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9"/>
  </p:notesMasterIdLst>
  <p:handoutMasterIdLst>
    <p:handoutMasterId r:id="rId50"/>
  </p:handoutMasterIdLst>
  <p:sldIdLst>
    <p:sldId id="257" r:id="rId2"/>
    <p:sldId id="634" r:id="rId3"/>
    <p:sldId id="662" r:id="rId4"/>
    <p:sldId id="696" r:id="rId5"/>
    <p:sldId id="697" r:id="rId6"/>
    <p:sldId id="698" r:id="rId7"/>
    <p:sldId id="645" r:id="rId8"/>
    <p:sldId id="646" r:id="rId9"/>
    <p:sldId id="638" r:id="rId10"/>
    <p:sldId id="647" r:id="rId11"/>
    <p:sldId id="648" r:id="rId12"/>
    <p:sldId id="649" r:id="rId13"/>
    <p:sldId id="640" r:id="rId14"/>
    <p:sldId id="641" r:id="rId15"/>
    <p:sldId id="642" r:id="rId16"/>
    <p:sldId id="650" r:id="rId17"/>
    <p:sldId id="651" r:id="rId18"/>
    <p:sldId id="653" r:id="rId19"/>
    <p:sldId id="654" r:id="rId20"/>
    <p:sldId id="663" r:id="rId21"/>
    <p:sldId id="664" r:id="rId22"/>
    <p:sldId id="695" r:id="rId23"/>
    <p:sldId id="665" r:id="rId24"/>
    <p:sldId id="666" r:id="rId25"/>
    <p:sldId id="667" r:id="rId26"/>
    <p:sldId id="660" r:id="rId27"/>
    <p:sldId id="659" r:id="rId28"/>
    <p:sldId id="672" r:id="rId29"/>
    <p:sldId id="673" r:id="rId30"/>
    <p:sldId id="658" r:id="rId31"/>
    <p:sldId id="657" r:id="rId32"/>
    <p:sldId id="675" r:id="rId33"/>
    <p:sldId id="679" r:id="rId34"/>
    <p:sldId id="680" r:id="rId35"/>
    <p:sldId id="681" r:id="rId36"/>
    <p:sldId id="682" r:id="rId37"/>
    <p:sldId id="683" r:id="rId38"/>
    <p:sldId id="656" r:id="rId39"/>
    <p:sldId id="686" r:id="rId40"/>
    <p:sldId id="687" r:id="rId41"/>
    <p:sldId id="688" r:id="rId42"/>
    <p:sldId id="689" r:id="rId43"/>
    <p:sldId id="690" r:id="rId44"/>
    <p:sldId id="691" r:id="rId45"/>
    <p:sldId id="693" r:id="rId46"/>
    <p:sldId id="692" r:id="rId47"/>
    <p:sldId id="578" r:id="rId4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3895" autoAdjust="0"/>
    <p:restoredTop sz="68999" autoAdjust="0"/>
  </p:normalViewPr>
  <p:slideViewPr>
    <p:cSldViewPr>
      <p:cViewPr varScale="1">
        <p:scale>
          <a:sx n="111" d="100"/>
          <a:sy n="111" d="100"/>
        </p:scale>
        <p:origin x="23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34764"/>
    </p:cViewPr>
  </p:sorterViewPr>
  <p:notesViewPr>
    <p:cSldViewPr>
      <p:cViewPr varScale="1">
        <p:scale>
          <a:sx n="76" d="100"/>
          <a:sy n="76" d="100"/>
        </p:scale>
        <p:origin x="-1686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3" Type="http://schemas.openxmlformats.org/officeDocument/2006/relationships/slide" Target="slides/slide3.xml"/><Relationship Id="rId7" Type="http://schemas.openxmlformats.org/officeDocument/2006/relationships/slide" Target="slides/slide10.xml"/><Relationship Id="rId12" Type="http://schemas.openxmlformats.org/officeDocument/2006/relationships/slide" Target="slides/slide15.xml"/><Relationship Id="rId2" Type="http://schemas.openxmlformats.org/officeDocument/2006/relationships/slide" Target="slides/slide2.xml"/><Relationship Id="rId16" Type="http://schemas.openxmlformats.org/officeDocument/2006/relationships/slide" Target="slides/slide19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4.xml"/><Relationship Id="rId5" Type="http://schemas.openxmlformats.org/officeDocument/2006/relationships/slide" Target="slides/slide8.xml"/><Relationship Id="rId15" Type="http://schemas.openxmlformats.org/officeDocument/2006/relationships/slide" Target="slides/slide18.xml"/><Relationship Id="rId10" Type="http://schemas.openxmlformats.org/officeDocument/2006/relationships/slide" Target="slides/slide13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IS 340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Copyright © 2002 M. E. Kabay                             </a:t>
            </a:r>
            <a:fld id="{56FE725C-E0C2-4D1D-B105-12DF7B0A71E6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36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defTabSz="966788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60888"/>
            <a:ext cx="5038725" cy="431958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 i="1">
                <a:latin typeface="Garamond" pitchFamily="18" charset="0"/>
              </a:defRPr>
            </a:lvl1pPr>
          </a:lstStyle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1200" y="9121775"/>
            <a:ext cx="105727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>
                <a:latin typeface="Garamond" pitchFamily="18" charset="0"/>
              </a:defRPr>
            </a:lvl1pPr>
          </a:lstStyle>
          <a:p>
            <a:r>
              <a:rPr lang="en-US"/>
              <a:t>1-</a:t>
            </a:r>
            <a:fld id="{D976C8F9-028E-484A-8241-77FC3C56C6EF}" type="slidenum">
              <a:rPr lang="en-US"/>
              <a:pPr/>
              <a:t>‹#›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676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9C5BF17-0ACF-4E8F-8A04-AB0BB80870A2}" type="slidenum">
              <a:rPr lang="en-US"/>
              <a:pPr/>
              <a:t>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53000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M. E. Kabay, PhD, CISSP </a:t>
            </a:r>
          </a:p>
        </p:txBody>
      </p:sp>
    </p:spTree>
    <p:extLst>
      <p:ext uri="{BB962C8B-B14F-4D97-AF65-F5344CB8AC3E}">
        <p14:creationId xmlns:p14="http://schemas.microsoft.com/office/powerpoint/2010/main" val="1109302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C2B3BA3B-5ECD-4E61-B818-82C6A33E2D1A}" type="slidenum">
              <a:rPr lang="en-US"/>
              <a:pPr/>
              <a:t>10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9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 w="12700" cap="flat">
            <a:solidFill>
              <a:schemeClr val="tx1"/>
            </a:solidFill>
          </a:ln>
        </p:spPr>
      </p:sp>
      <p:sp>
        <p:nvSpPr>
          <p:cNvPr id="99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noFill/>
          </a:ln>
        </p:spPr>
        <p:txBody>
          <a:bodyPr lIns="97332" tIns="48667" rIns="97332" bIns="4866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53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08B0976-F184-44DA-8806-7DD3D1C394E6}" type="slidenum">
              <a:rPr lang="en-US"/>
              <a:pPr/>
              <a:t>11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9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 w="12700" cap="flat">
            <a:solidFill>
              <a:schemeClr val="tx1"/>
            </a:solidFill>
          </a:ln>
        </p:spPr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noFill/>
          </a:ln>
        </p:spPr>
        <p:txBody>
          <a:bodyPr lIns="97332" tIns="48667" rIns="97332" bIns="4866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62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65547AF0-31A7-4382-8457-965081BB9229}" type="slidenum">
              <a:rPr lang="en-US"/>
              <a:pPr/>
              <a:t>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9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 w="12700" cap="flat">
            <a:solidFill>
              <a:schemeClr val="tx1"/>
            </a:solidFill>
          </a:ln>
        </p:spPr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noFill/>
          </a:ln>
        </p:spPr>
        <p:txBody>
          <a:bodyPr lIns="97332" tIns="48667" rIns="97332" bIns="4866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31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528BC41-033B-4DBD-9A79-B19FA73A62B2}" type="slidenum">
              <a:rPr lang="en-US"/>
              <a:pPr/>
              <a:t>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8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/>
        </p:spPr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58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8B579537-3BE6-413B-BA5C-8D504212246E}" type="slidenum">
              <a:rPr lang="en-US"/>
              <a:pPr/>
              <a:t>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8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/>
        </p:spPr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96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670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98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523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152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19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06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C7FF5B67-5D8B-4BA6-9DEB-998B0309767C}" type="slidenum">
              <a:rPr lang="en-US"/>
              <a:pPr/>
              <a:t>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94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20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03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21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55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729B840C-1B92-4818-B56E-2CA4A428E716}" type="slidenum">
              <a:rPr lang="en-US"/>
              <a:pPr/>
              <a:t>22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415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790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6C9F3573-790A-4AFD-B4A3-B46D20F16522}" type="slidenum">
              <a:rPr lang="en-US"/>
              <a:pPr/>
              <a:t>25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81550" cy="3586162"/>
          </a:xfrm>
          <a:ln w="12700" cap="flat">
            <a:solidFill>
              <a:schemeClr val="tx1"/>
            </a:solidFill>
          </a:ln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640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16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513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145019F-1BC6-4C09-AA11-12792D7789B8}" type="slidenum">
              <a:rPr lang="en-US"/>
              <a:pPr/>
              <a:t>28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3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81550" cy="3586162"/>
          </a:xfrm>
          <a:ln w="12700" cap="flat">
            <a:solidFill>
              <a:schemeClr val="tx1"/>
            </a:solidFill>
          </a:ln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294187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745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89EB5880-1798-4B83-B615-E444122BC6B0}" type="slidenum">
              <a:rPr lang="en-US"/>
              <a:pPr/>
              <a:t>29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81550" cy="3586162"/>
          </a:xfrm>
          <a:ln w="12700" cap="flat">
            <a:solidFill>
              <a:schemeClr val="tx1"/>
            </a:solidFill>
          </a:ln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294187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7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287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30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466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31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3478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32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633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940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62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27F9FC03-91B1-468C-ABE6-AC312507586F}" type="slidenum">
              <a:rPr lang="en-US"/>
              <a:pPr/>
              <a:t>35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8663"/>
            <a:ext cx="4781550" cy="3586162"/>
          </a:xfrm>
          <a:ln w="12700" cap="flat">
            <a:solidFill>
              <a:schemeClr val="tx1"/>
            </a:solidFill>
          </a:ln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294187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180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6349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8829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430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95C7FF64-5421-452E-9372-73C196A044BE}" type="slidenum">
              <a:rPr lang="en-US"/>
              <a:pPr/>
              <a:t>39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2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1174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6F3A031-CD55-4A05-B4F1-67BC841F7A2B}" type="slidenum">
              <a:rPr lang="en-US"/>
              <a:pPr/>
              <a:t>40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621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23A7CB65-5A64-4DA0-9276-1B5023AABA21}" type="slidenum">
              <a:rPr lang="en-US"/>
              <a:pPr/>
              <a:t>41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627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3FAEAD78-F918-47A1-A40F-7A1B56EBAD4E}" type="slidenum">
              <a:rPr lang="en-US"/>
              <a:pPr/>
              <a:t>42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22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0D31B98-3FFC-4583-BA1B-8C9DDA3AE609}" type="slidenum">
              <a:rPr lang="en-US"/>
              <a:pPr/>
              <a:t>43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435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F86CCA51-A5FF-4BD9-B11A-BB0EEA86EB64}" type="slidenum">
              <a:rPr lang="en-US"/>
              <a:pPr/>
              <a:t>44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26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8EFF8258-6F70-4F5A-8E72-2588CD69AA1B}" type="slidenum">
              <a:rPr lang="en-US"/>
              <a:pPr/>
              <a:t>45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207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F2226B8-92E8-4381-9ADA-7843F000D59A}" type="slidenum">
              <a:rPr lang="en-US"/>
              <a:pPr/>
              <a:t>46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ln>
            <a:noFill/>
          </a:ln>
        </p:spPr>
        <p:txBody>
          <a:bodyPr lIns="96771" tIns="48386" rIns="96771" bIns="4838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7839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19177D26-2DB4-430C-92F2-DB42CFA34E12}" type="slidenum">
              <a:rPr lang="en-US"/>
              <a:pPr/>
              <a:t>47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64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6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47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61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12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B9051F2-217B-4A7C-9F38-6A7848B766E8}" type="slidenum">
              <a:rPr lang="en-US"/>
              <a:pPr/>
              <a:t>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7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30250"/>
            <a:ext cx="4779963" cy="3584575"/>
          </a:xfrm>
          <a:ln w="12700" cap="flat">
            <a:solidFill>
              <a:schemeClr val="tx1"/>
            </a:solidFill>
          </a:ln>
        </p:spPr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468812"/>
          </a:xfrm>
          <a:ln>
            <a:noFill/>
          </a:ln>
        </p:spPr>
        <p:txBody>
          <a:bodyPr lIns="97332" tIns="48667" rIns="97332" bIns="4866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8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661D8A99-02C3-4E07-8723-96C95229B775}" type="slidenum">
              <a:rPr lang="en-US" sz="1800"/>
              <a:pPr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 userDrawn="1"/>
        </p:nvSpPr>
        <p:spPr bwMode="auto">
          <a:xfrm>
            <a:off x="3322638" y="6643688"/>
            <a:ext cx="2577950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" b="0" i="1" dirty="0"/>
              <a:t>Copyright </a:t>
            </a:r>
            <a:r>
              <a:rPr lang="en-US" sz="800" b="0" i="1"/>
              <a:t>© 2020 M. E. </a:t>
            </a:r>
            <a:r>
              <a:rPr lang="en-US" sz="800" b="0" i="1" dirty="0"/>
              <a:t>Kabay.  All rights reserved.</a:t>
            </a:r>
          </a:p>
        </p:txBody>
      </p:sp>
      <p:pic>
        <p:nvPicPr>
          <p:cNvPr id="8" name="Picture 7" descr="NWU_2c_stacked_logo_1-inch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235696" y="0"/>
            <a:ext cx="908304" cy="792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director/prog-ofc/report02-3.pdf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/>
          <a:lstStyle/>
          <a:p>
            <a:pPr algn="ctr"/>
            <a:r>
              <a:rPr lang="en-US" sz="6600" dirty="0"/>
              <a:t>Supplement to </a:t>
            </a:r>
            <a:br>
              <a:rPr lang="en-US" sz="6600" dirty="0"/>
            </a:br>
            <a:r>
              <a:rPr lang="en-US" sz="6600" dirty="0"/>
              <a:t>SW Development &amp; Quality Assurance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dirty="0"/>
              <a:t>Mgmt of Information Assurance – IS 342</a:t>
            </a:r>
          </a:p>
          <a:p>
            <a:pPr algn="ctr">
              <a:buFont typeface="Wingdings" pitchFamily="2" charset="2"/>
              <a:buNone/>
            </a:pPr>
            <a:r>
              <a:rPr lang="en-US" sz="3200" dirty="0"/>
              <a:t>Supplement to CSH6 Chapter 39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Prof. Computer Information Systems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School of Business &amp; Management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mkabay@norwich.edu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1997 (cont’d)</a:t>
            </a:r>
          </a:p>
        </p:txBody>
      </p:sp>
      <p:sp>
        <p:nvSpPr>
          <p:cNvPr id="994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Mar – Intuit admitted its MacInTax software has serious bug; promised to pay any IRS penalties</a:t>
            </a:r>
          </a:p>
          <a:p>
            <a:pPr>
              <a:lnSpc>
                <a:spcPct val="80000"/>
              </a:lnSpc>
            </a:pPr>
            <a:r>
              <a:rPr lang="en-US"/>
              <a:t>Mar – 2 groups secret policemen in Basque country shot at each other because their computers could not correctly identify each others’ car registration plates</a:t>
            </a:r>
          </a:p>
          <a:p>
            <a:pPr>
              <a:lnSpc>
                <a:spcPct val="80000"/>
              </a:lnSpc>
            </a:pPr>
            <a:r>
              <a:rPr lang="en-US"/>
              <a:t>Mar – Bank of America refused to believe that honest users had deposited $3,700 instead of what records showed:  $37,000.</a:t>
            </a:r>
          </a:p>
          <a:p>
            <a:pPr>
              <a:lnSpc>
                <a:spcPct val="80000"/>
              </a:lnSpc>
            </a:pPr>
            <a:r>
              <a:rPr lang="en-US"/>
              <a:t>Mar – Vagrant applies to Sandoz for $2 refund of price of Ex-Lax; receives check for his ZIP code ($98,002), promptly disappears (discovered 7 months later)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1997 (cont’d)</a:t>
            </a:r>
          </a:p>
        </p:txBody>
      </p:sp>
      <p:sp>
        <p:nvSpPr>
          <p:cNvPr id="996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Apr – MS spell-check consistently suggests that “zzzz” should be “sex”</a:t>
            </a:r>
          </a:p>
          <a:p>
            <a:r>
              <a:rPr lang="en-US" dirty="0"/>
              <a:t>May – floating point arithmetic on Pentium II and Pentium Pro chips is bad</a:t>
            </a:r>
          </a:p>
          <a:p>
            <a:r>
              <a:rPr lang="en-US" dirty="0"/>
              <a:t>Jun – Smith Barney adds $19,000,000 to each of 525,000 accounts for a few minutes (total  ~$10 </a:t>
            </a:r>
            <a:r>
              <a:rPr lang="en-US" i="1" dirty="0"/>
              <a:t>TRILLION</a:t>
            </a:r>
            <a:r>
              <a:rPr lang="en-US" dirty="0"/>
              <a:t> accounting error)</a:t>
            </a:r>
          </a:p>
          <a:p>
            <a:r>
              <a:rPr lang="en-US" dirty="0"/>
              <a:t>Jun – First </a:t>
            </a:r>
            <a:r>
              <a:rPr lang="en-US" dirty="0" err="1"/>
              <a:t>Natl</a:t>
            </a:r>
            <a:r>
              <a:rPr lang="en-US" dirty="0"/>
              <a:t> Bank Chicago adds almost $900 MILLION to each of 900 customer accounts (total ~</a:t>
            </a:r>
            <a:r>
              <a:rPr lang="en-US" i="1" dirty="0"/>
              <a:t>$764</a:t>
            </a:r>
            <a:r>
              <a:rPr lang="en-US" dirty="0"/>
              <a:t> BILLION error)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1997 (cont’d)</a:t>
            </a:r>
          </a:p>
        </p:txBody>
      </p:sp>
      <p:sp>
        <p:nvSpPr>
          <p:cNvPr id="998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Jul – Netscape upgrades its Website to be compatible with Netscape Navigator 4.0, promptly turns to mush for Navigator 4.0 ONLY</a:t>
            </a:r>
          </a:p>
          <a:p>
            <a:r>
              <a:rPr lang="en-US"/>
              <a:t>Sep – AT&amp;T tech loads bad Routing and Translation Tables, crashes entire 800-number system for 90 minutes</a:t>
            </a:r>
          </a:p>
          <a:p>
            <a:r>
              <a:rPr lang="en-US"/>
              <a:t>Nov – Pentium/MMX chips halts on single instruction available through buffer overflow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1998</a:t>
            </a:r>
          </a:p>
        </p:txBody>
      </p:sp>
      <p:sp>
        <p:nvSpPr>
          <p:cNvPr id="9830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Jan – CVS Pharmacy records use FirstnameLastname as key</a:t>
            </a:r>
          </a:p>
          <a:p>
            <a:pPr>
              <a:lnSpc>
                <a:spcPct val="80000"/>
              </a:lnSpc>
            </a:pPr>
            <a:r>
              <a:rPr lang="en-US"/>
              <a:t>Jan – MS-Excel 97 includes flight simulator as Easter Egg, crashes systems</a:t>
            </a:r>
          </a:p>
          <a:p>
            <a:pPr>
              <a:lnSpc>
                <a:spcPct val="80000"/>
              </a:lnSpc>
            </a:pPr>
            <a:r>
              <a:rPr lang="en-US"/>
              <a:t>Apr – Los Angeles County underpays employee pension fund for 20 years of errors due to program design – total liability $1.2B</a:t>
            </a:r>
          </a:p>
          <a:p>
            <a:pPr>
              <a:lnSpc>
                <a:spcPct val="80000"/>
              </a:lnSpc>
            </a:pPr>
            <a:r>
              <a:rPr lang="en-US"/>
              <a:t>Apr – 50,000 GTE customers in S. CA with unlisted numbers see their info published and sold</a:t>
            </a:r>
          </a:p>
          <a:p>
            <a:pPr>
              <a:lnSpc>
                <a:spcPct val="80000"/>
              </a:lnSpc>
            </a:pPr>
            <a:r>
              <a:rPr lang="en-US"/>
              <a:t>Apr – Los Alamos Natl Lab reports SW error almost smashes 2 masses of U-235 together; similar error could exceed critical mass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1998 (cont’d)</a:t>
            </a:r>
          </a:p>
        </p:txBody>
      </p:sp>
      <p:sp>
        <p:nvSpPr>
          <p:cNvPr id="9850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Jun – AZ lottery never generated #9 in winning combinations</a:t>
            </a:r>
          </a:p>
          <a:p>
            <a:r>
              <a:rPr lang="en-US"/>
              <a:t>Jun – Matsushita Panasonic Interactive Media kids’ spelling game emits foul language</a:t>
            </a:r>
          </a:p>
          <a:p>
            <a:r>
              <a:rPr lang="en-US"/>
              <a:t>Jul – Eudora e-mail v3.0 &amp; 4.0 sends old messages instead of new ones</a:t>
            </a:r>
          </a:p>
          <a:p>
            <a:r>
              <a:rPr lang="en-US"/>
              <a:t>Oct – Anderson Consulting installs new SW for UK Social Security, destroys entire database; denial of service for 1 month, causing losses, fraud</a:t>
            </a:r>
          </a:p>
          <a:p>
            <a:r>
              <a:rPr lang="en-US"/>
              <a:t>Nov – BBC TV replaced by Eros Channel for a few hours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1999</a:t>
            </a:r>
          </a:p>
        </p:txBody>
      </p:sp>
      <p:sp>
        <p:nvSpPr>
          <p:cNvPr id="9871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 – Excel truncates data on export/import</a:t>
            </a:r>
          </a:p>
          <a:p>
            <a:r>
              <a:rPr lang="en-US" dirty="0"/>
              <a:t>Jan – </a:t>
            </a:r>
            <a:r>
              <a:rPr lang="en-US" dirty="0" err="1"/>
              <a:t>Malmö</a:t>
            </a:r>
            <a:r>
              <a:rPr lang="en-US" dirty="0"/>
              <a:t> accounting SW loses transactions, puts city AP in default</a:t>
            </a:r>
          </a:p>
          <a:p>
            <a:r>
              <a:rPr lang="en-US" dirty="0"/>
              <a:t>Feb – Photocopier accuses professor of creating 4,294,967,026 copies in two weeks (~3551 copies/</a:t>
            </a:r>
            <a:r>
              <a:rPr lang="en-US" i="1" dirty="0"/>
              <a:t>second</a:t>
            </a:r>
            <a:r>
              <a:rPr lang="en-US" dirty="0"/>
              <a:t> continuously 24 hours), secretary removes photocopy privileges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1999 (cont’d)</a:t>
            </a:r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 – Windows 9x incapable of running continuously for more than 49.7 days (so what?)</a:t>
            </a:r>
          </a:p>
          <a:p>
            <a:r>
              <a:rPr lang="en-US"/>
              <a:t>Apr – Nissan software includes 24,000 customer e-mail addresses on each e-mail message</a:t>
            </a:r>
          </a:p>
          <a:p>
            <a:r>
              <a:rPr lang="en-US"/>
              <a:t>Oct – Toshiba pays $2.1B to settle lawsuit over bad software in laptops (trashed diskettes)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2000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Jan – BulkRegister registers domain names, sells them again 2 days later</a:t>
            </a:r>
          </a:p>
          <a:p>
            <a:r>
              <a:rPr lang="en-US"/>
              <a:t>Jan – OUTLOOK interprets words “begin  ” as instruction to convert rest of text to attachment</a:t>
            </a:r>
          </a:p>
          <a:p>
            <a:r>
              <a:rPr lang="en-US"/>
              <a:t>Feb – IRS glitch rejects 40,000 valid e-returns</a:t>
            </a:r>
          </a:p>
          <a:p>
            <a:r>
              <a:rPr lang="en-US"/>
              <a:t>Apr – Microsoft's Explorapedia v 1.0 shows the Earth rotating the wrong way.  [There was no truth to the rumor that Bill Gates had suggested that the planet's rotation be reversed to match his software's description.]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2001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Apr – 51 year-old lady imprisoned by computerized outhouse in Newcastle-on-Tyne; rescued by ripping roof off toilet stall</a:t>
            </a:r>
          </a:p>
          <a:p>
            <a:r>
              <a:rPr lang="en-US"/>
              <a:t>Dec –market trader enters order to sell 16 shares Dentsu stock at </a:t>
            </a:r>
            <a:r>
              <a:rPr lang="en-US">
                <a:cs typeface="Arial" pitchFamily="34" charset="0"/>
              </a:rPr>
              <a:t>¥</a:t>
            </a:r>
            <a:r>
              <a:rPr lang="en-US"/>
              <a:t>610,000 (U$$4,924.53); types order to sell 610,000 shares at </a:t>
            </a:r>
            <a:r>
              <a:rPr lang="en-US">
                <a:cs typeface="Arial" pitchFamily="34" charset="0"/>
              </a:rPr>
              <a:t>¥16, causes 50% collapse in share price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2002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Jan – Georgetown, TX bills man $21,000 for water tax</a:t>
            </a:r>
          </a:p>
          <a:p>
            <a:r>
              <a:rPr lang="en-US"/>
              <a:t>Apr – Florida’s Brevard County announces errors in transfer payments to towns, demands 10% back</a:t>
            </a:r>
          </a:p>
          <a:p>
            <a:r>
              <a:rPr lang="en-US"/>
              <a:t>May – Seattle City Light overcharges customers by 1000%</a:t>
            </a:r>
          </a:p>
          <a:p>
            <a:r>
              <a:rPr lang="en-US"/>
              <a:t>May – COMPAQ Web programming error charges $0.01 for Presario laptops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 to </a:t>
            </a:r>
            <a:br>
              <a:rPr lang="en-US" dirty="0"/>
            </a:br>
            <a:r>
              <a:rPr lang="en-US" dirty="0"/>
              <a:t>CSH6 Chapter 39</a:t>
            </a:r>
          </a:p>
        </p:txBody>
      </p:sp>
      <p:sp>
        <p:nvSpPr>
          <p:cNvPr id="90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Notorious Software QA Failures</a:t>
            </a:r>
          </a:p>
          <a:p>
            <a:r>
              <a:rPr lang="en-US"/>
              <a:t>Psychology and Economics of QA</a:t>
            </a:r>
          </a:p>
          <a:p>
            <a:r>
              <a:rPr lang="en-US"/>
              <a:t>Inspections / Walkthroughs / Reviews</a:t>
            </a:r>
          </a:p>
          <a:p>
            <a:r>
              <a:rPr lang="en-US"/>
              <a:t>Types of Testing</a:t>
            </a:r>
          </a:p>
          <a:p>
            <a:r>
              <a:rPr lang="en-US"/>
              <a:t>Types of Errors</a:t>
            </a:r>
          </a:p>
          <a:p>
            <a:r>
              <a:rPr lang="en-US"/>
              <a:t>Designing Good Tests</a:t>
            </a:r>
          </a:p>
          <a:p>
            <a:r>
              <a:rPr lang="en-US"/>
              <a:t>Automated Testing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Psychology &amp; Economics of Program Testing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Definitions &amp; Orientation</a:t>
            </a:r>
          </a:p>
          <a:p>
            <a:r>
              <a:rPr lang="en-US"/>
              <a:t>The SDLC</a:t>
            </a:r>
          </a:p>
          <a:p>
            <a:r>
              <a:rPr lang="en-US"/>
              <a:t>Economics</a:t>
            </a:r>
          </a:p>
          <a:p>
            <a:r>
              <a:rPr lang="en-US"/>
              <a:t>Testing Principles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Definitions &amp; Orientation</a:t>
            </a:r>
          </a:p>
        </p:txBody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Trying to </a:t>
            </a:r>
            <a:r>
              <a:rPr lang="en-US" i="1"/>
              <a:t>find</a:t>
            </a:r>
            <a:r>
              <a:rPr lang="en-US"/>
              <a:t> errors</a:t>
            </a:r>
          </a:p>
          <a:p>
            <a:r>
              <a:rPr lang="en-US"/>
              <a:t>NOT trying to show there are </a:t>
            </a:r>
            <a:r>
              <a:rPr lang="en-US" i="1"/>
              <a:t>no</a:t>
            </a:r>
            <a:r>
              <a:rPr lang="en-US"/>
              <a:t> errors</a:t>
            </a:r>
          </a:p>
          <a:p>
            <a:r>
              <a:rPr lang="en-US" i="1"/>
              <a:t>Successful</a:t>
            </a:r>
            <a:r>
              <a:rPr lang="en-US"/>
              <a:t> test finds errors</a:t>
            </a:r>
          </a:p>
          <a:p>
            <a:r>
              <a:rPr lang="en-US"/>
              <a:t>Problems of language and psychology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ChangeArrowheads="1"/>
          </p:cNvSpPr>
          <p:nvPr/>
        </p:nvSpPr>
        <p:spPr bwMode="auto">
          <a:xfrm>
            <a:off x="228600" y="6172200"/>
            <a:ext cx="7620000" cy="381000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07" name="AutoShape 3"/>
          <p:cNvSpPr>
            <a:spLocks noChangeArrowheads="1"/>
          </p:cNvSpPr>
          <p:nvPr/>
        </p:nvSpPr>
        <p:spPr bwMode="auto">
          <a:xfrm>
            <a:off x="2825750" y="2749550"/>
            <a:ext cx="3644900" cy="8255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08" name="AutoShape 4"/>
          <p:cNvSpPr>
            <a:spLocks noChangeArrowheads="1"/>
          </p:cNvSpPr>
          <p:nvPr/>
        </p:nvSpPr>
        <p:spPr bwMode="auto">
          <a:xfrm>
            <a:off x="3587750" y="4044950"/>
            <a:ext cx="3644900" cy="8255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09" name="AutoShape 5"/>
          <p:cNvSpPr>
            <a:spLocks noChangeArrowheads="1"/>
          </p:cNvSpPr>
          <p:nvPr/>
        </p:nvSpPr>
        <p:spPr bwMode="auto">
          <a:xfrm>
            <a:off x="4806950" y="5340350"/>
            <a:ext cx="3644900" cy="8255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10" name="AutoShape 6"/>
          <p:cNvSpPr>
            <a:spLocks noChangeArrowheads="1"/>
          </p:cNvSpPr>
          <p:nvPr/>
        </p:nvSpPr>
        <p:spPr bwMode="auto">
          <a:xfrm>
            <a:off x="2063750" y="1454150"/>
            <a:ext cx="3644900" cy="8255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7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System Development Life Cycle (SDLC)</a:t>
            </a:r>
          </a:p>
        </p:txBody>
      </p:sp>
      <p:sp>
        <p:nvSpPr>
          <p:cNvPr id="10967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3581400" cy="533400"/>
          </a:xfrm>
          <a:solidFill>
            <a:schemeClr val="bg1"/>
          </a:solidFill>
          <a:ln/>
        </p:spPr>
        <p:txBody>
          <a:bodyPr lIns="92075" tIns="46038" rIns="92075" bIns="46038"/>
          <a:lstStyle/>
          <a:p>
            <a:pPr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/>
              <a:t>Define Requirements</a:t>
            </a:r>
          </a:p>
        </p:txBody>
      </p:sp>
      <p:sp>
        <p:nvSpPr>
          <p:cNvPr id="1096713" name="Rectangle 9"/>
          <p:cNvSpPr>
            <a:spLocks noChangeArrowheads="1"/>
          </p:cNvSpPr>
          <p:nvPr/>
        </p:nvSpPr>
        <p:spPr bwMode="auto">
          <a:xfrm>
            <a:off x="4124325" y="871538"/>
            <a:ext cx="292735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10000"/>
              </a:lnSpc>
            </a:pPr>
            <a:endParaRPr lang="en-US" sz="2400"/>
          </a:p>
          <a:p>
            <a:pPr>
              <a:lnSpc>
                <a:spcPct val="110000"/>
              </a:lnSpc>
            </a:pPr>
            <a:r>
              <a:rPr lang="en-US" sz="2400"/>
              <a:t>	</a:t>
            </a:r>
          </a:p>
          <a:p>
            <a:pPr>
              <a:lnSpc>
                <a:spcPct val="110000"/>
              </a:lnSpc>
            </a:pPr>
            <a:r>
              <a:rPr lang="en-US" sz="2400"/>
              <a:t>		</a:t>
            </a:r>
          </a:p>
          <a:p>
            <a:pPr>
              <a:lnSpc>
                <a:spcPct val="110000"/>
              </a:lnSpc>
            </a:pPr>
            <a:endParaRPr lang="en-US" sz="2400"/>
          </a:p>
          <a:p>
            <a:pPr>
              <a:lnSpc>
                <a:spcPct val="110000"/>
              </a:lnSpc>
            </a:pPr>
            <a:r>
              <a:rPr lang="en-US" sz="2400"/>
              <a:t>			</a:t>
            </a:r>
          </a:p>
        </p:txBody>
      </p:sp>
      <p:sp>
        <p:nvSpPr>
          <p:cNvPr id="1096714" name="Rectangle 10"/>
          <p:cNvSpPr>
            <a:spLocks noChangeArrowheads="1"/>
          </p:cNvSpPr>
          <p:nvPr/>
        </p:nvSpPr>
        <p:spPr bwMode="auto">
          <a:xfrm>
            <a:off x="2973388" y="2852738"/>
            <a:ext cx="3351212" cy="493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400"/>
              <a:t>Design Specifications</a:t>
            </a:r>
          </a:p>
        </p:txBody>
      </p:sp>
      <p:sp>
        <p:nvSpPr>
          <p:cNvPr id="1096715" name="Rectangle 11"/>
          <p:cNvSpPr>
            <a:spLocks noChangeArrowheads="1"/>
          </p:cNvSpPr>
          <p:nvPr/>
        </p:nvSpPr>
        <p:spPr bwMode="auto">
          <a:xfrm>
            <a:off x="4175125" y="4175125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400"/>
              <a:t>Code Software</a:t>
            </a:r>
          </a:p>
        </p:txBody>
      </p:sp>
      <p:sp>
        <p:nvSpPr>
          <p:cNvPr id="1096716" name="Rectangle 12"/>
          <p:cNvSpPr>
            <a:spLocks noChangeArrowheads="1"/>
          </p:cNvSpPr>
          <p:nvPr/>
        </p:nvSpPr>
        <p:spPr bwMode="auto">
          <a:xfrm>
            <a:off x="5724525" y="5546725"/>
            <a:ext cx="1809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400"/>
              <a:t>Fix Defects</a:t>
            </a:r>
          </a:p>
        </p:txBody>
      </p:sp>
      <p:sp>
        <p:nvSpPr>
          <p:cNvPr id="1096717" name="Arc 13"/>
          <p:cNvSpPr>
            <a:spLocks/>
          </p:cNvSpPr>
          <p:nvPr/>
        </p:nvSpPr>
        <p:spPr bwMode="auto">
          <a:xfrm>
            <a:off x="1600200" y="3962400"/>
            <a:ext cx="3238500" cy="259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0736 w 40736"/>
              <a:gd name="T1" fmla="*/ 31618 h 43200"/>
              <a:gd name="T2" fmla="*/ 26731 w 40736"/>
              <a:gd name="T3" fmla="*/ 618 h 43200"/>
              <a:gd name="T4" fmla="*/ 21600 w 4073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736" h="43200" fill="none" extrusionOk="0">
                <a:moveTo>
                  <a:pt x="40736" y="31618"/>
                </a:moveTo>
                <a:cubicBezTo>
                  <a:pt x="37008" y="38738"/>
                  <a:pt x="29636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328" y="-1"/>
                  <a:pt x="25051" y="207"/>
                  <a:pt x="26730" y="618"/>
                </a:cubicBezTo>
              </a:path>
              <a:path w="40736" h="43200" stroke="0" extrusionOk="0">
                <a:moveTo>
                  <a:pt x="40736" y="31618"/>
                </a:moveTo>
                <a:cubicBezTo>
                  <a:pt x="37008" y="38738"/>
                  <a:pt x="29636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328" y="-1"/>
                  <a:pt x="25051" y="207"/>
                  <a:pt x="26730" y="618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 cap="rnd">
            <a:solidFill>
              <a:schemeClr val="tx1"/>
            </a:solidFill>
            <a:round/>
            <a:headEnd type="none" w="med" len="lg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96718" name="Group 14"/>
          <p:cNvGrpSpPr>
            <a:grpSpLocks/>
          </p:cNvGrpSpPr>
          <p:nvPr/>
        </p:nvGrpSpPr>
        <p:grpSpPr bwMode="auto">
          <a:xfrm>
            <a:off x="5688013" y="1231900"/>
            <a:ext cx="1214437" cy="1293813"/>
            <a:chOff x="3583" y="776"/>
            <a:chExt cx="765" cy="815"/>
          </a:xfrm>
        </p:grpSpPr>
        <p:sp>
          <p:nvSpPr>
            <p:cNvPr id="1096719" name="Rectangle 15"/>
            <p:cNvSpPr>
              <a:spLocks noChangeArrowheads="1"/>
            </p:cNvSpPr>
            <p:nvPr/>
          </p:nvSpPr>
          <p:spPr bwMode="auto">
            <a:xfrm>
              <a:off x="3586" y="877"/>
              <a:ext cx="755" cy="711"/>
            </a:xfrm>
            <a:prstGeom prst="rect">
              <a:avLst/>
            </a:prstGeom>
            <a:solidFill>
              <a:srgbClr val="404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720" name="Freeform 16"/>
            <p:cNvSpPr>
              <a:spLocks/>
            </p:cNvSpPr>
            <p:nvPr/>
          </p:nvSpPr>
          <p:spPr bwMode="auto">
            <a:xfrm>
              <a:off x="3999" y="913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2" y="120"/>
                </a:cxn>
                <a:cxn ang="0">
                  <a:pos x="151" y="145"/>
                </a:cxn>
                <a:cxn ang="0">
                  <a:pos x="159" y="169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8"/>
                </a:cxn>
                <a:cxn ang="0">
                  <a:pos x="196" y="325"/>
                </a:cxn>
                <a:cxn ang="0">
                  <a:pos x="202" y="352"/>
                </a:cxn>
                <a:cxn ang="0">
                  <a:pos x="202" y="376"/>
                </a:cxn>
                <a:cxn ang="0">
                  <a:pos x="202" y="401"/>
                </a:cxn>
                <a:cxn ang="0">
                  <a:pos x="209" y="425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1" y="525"/>
                </a:cxn>
                <a:cxn ang="0">
                  <a:pos x="240" y="550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4" y="585"/>
                </a:cxn>
                <a:cxn ang="0">
                  <a:pos x="186" y="575"/>
                </a:cxn>
                <a:cxn ang="0">
                  <a:pos x="176" y="550"/>
                </a:cxn>
                <a:cxn ang="0">
                  <a:pos x="172" y="525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19"/>
                </a:cxn>
                <a:cxn ang="0">
                  <a:pos x="153" y="394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6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1"/>
                </a:cxn>
                <a:cxn ang="0">
                  <a:pos x="101" y="147"/>
                </a:cxn>
                <a:cxn ang="0">
                  <a:pos x="93" y="122"/>
                </a:cxn>
                <a:cxn ang="0">
                  <a:pos x="85" y="98"/>
                </a:cxn>
                <a:cxn ang="0">
                  <a:pos x="74" y="73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6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5"/>
                  </a:lnTo>
                  <a:lnTo>
                    <a:pt x="128" y="79"/>
                  </a:lnTo>
                  <a:lnTo>
                    <a:pt x="130" y="83"/>
                  </a:lnTo>
                  <a:lnTo>
                    <a:pt x="130" y="87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2"/>
                  </a:lnTo>
                  <a:lnTo>
                    <a:pt x="140" y="116"/>
                  </a:lnTo>
                  <a:lnTo>
                    <a:pt x="142" y="120"/>
                  </a:lnTo>
                  <a:lnTo>
                    <a:pt x="142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5"/>
                  </a:lnTo>
                  <a:lnTo>
                    <a:pt x="159" y="169"/>
                  </a:lnTo>
                  <a:lnTo>
                    <a:pt x="159" y="173"/>
                  </a:lnTo>
                  <a:lnTo>
                    <a:pt x="161" y="177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2"/>
                  </a:lnTo>
                  <a:lnTo>
                    <a:pt x="170" y="206"/>
                  </a:lnTo>
                  <a:lnTo>
                    <a:pt x="170" y="216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3" y="237"/>
                  </a:lnTo>
                  <a:lnTo>
                    <a:pt x="173" y="241"/>
                  </a:lnTo>
                  <a:lnTo>
                    <a:pt x="173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7"/>
                  </a:lnTo>
                  <a:lnTo>
                    <a:pt x="180" y="261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0"/>
                  </a:lnTo>
                  <a:lnTo>
                    <a:pt x="188" y="294"/>
                  </a:lnTo>
                  <a:lnTo>
                    <a:pt x="190" y="298"/>
                  </a:lnTo>
                  <a:lnTo>
                    <a:pt x="192" y="304"/>
                  </a:lnTo>
                  <a:lnTo>
                    <a:pt x="192" y="308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39"/>
                  </a:lnTo>
                  <a:lnTo>
                    <a:pt x="201" y="343"/>
                  </a:lnTo>
                  <a:lnTo>
                    <a:pt x="201" y="348"/>
                  </a:lnTo>
                  <a:lnTo>
                    <a:pt x="202" y="352"/>
                  </a:lnTo>
                  <a:lnTo>
                    <a:pt x="202" y="356"/>
                  </a:lnTo>
                  <a:lnTo>
                    <a:pt x="202" y="360"/>
                  </a:lnTo>
                  <a:lnTo>
                    <a:pt x="202" y="364"/>
                  </a:lnTo>
                  <a:lnTo>
                    <a:pt x="202" y="368"/>
                  </a:lnTo>
                  <a:lnTo>
                    <a:pt x="202" y="372"/>
                  </a:lnTo>
                  <a:lnTo>
                    <a:pt x="202" y="376"/>
                  </a:lnTo>
                  <a:lnTo>
                    <a:pt x="202" y="380"/>
                  </a:lnTo>
                  <a:lnTo>
                    <a:pt x="202" y="385"/>
                  </a:lnTo>
                  <a:lnTo>
                    <a:pt x="202" y="388"/>
                  </a:lnTo>
                  <a:lnTo>
                    <a:pt x="202" y="392"/>
                  </a:lnTo>
                  <a:lnTo>
                    <a:pt x="202" y="396"/>
                  </a:lnTo>
                  <a:lnTo>
                    <a:pt x="202" y="401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1"/>
                  </a:lnTo>
                  <a:lnTo>
                    <a:pt x="209" y="425"/>
                  </a:lnTo>
                  <a:lnTo>
                    <a:pt x="211" y="429"/>
                  </a:lnTo>
                  <a:lnTo>
                    <a:pt x="213" y="433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4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7"/>
                  </a:lnTo>
                  <a:lnTo>
                    <a:pt x="231" y="521"/>
                  </a:lnTo>
                  <a:lnTo>
                    <a:pt x="231" y="525"/>
                  </a:lnTo>
                  <a:lnTo>
                    <a:pt x="233" y="530"/>
                  </a:lnTo>
                  <a:lnTo>
                    <a:pt x="233" y="534"/>
                  </a:lnTo>
                  <a:lnTo>
                    <a:pt x="235" y="538"/>
                  </a:lnTo>
                  <a:lnTo>
                    <a:pt x="237" y="542"/>
                  </a:lnTo>
                  <a:lnTo>
                    <a:pt x="237" y="546"/>
                  </a:lnTo>
                  <a:lnTo>
                    <a:pt x="240" y="550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2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3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1"/>
                  </a:lnTo>
                  <a:lnTo>
                    <a:pt x="213" y="583"/>
                  </a:lnTo>
                  <a:lnTo>
                    <a:pt x="209" y="585"/>
                  </a:lnTo>
                  <a:lnTo>
                    <a:pt x="204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1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2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0"/>
                  </a:lnTo>
                  <a:lnTo>
                    <a:pt x="176" y="546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3" y="534"/>
                  </a:lnTo>
                  <a:lnTo>
                    <a:pt x="173" y="530"/>
                  </a:lnTo>
                  <a:lnTo>
                    <a:pt x="172" y="525"/>
                  </a:lnTo>
                  <a:lnTo>
                    <a:pt x="172" y="521"/>
                  </a:lnTo>
                  <a:lnTo>
                    <a:pt x="172" y="517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6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5"/>
                  </a:lnTo>
                  <a:lnTo>
                    <a:pt x="161" y="431"/>
                  </a:lnTo>
                  <a:lnTo>
                    <a:pt x="161" y="427"/>
                  </a:lnTo>
                  <a:lnTo>
                    <a:pt x="161" y="423"/>
                  </a:lnTo>
                  <a:lnTo>
                    <a:pt x="159" y="419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8"/>
                  </a:lnTo>
                  <a:lnTo>
                    <a:pt x="153" y="394"/>
                  </a:lnTo>
                  <a:lnTo>
                    <a:pt x="153" y="390"/>
                  </a:lnTo>
                  <a:lnTo>
                    <a:pt x="151" y="386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2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1"/>
                  </a:lnTo>
                  <a:lnTo>
                    <a:pt x="134" y="337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8"/>
                  </a:lnTo>
                  <a:lnTo>
                    <a:pt x="132" y="304"/>
                  </a:lnTo>
                  <a:lnTo>
                    <a:pt x="130" y="300"/>
                  </a:lnTo>
                  <a:lnTo>
                    <a:pt x="130" y="296"/>
                  </a:lnTo>
                  <a:lnTo>
                    <a:pt x="130" y="292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59"/>
                  </a:lnTo>
                  <a:lnTo>
                    <a:pt x="126" y="255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2"/>
                  </a:lnTo>
                  <a:lnTo>
                    <a:pt x="120" y="208"/>
                  </a:lnTo>
                  <a:lnTo>
                    <a:pt x="118" y="204"/>
                  </a:lnTo>
                  <a:lnTo>
                    <a:pt x="118" y="200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79"/>
                  </a:lnTo>
                  <a:lnTo>
                    <a:pt x="109" y="175"/>
                  </a:lnTo>
                  <a:lnTo>
                    <a:pt x="107" y="171"/>
                  </a:lnTo>
                  <a:lnTo>
                    <a:pt x="105" y="167"/>
                  </a:lnTo>
                  <a:lnTo>
                    <a:pt x="105" y="163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2"/>
                  </a:lnTo>
                  <a:lnTo>
                    <a:pt x="91" y="118"/>
                  </a:lnTo>
                  <a:lnTo>
                    <a:pt x="89" y="114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89"/>
                  </a:lnTo>
                  <a:lnTo>
                    <a:pt x="80" y="85"/>
                  </a:lnTo>
                  <a:lnTo>
                    <a:pt x="78" y="81"/>
                  </a:lnTo>
                  <a:lnTo>
                    <a:pt x="76" y="77"/>
                  </a:lnTo>
                  <a:lnTo>
                    <a:pt x="74" y="73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6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21" name="Freeform 17"/>
            <p:cNvSpPr>
              <a:spLocks/>
            </p:cNvSpPr>
            <p:nvPr/>
          </p:nvSpPr>
          <p:spPr bwMode="auto">
            <a:xfrm>
              <a:off x="4085" y="900"/>
              <a:ext cx="251" cy="652"/>
            </a:xfrm>
            <a:custGeom>
              <a:avLst/>
              <a:gdLst/>
              <a:ahLst/>
              <a:cxnLst>
                <a:cxn ang="0">
                  <a:pos x="70" y="7"/>
                </a:cxn>
                <a:cxn ang="0">
                  <a:pos x="84" y="21"/>
                </a:cxn>
                <a:cxn ang="0">
                  <a:pos x="98" y="37"/>
                </a:cxn>
                <a:cxn ang="0">
                  <a:pos x="112" y="53"/>
                </a:cxn>
                <a:cxn ang="0">
                  <a:pos x="122" y="72"/>
                </a:cxn>
                <a:cxn ang="0">
                  <a:pos x="130" y="93"/>
                </a:cxn>
                <a:cxn ang="0">
                  <a:pos x="136" y="112"/>
                </a:cxn>
                <a:cxn ang="0">
                  <a:pos x="143" y="133"/>
                </a:cxn>
                <a:cxn ang="0">
                  <a:pos x="151" y="152"/>
                </a:cxn>
                <a:cxn ang="0">
                  <a:pos x="156" y="172"/>
                </a:cxn>
                <a:cxn ang="0">
                  <a:pos x="163" y="192"/>
                </a:cxn>
                <a:cxn ang="0">
                  <a:pos x="167" y="218"/>
                </a:cxn>
                <a:cxn ang="0">
                  <a:pos x="169" y="237"/>
                </a:cxn>
                <a:cxn ang="0">
                  <a:pos x="175" y="257"/>
                </a:cxn>
                <a:cxn ang="0">
                  <a:pos x="181" y="277"/>
                </a:cxn>
                <a:cxn ang="0">
                  <a:pos x="187" y="299"/>
                </a:cxn>
                <a:cxn ang="0">
                  <a:pos x="191" y="319"/>
                </a:cxn>
                <a:cxn ang="0">
                  <a:pos x="197" y="341"/>
                </a:cxn>
                <a:cxn ang="0">
                  <a:pos x="197" y="361"/>
                </a:cxn>
                <a:cxn ang="0">
                  <a:pos x="197" y="380"/>
                </a:cxn>
                <a:cxn ang="0">
                  <a:pos x="201" y="400"/>
                </a:cxn>
                <a:cxn ang="0">
                  <a:pos x="207" y="420"/>
                </a:cxn>
                <a:cxn ang="0">
                  <a:pos x="215" y="440"/>
                </a:cxn>
                <a:cxn ang="0">
                  <a:pos x="221" y="462"/>
                </a:cxn>
                <a:cxn ang="0">
                  <a:pos x="221" y="481"/>
                </a:cxn>
                <a:cxn ang="0">
                  <a:pos x="223" y="501"/>
                </a:cxn>
                <a:cxn ang="0">
                  <a:pos x="229" y="521"/>
                </a:cxn>
                <a:cxn ang="0">
                  <a:pos x="233" y="541"/>
                </a:cxn>
                <a:cxn ang="0">
                  <a:pos x="235" y="561"/>
                </a:cxn>
                <a:cxn ang="0">
                  <a:pos x="250" y="651"/>
                </a:cxn>
                <a:cxn ang="0">
                  <a:pos x="173" y="541"/>
                </a:cxn>
                <a:cxn ang="0">
                  <a:pos x="170" y="521"/>
                </a:cxn>
                <a:cxn ang="0">
                  <a:pos x="167" y="501"/>
                </a:cxn>
                <a:cxn ang="0">
                  <a:pos x="165" y="481"/>
                </a:cxn>
                <a:cxn ang="0">
                  <a:pos x="163" y="456"/>
                </a:cxn>
                <a:cxn ang="0">
                  <a:pos x="159" y="434"/>
                </a:cxn>
                <a:cxn ang="0">
                  <a:pos x="156" y="414"/>
                </a:cxn>
                <a:cxn ang="0">
                  <a:pos x="154" y="394"/>
                </a:cxn>
                <a:cxn ang="0">
                  <a:pos x="147" y="375"/>
                </a:cxn>
                <a:cxn ang="0">
                  <a:pos x="138" y="355"/>
                </a:cxn>
                <a:cxn ang="0">
                  <a:pos x="133" y="335"/>
                </a:cxn>
                <a:cxn ang="0">
                  <a:pos x="128" y="315"/>
                </a:cxn>
                <a:cxn ang="0">
                  <a:pos x="128" y="295"/>
                </a:cxn>
                <a:cxn ang="0">
                  <a:pos x="124" y="275"/>
                </a:cxn>
                <a:cxn ang="0">
                  <a:pos x="122" y="255"/>
                </a:cxn>
                <a:cxn ang="0">
                  <a:pos x="122" y="235"/>
                </a:cxn>
                <a:cxn ang="0">
                  <a:pos x="119" y="216"/>
                </a:cxn>
                <a:cxn ang="0">
                  <a:pos x="114" y="194"/>
                </a:cxn>
                <a:cxn ang="0">
                  <a:pos x="108" y="174"/>
                </a:cxn>
                <a:cxn ang="0">
                  <a:pos x="102" y="154"/>
                </a:cxn>
                <a:cxn ang="0">
                  <a:pos x="96" y="135"/>
                </a:cxn>
                <a:cxn ang="0">
                  <a:pos x="88" y="114"/>
                </a:cxn>
                <a:cxn ang="0">
                  <a:pos x="82" y="95"/>
                </a:cxn>
                <a:cxn ang="0">
                  <a:pos x="74" y="75"/>
                </a:cxn>
                <a:cxn ang="0">
                  <a:pos x="62" y="55"/>
                </a:cxn>
                <a:cxn ang="0">
                  <a:pos x="44" y="41"/>
                </a:cxn>
                <a:cxn ang="0">
                  <a:pos x="26" y="33"/>
                </a:cxn>
                <a:cxn ang="0">
                  <a:pos x="7" y="19"/>
                </a:cxn>
                <a:cxn ang="0">
                  <a:pos x="2" y="2"/>
                </a:cxn>
                <a:cxn ang="0">
                  <a:pos x="22" y="2"/>
                </a:cxn>
                <a:cxn ang="0">
                  <a:pos x="42" y="0"/>
                </a:cxn>
                <a:cxn ang="0">
                  <a:pos x="54" y="5"/>
                </a:cxn>
              </a:cxnLst>
              <a:rect l="0" t="0" r="r" b="b"/>
              <a:pathLst>
                <a:path w="251" h="652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4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0" y="41"/>
                  </a:lnTo>
                  <a:lnTo>
                    <a:pt x="104" y="43"/>
                  </a:lnTo>
                  <a:lnTo>
                    <a:pt x="106" y="47"/>
                  </a:lnTo>
                  <a:lnTo>
                    <a:pt x="108" y="51"/>
                  </a:lnTo>
                  <a:lnTo>
                    <a:pt x="112" y="53"/>
                  </a:lnTo>
                  <a:lnTo>
                    <a:pt x="114" y="57"/>
                  </a:lnTo>
                  <a:lnTo>
                    <a:pt x="116" y="61"/>
                  </a:lnTo>
                  <a:lnTo>
                    <a:pt x="120" y="65"/>
                  </a:lnTo>
                  <a:lnTo>
                    <a:pt x="120" y="69"/>
                  </a:lnTo>
                  <a:lnTo>
                    <a:pt x="122" y="72"/>
                  </a:lnTo>
                  <a:lnTo>
                    <a:pt x="124" y="77"/>
                  </a:lnTo>
                  <a:lnTo>
                    <a:pt x="126" y="81"/>
                  </a:lnTo>
                  <a:lnTo>
                    <a:pt x="126" y="85"/>
                  </a:lnTo>
                  <a:lnTo>
                    <a:pt x="128" y="88"/>
                  </a:lnTo>
                  <a:lnTo>
                    <a:pt x="130" y="93"/>
                  </a:lnTo>
                  <a:lnTo>
                    <a:pt x="130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6" y="108"/>
                  </a:lnTo>
                  <a:lnTo>
                    <a:pt x="136" y="112"/>
                  </a:lnTo>
                  <a:lnTo>
                    <a:pt x="138" y="116"/>
                  </a:lnTo>
                  <a:lnTo>
                    <a:pt x="138" y="120"/>
                  </a:lnTo>
                  <a:lnTo>
                    <a:pt x="141" y="124"/>
                  </a:lnTo>
                  <a:lnTo>
                    <a:pt x="143" y="128"/>
                  </a:lnTo>
                  <a:lnTo>
                    <a:pt x="143" y="133"/>
                  </a:lnTo>
                  <a:lnTo>
                    <a:pt x="145" y="136"/>
                  </a:lnTo>
                  <a:lnTo>
                    <a:pt x="147" y="140"/>
                  </a:lnTo>
                  <a:lnTo>
                    <a:pt x="149" y="144"/>
                  </a:lnTo>
                  <a:lnTo>
                    <a:pt x="149" y="148"/>
                  </a:lnTo>
                  <a:lnTo>
                    <a:pt x="151" y="152"/>
                  </a:lnTo>
                  <a:lnTo>
                    <a:pt x="152" y="156"/>
                  </a:lnTo>
                  <a:lnTo>
                    <a:pt x="152" y="160"/>
                  </a:lnTo>
                  <a:lnTo>
                    <a:pt x="154" y="164"/>
                  </a:lnTo>
                  <a:lnTo>
                    <a:pt x="154" y="168"/>
                  </a:lnTo>
                  <a:lnTo>
                    <a:pt x="156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1"/>
                  </a:lnTo>
                  <a:lnTo>
                    <a:pt x="167" y="226"/>
                  </a:lnTo>
                  <a:lnTo>
                    <a:pt x="169" y="230"/>
                  </a:lnTo>
                  <a:lnTo>
                    <a:pt x="169" y="234"/>
                  </a:lnTo>
                  <a:lnTo>
                    <a:pt x="169" y="237"/>
                  </a:lnTo>
                  <a:lnTo>
                    <a:pt x="170" y="242"/>
                  </a:lnTo>
                  <a:lnTo>
                    <a:pt x="170" y="245"/>
                  </a:lnTo>
                  <a:lnTo>
                    <a:pt x="173" y="249"/>
                  </a:lnTo>
                  <a:lnTo>
                    <a:pt x="175" y="253"/>
                  </a:lnTo>
                  <a:lnTo>
                    <a:pt x="175" y="257"/>
                  </a:lnTo>
                  <a:lnTo>
                    <a:pt x="177" y="261"/>
                  </a:lnTo>
                  <a:lnTo>
                    <a:pt x="177" y="265"/>
                  </a:lnTo>
                  <a:lnTo>
                    <a:pt x="179" y="269"/>
                  </a:lnTo>
                  <a:lnTo>
                    <a:pt x="179" y="273"/>
                  </a:lnTo>
                  <a:lnTo>
                    <a:pt x="181" y="277"/>
                  </a:lnTo>
                  <a:lnTo>
                    <a:pt x="181" y="281"/>
                  </a:lnTo>
                  <a:lnTo>
                    <a:pt x="183" y="285"/>
                  </a:lnTo>
                  <a:lnTo>
                    <a:pt x="185" y="289"/>
                  </a:lnTo>
                  <a:lnTo>
                    <a:pt x="187" y="295"/>
                  </a:lnTo>
                  <a:lnTo>
                    <a:pt x="187" y="299"/>
                  </a:lnTo>
                  <a:lnTo>
                    <a:pt x="187" y="303"/>
                  </a:lnTo>
                  <a:lnTo>
                    <a:pt x="189" y="307"/>
                  </a:lnTo>
                  <a:lnTo>
                    <a:pt x="189" y="311"/>
                  </a:lnTo>
                  <a:lnTo>
                    <a:pt x="191" y="315"/>
                  </a:lnTo>
                  <a:lnTo>
                    <a:pt x="191" y="319"/>
                  </a:lnTo>
                  <a:lnTo>
                    <a:pt x="193" y="323"/>
                  </a:lnTo>
                  <a:lnTo>
                    <a:pt x="195" y="329"/>
                  </a:lnTo>
                  <a:lnTo>
                    <a:pt x="195" y="333"/>
                  </a:lnTo>
                  <a:lnTo>
                    <a:pt x="195" y="337"/>
                  </a:lnTo>
                  <a:lnTo>
                    <a:pt x="197" y="341"/>
                  </a:lnTo>
                  <a:lnTo>
                    <a:pt x="197" y="344"/>
                  </a:lnTo>
                  <a:lnTo>
                    <a:pt x="197" y="348"/>
                  </a:lnTo>
                  <a:lnTo>
                    <a:pt x="197" y="352"/>
                  </a:lnTo>
                  <a:lnTo>
                    <a:pt x="197" y="357"/>
                  </a:lnTo>
                  <a:lnTo>
                    <a:pt x="197" y="361"/>
                  </a:lnTo>
                  <a:lnTo>
                    <a:pt x="197" y="364"/>
                  </a:lnTo>
                  <a:lnTo>
                    <a:pt x="197" y="368"/>
                  </a:lnTo>
                  <a:lnTo>
                    <a:pt x="197" y="373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7" y="384"/>
                  </a:lnTo>
                  <a:lnTo>
                    <a:pt x="197" y="388"/>
                  </a:lnTo>
                  <a:lnTo>
                    <a:pt x="199" y="393"/>
                  </a:lnTo>
                  <a:lnTo>
                    <a:pt x="199" y="396"/>
                  </a:lnTo>
                  <a:lnTo>
                    <a:pt x="201" y="400"/>
                  </a:lnTo>
                  <a:lnTo>
                    <a:pt x="201" y="404"/>
                  </a:lnTo>
                  <a:lnTo>
                    <a:pt x="203" y="408"/>
                  </a:lnTo>
                  <a:lnTo>
                    <a:pt x="203" y="412"/>
                  </a:lnTo>
                  <a:lnTo>
                    <a:pt x="205" y="416"/>
                  </a:lnTo>
                  <a:lnTo>
                    <a:pt x="207" y="420"/>
                  </a:lnTo>
                  <a:lnTo>
                    <a:pt x="209" y="424"/>
                  </a:lnTo>
                  <a:lnTo>
                    <a:pt x="211" y="428"/>
                  </a:lnTo>
                  <a:lnTo>
                    <a:pt x="211" y="432"/>
                  </a:lnTo>
                  <a:lnTo>
                    <a:pt x="213" y="436"/>
                  </a:lnTo>
                  <a:lnTo>
                    <a:pt x="215" y="440"/>
                  </a:lnTo>
                  <a:lnTo>
                    <a:pt x="217" y="443"/>
                  </a:lnTo>
                  <a:lnTo>
                    <a:pt x="217" y="448"/>
                  </a:lnTo>
                  <a:lnTo>
                    <a:pt x="219" y="452"/>
                  </a:lnTo>
                  <a:lnTo>
                    <a:pt x="219" y="456"/>
                  </a:lnTo>
                  <a:lnTo>
                    <a:pt x="221" y="462"/>
                  </a:lnTo>
                  <a:lnTo>
                    <a:pt x="221" y="466"/>
                  </a:lnTo>
                  <a:lnTo>
                    <a:pt x="221" y="470"/>
                  </a:lnTo>
                  <a:lnTo>
                    <a:pt x="221" y="474"/>
                  </a:lnTo>
                  <a:lnTo>
                    <a:pt x="221" y="477"/>
                  </a:lnTo>
                  <a:lnTo>
                    <a:pt x="221" y="481"/>
                  </a:lnTo>
                  <a:lnTo>
                    <a:pt x="221" y="486"/>
                  </a:lnTo>
                  <a:lnTo>
                    <a:pt x="221" y="490"/>
                  </a:lnTo>
                  <a:lnTo>
                    <a:pt x="223" y="494"/>
                  </a:lnTo>
                  <a:lnTo>
                    <a:pt x="223" y="497"/>
                  </a:lnTo>
                  <a:lnTo>
                    <a:pt x="223" y="501"/>
                  </a:lnTo>
                  <a:lnTo>
                    <a:pt x="225" y="505"/>
                  </a:lnTo>
                  <a:lnTo>
                    <a:pt x="225" y="509"/>
                  </a:lnTo>
                  <a:lnTo>
                    <a:pt x="227" y="513"/>
                  </a:lnTo>
                  <a:lnTo>
                    <a:pt x="227" y="517"/>
                  </a:lnTo>
                  <a:lnTo>
                    <a:pt x="229" y="521"/>
                  </a:lnTo>
                  <a:lnTo>
                    <a:pt x="231" y="525"/>
                  </a:lnTo>
                  <a:lnTo>
                    <a:pt x="231" y="529"/>
                  </a:lnTo>
                  <a:lnTo>
                    <a:pt x="233" y="533"/>
                  </a:lnTo>
                  <a:lnTo>
                    <a:pt x="233" y="537"/>
                  </a:lnTo>
                  <a:lnTo>
                    <a:pt x="233" y="541"/>
                  </a:lnTo>
                  <a:lnTo>
                    <a:pt x="235" y="545"/>
                  </a:lnTo>
                  <a:lnTo>
                    <a:pt x="235" y="549"/>
                  </a:lnTo>
                  <a:lnTo>
                    <a:pt x="235" y="553"/>
                  </a:lnTo>
                  <a:lnTo>
                    <a:pt x="235" y="557"/>
                  </a:lnTo>
                  <a:lnTo>
                    <a:pt x="235" y="561"/>
                  </a:lnTo>
                  <a:lnTo>
                    <a:pt x="239" y="565"/>
                  </a:lnTo>
                  <a:lnTo>
                    <a:pt x="241" y="569"/>
                  </a:lnTo>
                  <a:lnTo>
                    <a:pt x="241" y="573"/>
                  </a:lnTo>
                  <a:lnTo>
                    <a:pt x="243" y="577"/>
                  </a:lnTo>
                  <a:lnTo>
                    <a:pt x="250" y="651"/>
                  </a:lnTo>
                  <a:lnTo>
                    <a:pt x="187" y="621"/>
                  </a:lnTo>
                  <a:lnTo>
                    <a:pt x="179" y="553"/>
                  </a:lnTo>
                  <a:lnTo>
                    <a:pt x="177" y="549"/>
                  </a:lnTo>
                  <a:lnTo>
                    <a:pt x="175" y="545"/>
                  </a:lnTo>
                  <a:lnTo>
                    <a:pt x="173" y="541"/>
                  </a:lnTo>
                  <a:lnTo>
                    <a:pt x="173" y="537"/>
                  </a:lnTo>
                  <a:lnTo>
                    <a:pt x="170" y="533"/>
                  </a:lnTo>
                  <a:lnTo>
                    <a:pt x="170" y="529"/>
                  </a:lnTo>
                  <a:lnTo>
                    <a:pt x="170" y="525"/>
                  </a:lnTo>
                  <a:lnTo>
                    <a:pt x="170" y="521"/>
                  </a:lnTo>
                  <a:lnTo>
                    <a:pt x="169" y="517"/>
                  </a:lnTo>
                  <a:lnTo>
                    <a:pt x="169" y="513"/>
                  </a:lnTo>
                  <a:lnTo>
                    <a:pt x="167" y="509"/>
                  </a:lnTo>
                  <a:lnTo>
                    <a:pt x="167" y="505"/>
                  </a:lnTo>
                  <a:lnTo>
                    <a:pt x="167" y="501"/>
                  </a:lnTo>
                  <a:lnTo>
                    <a:pt x="165" y="497"/>
                  </a:lnTo>
                  <a:lnTo>
                    <a:pt x="165" y="494"/>
                  </a:lnTo>
                  <a:lnTo>
                    <a:pt x="165" y="490"/>
                  </a:lnTo>
                  <a:lnTo>
                    <a:pt x="165" y="486"/>
                  </a:lnTo>
                  <a:lnTo>
                    <a:pt x="165" y="481"/>
                  </a:lnTo>
                  <a:lnTo>
                    <a:pt x="165" y="472"/>
                  </a:lnTo>
                  <a:lnTo>
                    <a:pt x="165" y="468"/>
                  </a:lnTo>
                  <a:lnTo>
                    <a:pt x="165" y="464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2"/>
                  </a:lnTo>
                  <a:lnTo>
                    <a:pt x="163" y="445"/>
                  </a:lnTo>
                  <a:lnTo>
                    <a:pt x="161" y="442"/>
                  </a:lnTo>
                  <a:lnTo>
                    <a:pt x="161" y="438"/>
                  </a:lnTo>
                  <a:lnTo>
                    <a:pt x="159" y="434"/>
                  </a:lnTo>
                  <a:lnTo>
                    <a:pt x="159" y="430"/>
                  </a:lnTo>
                  <a:lnTo>
                    <a:pt x="159" y="426"/>
                  </a:lnTo>
                  <a:lnTo>
                    <a:pt x="156" y="422"/>
                  </a:lnTo>
                  <a:lnTo>
                    <a:pt x="156" y="418"/>
                  </a:lnTo>
                  <a:lnTo>
                    <a:pt x="156" y="414"/>
                  </a:lnTo>
                  <a:lnTo>
                    <a:pt x="156" y="410"/>
                  </a:lnTo>
                  <a:lnTo>
                    <a:pt x="154" y="406"/>
                  </a:lnTo>
                  <a:lnTo>
                    <a:pt x="154" y="402"/>
                  </a:lnTo>
                  <a:lnTo>
                    <a:pt x="154" y="398"/>
                  </a:lnTo>
                  <a:lnTo>
                    <a:pt x="154" y="394"/>
                  </a:lnTo>
                  <a:lnTo>
                    <a:pt x="152" y="391"/>
                  </a:lnTo>
                  <a:lnTo>
                    <a:pt x="151" y="386"/>
                  </a:lnTo>
                  <a:lnTo>
                    <a:pt x="149" y="382"/>
                  </a:lnTo>
                  <a:lnTo>
                    <a:pt x="149" y="378"/>
                  </a:lnTo>
                  <a:lnTo>
                    <a:pt x="147" y="375"/>
                  </a:lnTo>
                  <a:lnTo>
                    <a:pt x="147" y="370"/>
                  </a:lnTo>
                  <a:lnTo>
                    <a:pt x="143" y="366"/>
                  </a:lnTo>
                  <a:lnTo>
                    <a:pt x="143" y="362"/>
                  </a:lnTo>
                  <a:lnTo>
                    <a:pt x="141" y="359"/>
                  </a:lnTo>
                  <a:lnTo>
                    <a:pt x="138" y="355"/>
                  </a:lnTo>
                  <a:lnTo>
                    <a:pt x="136" y="350"/>
                  </a:lnTo>
                  <a:lnTo>
                    <a:pt x="135" y="346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0" y="331"/>
                  </a:lnTo>
                  <a:lnTo>
                    <a:pt x="130" y="327"/>
                  </a:lnTo>
                  <a:lnTo>
                    <a:pt x="130" y="323"/>
                  </a:lnTo>
                  <a:lnTo>
                    <a:pt x="128" y="319"/>
                  </a:lnTo>
                  <a:lnTo>
                    <a:pt x="128" y="315"/>
                  </a:lnTo>
                  <a:lnTo>
                    <a:pt x="128" y="311"/>
                  </a:lnTo>
                  <a:lnTo>
                    <a:pt x="128" y="307"/>
                  </a:lnTo>
                  <a:lnTo>
                    <a:pt x="128" y="303"/>
                  </a:lnTo>
                  <a:lnTo>
                    <a:pt x="128" y="299"/>
                  </a:lnTo>
                  <a:lnTo>
                    <a:pt x="128" y="295"/>
                  </a:lnTo>
                  <a:lnTo>
                    <a:pt x="126" y="291"/>
                  </a:lnTo>
                  <a:lnTo>
                    <a:pt x="126" y="287"/>
                  </a:lnTo>
                  <a:lnTo>
                    <a:pt x="126" y="283"/>
                  </a:lnTo>
                  <a:lnTo>
                    <a:pt x="126" y="279"/>
                  </a:lnTo>
                  <a:lnTo>
                    <a:pt x="124" y="275"/>
                  </a:lnTo>
                  <a:lnTo>
                    <a:pt x="124" y="271"/>
                  </a:lnTo>
                  <a:lnTo>
                    <a:pt x="122" y="267"/>
                  </a:lnTo>
                  <a:lnTo>
                    <a:pt x="122" y="263"/>
                  </a:lnTo>
                  <a:lnTo>
                    <a:pt x="122" y="259"/>
                  </a:lnTo>
                  <a:lnTo>
                    <a:pt x="122" y="255"/>
                  </a:lnTo>
                  <a:lnTo>
                    <a:pt x="122" y="251"/>
                  </a:lnTo>
                  <a:lnTo>
                    <a:pt x="122" y="247"/>
                  </a:lnTo>
                  <a:lnTo>
                    <a:pt x="122" y="244"/>
                  </a:lnTo>
                  <a:lnTo>
                    <a:pt x="122" y="239"/>
                  </a:lnTo>
                  <a:lnTo>
                    <a:pt x="122" y="235"/>
                  </a:lnTo>
                  <a:lnTo>
                    <a:pt x="122" y="232"/>
                  </a:lnTo>
                  <a:lnTo>
                    <a:pt x="120" y="228"/>
                  </a:lnTo>
                  <a:lnTo>
                    <a:pt x="120" y="224"/>
                  </a:lnTo>
                  <a:lnTo>
                    <a:pt x="120" y="219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6" y="206"/>
                  </a:lnTo>
                  <a:lnTo>
                    <a:pt x="116" y="201"/>
                  </a:lnTo>
                  <a:lnTo>
                    <a:pt x="114" y="198"/>
                  </a:lnTo>
                  <a:lnTo>
                    <a:pt x="114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8" y="174"/>
                  </a:lnTo>
                  <a:lnTo>
                    <a:pt x="106" y="170"/>
                  </a:lnTo>
                  <a:lnTo>
                    <a:pt x="104" y="166"/>
                  </a:lnTo>
                  <a:lnTo>
                    <a:pt x="102" y="162"/>
                  </a:lnTo>
                  <a:lnTo>
                    <a:pt x="102" y="158"/>
                  </a:lnTo>
                  <a:lnTo>
                    <a:pt x="102" y="154"/>
                  </a:lnTo>
                  <a:lnTo>
                    <a:pt x="100" y="150"/>
                  </a:lnTo>
                  <a:lnTo>
                    <a:pt x="100" y="146"/>
                  </a:lnTo>
                  <a:lnTo>
                    <a:pt x="98" y="142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6"/>
                  </a:lnTo>
                  <a:lnTo>
                    <a:pt x="92" y="122"/>
                  </a:lnTo>
                  <a:lnTo>
                    <a:pt x="90" y="118"/>
                  </a:lnTo>
                  <a:lnTo>
                    <a:pt x="88" y="114"/>
                  </a:lnTo>
                  <a:lnTo>
                    <a:pt x="86" y="110"/>
                  </a:lnTo>
                  <a:lnTo>
                    <a:pt x="86" y="106"/>
                  </a:lnTo>
                  <a:lnTo>
                    <a:pt x="84" y="103"/>
                  </a:lnTo>
                  <a:lnTo>
                    <a:pt x="84" y="99"/>
                  </a:lnTo>
                  <a:lnTo>
                    <a:pt x="82" y="95"/>
                  </a:lnTo>
                  <a:lnTo>
                    <a:pt x="80" y="90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6" y="79"/>
                  </a:lnTo>
                  <a:lnTo>
                    <a:pt x="74" y="75"/>
                  </a:lnTo>
                  <a:lnTo>
                    <a:pt x="72" y="70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9" y="23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9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6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22" name="Freeform 18"/>
            <p:cNvSpPr>
              <a:spLocks/>
            </p:cNvSpPr>
            <p:nvPr/>
          </p:nvSpPr>
          <p:spPr bwMode="auto">
            <a:xfrm>
              <a:off x="3916" y="946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3" y="121"/>
                </a:cxn>
                <a:cxn ang="0">
                  <a:pos x="151" y="145"/>
                </a:cxn>
                <a:cxn ang="0">
                  <a:pos x="159" y="170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9"/>
                </a:cxn>
                <a:cxn ang="0">
                  <a:pos x="196" y="325"/>
                </a:cxn>
                <a:cxn ang="0">
                  <a:pos x="203" y="352"/>
                </a:cxn>
                <a:cxn ang="0">
                  <a:pos x="203" y="376"/>
                </a:cxn>
                <a:cxn ang="0">
                  <a:pos x="203" y="401"/>
                </a:cxn>
                <a:cxn ang="0">
                  <a:pos x="209" y="426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2" y="526"/>
                </a:cxn>
                <a:cxn ang="0">
                  <a:pos x="240" y="551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5" y="585"/>
                </a:cxn>
                <a:cxn ang="0">
                  <a:pos x="186" y="575"/>
                </a:cxn>
                <a:cxn ang="0">
                  <a:pos x="176" y="551"/>
                </a:cxn>
                <a:cxn ang="0">
                  <a:pos x="172" y="526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20"/>
                </a:cxn>
                <a:cxn ang="0">
                  <a:pos x="153" y="395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7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2"/>
                </a:cxn>
                <a:cxn ang="0">
                  <a:pos x="101" y="147"/>
                </a:cxn>
                <a:cxn ang="0">
                  <a:pos x="93" y="123"/>
                </a:cxn>
                <a:cxn ang="0">
                  <a:pos x="85" y="98"/>
                </a:cxn>
                <a:cxn ang="0">
                  <a:pos x="74" y="74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7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6"/>
                  </a:lnTo>
                  <a:lnTo>
                    <a:pt x="128" y="80"/>
                  </a:lnTo>
                  <a:lnTo>
                    <a:pt x="130" y="84"/>
                  </a:lnTo>
                  <a:lnTo>
                    <a:pt x="130" y="88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3"/>
                  </a:lnTo>
                  <a:lnTo>
                    <a:pt x="140" y="117"/>
                  </a:lnTo>
                  <a:lnTo>
                    <a:pt x="143" y="121"/>
                  </a:lnTo>
                  <a:lnTo>
                    <a:pt x="143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6"/>
                  </a:lnTo>
                  <a:lnTo>
                    <a:pt x="159" y="170"/>
                  </a:lnTo>
                  <a:lnTo>
                    <a:pt x="159" y="174"/>
                  </a:lnTo>
                  <a:lnTo>
                    <a:pt x="161" y="178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3"/>
                  </a:lnTo>
                  <a:lnTo>
                    <a:pt x="170" y="207"/>
                  </a:lnTo>
                  <a:lnTo>
                    <a:pt x="170" y="217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4" y="237"/>
                  </a:lnTo>
                  <a:lnTo>
                    <a:pt x="174" y="241"/>
                  </a:lnTo>
                  <a:lnTo>
                    <a:pt x="174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8"/>
                  </a:lnTo>
                  <a:lnTo>
                    <a:pt x="180" y="262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1"/>
                  </a:lnTo>
                  <a:lnTo>
                    <a:pt x="188" y="295"/>
                  </a:lnTo>
                  <a:lnTo>
                    <a:pt x="190" y="299"/>
                  </a:lnTo>
                  <a:lnTo>
                    <a:pt x="192" y="305"/>
                  </a:lnTo>
                  <a:lnTo>
                    <a:pt x="192" y="309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40"/>
                  </a:lnTo>
                  <a:lnTo>
                    <a:pt x="201" y="344"/>
                  </a:lnTo>
                  <a:lnTo>
                    <a:pt x="201" y="348"/>
                  </a:lnTo>
                  <a:lnTo>
                    <a:pt x="203" y="352"/>
                  </a:lnTo>
                  <a:lnTo>
                    <a:pt x="203" y="356"/>
                  </a:lnTo>
                  <a:lnTo>
                    <a:pt x="203" y="360"/>
                  </a:lnTo>
                  <a:lnTo>
                    <a:pt x="203" y="364"/>
                  </a:lnTo>
                  <a:lnTo>
                    <a:pt x="203" y="368"/>
                  </a:lnTo>
                  <a:lnTo>
                    <a:pt x="203" y="372"/>
                  </a:lnTo>
                  <a:lnTo>
                    <a:pt x="203" y="376"/>
                  </a:lnTo>
                  <a:lnTo>
                    <a:pt x="203" y="380"/>
                  </a:lnTo>
                  <a:lnTo>
                    <a:pt x="203" y="385"/>
                  </a:lnTo>
                  <a:lnTo>
                    <a:pt x="203" y="389"/>
                  </a:lnTo>
                  <a:lnTo>
                    <a:pt x="203" y="393"/>
                  </a:lnTo>
                  <a:lnTo>
                    <a:pt x="203" y="397"/>
                  </a:lnTo>
                  <a:lnTo>
                    <a:pt x="203" y="401"/>
                  </a:lnTo>
                  <a:lnTo>
                    <a:pt x="205" y="405"/>
                  </a:lnTo>
                  <a:lnTo>
                    <a:pt x="205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2"/>
                  </a:lnTo>
                  <a:lnTo>
                    <a:pt x="209" y="426"/>
                  </a:lnTo>
                  <a:lnTo>
                    <a:pt x="211" y="430"/>
                  </a:lnTo>
                  <a:lnTo>
                    <a:pt x="213" y="434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5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6"/>
                  </a:lnTo>
                  <a:lnTo>
                    <a:pt x="234" y="530"/>
                  </a:lnTo>
                  <a:lnTo>
                    <a:pt x="234" y="534"/>
                  </a:lnTo>
                  <a:lnTo>
                    <a:pt x="236" y="538"/>
                  </a:lnTo>
                  <a:lnTo>
                    <a:pt x="238" y="542"/>
                  </a:lnTo>
                  <a:lnTo>
                    <a:pt x="238" y="547"/>
                  </a:lnTo>
                  <a:lnTo>
                    <a:pt x="240" y="551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3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4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2"/>
                  </a:lnTo>
                  <a:lnTo>
                    <a:pt x="213" y="584"/>
                  </a:lnTo>
                  <a:lnTo>
                    <a:pt x="209" y="585"/>
                  </a:lnTo>
                  <a:lnTo>
                    <a:pt x="205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2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3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1"/>
                  </a:lnTo>
                  <a:lnTo>
                    <a:pt x="176" y="547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4" y="534"/>
                  </a:lnTo>
                  <a:lnTo>
                    <a:pt x="174" y="530"/>
                  </a:lnTo>
                  <a:lnTo>
                    <a:pt x="172" y="526"/>
                  </a:lnTo>
                  <a:lnTo>
                    <a:pt x="172" y="522"/>
                  </a:lnTo>
                  <a:lnTo>
                    <a:pt x="172" y="518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7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6"/>
                  </a:lnTo>
                  <a:lnTo>
                    <a:pt x="161" y="432"/>
                  </a:lnTo>
                  <a:lnTo>
                    <a:pt x="161" y="428"/>
                  </a:lnTo>
                  <a:lnTo>
                    <a:pt x="161" y="424"/>
                  </a:lnTo>
                  <a:lnTo>
                    <a:pt x="159" y="420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9"/>
                  </a:lnTo>
                  <a:lnTo>
                    <a:pt x="153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3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2"/>
                  </a:lnTo>
                  <a:lnTo>
                    <a:pt x="134" y="338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9"/>
                  </a:lnTo>
                  <a:lnTo>
                    <a:pt x="132" y="305"/>
                  </a:lnTo>
                  <a:lnTo>
                    <a:pt x="130" y="301"/>
                  </a:lnTo>
                  <a:lnTo>
                    <a:pt x="130" y="297"/>
                  </a:lnTo>
                  <a:lnTo>
                    <a:pt x="130" y="293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60"/>
                  </a:lnTo>
                  <a:lnTo>
                    <a:pt x="126" y="256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3"/>
                  </a:lnTo>
                  <a:lnTo>
                    <a:pt x="120" y="209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80"/>
                  </a:lnTo>
                  <a:lnTo>
                    <a:pt x="109" y="176"/>
                  </a:lnTo>
                  <a:lnTo>
                    <a:pt x="107" y="172"/>
                  </a:lnTo>
                  <a:lnTo>
                    <a:pt x="105" y="168"/>
                  </a:lnTo>
                  <a:lnTo>
                    <a:pt x="105" y="164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3"/>
                  </a:lnTo>
                  <a:lnTo>
                    <a:pt x="91" y="119"/>
                  </a:lnTo>
                  <a:lnTo>
                    <a:pt x="89" y="115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78" y="82"/>
                  </a:lnTo>
                  <a:lnTo>
                    <a:pt x="76" y="78"/>
                  </a:lnTo>
                  <a:lnTo>
                    <a:pt x="74" y="74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7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23" name="Freeform 19"/>
            <p:cNvSpPr>
              <a:spLocks/>
            </p:cNvSpPr>
            <p:nvPr/>
          </p:nvSpPr>
          <p:spPr bwMode="auto">
            <a:xfrm>
              <a:off x="4172" y="883"/>
              <a:ext cx="171" cy="623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78" y="15"/>
                </a:cxn>
                <a:cxn ang="0">
                  <a:pos x="90" y="27"/>
                </a:cxn>
                <a:cxn ang="0">
                  <a:pos x="101" y="41"/>
                </a:cxn>
                <a:cxn ang="0">
                  <a:pos x="112" y="54"/>
                </a:cxn>
                <a:cxn ang="0">
                  <a:pos x="121" y="69"/>
                </a:cxn>
                <a:cxn ang="0">
                  <a:pos x="127" y="85"/>
                </a:cxn>
                <a:cxn ang="0">
                  <a:pos x="133" y="101"/>
                </a:cxn>
                <a:cxn ang="0">
                  <a:pos x="139" y="117"/>
                </a:cxn>
                <a:cxn ang="0">
                  <a:pos x="143" y="133"/>
                </a:cxn>
                <a:cxn ang="0">
                  <a:pos x="149" y="149"/>
                </a:cxn>
                <a:cxn ang="0">
                  <a:pos x="155" y="164"/>
                </a:cxn>
                <a:cxn ang="0">
                  <a:pos x="159" y="180"/>
                </a:cxn>
                <a:cxn ang="0">
                  <a:pos x="163" y="196"/>
                </a:cxn>
                <a:cxn ang="0">
                  <a:pos x="167" y="218"/>
                </a:cxn>
                <a:cxn ang="0">
                  <a:pos x="170" y="234"/>
                </a:cxn>
                <a:cxn ang="0">
                  <a:pos x="165" y="486"/>
                </a:cxn>
                <a:cxn ang="0">
                  <a:pos x="165" y="460"/>
                </a:cxn>
                <a:cxn ang="0">
                  <a:pos x="161" y="443"/>
                </a:cxn>
                <a:cxn ang="0">
                  <a:pos x="159" y="427"/>
                </a:cxn>
                <a:cxn ang="0">
                  <a:pos x="157" y="411"/>
                </a:cxn>
                <a:cxn ang="0">
                  <a:pos x="155" y="395"/>
                </a:cxn>
                <a:cxn ang="0">
                  <a:pos x="149" y="379"/>
                </a:cxn>
                <a:cxn ang="0">
                  <a:pos x="143" y="363"/>
                </a:cxn>
                <a:cxn ang="0">
                  <a:pos x="135" y="347"/>
                </a:cxn>
                <a:cxn ang="0">
                  <a:pos x="131" y="331"/>
                </a:cxn>
                <a:cxn ang="0">
                  <a:pos x="129" y="315"/>
                </a:cxn>
                <a:cxn ang="0">
                  <a:pos x="129" y="299"/>
                </a:cxn>
                <a:cxn ang="0">
                  <a:pos x="127" y="284"/>
                </a:cxn>
                <a:cxn ang="0">
                  <a:pos x="123" y="268"/>
                </a:cxn>
                <a:cxn ang="0">
                  <a:pos x="123" y="252"/>
                </a:cxn>
                <a:cxn ang="0">
                  <a:pos x="123" y="236"/>
                </a:cxn>
                <a:cxn ang="0">
                  <a:pos x="121" y="220"/>
                </a:cxn>
                <a:cxn ang="0">
                  <a:pos x="117" y="202"/>
                </a:cxn>
                <a:cxn ang="0">
                  <a:pos x="112" y="186"/>
                </a:cxn>
                <a:cxn ang="0">
                  <a:pos x="107" y="170"/>
                </a:cxn>
                <a:cxn ang="0">
                  <a:pos x="103" y="154"/>
                </a:cxn>
                <a:cxn ang="0">
                  <a:pos x="98" y="138"/>
                </a:cxn>
                <a:cxn ang="0">
                  <a:pos x="92" y="122"/>
                </a:cxn>
                <a:cxn ang="0">
                  <a:pos x="87" y="107"/>
                </a:cxn>
                <a:cxn ang="0">
                  <a:pos x="80" y="91"/>
                </a:cxn>
                <a:cxn ang="0">
                  <a:pos x="75" y="75"/>
                </a:cxn>
                <a:cxn ang="0">
                  <a:pos x="66" y="59"/>
                </a:cxn>
                <a:cxn ang="0">
                  <a:pos x="52" y="45"/>
                </a:cxn>
                <a:cxn ang="0">
                  <a:pos x="38" y="37"/>
                </a:cxn>
                <a:cxn ang="0">
                  <a:pos x="22" y="29"/>
                </a:cxn>
                <a:cxn ang="0">
                  <a:pos x="8" y="20"/>
                </a:cxn>
                <a:cxn ang="0">
                  <a:pos x="0" y="5"/>
                </a:cxn>
                <a:cxn ang="0">
                  <a:pos x="14" y="2"/>
                </a:cxn>
                <a:cxn ang="0">
                  <a:pos x="30" y="2"/>
                </a:cxn>
                <a:cxn ang="0">
                  <a:pos x="46" y="0"/>
                </a:cxn>
                <a:cxn ang="0">
                  <a:pos x="54" y="5"/>
                </a:cxn>
              </a:cxnLst>
              <a:rect l="0" t="0" r="r" b="b"/>
              <a:pathLst>
                <a:path w="171" h="623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5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1" y="41"/>
                  </a:lnTo>
                  <a:lnTo>
                    <a:pt x="105" y="43"/>
                  </a:lnTo>
                  <a:lnTo>
                    <a:pt x="107" y="47"/>
                  </a:lnTo>
                  <a:lnTo>
                    <a:pt x="109" y="51"/>
                  </a:lnTo>
                  <a:lnTo>
                    <a:pt x="112" y="54"/>
                  </a:lnTo>
                  <a:lnTo>
                    <a:pt x="115" y="57"/>
                  </a:lnTo>
                  <a:lnTo>
                    <a:pt x="117" y="61"/>
                  </a:lnTo>
                  <a:lnTo>
                    <a:pt x="121" y="65"/>
                  </a:lnTo>
                  <a:lnTo>
                    <a:pt x="121" y="69"/>
                  </a:lnTo>
                  <a:lnTo>
                    <a:pt x="123" y="73"/>
                  </a:lnTo>
                  <a:lnTo>
                    <a:pt x="125" y="77"/>
                  </a:lnTo>
                  <a:lnTo>
                    <a:pt x="127" y="81"/>
                  </a:lnTo>
                  <a:lnTo>
                    <a:pt x="127" y="85"/>
                  </a:lnTo>
                  <a:lnTo>
                    <a:pt x="129" y="89"/>
                  </a:lnTo>
                  <a:lnTo>
                    <a:pt x="131" y="93"/>
                  </a:lnTo>
                  <a:lnTo>
                    <a:pt x="131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7" y="109"/>
                  </a:lnTo>
                  <a:lnTo>
                    <a:pt x="137" y="113"/>
                  </a:lnTo>
                  <a:lnTo>
                    <a:pt x="139" y="117"/>
                  </a:lnTo>
                  <a:lnTo>
                    <a:pt x="139" y="120"/>
                  </a:lnTo>
                  <a:lnTo>
                    <a:pt x="141" y="125"/>
                  </a:lnTo>
                  <a:lnTo>
                    <a:pt x="143" y="129"/>
                  </a:lnTo>
                  <a:lnTo>
                    <a:pt x="143" y="133"/>
                  </a:lnTo>
                  <a:lnTo>
                    <a:pt x="145" y="137"/>
                  </a:lnTo>
                  <a:lnTo>
                    <a:pt x="147" y="140"/>
                  </a:lnTo>
                  <a:lnTo>
                    <a:pt x="149" y="145"/>
                  </a:lnTo>
                  <a:lnTo>
                    <a:pt x="149" y="149"/>
                  </a:lnTo>
                  <a:lnTo>
                    <a:pt x="151" y="152"/>
                  </a:lnTo>
                  <a:lnTo>
                    <a:pt x="153" y="156"/>
                  </a:lnTo>
                  <a:lnTo>
                    <a:pt x="153" y="161"/>
                  </a:lnTo>
                  <a:lnTo>
                    <a:pt x="155" y="164"/>
                  </a:lnTo>
                  <a:lnTo>
                    <a:pt x="155" y="168"/>
                  </a:lnTo>
                  <a:lnTo>
                    <a:pt x="157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2"/>
                  </a:lnTo>
                  <a:lnTo>
                    <a:pt x="167" y="226"/>
                  </a:lnTo>
                  <a:lnTo>
                    <a:pt x="170" y="230"/>
                  </a:lnTo>
                  <a:lnTo>
                    <a:pt x="170" y="234"/>
                  </a:lnTo>
                  <a:lnTo>
                    <a:pt x="170" y="238"/>
                  </a:lnTo>
                  <a:lnTo>
                    <a:pt x="169" y="622"/>
                  </a:lnTo>
                  <a:lnTo>
                    <a:pt x="165" y="498"/>
                  </a:lnTo>
                  <a:lnTo>
                    <a:pt x="165" y="486"/>
                  </a:lnTo>
                  <a:lnTo>
                    <a:pt x="165" y="472"/>
                  </a:lnTo>
                  <a:lnTo>
                    <a:pt x="165" y="469"/>
                  </a:lnTo>
                  <a:lnTo>
                    <a:pt x="165" y="465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3"/>
                  </a:lnTo>
                  <a:lnTo>
                    <a:pt x="163" y="447"/>
                  </a:lnTo>
                  <a:lnTo>
                    <a:pt x="161" y="443"/>
                  </a:lnTo>
                  <a:lnTo>
                    <a:pt x="161" y="439"/>
                  </a:lnTo>
                  <a:lnTo>
                    <a:pt x="159" y="435"/>
                  </a:lnTo>
                  <a:lnTo>
                    <a:pt x="159" y="431"/>
                  </a:lnTo>
                  <a:lnTo>
                    <a:pt x="159" y="427"/>
                  </a:lnTo>
                  <a:lnTo>
                    <a:pt x="157" y="422"/>
                  </a:lnTo>
                  <a:lnTo>
                    <a:pt x="157" y="419"/>
                  </a:lnTo>
                  <a:lnTo>
                    <a:pt x="157" y="415"/>
                  </a:lnTo>
                  <a:lnTo>
                    <a:pt x="157" y="411"/>
                  </a:lnTo>
                  <a:lnTo>
                    <a:pt x="155" y="407"/>
                  </a:lnTo>
                  <a:lnTo>
                    <a:pt x="155" y="403"/>
                  </a:lnTo>
                  <a:lnTo>
                    <a:pt x="155" y="399"/>
                  </a:lnTo>
                  <a:lnTo>
                    <a:pt x="155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49" y="383"/>
                  </a:lnTo>
                  <a:lnTo>
                    <a:pt x="149" y="379"/>
                  </a:lnTo>
                  <a:lnTo>
                    <a:pt x="147" y="375"/>
                  </a:lnTo>
                  <a:lnTo>
                    <a:pt x="147" y="371"/>
                  </a:lnTo>
                  <a:lnTo>
                    <a:pt x="143" y="367"/>
                  </a:lnTo>
                  <a:lnTo>
                    <a:pt x="143" y="363"/>
                  </a:lnTo>
                  <a:lnTo>
                    <a:pt x="141" y="359"/>
                  </a:lnTo>
                  <a:lnTo>
                    <a:pt x="139" y="355"/>
                  </a:lnTo>
                  <a:lnTo>
                    <a:pt x="137" y="351"/>
                  </a:lnTo>
                  <a:lnTo>
                    <a:pt x="135" y="347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1" y="331"/>
                  </a:lnTo>
                  <a:lnTo>
                    <a:pt x="131" y="327"/>
                  </a:lnTo>
                  <a:lnTo>
                    <a:pt x="131" y="323"/>
                  </a:lnTo>
                  <a:lnTo>
                    <a:pt x="129" y="320"/>
                  </a:lnTo>
                  <a:lnTo>
                    <a:pt x="129" y="315"/>
                  </a:lnTo>
                  <a:lnTo>
                    <a:pt x="129" y="311"/>
                  </a:lnTo>
                  <a:lnTo>
                    <a:pt x="129" y="308"/>
                  </a:lnTo>
                  <a:lnTo>
                    <a:pt x="129" y="304"/>
                  </a:lnTo>
                  <a:lnTo>
                    <a:pt x="129" y="299"/>
                  </a:lnTo>
                  <a:lnTo>
                    <a:pt x="129" y="295"/>
                  </a:lnTo>
                  <a:lnTo>
                    <a:pt x="127" y="292"/>
                  </a:lnTo>
                  <a:lnTo>
                    <a:pt x="127" y="288"/>
                  </a:lnTo>
                  <a:lnTo>
                    <a:pt x="127" y="284"/>
                  </a:lnTo>
                  <a:lnTo>
                    <a:pt x="127" y="280"/>
                  </a:lnTo>
                  <a:lnTo>
                    <a:pt x="125" y="276"/>
                  </a:lnTo>
                  <a:lnTo>
                    <a:pt x="125" y="272"/>
                  </a:lnTo>
                  <a:lnTo>
                    <a:pt x="123" y="268"/>
                  </a:lnTo>
                  <a:lnTo>
                    <a:pt x="123" y="263"/>
                  </a:lnTo>
                  <a:lnTo>
                    <a:pt x="123" y="260"/>
                  </a:lnTo>
                  <a:lnTo>
                    <a:pt x="123" y="256"/>
                  </a:lnTo>
                  <a:lnTo>
                    <a:pt x="123" y="252"/>
                  </a:lnTo>
                  <a:lnTo>
                    <a:pt x="123" y="248"/>
                  </a:lnTo>
                  <a:lnTo>
                    <a:pt x="123" y="244"/>
                  </a:lnTo>
                  <a:lnTo>
                    <a:pt x="123" y="240"/>
                  </a:lnTo>
                  <a:lnTo>
                    <a:pt x="123" y="236"/>
                  </a:lnTo>
                  <a:lnTo>
                    <a:pt x="123" y="232"/>
                  </a:lnTo>
                  <a:lnTo>
                    <a:pt x="121" y="228"/>
                  </a:lnTo>
                  <a:lnTo>
                    <a:pt x="121" y="224"/>
                  </a:lnTo>
                  <a:lnTo>
                    <a:pt x="121" y="220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7" y="206"/>
                  </a:lnTo>
                  <a:lnTo>
                    <a:pt x="117" y="202"/>
                  </a:lnTo>
                  <a:lnTo>
                    <a:pt x="115" y="198"/>
                  </a:lnTo>
                  <a:lnTo>
                    <a:pt x="115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9" y="174"/>
                  </a:lnTo>
                  <a:lnTo>
                    <a:pt x="107" y="170"/>
                  </a:lnTo>
                  <a:lnTo>
                    <a:pt x="105" y="166"/>
                  </a:lnTo>
                  <a:lnTo>
                    <a:pt x="103" y="162"/>
                  </a:lnTo>
                  <a:lnTo>
                    <a:pt x="103" y="158"/>
                  </a:lnTo>
                  <a:lnTo>
                    <a:pt x="103" y="154"/>
                  </a:lnTo>
                  <a:lnTo>
                    <a:pt x="101" y="151"/>
                  </a:lnTo>
                  <a:lnTo>
                    <a:pt x="101" y="147"/>
                  </a:lnTo>
                  <a:lnTo>
                    <a:pt x="98" y="143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7"/>
                  </a:lnTo>
                  <a:lnTo>
                    <a:pt x="92" y="122"/>
                  </a:lnTo>
                  <a:lnTo>
                    <a:pt x="90" y="119"/>
                  </a:lnTo>
                  <a:lnTo>
                    <a:pt x="88" y="115"/>
                  </a:lnTo>
                  <a:lnTo>
                    <a:pt x="87" y="111"/>
                  </a:lnTo>
                  <a:lnTo>
                    <a:pt x="87" y="107"/>
                  </a:lnTo>
                  <a:lnTo>
                    <a:pt x="85" y="103"/>
                  </a:lnTo>
                  <a:lnTo>
                    <a:pt x="85" y="99"/>
                  </a:lnTo>
                  <a:lnTo>
                    <a:pt x="82" y="95"/>
                  </a:lnTo>
                  <a:lnTo>
                    <a:pt x="80" y="91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7" y="79"/>
                  </a:lnTo>
                  <a:lnTo>
                    <a:pt x="75" y="75"/>
                  </a:lnTo>
                  <a:lnTo>
                    <a:pt x="72" y="71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8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10" y="23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7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24" name="Freeform 20"/>
            <p:cNvSpPr>
              <a:spLocks/>
            </p:cNvSpPr>
            <p:nvPr/>
          </p:nvSpPr>
          <p:spPr bwMode="auto">
            <a:xfrm>
              <a:off x="3640" y="881"/>
              <a:ext cx="540" cy="193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43" y="5"/>
                </a:cxn>
                <a:cxn ang="0">
                  <a:pos x="0" y="48"/>
                </a:cxn>
                <a:cxn ang="0">
                  <a:pos x="264" y="40"/>
                </a:cxn>
                <a:cxn ang="0">
                  <a:pos x="57" y="112"/>
                </a:cxn>
                <a:cxn ang="0">
                  <a:pos x="121" y="192"/>
                </a:cxn>
                <a:cxn ang="0">
                  <a:pos x="207" y="183"/>
                </a:cxn>
                <a:cxn ang="0">
                  <a:pos x="284" y="89"/>
                </a:cxn>
                <a:cxn ang="0">
                  <a:pos x="307" y="54"/>
                </a:cxn>
                <a:cxn ang="0">
                  <a:pos x="343" y="40"/>
                </a:cxn>
                <a:cxn ang="0">
                  <a:pos x="379" y="31"/>
                </a:cxn>
                <a:cxn ang="0">
                  <a:pos x="534" y="14"/>
                </a:cxn>
                <a:cxn ang="0">
                  <a:pos x="539" y="0"/>
                </a:cxn>
              </a:cxnLst>
              <a:rect l="0" t="0" r="r" b="b"/>
              <a:pathLst>
                <a:path w="540" h="193">
                  <a:moveTo>
                    <a:pt x="539" y="0"/>
                  </a:moveTo>
                  <a:lnTo>
                    <a:pt x="43" y="5"/>
                  </a:lnTo>
                  <a:lnTo>
                    <a:pt x="0" y="48"/>
                  </a:lnTo>
                  <a:lnTo>
                    <a:pt x="264" y="40"/>
                  </a:lnTo>
                  <a:lnTo>
                    <a:pt x="57" y="112"/>
                  </a:lnTo>
                  <a:lnTo>
                    <a:pt x="121" y="192"/>
                  </a:lnTo>
                  <a:lnTo>
                    <a:pt x="207" y="183"/>
                  </a:lnTo>
                  <a:lnTo>
                    <a:pt x="284" y="89"/>
                  </a:lnTo>
                  <a:lnTo>
                    <a:pt x="307" y="54"/>
                  </a:lnTo>
                  <a:lnTo>
                    <a:pt x="343" y="40"/>
                  </a:lnTo>
                  <a:lnTo>
                    <a:pt x="379" y="31"/>
                  </a:lnTo>
                  <a:lnTo>
                    <a:pt x="534" y="14"/>
                  </a:lnTo>
                  <a:lnTo>
                    <a:pt x="539" y="0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725" name="Group 21"/>
            <p:cNvGrpSpPr>
              <a:grpSpLocks/>
            </p:cNvGrpSpPr>
            <p:nvPr/>
          </p:nvGrpSpPr>
          <p:grpSpPr bwMode="auto">
            <a:xfrm>
              <a:off x="3583" y="776"/>
              <a:ext cx="763" cy="140"/>
              <a:chOff x="4564" y="3360"/>
              <a:chExt cx="763" cy="140"/>
            </a:xfrm>
          </p:grpSpPr>
          <p:sp>
            <p:nvSpPr>
              <p:cNvPr id="1096726" name="Freeform 22"/>
              <p:cNvSpPr>
                <a:spLocks/>
              </p:cNvSpPr>
              <p:nvPr/>
            </p:nvSpPr>
            <p:spPr bwMode="auto">
              <a:xfrm>
                <a:off x="4564" y="3360"/>
                <a:ext cx="583" cy="106"/>
              </a:xfrm>
              <a:custGeom>
                <a:avLst/>
                <a:gdLst/>
                <a:ahLst/>
                <a:cxnLst>
                  <a:cxn ang="0">
                    <a:pos x="520" y="33"/>
                  </a:cxn>
                  <a:cxn ang="0">
                    <a:pos x="500" y="33"/>
                  </a:cxn>
                  <a:cxn ang="0">
                    <a:pos x="482" y="33"/>
                  </a:cxn>
                  <a:cxn ang="0">
                    <a:pos x="463" y="28"/>
                  </a:cxn>
                  <a:cxn ang="0">
                    <a:pos x="444" y="31"/>
                  </a:cxn>
                  <a:cxn ang="0">
                    <a:pos x="425" y="28"/>
                  </a:cxn>
                  <a:cxn ang="0">
                    <a:pos x="408" y="25"/>
                  </a:cxn>
                  <a:cxn ang="0">
                    <a:pos x="389" y="28"/>
                  </a:cxn>
                  <a:cxn ang="0">
                    <a:pos x="371" y="33"/>
                  </a:cxn>
                  <a:cxn ang="0">
                    <a:pos x="351" y="33"/>
                  </a:cxn>
                  <a:cxn ang="0">
                    <a:pos x="332" y="33"/>
                  </a:cxn>
                  <a:cxn ang="0">
                    <a:pos x="313" y="28"/>
                  </a:cxn>
                  <a:cxn ang="0">
                    <a:pos x="294" y="28"/>
                  </a:cxn>
                  <a:cxn ang="0">
                    <a:pos x="275" y="33"/>
                  </a:cxn>
                  <a:cxn ang="0">
                    <a:pos x="256" y="37"/>
                  </a:cxn>
                  <a:cxn ang="0">
                    <a:pos x="237" y="40"/>
                  </a:cxn>
                  <a:cxn ang="0">
                    <a:pos x="218" y="42"/>
                  </a:cxn>
                  <a:cxn ang="0">
                    <a:pos x="200" y="48"/>
                  </a:cxn>
                  <a:cxn ang="0">
                    <a:pos x="182" y="33"/>
                  </a:cxn>
                  <a:cxn ang="0">
                    <a:pos x="166" y="40"/>
                  </a:cxn>
                  <a:cxn ang="0">
                    <a:pos x="147" y="40"/>
                  </a:cxn>
                  <a:cxn ang="0">
                    <a:pos x="128" y="37"/>
                  </a:cxn>
                  <a:cxn ang="0">
                    <a:pos x="109" y="37"/>
                  </a:cxn>
                  <a:cxn ang="0">
                    <a:pos x="83" y="31"/>
                  </a:cxn>
                  <a:cxn ang="0">
                    <a:pos x="64" y="20"/>
                  </a:cxn>
                  <a:cxn ang="0">
                    <a:pos x="45" y="14"/>
                  </a:cxn>
                  <a:cxn ang="0">
                    <a:pos x="25" y="8"/>
                  </a:cxn>
                  <a:cxn ang="0">
                    <a:pos x="7" y="5"/>
                  </a:cxn>
                  <a:cxn ang="0">
                    <a:pos x="5" y="28"/>
                  </a:cxn>
                  <a:cxn ang="0">
                    <a:pos x="2" y="51"/>
                  </a:cxn>
                  <a:cxn ang="0">
                    <a:pos x="0" y="74"/>
                  </a:cxn>
                  <a:cxn ang="0">
                    <a:pos x="5" y="96"/>
                  </a:cxn>
                  <a:cxn ang="0">
                    <a:pos x="23" y="105"/>
                  </a:cxn>
                  <a:cxn ang="0">
                    <a:pos x="45" y="105"/>
                  </a:cxn>
                  <a:cxn ang="0">
                    <a:pos x="64" y="105"/>
                  </a:cxn>
                  <a:cxn ang="0">
                    <a:pos x="83" y="105"/>
                  </a:cxn>
                  <a:cxn ang="0">
                    <a:pos x="107" y="105"/>
                  </a:cxn>
                  <a:cxn ang="0">
                    <a:pos x="126" y="105"/>
                  </a:cxn>
                  <a:cxn ang="0">
                    <a:pos x="149" y="105"/>
                  </a:cxn>
                  <a:cxn ang="0">
                    <a:pos x="173" y="105"/>
                  </a:cxn>
                  <a:cxn ang="0">
                    <a:pos x="202" y="102"/>
                  </a:cxn>
                  <a:cxn ang="0">
                    <a:pos x="226" y="99"/>
                  </a:cxn>
                  <a:cxn ang="0">
                    <a:pos x="247" y="99"/>
                  </a:cxn>
                  <a:cxn ang="0">
                    <a:pos x="268" y="96"/>
                  </a:cxn>
                  <a:cxn ang="0">
                    <a:pos x="287" y="96"/>
                  </a:cxn>
                  <a:cxn ang="0">
                    <a:pos x="311" y="94"/>
                  </a:cxn>
                  <a:cxn ang="0">
                    <a:pos x="344" y="88"/>
                  </a:cxn>
                  <a:cxn ang="0">
                    <a:pos x="363" y="88"/>
                  </a:cxn>
                  <a:cxn ang="0">
                    <a:pos x="389" y="85"/>
                  </a:cxn>
                  <a:cxn ang="0">
                    <a:pos x="425" y="88"/>
                  </a:cxn>
                  <a:cxn ang="0">
                    <a:pos x="460" y="91"/>
                  </a:cxn>
                  <a:cxn ang="0">
                    <a:pos x="484" y="94"/>
                  </a:cxn>
                  <a:cxn ang="0">
                    <a:pos x="503" y="94"/>
                  </a:cxn>
                  <a:cxn ang="0">
                    <a:pos x="529" y="96"/>
                  </a:cxn>
                  <a:cxn ang="0">
                    <a:pos x="548" y="96"/>
                  </a:cxn>
                  <a:cxn ang="0">
                    <a:pos x="567" y="91"/>
                  </a:cxn>
                  <a:cxn ang="0">
                    <a:pos x="582" y="76"/>
                  </a:cxn>
                  <a:cxn ang="0">
                    <a:pos x="577" y="57"/>
                  </a:cxn>
                  <a:cxn ang="0">
                    <a:pos x="562" y="45"/>
                  </a:cxn>
                  <a:cxn ang="0">
                    <a:pos x="546" y="42"/>
                  </a:cxn>
                </a:cxnLst>
                <a:rect l="0" t="0" r="r" b="b"/>
                <a:pathLst>
                  <a:path w="583" h="106">
                    <a:moveTo>
                      <a:pt x="534" y="40"/>
                    </a:moveTo>
                    <a:lnTo>
                      <a:pt x="529" y="40"/>
                    </a:lnTo>
                    <a:lnTo>
                      <a:pt x="525" y="37"/>
                    </a:lnTo>
                    <a:lnTo>
                      <a:pt x="520" y="33"/>
                    </a:lnTo>
                    <a:lnTo>
                      <a:pt x="515" y="33"/>
                    </a:lnTo>
                    <a:lnTo>
                      <a:pt x="510" y="33"/>
                    </a:lnTo>
                    <a:lnTo>
                      <a:pt x="506" y="33"/>
                    </a:lnTo>
                    <a:lnTo>
                      <a:pt x="500" y="33"/>
                    </a:lnTo>
                    <a:lnTo>
                      <a:pt x="496" y="33"/>
                    </a:lnTo>
                    <a:lnTo>
                      <a:pt x="492" y="33"/>
                    </a:lnTo>
                    <a:lnTo>
                      <a:pt x="486" y="33"/>
                    </a:lnTo>
                    <a:lnTo>
                      <a:pt x="482" y="33"/>
                    </a:lnTo>
                    <a:lnTo>
                      <a:pt x="477" y="31"/>
                    </a:lnTo>
                    <a:lnTo>
                      <a:pt x="472" y="28"/>
                    </a:lnTo>
                    <a:lnTo>
                      <a:pt x="468" y="28"/>
                    </a:lnTo>
                    <a:lnTo>
                      <a:pt x="463" y="28"/>
                    </a:lnTo>
                    <a:lnTo>
                      <a:pt x="458" y="31"/>
                    </a:lnTo>
                    <a:lnTo>
                      <a:pt x="453" y="31"/>
                    </a:lnTo>
                    <a:lnTo>
                      <a:pt x="448" y="31"/>
                    </a:lnTo>
                    <a:lnTo>
                      <a:pt x="444" y="31"/>
                    </a:lnTo>
                    <a:lnTo>
                      <a:pt x="439" y="31"/>
                    </a:lnTo>
                    <a:lnTo>
                      <a:pt x="434" y="31"/>
                    </a:lnTo>
                    <a:lnTo>
                      <a:pt x="430" y="28"/>
                    </a:lnTo>
                    <a:lnTo>
                      <a:pt x="425" y="28"/>
                    </a:lnTo>
                    <a:lnTo>
                      <a:pt x="420" y="25"/>
                    </a:lnTo>
                    <a:lnTo>
                      <a:pt x="415" y="25"/>
                    </a:lnTo>
                    <a:lnTo>
                      <a:pt x="411" y="25"/>
                    </a:lnTo>
                    <a:lnTo>
                      <a:pt x="408" y="25"/>
                    </a:lnTo>
                    <a:lnTo>
                      <a:pt x="404" y="28"/>
                    </a:lnTo>
                    <a:lnTo>
                      <a:pt x="399" y="28"/>
                    </a:lnTo>
                    <a:lnTo>
                      <a:pt x="394" y="28"/>
                    </a:lnTo>
                    <a:lnTo>
                      <a:pt x="389" y="28"/>
                    </a:lnTo>
                    <a:lnTo>
                      <a:pt x="385" y="28"/>
                    </a:lnTo>
                    <a:lnTo>
                      <a:pt x="379" y="28"/>
                    </a:lnTo>
                    <a:lnTo>
                      <a:pt x="375" y="31"/>
                    </a:lnTo>
                    <a:lnTo>
                      <a:pt x="371" y="33"/>
                    </a:lnTo>
                    <a:lnTo>
                      <a:pt x="365" y="33"/>
                    </a:lnTo>
                    <a:lnTo>
                      <a:pt x="361" y="33"/>
                    </a:lnTo>
                    <a:lnTo>
                      <a:pt x="356" y="33"/>
                    </a:lnTo>
                    <a:lnTo>
                      <a:pt x="351" y="33"/>
                    </a:lnTo>
                    <a:lnTo>
                      <a:pt x="347" y="33"/>
                    </a:lnTo>
                    <a:lnTo>
                      <a:pt x="342" y="33"/>
                    </a:lnTo>
                    <a:lnTo>
                      <a:pt x="337" y="33"/>
                    </a:lnTo>
                    <a:lnTo>
                      <a:pt x="332" y="33"/>
                    </a:lnTo>
                    <a:lnTo>
                      <a:pt x="327" y="33"/>
                    </a:lnTo>
                    <a:lnTo>
                      <a:pt x="323" y="31"/>
                    </a:lnTo>
                    <a:lnTo>
                      <a:pt x="318" y="28"/>
                    </a:lnTo>
                    <a:lnTo>
                      <a:pt x="313" y="28"/>
                    </a:lnTo>
                    <a:lnTo>
                      <a:pt x="309" y="28"/>
                    </a:lnTo>
                    <a:lnTo>
                      <a:pt x="303" y="28"/>
                    </a:lnTo>
                    <a:lnTo>
                      <a:pt x="299" y="28"/>
                    </a:lnTo>
                    <a:lnTo>
                      <a:pt x="294" y="28"/>
                    </a:lnTo>
                    <a:lnTo>
                      <a:pt x="289" y="28"/>
                    </a:lnTo>
                    <a:lnTo>
                      <a:pt x="285" y="31"/>
                    </a:lnTo>
                    <a:lnTo>
                      <a:pt x="280" y="31"/>
                    </a:lnTo>
                    <a:lnTo>
                      <a:pt x="275" y="33"/>
                    </a:lnTo>
                    <a:lnTo>
                      <a:pt x="270" y="37"/>
                    </a:lnTo>
                    <a:lnTo>
                      <a:pt x="266" y="37"/>
                    </a:lnTo>
                    <a:lnTo>
                      <a:pt x="261" y="37"/>
                    </a:lnTo>
                    <a:lnTo>
                      <a:pt x="256" y="37"/>
                    </a:lnTo>
                    <a:lnTo>
                      <a:pt x="252" y="40"/>
                    </a:lnTo>
                    <a:lnTo>
                      <a:pt x="247" y="40"/>
                    </a:lnTo>
                    <a:lnTo>
                      <a:pt x="242" y="40"/>
                    </a:lnTo>
                    <a:lnTo>
                      <a:pt x="237" y="40"/>
                    </a:lnTo>
                    <a:lnTo>
                      <a:pt x="232" y="40"/>
                    </a:lnTo>
                    <a:lnTo>
                      <a:pt x="228" y="40"/>
                    </a:lnTo>
                    <a:lnTo>
                      <a:pt x="223" y="40"/>
                    </a:lnTo>
                    <a:lnTo>
                      <a:pt x="218" y="42"/>
                    </a:lnTo>
                    <a:lnTo>
                      <a:pt x="214" y="48"/>
                    </a:lnTo>
                    <a:lnTo>
                      <a:pt x="208" y="48"/>
                    </a:lnTo>
                    <a:lnTo>
                      <a:pt x="204" y="48"/>
                    </a:lnTo>
                    <a:lnTo>
                      <a:pt x="200" y="48"/>
                    </a:lnTo>
                    <a:lnTo>
                      <a:pt x="197" y="42"/>
                    </a:lnTo>
                    <a:lnTo>
                      <a:pt x="192" y="40"/>
                    </a:lnTo>
                    <a:lnTo>
                      <a:pt x="188" y="37"/>
                    </a:lnTo>
                    <a:lnTo>
                      <a:pt x="182" y="33"/>
                    </a:lnTo>
                    <a:lnTo>
                      <a:pt x="178" y="33"/>
                    </a:lnTo>
                    <a:lnTo>
                      <a:pt x="173" y="33"/>
                    </a:lnTo>
                    <a:lnTo>
                      <a:pt x="168" y="33"/>
                    </a:lnTo>
                    <a:lnTo>
                      <a:pt x="166" y="40"/>
                    </a:lnTo>
                    <a:lnTo>
                      <a:pt x="161" y="42"/>
                    </a:lnTo>
                    <a:lnTo>
                      <a:pt x="156" y="42"/>
                    </a:lnTo>
                    <a:lnTo>
                      <a:pt x="152" y="42"/>
                    </a:lnTo>
                    <a:lnTo>
                      <a:pt x="147" y="40"/>
                    </a:lnTo>
                    <a:lnTo>
                      <a:pt x="142" y="33"/>
                    </a:lnTo>
                    <a:lnTo>
                      <a:pt x="138" y="33"/>
                    </a:lnTo>
                    <a:lnTo>
                      <a:pt x="133" y="33"/>
                    </a:lnTo>
                    <a:lnTo>
                      <a:pt x="128" y="37"/>
                    </a:lnTo>
                    <a:lnTo>
                      <a:pt x="123" y="37"/>
                    </a:lnTo>
                    <a:lnTo>
                      <a:pt x="118" y="37"/>
                    </a:lnTo>
                    <a:lnTo>
                      <a:pt x="114" y="37"/>
                    </a:lnTo>
                    <a:lnTo>
                      <a:pt x="109" y="37"/>
                    </a:lnTo>
                    <a:lnTo>
                      <a:pt x="104" y="37"/>
                    </a:lnTo>
                    <a:lnTo>
                      <a:pt x="99" y="37"/>
                    </a:lnTo>
                    <a:lnTo>
                      <a:pt x="87" y="33"/>
                    </a:lnTo>
                    <a:lnTo>
                      <a:pt x="83" y="31"/>
                    </a:lnTo>
                    <a:lnTo>
                      <a:pt x="78" y="28"/>
                    </a:lnTo>
                    <a:lnTo>
                      <a:pt x="73" y="25"/>
                    </a:lnTo>
                    <a:lnTo>
                      <a:pt x="69" y="23"/>
                    </a:lnTo>
                    <a:lnTo>
                      <a:pt x="64" y="20"/>
                    </a:lnTo>
                    <a:lnTo>
                      <a:pt x="59" y="17"/>
                    </a:lnTo>
                    <a:lnTo>
                      <a:pt x="54" y="17"/>
                    </a:lnTo>
                    <a:lnTo>
                      <a:pt x="50" y="14"/>
                    </a:lnTo>
                    <a:lnTo>
                      <a:pt x="45" y="14"/>
                    </a:lnTo>
                    <a:lnTo>
                      <a:pt x="40" y="11"/>
                    </a:lnTo>
                    <a:lnTo>
                      <a:pt x="35" y="11"/>
                    </a:lnTo>
                    <a:lnTo>
                      <a:pt x="31" y="11"/>
                    </a:lnTo>
                    <a:lnTo>
                      <a:pt x="25" y="8"/>
                    </a:lnTo>
                    <a:lnTo>
                      <a:pt x="21" y="5"/>
                    </a:lnTo>
                    <a:lnTo>
                      <a:pt x="17" y="3"/>
                    </a:lnTo>
                    <a:lnTo>
                      <a:pt x="11" y="0"/>
                    </a:lnTo>
                    <a:lnTo>
                      <a:pt x="7" y="5"/>
                    </a:lnTo>
                    <a:lnTo>
                      <a:pt x="7" y="11"/>
                    </a:lnTo>
                    <a:lnTo>
                      <a:pt x="5" y="17"/>
                    </a:lnTo>
                    <a:lnTo>
                      <a:pt x="5" y="23"/>
                    </a:lnTo>
                    <a:lnTo>
                      <a:pt x="5" y="28"/>
                    </a:lnTo>
                    <a:lnTo>
                      <a:pt x="2" y="33"/>
                    </a:lnTo>
                    <a:lnTo>
                      <a:pt x="2" y="40"/>
                    </a:lnTo>
                    <a:lnTo>
                      <a:pt x="2" y="45"/>
                    </a:lnTo>
                    <a:lnTo>
                      <a:pt x="2" y="51"/>
                    </a:lnTo>
                    <a:lnTo>
                      <a:pt x="0" y="57"/>
                    </a:lnTo>
                    <a:lnTo>
                      <a:pt x="0" y="62"/>
                    </a:lnTo>
                    <a:lnTo>
                      <a:pt x="0" y="68"/>
                    </a:lnTo>
                    <a:lnTo>
                      <a:pt x="0" y="74"/>
                    </a:lnTo>
                    <a:lnTo>
                      <a:pt x="2" y="79"/>
                    </a:lnTo>
                    <a:lnTo>
                      <a:pt x="2" y="85"/>
                    </a:lnTo>
                    <a:lnTo>
                      <a:pt x="2" y="91"/>
                    </a:lnTo>
                    <a:lnTo>
                      <a:pt x="5" y="96"/>
                    </a:lnTo>
                    <a:lnTo>
                      <a:pt x="9" y="99"/>
                    </a:lnTo>
                    <a:lnTo>
                      <a:pt x="14" y="102"/>
                    </a:lnTo>
                    <a:lnTo>
                      <a:pt x="19" y="102"/>
                    </a:lnTo>
                    <a:lnTo>
                      <a:pt x="23" y="105"/>
                    </a:lnTo>
                    <a:lnTo>
                      <a:pt x="28" y="105"/>
                    </a:lnTo>
                    <a:lnTo>
                      <a:pt x="35" y="105"/>
                    </a:lnTo>
                    <a:lnTo>
                      <a:pt x="40" y="105"/>
                    </a:lnTo>
                    <a:lnTo>
                      <a:pt x="45" y="105"/>
                    </a:lnTo>
                    <a:lnTo>
                      <a:pt x="50" y="105"/>
                    </a:lnTo>
                    <a:lnTo>
                      <a:pt x="54" y="105"/>
                    </a:lnTo>
                    <a:lnTo>
                      <a:pt x="59" y="105"/>
                    </a:lnTo>
                    <a:lnTo>
                      <a:pt x="64" y="105"/>
                    </a:lnTo>
                    <a:lnTo>
                      <a:pt x="69" y="105"/>
                    </a:lnTo>
                    <a:lnTo>
                      <a:pt x="73" y="105"/>
                    </a:lnTo>
                    <a:lnTo>
                      <a:pt x="78" y="105"/>
                    </a:lnTo>
                    <a:lnTo>
                      <a:pt x="83" y="105"/>
                    </a:lnTo>
                    <a:lnTo>
                      <a:pt x="87" y="105"/>
                    </a:lnTo>
                    <a:lnTo>
                      <a:pt x="95" y="105"/>
                    </a:lnTo>
                    <a:lnTo>
                      <a:pt x="102" y="105"/>
                    </a:lnTo>
                    <a:lnTo>
                      <a:pt x="107" y="105"/>
                    </a:lnTo>
                    <a:lnTo>
                      <a:pt x="112" y="105"/>
                    </a:lnTo>
                    <a:lnTo>
                      <a:pt x="116" y="105"/>
                    </a:lnTo>
                    <a:lnTo>
                      <a:pt x="121" y="105"/>
                    </a:lnTo>
                    <a:lnTo>
                      <a:pt x="126" y="105"/>
                    </a:lnTo>
                    <a:lnTo>
                      <a:pt x="133" y="105"/>
                    </a:lnTo>
                    <a:lnTo>
                      <a:pt x="138" y="105"/>
                    </a:lnTo>
                    <a:lnTo>
                      <a:pt x="142" y="105"/>
                    </a:lnTo>
                    <a:lnTo>
                      <a:pt x="149" y="105"/>
                    </a:lnTo>
                    <a:lnTo>
                      <a:pt x="159" y="105"/>
                    </a:lnTo>
                    <a:lnTo>
                      <a:pt x="164" y="105"/>
                    </a:lnTo>
                    <a:lnTo>
                      <a:pt x="168" y="105"/>
                    </a:lnTo>
                    <a:lnTo>
                      <a:pt x="173" y="105"/>
                    </a:lnTo>
                    <a:lnTo>
                      <a:pt x="178" y="105"/>
                    </a:lnTo>
                    <a:lnTo>
                      <a:pt x="188" y="105"/>
                    </a:lnTo>
                    <a:lnTo>
                      <a:pt x="194" y="102"/>
                    </a:lnTo>
                    <a:lnTo>
                      <a:pt x="202" y="102"/>
                    </a:lnTo>
                    <a:lnTo>
                      <a:pt x="208" y="102"/>
                    </a:lnTo>
                    <a:lnTo>
                      <a:pt x="214" y="102"/>
                    </a:lnTo>
                    <a:lnTo>
                      <a:pt x="218" y="99"/>
                    </a:lnTo>
                    <a:lnTo>
                      <a:pt x="226" y="99"/>
                    </a:lnTo>
                    <a:lnTo>
                      <a:pt x="230" y="99"/>
                    </a:lnTo>
                    <a:lnTo>
                      <a:pt x="235" y="99"/>
                    </a:lnTo>
                    <a:lnTo>
                      <a:pt x="240" y="99"/>
                    </a:lnTo>
                    <a:lnTo>
                      <a:pt x="247" y="99"/>
                    </a:lnTo>
                    <a:lnTo>
                      <a:pt x="252" y="99"/>
                    </a:lnTo>
                    <a:lnTo>
                      <a:pt x="259" y="99"/>
                    </a:lnTo>
                    <a:lnTo>
                      <a:pt x="263" y="99"/>
                    </a:lnTo>
                    <a:lnTo>
                      <a:pt x="268" y="96"/>
                    </a:lnTo>
                    <a:lnTo>
                      <a:pt x="273" y="96"/>
                    </a:lnTo>
                    <a:lnTo>
                      <a:pt x="278" y="96"/>
                    </a:lnTo>
                    <a:lnTo>
                      <a:pt x="283" y="96"/>
                    </a:lnTo>
                    <a:lnTo>
                      <a:pt x="287" y="96"/>
                    </a:lnTo>
                    <a:lnTo>
                      <a:pt x="292" y="94"/>
                    </a:lnTo>
                    <a:lnTo>
                      <a:pt x="299" y="94"/>
                    </a:lnTo>
                    <a:lnTo>
                      <a:pt x="306" y="94"/>
                    </a:lnTo>
                    <a:lnTo>
                      <a:pt x="311" y="94"/>
                    </a:lnTo>
                    <a:lnTo>
                      <a:pt x="318" y="91"/>
                    </a:lnTo>
                    <a:lnTo>
                      <a:pt x="327" y="91"/>
                    </a:lnTo>
                    <a:lnTo>
                      <a:pt x="335" y="91"/>
                    </a:lnTo>
                    <a:lnTo>
                      <a:pt x="344" y="88"/>
                    </a:lnTo>
                    <a:lnTo>
                      <a:pt x="349" y="88"/>
                    </a:lnTo>
                    <a:lnTo>
                      <a:pt x="353" y="88"/>
                    </a:lnTo>
                    <a:lnTo>
                      <a:pt x="359" y="88"/>
                    </a:lnTo>
                    <a:lnTo>
                      <a:pt x="363" y="88"/>
                    </a:lnTo>
                    <a:lnTo>
                      <a:pt x="368" y="88"/>
                    </a:lnTo>
                    <a:lnTo>
                      <a:pt x="373" y="88"/>
                    </a:lnTo>
                    <a:lnTo>
                      <a:pt x="382" y="88"/>
                    </a:lnTo>
                    <a:lnTo>
                      <a:pt x="389" y="85"/>
                    </a:lnTo>
                    <a:lnTo>
                      <a:pt x="399" y="85"/>
                    </a:lnTo>
                    <a:lnTo>
                      <a:pt x="408" y="85"/>
                    </a:lnTo>
                    <a:lnTo>
                      <a:pt x="418" y="85"/>
                    </a:lnTo>
                    <a:lnTo>
                      <a:pt x="425" y="88"/>
                    </a:lnTo>
                    <a:lnTo>
                      <a:pt x="434" y="88"/>
                    </a:lnTo>
                    <a:lnTo>
                      <a:pt x="444" y="88"/>
                    </a:lnTo>
                    <a:lnTo>
                      <a:pt x="451" y="91"/>
                    </a:lnTo>
                    <a:lnTo>
                      <a:pt x="460" y="91"/>
                    </a:lnTo>
                    <a:lnTo>
                      <a:pt x="468" y="91"/>
                    </a:lnTo>
                    <a:lnTo>
                      <a:pt x="474" y="94"/>
                    </a:lnTo>
                    <a:lnTo>
                      <a:pt x="480" y="94"/>
                    </a:lnTo>
                    <a:lnTo>
                      <a:pt x="484" y="94"/>
                    </a:lnTo>
                    <a:lnTo>
                      <a:pt x="489" y="94"/>
                    </a:lnTo>
                    <a:lnTo>
                      <a:pt x="494" y="94"/>
                    </a:lnTo>
                    <a:lnTo>
                      <a:pt x="498" y="94"/>
                    </a:lnTo>
                    <a:lnTo>
                      <a:pt x="503" y="94"/>
                    </a:lnTo>
                    <a:lnTo>
                      <a:pt x="510" y="96"/>
                    </a:lnTo>
                    <a:lnTo>
                      <a:pt x="515" y="96"/>
                    </a:lnTo>
                    <a:lnTo>
                      <a:pt x="522" y="96"/>
                    </a:lnTo>
                    <a:lnTo>
                      <a:pt x="529" y="96"/>
                    </a:lnTo>
                    <a:lnTo>
                      <a:pt x="534" y="96"/>
                    </a:lnTo>
                    <a:lnTo>
                      <a:pt x="539" y="96"/>
                    </a:lnTo>
                    <a:lnTo>
                      <a:pt x="544" y="96"/>
                    </a:lnTo>
                    <a:lnTo>
                      <a:pt x="548" y="96"/>
                    </a:lnTo>
                    <a:lnTo>
                      <a:pt x="553" y="96"/>
                    </a:lnTo>
                    <a:lnTo>
                      <a:pt x="558" y="96"/>
                    </a:lnTo>
                    <a:lnTo>
                      <a:pt x="562" y="94"/>
                    </a:lnTo>
                    <a:lnTo>
                      <a:pt x="567" y="91"/>
                    </a:lnTo>
                    <a:lnTo>
                      <a:pt x="572" y="88"/>
                    </a:lnTo>
                    <a:lnTo>
                      <a:pt x="577" y="85"/>
                    </a:lnTo>
                    <a:lnTo>
                      <a:pt x="582" y="82"/>
                    </a:lnTo>
                    <a:lnTo>
                      <a:pt x="582" y="76"/>
                    </a:lnTo>
                    <a:lnTo>
                      <a:pt x="582" y="71"/>
                    </a:lnTo>
                    <a:lnTo>
                      <a:pt x="582" y="65"/>
                    </a:lnTo>
                    <a:lnTo>
                      <a:pt x="582" y="59"/>
                    </a:lnTo>
                    <a:lnTo>
                      <a:pt x="577" y="57"/>
                    </a:lnTo>
                    <a:lnTo>
                      <a:pt x="572" y="54"/>
                    </a:lnTo>
                    <a:lnTo>
                      <a:pt x="567" y="51"/>
                    </a:lnTo>
                    <a:lnTo>
                      <a:pt x="562" y="51"/>
                    </a:lnTo>
                    <a:lnTo>
                      <a:pt x="562" y="45"/>
                    </a:lnTo>
                    <a:lnTo>
                      <a:pt x="560" y="40"/>
                    </a:lnTo>
                    <a:lnTo>
                      <a:pt x="556" y="40"/>
                    </a:lnTo>
                    <a:lnTo>
                      <a:pt x="551" y="42"/>
                    </a:lnTo>
                    <a:lnTo>
                      <a:pt x="546" y="42"/>
                    </a:lnTo>
                    <a:lnTo>
                      <a:pt x="541" y="42"/>
                    </a:lnTo>
                    <a:lnTo>
                      <a:pt x="536" y="42"/>
                    </a:lnTo>
                    <a:lnTo>
                      <a:pt x="534" y="40"/>
                    </a:lnTo>
                  </a:path>
                </a:pathLst>
              </a:custGeom>
              <a:solidFill>
                <a:srgbClr val="00A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27" name="Freeform 23"/>
              <p:cNvSpPr>
                <a:spLocks/>
              </p:cNvSpPr>
              <p:nvPr/>
            </p:nvSpPr>
            <p:spPr bwMode="auto">
              <a:xfrm>
                <a:off x="4566" y="3397"/>
                <a:ext cx="761" cy="86"/>
              </a:xfrm>
              <a:custGeom>
                <a:avLst/>
                <a:gdLst/>
                <a:ahLst/>
                <a:cxnLst>
                  <a:cxn ang="0">
                    <a:pos x="736" y="20"/>
                  </a:cxn>
                  <a:cxn ang="0">
                    <a:pos x="705" y="22"/>
                  </a:cxn>
                  <a:cxn ang="0">
                    <a:pos x="660" y="25"/>
                  </a:cxn>
                  <a:cxn ang="0">
                    <a:pos x="610" y="28"/>
                  </a:cxn>
                  <a:cxn ang="0">
                    <a:pos x="558" y="28"/>
                  </a:cxn>
                  <a:cxn ang="0">
                    <a:pos x="524" y="28"/>
                  </a:cxn>
                  <a:cxn ang="0">
                    <a:pos x="496" y="30"/>
                  </a:cxn>
                  <a:cxn ang="0">
                    <a:pos x="461" y="34"/>
                  </a:cxn>
                  <a:cxn ang="0">
                    <a:pos x="432" y="39"/>
                  </a:cxn>
                  <a:cxn ang="0">
                    <a:pos x="406" y="42"/>
                  </a:cxn>
                  <a:cxn ang="0">
                    <a:pos x="387" y="45"/>
                  </a:cxn>
                  <a:cxn ang="0">
                    <a:pos x="356" y="48"/>
                  </a:cxn>
                  <a:cxn ang="0">
                    <a:pos x="330" y="48"/>
                  </a:cxn>
                  <a:cxn ang="0">
                    <a:pos x="297" y="48"/>
                  </a:cxn>
                  <a:cxn ang="0">
                    <a:pos x="271" y="48"/>
                  </a:cxn>
                  <a:cxn ang="0">
                    <a:pos x="238" y="48"/>
                  </a:cxn>
                  <a:cxn ang="0">
                    <a:pos x="209" y="48"/>
                  </a:cxn>
                  <a:cxn ang="0">
                    <a:pos x="178" y="48"/>
                  </a:cxn>
                  <a:cxn ang="0">
                    <a:pos x="145" y="48"/>
                  </a:cxn>
                  <a:cxn ang="0">
                    <a:pos x="121" y="48"/>
                  </a:cxn>
                  <a:cxn ang="0">
                    <a:pos x="95" y="48"/>
                  </a:cxn>
                  <a:cxn ang="0">
                    <a:pos x="69" y="51"/>
                  </a:cxn>
                  <a:cxn ang="0">
                    <a:pos x="46" y="51"/>
                  </a:cxn>
                  <a:cxn ang="0">
                    <a:pos x="26" y="51"/>
                  </a:cxn>
                  <a:cxn ang="0">
                    <a:pos x="7" y="54"/>
                  </a:cxn>
                  <a:cxn ang="0">
                    <a:pos x="3" y="70"/>
                  </a:cxn>
                  <a:cxn ang="0">
                    <a:pos x="19" y="79"/>
                  </a:cxn>
                  <a:cxn ang="0">
                    <a:pos x="41" y="79"/>
                  </a:cxn>
                  <a:cxn ang="0">
                    <a:pos x="64" y="71"/>
                  </a:cxn>
                  <a:cxn ang="0">
                    <a:pos x="86" y="71"/>
                  </a:cxn>
                  <a:cxn ang="0">
                    <a:pos x="107" y="82"/>
                  </a:cxn>
                  <a:cxn ang="0">
                    <a:pos x="126" y="85"/>
                  </a:cxn>
                  <a:cxn ang="0">
                    <a:pos x="145" y="85"/>
                  </a:cxn>
                  <a:cxn ang="0">
                    <a:pos x="164" y="85"/>
                  </a:cxn>
                  <a:cxn ang="0">
                    <a:pos x="183" y="82"/>
                  </a:cxn>
                  <a:cxn ang="0">
                    <a:pos x="204" y="79"/>
                  </a:cxn>
                  <a:cxn ang="0">
                    <a:pos x="224" y="76"/>
                  </a:cxn>
                  <a:cxn ang="0">
                    <a:pos x="247" y="76"/>
                  </a:cxn>
                  <a:cxn ang="0">
                    <a:pos x="266" y="76"/>
                  </a:cxn>
                  <a:cxn ang="0">
                    <a:pos x="292" y="76"/>
                  </a:cxn>
                  <a:cxn ang="0">
                    <a:pos x="311" y="76"/>
                  </a:cxn>
                  <a:cxn ang="0">
                    <a:pos x="335" y="76"/>
                  </a:cxn>
                  <a:cxn ang="0">
                    <a:pos x="354" y="76"/>
                  </a:cxn>
                  <a:cxn ang="0">
                    <a:pos x="396" y="76"/>
                  </a:cxn>
                  <a:cxn ang="0">
                    <a:pos x="439" y="73"/>
                  </a:cxn>
                  <a:cxn ang="0">
                    <a:pos x="522" y="73"/>
                  </a:cxn>
                  <a:cxn ang="0">
                    <a:pos x="574" y="73"/>
                  </a:cxn>
                  <a:cxn ang="0">
                    <a:pos x="619" y="73"/>
                  </a:cxn>
                  <a:cxn ang="0">
                    <a:pos x="647" y="71"/>
                  </a:cxn>
                  <a:cxn ang="0">
                    <a:pos x="698" y="68"/>
                  </a:cxn>
                  <a:cxn ang="0">
                    <a:pos x="741" y="61"/>
                  </a:cxn>
                  <a:cxn ang="0">
                    <a:pos x="760" y="8"/>
                  </a:cxn>
                  <a:cxn ang="0">
                    <a:pos x="745" y="5"/>
                  </a:cxn>
                </a:cxnLst>
                <a:rect l="0" t="0" r="r" b="b"/>
                <a:pathLst>
                  <a:path w="761" h="86">
                    <a:moveTo>
                      <a:pt x="750" y="14"/>
                    </a:moveTo>
                    <a:lnTo>
                      <a:pt x="745" y="17"/>
                    </a:lnTo>
                    <a:lnTo>
                      <a:pt x="740" y="20"/>
                    </a:lnTo>
                    <a:lnTo>
                      <a:pt x="736" y="20"/>
                    </a:lnTo>
                    <a:lnTo>
                      <a:pt x="726" y="20"/>
                    </a:lnTo>
                    <a:lnTo>
                      <a:pt x="716" y="20"/>
                    </a:lnTo>
                    <a:lnTo>
                      <a:pt x="712" y="20"/>
                    </a:lnTo>
                    <a:lnTo>
                      <a:pt x="705" y="22"/>
                    </a:lnTo>
                    <a:lnTo>
                      <a:pt x="691" y="22"/>
                    </a:lnTo>
                    <a:lnTo>
                      <a:pt x="683" y="22"/>
                    </a:lnTo>
                    <a:lnTo>
                      <a:pt x="672" y="22"/>
                    </a:lnTo>
                    <a:lnTo>
                      <a:pt x="660" y="25"/>
                    </a:lnTo>
                    <a:lnTo>
                      <a:pt x="647" y="25"/>
                    </a:lnTo>
                    <a:lnTo>
                      <a:pt x="636" y="28"/>
                    </a:lnTo>
                    <a:lnTo>
                      <a:pt x="629" y="28"/>
                    </a:lnTo>
                    <a:lnTo>
                      <a:pt x="610" y="28"/>
                    </a:lnTo>
                    <a:lnTo>
                      <a:pt x="600" y="28"/>
                    </a:lnTo>
                    <a:lnTo>
                      <a:pt x="588" y="28"/>
                    </a:lnTo>
                    <a:lnTo>
                      <a:pt x="574" y="28"/>
                    </a:lnTo>
                    <a:lnTo>
                      <a:pt x="558" y="28"/>
                    </a:lnTo>
                    <a:lnTo>
                      <a:pt x="550" y="28"/>
                    </a:lnTo>
                    <a:lnTo>
                      <a:pt x="541" y="28"/>
                    </a:lnTo>
                    <a:lnTo>
                      <a:pt x="534" y="28"/>
                    </a:lnTo>
                    <a:lnTo>
                      <a:pt x="524" y="28"/>
                    </a:lnTo>
                    <a:lnTo>
                      <a:pt x="517" y="28"/>
                    </a:lnTo>
                    <a:lnTo>
                      <a:pt x="513" y="28"/>
                    </a:lnTo>
                    <a:lnTo>
                      <a:pt x="503" y="30"/>
                    </a:lnTo>
                    <a:lnTo>
                      <a:pt x="496" y="30"/>
                    </a:lnTo>
                    <a:lnTo>
                      <a:pt x="487" y="30"/>
                    </a:lnTo>
                    <a:lnTo>
                      <a:pt x="477" y="30"/>
                    </a:lnTo>
                    <a:lnTo>
                      <a:pt x="470" y="34"/>
                    </a:lnTo>
                    <a:lnTo>
                      <a:pt x="461" y="34"/>
                    </a:lnTo>
                    <a:lnTo>
                      <a:pt x="453" y="34"/>
                    </a:lnTo>
                    <a:lnTo>
                      <a:pt x="446" y="36"/>
                    </a:lnTo>
                    <a:lnTo>
                      <a:pt x="439" y="39"/>
                    </a:lnTo>
                    <a:lnTo>
                      <a:pt x="432" y="39"/>
                    </a:lnTo>
                    <a:lnTo>
                      <a:pt x="427" y="39"/>
                    </a:lnTo>
                    <a:lnTo>
                      <a:pt x="420" y="42"/>
                    </a:lnTo>
                    <a:lnTo>
                      <a:pt x="410" y="42"/>
                    </a:lnTo>
                    <a:lnTo>
                      <a:pt x="406" y="42"/>
                    </a:lnTo>
                    <a:lnTo>
                      <a:pt x="401" y="42"/>
                    </a:lnTo>
                    <a:lnTo>
                      <a:pt x="396" y="45"/>
                    </a:lnTo>
                    <a:lnTo>
                      <a:pt x="392" y="45"/>
                    </a:lnTo>
                    <a:lnTo>
                      <a:pt x="387" y="45"/>
                    </a:lnTo>
                    <a:lnTo>
                      <a:pt x="382" y="45"/>
                    </a:lnTo>
                    <a:lnTo>
                      <a:pt x="375" y="45"/>
                    </a:lnTo>
                    <a:lnTo>
                      <a:pt x="366" y="48"/>
                    </a:lnTo>
                    <a:lnTo>
                      <a:pt x="356" y="48"/>
                    </a:lnTo>
                    <a:lnTo>
                      <a:pt x="347" y="48"/>
                    </a:lnTo>
                    <a:lnTo>
                      <a:pt x="339" y="48"/>
                    </a:lnTo>
                    <a:lnTo>
                      <a:pt x="335" y="48"/>
                    </a:lnTo>
                    <a:lnTo>
                      <a:pt x="330" y="48"/>
                    </a:lnTo>
                    <a:lnTo>
                      <a:pt x="321" y="48"/>
                    </a:lnTo>
                    <a:lnTo>
                      <a:pt x="311" y="48"/>
                    </a:lnTo>
                    <a:lnTo>
                      <a:pt x="301" y="48"/>
                    </a:lnTo>
                    <a:lnTo>
                      <a:pt x="297" y="48"/>
                    </a:lnTo>
                    <a:lnTo>
                      <a:pt x="289" y="48"/>
                    </a:lnTo>
                    <a:lnTo>
                      <a:pt x="285" y="48"/>
                    </a:lnTo>
                    <a:lnTo>
                      <a:pt x="278" y="48"/>
                    </a:lnTo>
                    <a:lnTo>
                      <a:pt x="271" y="48"/>
                    </a:lnTo>
                    <a:lnTo>
                      <a:pt x="266" y="48"/>
                    </a:lnTo>
                    <a:lnTo>
                      <a:pt x="257" y="48"/>
                    </a:lnTo>
                    <a:lnTo>
                      <a:pt x="247" y="48"/>
                    </a:lnTo>
                    <a:lnTo>
                      <a:pt x="238" y="48"/>
                    </a:lnTo>
                    <a:lnTo>
                      <a:pt x="230" y="48"/>
                    </a:lnTo>
                    <a:lnTo>
                      <a:pt x="226" y="48"/>
                    </a:lnTo>
                    <a:lnTo>
                      <a:pt x="218" y="48"/>
                    </a:lnTo>
                    <a:lnTo>
                      <a:pt x="209" y="48"/>
                    </a:lnTo>
                    <a:lnTo>
                      <a:pt x="204" y="48"/>
                    </a:lnTo>
                    <a:lnTo>
                      <a:pt x="197" y="48"/>
                    </a:lnTo>
                    <a:lnTo>
                      <a:pt x="188" y="48"/>
                    </a:lnTo>
                    <a:lnTo>
                      <a:pt x="178" y="48"/>
                    </a:lnTo>
                    <a:lnTo>
                      <a:pt x="169" y="48"/>
                    </a:lnTo>
                    <a:lnTo>
                      <a:pt x="162" y="48"/>
                    </a:lnTo>
                    <a:lnTo>
                      <a:pt x="155" y="48"/>
                    </a:lnTo>
                    <a:lnTo>
                      <a:pt x="145" y="48"/>
                    </a:lnTo>
                    <a:lnTo>
                      <a:pt x="138" y="48"/>
                    </a:lnTo>
                    <a:lnTo>
                      <a:pt x="131" y="48"/>
                    </a:lnTo>
                    <a:lnTo>
                      <a:pt x="126" y="48"/>
                    </a:lnTo>
                    <a:lnTo>
                      <a:pt x="121" y="48"/>
                    </a:lnTo>
                    <a:lnTo>
                      <a:pt x="117" y="48"/>
                    </a:lnTo>
                    <a:lnTo>
                      <a:pt x="107" y="48"/>
                    </a:lnTo>
                    <a:lnTo>
                      <a:pt x="100" y="48"/>
                    </a:lnTo>
                    <a:lnTo>
                      <a:pt x="95" y="48"/>
                    </a:lnTo>
                    <a:lnTo>
                      <a:pt x="88" y="48"/>
                    </a:lnTo>
                    <a:lnTo>
                      <a:pt x="81" y="48"/>
                    </a:lnTo>
                    <a:lnTo>
                      <a:pt x="76" y="48"/>
                    </a:lnTo>
                    <a:lnTo>
                      <a:pt x="69" y="51"/>
                    </a:lnTo>
                    <a:lnTo>
                      <a:pt x="62" y="51"/>
                    </a:lnTo>
                    <a:lnTo>
                      <a:pt x="57" y="51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1" y="51"/>
                    </a:lnTo>
                    <a:lnTo>
                      <a:pt x="36" y="51"/>
                    </a:lnTo>
                    <a:lnTo>
                      <a:pt x="31" y="51"/>
                    </a:lnTo>
                    <a:lnTo>
                      <a:pt x="26" y="51"/>
                    </a:lnTo>
                    <a:lnTo>
                      <a:pt x="22" y="51"/>
                    </a:lnTo>
                    <a:lnTo>
                      <a:pt x="17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3" y="56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3" y="70"/>
                    </a:lnTo>
                    <a:lnTo>
                      <a:pt x="5" y="73"/>
                    </a:lnTo>
                    <a:lnTo>
                      <a:pt x="10" y="76"/>
                    </a:lnTo>
                    <a:lnTo>
                      <a:pt x="15" y="79"/>
                    </a:lnTo>
                    <a:lnTo>
                      <a:pt x="19" y="79"/>
                    </a:lnTo>
                    <a:lnTo>
                      <a:pt x="24" y="79"/>
                    </a:lnTo>
                    <a:lnTo>
                      <a:pt x="29" y="79"/>
                    </a:lnTo>
                    <a:lnTo>
                      <a:pt x="36" y="79"/>
                    </a:lnTo>
                    <a:lnTo>
                      <a:pt x="41" y="79"/>
                    </a:lnTo>
                    <a:lnTo>
                      <a:pt x="46" y="76"/>
                    </a:lnTo>
                    <a:lnTo>
                      <a:pt x="50" y="76"/>
                    </a:lnTo>
                    <a:lnTo>
                      <a:pt x="57" y="73"/>
                    </a:lnTo>
                    <a:lnTo>
                      <a:pt x="64" y="71"/>
                    </a:lnTo>
                    <a:lnTo>
                      <a:pt x="69" y="71"/>
                    </a:lnTo>
                    <a:lnTo>
                      <a:pt x="74" y="71"/>
                    </a:lnTo>
                    <a:lnTo>
                      <a:pt x="79" y="71"/>
                    </a:lnTo>
                    <a:lnTo>
                      <a:pt x="86" y="71"/>
                    </a:lnTo>
                    <a:lnTo>
                      <a:pt x="93" y="73"/>
                    </a:lnTo>
                    <a:lnTo>
                      <a:pt x="98" y="76"/>
                    </a:lnTo>
                    <a:lnTo>
                      <a:pt x="102" y="82"/>
                    </a:lnTo>
                    <a:lnTo>
                      <a:pt x="107" y="82"/>
                    </a:lnTo>
                    <a:lnTo>
                      <a:pt x="112" y="85"/>
                    </a:lnTo>
                    <a:lnTo>
                      <a:pt x="117" y="85"/>
                    </a:lnTo>
                    <a:lnTo>
                      <a:pt x="121" y="85"/>
                    </a:lnTo>
                    <a:lnTo>
                      <a:pt x="126" y="85"/>
                    </a:lnTo>
                    <a:lnTo>
                      <a:pt x="131" y="85"/>
                    </a:lnTo>
                    <a:lnTo>
                      <a:pt x="136" y="85"/>
                    </a:lnTo>
                    <a:lnTo>
                      <a:pt x="140" y="85"/>
                    </a:lnTo>
                    <a:lnTo>
                      <a:pt x="145" y="85"/>
                    </a:lnTo>
                    <a:lnTo>
                      <a:pt x="150" y="85"/>
                    </a:lnTo>
                    <a:lnTo>
                      <a:pt x="155" y="85"/>
                    </a:lnTo>
                    <a:lnTo>
                      <a:pt x="159" y="85"/>
                    </a:lnTo>
                    <a:lnTo>
                      <a:pt x="164" y="85"/>
                    </a:lnTo>
                    <a:lnTo>
                      <a:pt x="169" y="85"/>
                    </a:lnTo>
                    <a:lnTo>
                      <a:pt x="173" y="85"/>
                    </a:lnTo>
                    <a:lnTo>
                      <a:pt x="178" y="85"/>
                    </a:lnTo>
                    <a:lnTo>
                      <a:pt x="183" y="82"/>
                    </a:lnTo>
                    <a:lnTo>
                      <a:pt x="188" y="82"/>
                    </a:lnTo>
                    <a:lnTo>
                      <a:pt x="192" y="82"/>
                    </a:lnTo>
                    <a:lnTo>
                      <a:pt x="200" y="82"/>
                    </a:lnTo>
                    <a:lnTo>
                      <a:pt x="204" y="79"/>
                    </a:lnTo>
                    <a:lnTo>
                      <a:pt x="209" y="79"/>
                    </a:lnTo>
                    <a:lnTo>
                      <a:pt x="214" y="79"/>
                    </a:lnTo>
                    <a:lnTo>
                      <a:pt x="218" y="76"/>
                    </a:lnTo>
                    <a:lnTo>
                      <a:pt x="224" y="76"/>
                    </a:lnTo>
                    <a:lnTo>
                      <a:pt x="228" y="76"/>
                    </a:lnTo>
                    <a:lnTo>
                      <a:pt x="232" y="76"/>
                    </a:lnTo>
                    <a:lnTo>
                      <a:pt x="240" y="76"/>
                    </a:lnTo>
                    <a:lnTo>
                      <a:pt x="247" y="76"/>
                    </a:lnTo>
                    <a:lnTo>
                      <a:pt x="252" y="76"/>
                    </a:lnTo>
                    <a:lnTo>
                      <a:pt x="257" y="76"/>
                    </a:lnTo>
                    <a:lnTo>
                      <a:pt x="261" y="76"/>
                    </a:lnTo>
                    <a:lnTo>
                      <a:pt x="266" y="76"/>
                    </a:lnTo>
                    <a:lnTo>
                      <a:pt x="273" y="76"/>
                    </a:lnTo>
                    <a:lnTo>
                      <a:pt x="278" y="76"/>
                    </a:lnTo>
                    <a:lnTo>
                      <a:pt x="285" y="76"/>
                    </a:lnTo>
                    <a:lnTo>
                      <a:pt x="292" y="76"/>
                    </a:lnTo>
                    <a:lnTo>
                      <a:pt x="297" y="73"/>
                    </a:lnTo>
                    <a:lnTo>
                      <a:pt x="301" y="73"/>
                    </a:lnTo>
                    <a:lnTo>
                      <a:pt x="307" y="73"/>
                    </a:lnTo>
                    <a:lnTo>
                      <a:pt x="311" y="76"/>
                    </a:lnTo>
                    <a:lnTo>
                      <a:pt x="316" y="76"/>
                    </a:lnTo>
                    <a:lnTo>
                      <a:pt x="323" y="76"/>
                    </a:lnTo>
                    <a:lnTo>
                      <a:pt x="327" y="76"/>
                    </a:lnTo>
                    <a:lnTo>
                      <a:pt x="335" y="76"/>
                    </a:lnTo>
                    <a:lnTo>
                      <a:pt x="339" y="76"/>
                    </a:lnTo>
                    <a:lnTo>
                      <a:pt x="344" y="76"/>
                    </a:lnTo>
                    <a:lnTo>
                      <a:pt x="349" y="76"/>
                    </a:lnTo>
                    <a:lnTo>
                      <a:pt x="354" y="76"/>
                    </a:lnTo>
                    <a:lnTo>
                      <a:pt x="361" y="76"/>
                    </a:lnTo>
                    <a:lnTo>
                      <a:pt x="366" y="76"/>
                    </a:lnTo>
                    <a:lnTo>
                      <a:pt x="382" y="76"/>
                    </a:lnTo>
                    <a:lnTo>
                      <a:pt x="396" y="76"/>
                    </a:lnTo>
                    <a:lnTo>
                      <a:pt x="416" y="76"/>
                    </a:lnTo>
                    <a:lnTo>
                      <a:pt x="422" y="76"/>
                    </a:lnTo>
                    <a:lnTo>
                      <a:pt x="430" y="73"/>
                    </a:lnTo>
                    <a:lnTo>
                      <a:pt x="439" y="73"/>
                    </a:lnTo>
                    <a:lnTo>
                      <a:pt x="446" y="76"/>
                    </a:lnTo>
                    <a:lnTo>
                      <a:pt x="456" y="76"/>
                    </a:lnTo>
                    <a:lnTo>
                      <a:pt x="489" y="73"/>
                    </a:lnTo>
                    <a:lnTo>
                      <a:pt x="522" y="73"/>
                    </a:lnTo>
                    <a:lnTo>
                      <a:pt x="536" y="73"/>
                    </a:lnTo>
                    <a:lnTo>
                      <a:pt x="555" y="73"/>
                    </a:lnTo>
                    <a:lnTo>
                      <a:pt x="562" y="73"/>
                    </a:lnTo>
                    <a:lnTo>
                      <a:pt x="574" y="73"/>
                    </a:lnTo>
                    <a:lnTo>
                      <a:pt x="596" y="73"/>
                    </a:lnTo>
                    <a:lnTo>
                      <a:pt x="608" y="73"/>
                    </a:lnTo>
                    <a:lnTo>
                      <a:pt x="612" y="73"/>
                    </a:lnTo>
                    <a:lnTo>
                      <a:pt x="619" y="73"/>
                    </a:lnTo>
                    <a:lnTo>
                      <a:pt x="627" y="73"/>
                    </a:lnTo>
                    <a:lnTo>
                      <a:pt x="631" y="73"/>
                    </a:lnTo>
                    <a:lnTo>
                      <a:pt x="641" y="73"/>
                    </a:lnTo>
                    <a:lnTo>
                      <a:pt x="647" y="71"/>
                    </a:lnTo>
                    <a:lnTo>
                      <a:pt x="653" y="71"/>
                    </a:lnTo>
                    <a:lnTo>
                      <a:pt x="676" y="71"/>
                    </a:lnTo>
                    <a:lnTo>
                      <a:pt x="681" y="68"/>
                    </a:lnTo>
                    <a:lnTo>
                      <a:pt x="698" y="68"/>
                    </a:lnTo>
                    <a:lnTo>
                      <a:pt x="714" y="68"/>
                    </a:lnTo>
                    <a:lnTo>
                      <a:pt x="719" y="64"/>
                    </a:lnTo>
                    <a:lnTo>
                      <a:pt x="734" y="64"/>
                    </a:lnTo>
                    <a:lnTo>
                      <a:pt x="741" y="61"/>
                    </a:lnTo>
                    <a:lnTo>
                      <a:pt x="752" y="62"/>
                    </a:lnTo>
                    <a:lnTo>
                      <a:pt x="760" y="59"/>
                    </a:lnTo>
                    <a:lnTo>
                      <a:pt x="760" y="24"/>
                    </a:lnTo>
                    <a:lnTo>
                      <a:pt x="760" y="8"/>
                    </a:lnTo>
                    <a:lnTo>
                      <a:pt x="757" y="2"/>
                    </a:lnTo>
                    <a:lnTo>
                      <a:pt x="752" y="0"/>
                    </a:lnTo>
                    <a:lnTo>
                      <a:pt x="748" y="0"/>
                    </a:lnTo>
                    <a:lnTo>
                      <a:pt x="745" y="5"/>
                    </a:lnTo>
                    <a:lnTo>
                      <a:pt x="750" y="14"/>
                    </a:lnTo>
                  </a:path>
                </a:pathLst>
              </a:custGeom>
              <a:solidFill>
                <a:srgbClr val="00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6728" name="Group 24"/>
              <p:cNvGrpSpPr>
                <a:grpSpLocks/>
              </p:cNvGrpSpPr>
              <p:nvPr/>
            </p:nvGrpSpPr>
            <p:grpSpPr bwMode="auto">
              <a:xfrm>
                <a:off x="4922" y="3434"/>
                <a:ext cx="398" cy="38"/>
                <a:chOff x="4922" y="3434"/>
                <a:chExt cx="398" cy="38"/>
              </a:xfrm>
            </p:grpSpPr>
            <p:sp>
              <p:nvSpPr>
                <p:cNvPr id="1096729" name="Freeform 25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  <a:cxn ang="0">
                      <a:pos x="394" y="22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  <a:lnTo>
                        <a:pt x="394" y="22"/>
                      </a:lnTo>
                    </a:path>
                  </a:pathLst>
                </a:custGeom>
                <a:solidFill>
                  <a:srgbClr val="0000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730" name="Freeform 26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731" name="Freeform 27"/>
              <p:cNvSpPr>
                <a:spLocks/>
              </p:cNvSpPr>
              <p:nvPr/>
            </p:nvSpPr>
            <p:spPr bwMode="auto">
              <a:xfrm>
                <a:off x="4609" y="3442"/>
                <a:ext cx="338" cy="35"/>
              </a:xfrm>
              <a:custGeom>
                <a:avLst/>
                <a:gdLst/>
                <a:ahLst/>
                <a:cxnLst>
                  <a:cxn ang="0">
                    <a:pos x="16" y="17"/>
                  </a:cxn>
                  <a:cxn ang="0">
                    <a:pos x="37" y="17"/>
                  </a:cxn>
                  <a:cxn ang="0">
                    <a:pos x="59" y="13"/>
                  </a:cxn>
                  <a:cxn ang="0">
                    <a:pos x="83" y="11"/>
                  </a:cxn>
                  <a:cxn ang="0">
                    <a:pos x="101" y="11"/>
                  </a:cxn>
                  <a:cxn ang="0">
                    <a:pos x="118" y="8"/>
                  </a:cxn>
                  <a:cxn ang="0">
                    <a:pos x="132" y="8"/>
                  </a:cxn>
                  <a:cxn ang="0">
                    <a:pos x="161" y="5"/>
                  </a:cxn>
                  <a:cxn ang="0">
                    <a:pos x="180" y="5"/>
                  </a:cxn>
                  <a:cxn ang="0">
                    <a:pos x="194" y="3"/>
                  </a:cxn>
                  <a:cxn ang="0">
                    <a:pos x="208" y="3"/>
                  </a:cxn>
                  <a:cxn ang="0">
                    <a:pos x="223" y="0"/>
                  </a:cxn>
                  <a:cxn ang="0">
                    <a:pos x="237" y="0"/>
                  </a:cxn>
                  <a:cxn ang="0">
                    <a:pos x="251" y="0"/>
                  </a:cxn>
                  <a:cxn ang="0">
                    <a:pos x="239" y="8"/>
                  </a:cxn>
                  <a:cxn ang="0">
                    <a:pos x="223" y="11"/>
                  </a:cxn>
                  <a:cxn ang="0">
                    <a:pos x="208" y="11"/>
                  </a:cxn>
                  <a:cxn ang="0">
                    <a:pos x="189" y="11"/>
                  </a:cxn>
                  <a:cxn ang="0">
                    <a:pos x="166" y="11"/>
                  </a:cxn>
                  <a:cxn ang="0">
                    <a:pos x="149" y="11"/>
                  </a:cxn>
                  <a:cxn ang="0">
                    <a:pos x="132" y="11"/>
                  </a:cxn>
                  <a:cxn ang="0">
                    <a:pos x="118" y="11"/>
                  </a:cxn>
                  <a:cxn ang="0">
                    <a:pos x="104" y="11"/>
                  </a:cxn>
                  <a:cxn ang="0">
                    <a:pos x="106" y="17"/>
                  </a:cxn>
                  <a:cxn ang="0">
                    <a:pos x="120" y="20"/>
                  </a:cxn>
                  <a:cxn ang="0">
                    <a:pos x="142" y="17"/>
                  </a:cxn>
                  <a:cxn ang="0">
                    <a:pos x="168" y="13"/>
                  </a:cxn>
                  <a:cxn ang="0">
                    <a:pos x="189" y="11"/>
                  </a:cxn>
                  <a:cxn ang="0">
                    <a:pos x="208" y="11"/>
                  </a:cxn>
                  <a:cxn ang="0">
                    <a:pos x="223" y="11"/>
                  </a:cxn>
                  <a:cxn ang="0">
                    <a:pos x="244" y="8"/>
                  </a:cxn>
                  <a:cxn ang="0">
                    <a:pos x="258" y="8"/>
                  </a:cxn>
                  <a:cxn ang="0">
                    <a:pos x="275" y="8"/>
                  </a:cxn>
                  <a:cxn ang="0">
                    <a:pos x="289" y="8"/>
                  </a:cxn>
                  <a:cxn ang="0">
                    <a:pos x="303" y="8"/>
                  </a:cxn>
                  <a:cxn ang="0">
                    <a:pos x="317" y="11"/>
                  </a:cxn>
                  <a:cxn ang="0">
                    <a:pos x="332" y="13"/>
                  </a:cxn>
                  <a:cxn ang="0">
                    <a:pos x="329" y="22"/>
                  </a:cxn>
                  <a:cxn ang="0">
                    <a:pos x="315" y="25"/>
                  </a:cxn>
                  <a:cxn ang="0">
                    <a:pos x="301" y="25"/>
                  </a:cxn>
                  <a:cxn ang="0">
                    <a:pos x="284" y="25"/>
                  </a:cxn>
                  <a:cxn ang="0">
                    <a:pos x="268" y="25"/>
                  </a:cxn>
                  <a:cxn ang="0">
                    <a:pos x="249" y="25"/>
                  </a:cxn>
                  <a:cxn ang="0">
                    <a:pos x="235" y="25"/>
                  </a:cxn>
                  <a:cxn ang="0">
                    <a:pos x="220" y="25"/>
                  </a:cxn>
                  <a:cxn ang="0">
                    <a:pos x="206" y="25"/>
                  </a:cxn>
                  <a:cxn ang="0">
                    <a:pos x="189" y="25"/>
                  </a:cxn>
                  <a:cxn ang="0">
                    <a:pos x="173" y="25"/>
                  </a:cxn>
                  <a:cxn ang="0">
                    <a:pos x="154" y="22"/>
                  </a:cxn>
                  <a:cxn ang="0">
                    <a:pos x="135" y="20"/>
                  </a:cxn>
                  <a:cxn ang="0">
                    <a:pos x="120" y="20"/>
                  </a:cxn>
                  <a:cxn ang="0">
                    <a:pos x="106" y="20"/>
                  </a:cxn>
                  <a:cxn ang="0">
                    <a:pos x="92" y="22"/>
                  </a:cxn>
                  <a:cxn ang="0">
                    <a:pos x="75" y="25"/>
                  </a:cxn>
                  <a:cxn ang="0">
                    <a:pos x="61" y="31"/>
                  </a:cxn>
                  <a:cxn ang="0">
                    <a:pos x="47" y="34"/>
                  </a:cxn>
                  <a:cxn ang="0">
                    <a:pos x="33" y="31"/>
                  </a:cxn>
                  <a:cxn ang="0">
                    <a:pos x="19" y="22"/>
                  </a:cxn>
                  <a:cxn ang="0">
                    <a:pos x="4" y="17"/>
                  </a:cxn>
                </a:cxnLst>
                <a:rect l="0" t="0" r="r" b="b"/>
                <a:pathLst>
                  <a:path w="338" h="35">
                    <a:moveTo>
                      <a:pt x="4" y="13"/>
                    </a:moveTo>
                    <a:lnTo>
                      <a:pt x="9" y="17"/>
                    </a:lnTo>
                    <a:lnTo>
                      <a:pt x="16" y="17"/>
                    </a:lnTo>
                    <a:lnTo>
                      <a:pt x="21" y="17"/>
                    </a:lnTo>
                    <a:lnTo>
                      <a:pt x="31" y="17"/>
                    </a:lnTo>
                    <a:lnTo>
                      <a:pt x="37" y="17"/>
                    </a:lnTo>
                    <a:lnTo>
                      <a:pt x="45" y="17"/>
                    </a:lnTo>
                    <a:lnTo>
                      <a:pt x="52" y="17"/>
                    </a:lnTo>
                    <a:lnTo>
                      <a:pt x="59" y="13"/>
                    </a:lnTo>
                    <a:lnTo>
                      <a:pt x="68" y="13"/>
                    </a:lnTo>
                    <a:lnTo>
                      <a:pt x="75" y="13"/>
                    </a:lnTo>
                    <a:lnTo>
                      <a:pt x="83" y="11"/>
                    </a:lnTo>
                    <a:lnTo>
                      <a:pt x="90" y="11"/>
                    </a:lnTo>
                    <a:lnTo>
                      <a:pt x="95" y="11"/>
                    </a:lnTo>
                    <a:lnTo>
                      <a:pt x="101" y="11"/>
                    </a:lnTo>
                    <a:lnTo>
                      <a:pt x="106" y="11"/>
                    </a:lnTo>
                    <a:lnTo>
                      <a:pt x="113" y="8"/>
                    </a:lnTo>
                    <a:lnTo>
                      <a:pt x="118" y="8"/>
                    </a:lnTo>
                    <a:lnTo>
                      <a:pt x="123" y="8"/>
                    </a:lnTo>
                    <a:lnTo>
                      <a:pt x="128" y="8"/>
                    </a:lnTo>
                    <a:lnTo>
                      <a:pt x="132" y="8"/>
                    </a:lnTo>
                    <a:lnTo>
                      <a:pt x="149" y="8"/>
                    </a:lnTo>
                    <a:lnTo>
                      <a:pt x="154" y="5"/>
                    </a:lnTo>
                    <a:lnTo>
                      <a:pt x="161" y="5"/>
                    </a:lnTo>
                    <a:lnTo>
                      <a:pt x="168" y="5"/>
                    </a:lnTo>
                    <a:lnTo>
                      <a:pt x="175" y="5"/>
                    </a:lnTo>
                    <a:lnTo>
                      <a:pt x="180" y="5"/>
                    </a:lnTo>
                    <a:lnTo>
                      <a:pt x="185" y="3"/>
                    </a:lnTo>
                    <a:lnTo>
                      <a:pt x="189" y="3"/>
                    </a:lnTo>
                    <a:lnTo>
                      <a:pt x="194" y="3"/>
                    </a:lnTo>
                    <a:lnTo>
                      <a:pt x="199" y="3"/>
                    </a:lnTo>
                    <a:lnTo>
                      <a:pt x="204" y="3"/>
                    </a:lnTo>
                    <a:lnTo>
                      <a:pt x="208" y="3"/>
                    </a:lnTo>
                    <a:lnTo>
                      <a:pt x="213" y="3"/>
                    </a:lnTo>
                    <a:lnTo>
                      <a:pt x="218" y="0"/>
                    </a:lnTo>
                    <a:lnTo>
                      <a:pt x="223" y="0"/>
                    </a:lnTo>
                    <a:lnTo>
                      <a:pt x="227" y="0"/>
                    </a:lnTo>
                    <a:lnTo>
                      <a:pt x="232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6" y="0"/>
                    </a:lnTo>
                    <a:lnTo>
                      <a:pt x="251" y="0"/>
                    </a:lnTo>
                    <a:lnTo>
                      <a:pt x="249" y="5"/>
                    </a:lnTo>
                    <a:lnTo>
                      <a:pt x="244" y="5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27" y="11"/>
                    </a:lnTo>
                    <a:lnTo>
                      <a:pt x="223" y="11"/>
                    </a:lnTo>
                    <a:lnTo>
                      <a:pt x="218" y="11"/>
                    </a:lnTo>
                    <a:lnTo>
                      <a:pt x="213" y="11"/>
                    </a:lnTo>
                    <a:lnTo>
                      <a:pt x="208" y="11"/>
                    </a:lnTo>
                    <a:lnTo>
                      <a:pt x="201" y="11"/>
                    </a:lnTo>
                    <a:lnTo>
                      <a:pt x="194" y="11"/>
                    </a:lnTo>
                    <a:lnTo>
                      <a:pt x="189" y="11"/>
                    </a:lnTo>
                    <a:lnTo>
                      <a:pt x="180" y="11"/>
                    </a:lnTo>
                    <a:lnTo>
                      <a:pt x="173" y="11"/>
                    </a:lnTo>
                    <a:lnTo>
                      <a:pt x="166" y="11"/>
                    </a:lnTo>
                    <a:lnTo>
                      <a:pt x="161" y="11"/>
                    </a:lnTo>
                    <a:lnTo>
                      <a:pt x="156" y="11"/>
                    </a:lnTo>
                    <a:lnTo>
                      <a:pt x="149" y="11"/>
                    </a:lnTo>
                    <a:lnTo>
                      <a:pt x="142" y="11"/>
                    </a:lnTo>
                    <a:lnTo>
                      <a:pt x="137" y="11"/>
                    </a:lnTo>
                    <a:lnTo>
                      <a:pt x="132" y="11"/>
                    </a:lnTo>
                    <a:lnTo>
                      <a:pt x="128" y="11"/>
                    </a:lnTo>
                    <a:lnTo>
                      <a:pt x="123" y="11"/>
                    </a:lnTo>
                    <a:lnTo>
                      <a:pt x="118" y="11"/>
                    </a:lnTo>
                    <a:lnTo>
                      <a:pt x="113" y="11"/>
                    </a:lnTo>
                    <a:lnTo>
                      <a:pt x="109" y="11"/>
                    </a:lnTo>
                    <a:lnTo>
                      <a:pt x="104" y="11"/>
                    </a:lnTo>
                    <a:lnTo>
                      <a:pt x="99" y="11"/>
                    </a:lnTo>
                    <a:lnTo>
                      <a:pt x="101" y="17"/>
                    </a:lnTo>
                    <a:lnTo>
                      <a:pt x="106" y="17"/>
                    </a:lnTo>
                    <a:lnTo>
                      <a:pt x="111" y="17"/>
                    </a:lnTo>
                    <a:lnTo>
                      <a:pt x="116" y="20"/>
                    </a:lnTo>
                    <a:lnTo>
                      <a:pt x="120" y="20"/>
                    </a:lnTo>
                    <a:lnTo>
                      <a:pt x="128" y="20"/>
                    </a:lnTo>
                    <a:lnTo>
                      <a:pt x="135" y="17"/>
                    </a:lnTo>
                    <a:lnTo>
                      <a:pt x="142" y="17"/>
                    </a:lnTo>
                    <a:lnTo>
                      <a:pt x="152" y="17"/>
                    </a:lnTo>
                    <a:lnTo>
                      <a:pt x="158" y="13"/>
                    </a:lnTo>
                    <a:lnTo>
                      <a:pt x="168" y="13"/>
                    </a:lnTo>
                    <a:lnTo>
                      <a:pt x="175" y="13"/>
                    </a:lnTo>
                    <a:lnTo>
                      <a:pt x="182" y="11"/>
                    </a:lnTo>
                    <a:lnTo>
                      <a:pt x="189" y="11"/>
                    </a:lnTo>
                    <a:lnTo>
                      <a:pt x="196" y="11"/>
                    </a:lnTo>
                    <a:lnTo>
                      <a:pt x="201" y="11"/>
                    </a:lnTo>
                    <a:lnTo>
                      <a:pt x="208" y="11"/>
                    </a:lnTo>
                    <a:lnTo>
                      <a:pt x="213" y="11"/>
                    </a:lnTo>
                    <a:lnTo>
                      <a:pt x="218" y="11"/>
                    </a:lnTo>
                    <a:lnTo>
                      <a:pt x="223" y="11"/>
                    </a:lnTo>
                    <a:lnTo>
                      <a:pt x="230" y="11"/>
                    </a:lnTo>
                    <a:lnTo>
                      <a:pt x="237" y="8"/>
                    </a:lnTo>
                    <a:lnTo>
                      <a:pt x="244" y="8"/>
                    </a:lnTo>
                    <a:lnTo>
                      <a:pt x="249" y="8"/>
                    </a:lnTo>
                    <a:lnTo>
                      <a:pt x="253" y="8"/>
                    </a:lnTo>
                    <a:lnTo>
                      <a:pt x="258" y="8"/>
                    </a:lnTo>
                    <a:lnTo>
                      <a:pt x="265" y="8"/>
                    </a:lnTo>
                    <a:lnTo>
                      <a:pt x="270" y="8"/>
                    </a:lnTo>
                    <a:lnTo>
                      <a:pt x="275" y="8"/>
                    </a:lnTo>
                    <a:lnTo>
                      <a:pt x="279" y="8"/>
                    </a:lnTo>
                    <a:lnTo>
                      <a:pt x="284" y="8"/>
                    </a:lnTo>
                    <a:lnTo>
                      <a:pt x="289" y="8"/>
                    </a:lnTo>
                    <a:lnTo>
                      <a:pt x="294" y="8"/>
                    </a:lnTo>
                    <a:lnTo>
                      <a:pt x="299" y="8"/>
                    </a:lnTo>
                    <a:lnTo>
                      <a:pt x="303" y="8"/>
                    </a:lnTo>
                    <a:lnTo>
                      <a:pt x="308" y="11"/>
                    </a:lnTo>
                    <a:lnTo>
                      <a:pt x="313" y="11"/>
                    </a:lnTo>
                    <a:lnTo>
                      <a:pt x="317" y="11"/>
                    </a:lnTo>
                    <a:lnTo>
                      <a:pt x="322" y="13"/>
                    </a:lnTo>
                    <a:lnTo>
                      <a:pt x="327" y="13"/>
                    </a:lnTo>
                    <a:lnTo>
                      <a:pt x="332" y="13"/>
                    </a:lnTo>
                    <a:lnTo>
                      <a:pt x="337" y="17"/>
                    </a:lnTo>
                    <a:lnTo>
                      <a:pt x="334" y="22"/>
                    </a:lnTo>
                    <a:lnTo>
                      <a:pt x="329" y="22"/>
                    </a:lnTo>
                    <a:lnTo>
                      <a:pt x="325" y="25"/>
                    </a:lnTo>
                    <a:lnTo>
                      <a:pt x="320" y="25"/>
                    </a:lnTo>
                    <a:lnTo>
                      <a:pt x="315" y="25"/>
                    </a:lnTo>
                    <a:lnTo>
                      <a:pt x="311" y="25"/>
                    </a:lnTo>
                    <a:lnTo>
                      <a:pt x="305" y="25"/>
                    </a:lnTo>
                    <a:lnTo>
                      <a:pt x="301" y="25"/>
                    </a:lnTo>
                    <a:lnTo>
                      <a:pt x="296" y="25"/>
                    </a:lnTo>
                    <a:lnTo>
                      <a:pt x="289" y="25"/>
                    </a:lnTo>
                    <a:lnTo>
                      <a:pt x="284" y="25"/>
                    </a:lnTo>
                    <a:lnTo>
                      <a:pt x="279" y="25"/>
                    </a:lnTo>
                    <a:lnTo>
                      <a:pt x="273" y="25"/>
                    </a:lnTo>
                    <a:lnTo>
                      <a:pt x="268" y="25"/>
                    </a:lnTo>
                    <a:lnTo>
                      <a:pt x="261" y="25"/>
                    </a:lnTo>
                    <a:lnTo>
                      <a:pt x="256" y="25"/>
                    </a:lnTo>
                    <a:lnTo>
                      <a:pt x="249" y="25"/>
                    </a:lnTo>
                    <a:lnTo>
                      <a:pt x="244" y="25"/>
                    </a:lnTo>
                    <a:lnTo>
                      <a:pt x="239" y="25"/>
                    </a:lnTo>
                    <a:lnTo>
                      <a:pt x="235" y="25"/>
                    </a:lnTo>
                    <a:lnTo>
                      <a:pt x="230" y="25"/>
                    </a:lnTo>
                    <a:lnTo>
                      <a:pt x="225" y="25"/>
                    </a:lnTo>
                    <a:lnTo>
                      <a:pt x="220" y="25"/>
                    </a:lnTo>
                    <a:lnTo>
                      <a:pt x="216" y="25"/>
                    </a:lnTo>
                    <a:lnTo>
                      <a:pt x="211" y="25"/>
                    </a:lnTo>
                    <a:lnTo>
                      <a:pt x="206" y="25"/>
                    </a:lnTo>
                    <a:lnTo>
                      <a:pt x="201" y="25"/>
                    </a:lnTo>
                    <a:lnTo>
                      <a:pt x="194" y="25"/>
                    </a:lnTo>
                    <a:lnTo>
                      <a:pt x="189" y="25"/>
                    </a:lnTo>
                    <a:lnTo>
                      <a:pt x="185" y="25"/>
                    </a:lnTo>
                    <a:lnTo>
                      <a:pt x="180" y="25"/>
                    </a:lnTo>
                    <a:lnTo>
                      <a:pt x="173" y="25"/>
                    </a:lnTo>
                    <a:lnTo>
                      <a:pt x="168" y="22"/>
                    </a:lnTo>
                    <a:lnTo>
                      <a:pt x="161" y="22"/>
                    </a:lnTo>
                    <a:lnTo>
                      <a:pt x="154" y="22"/>
                    </a:lnTo>
                    <a:lnTo>
                      <a:pt x="149" y="20"/>
                    </a:lnTo>
                    <a:lnTo>
                      <a:pt x="142" y="20"/>
                    </a:lnTo>
                    <a:lnTo>
                      <a:pt x="135" y="20"/>
                    </a:lnTo>
                    <a:lnTo>
                      <a:pt x="130" y="20"/>
                    </a:lnTo>
                    <a:lnTo>
                      <a:pt x="126" y="20"/>
                    </a:lnTo>
                    <a:lnTo>
                      <a:pt x="120" y="20"/>
                    </a:lnTo>
                    <a:lnTo>
                      <a:pt x="116" y="20"/>
                    </a:lnTo>
                    <a:lnTo>
                      <a:pt x="111" y="20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20"/>
                    </a:lnTo>
                    <a:lnTo>
                      <a:pt x="92" y="22"/>
                    </a:lnTo>
                    <a:lnTo>
                      <a:pt x="87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66" y="28"/>
                    </a:lnTo>
                    <a:lnTo>
                      <a:pt x="61" y="31"/>
                    </a:lnTo>
                    <a:lnTo>
                      <a:pt x="57" y="31"/>
                    </a:lnTo>
                    <a:lnTo>
                      <a:pt x="52" y="34"/>
                    </a:lnTo>
                    <a:lnTo>
                      <a:pt x="47" y="34"/>
                    </a:lnTo>
                    <a:lnTo>
                      <a:pt x="42" y="34"/>
                    </a:lnTo>
                    <a:lnTo>
                      <a:pt x="37" y="31"/>
                    </a:lnTo>
                    <a:lnTo>
                      <a:pt x="33" y="31"/>
                    </a:lnTo>
                    <a:lnTo>
                      <a:pt x="28" y="28"/>
                    </a:lnTo>
                    <a:lnTo>
                      <a:pt x="23" y="25"/>
                    </a:lnTo>
                    <a:lnTo>
                      <a:pt x="19" y="22"/>
                    </a:lnTo>
                    <a:lnTo>
                      <a:pt x="14" y="20"/>
                    </a:lnTo>
                    <a:lnTo>
                      <a:pt x="9" y="17"/>
                    </a:lnTo>
                    <a:lnTo>
                      <a:pt x="4" y="17"/>
                    </a:lnTo>
                    <a:lnTo>
                      <a:pt x="0" y="17"/>
                    </a:lnTo>
                    <a:lnTo>
                      <a:pt x="4" y="13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32" name="Freeform 28"/>
              <p:cNvSpPr>
                <a:spLocks/>
              </p:cNvSpPr>
              <p:nvPr/>
            </p:nvSpPr>
            <p:spPr bwMode="auto">
              <a:xfrm>
                <a:off x="4775" y="3483"/>
                <a:ext cx="75" cy="17"/>
              </a:xfrm>
              <a:custGeom>
                <a:avLst/>
                <a:gdLst/>
                <a:ahLst/>
                <a:cxnLst>
                  <a:cxn ang="0">
                    <a:pos x="74" y="16"/>
                  </a:cxn>
                  <a:cxn ang="0">
                    <a:pos x="69" y="7"/>
                  </a:cxn>
                  <a:cxn ang="0">
                    <a:pos x="64" y="7"/>
                  </a:cxn>
                  <a:cxn ang="0">
                    <a:pos x="59" y="7"/>
                  </a:cxn>
                  <a:cxn ang="0">
                    <a:pos x="54" y="7"/>
                  </a:cxn>
                  <a:cxn ang="0">
                    <a:pos x="50" y="7"/>
                  </a:cxn>
                  <a:cxn ang="0">
                    <a:pos x="45" y="7"/>
                  </a:cxn>
                  <a:cxn ang="0">
                    <a:pos x="40" y="0"/>
                  </a:cxn>
                  <a:cxn ang="0">
                    <a:pos x="35" y="0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9" y="16"/>
                  </a:cxn>
                  <a:cxn ang="0">
                    <a:pos x="4" y="16"/>
                  </a:cxn>
                  <a:cxn ang="0">
                    <a:pos x="0" y="16"/>
                  </a:cxn>
                </a:cxnLst>
                <a:rect l="0" t="0" r="r" b="b"/>
                <a:pathLst>
                  <a:path w="75" h="17">
                    <a:moveTo>
                      <a:pt x="74" y="16"/>
                    </a:moveTo>
                    <a:lnTo>
                      <a:pt x="69" y="7"/>
                    </a:lnTo>
                    <a:lnTo>
                      <a:pt x="64" y="7"/>
                    </a:lnTo>
                    <a:lnTo>
                      <a:pt x="59" y="7"/>
                    </a:lnTo>
                    <a:lnTo>
                      <a:pt x="54" y="7"/>
                    </a:lnTo>
                    <a:lnTo>
                      <a:pt x="50" y="7"/>
                    </a:lnTo>
                    <a:lnTo>
                      <a:pt x="45" y="7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9" y="16"/>
                    </a:lnTo>
                    <a:lnTo>
                      <a:pt x="4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33" name="Freeform 29"/>
              <p:cNvSpPr>
                <a:spLocks/>
              </p:cNvSpPr>
              <p:nvPr/>
            </p:nvSpPr>
            <p:spPr bwMode="auto">
              <a:xfrm>
                <a:off x="4932" y="3471"/>
                <a:ext cx="82" cy="2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2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3" y="0"/>
                  </a:cxn>
                  <a:cxn ang="0">
                    <a:pos x="28" y="2"/>
                  </a:cxn>
                  <a:cxn ang="0">
                    <a:pos x="33" y="5"/>
                  </a:cxn>
                  <a:cxn ang="0">
                    <a:pos x="38" y="8"/>
                  </a:cxn>
                  <a:cxn ang="0">
                    <a:pos x="42" y="8"/>
                  </a:cxn>
                  <a:cxn ang="0">
                    <a:pos x="47" y="8"/>
                  </a:cxn>
                  <a:cxn ang="0">
                    <a:pos x="52" y="14"/>
                  </a:cxn>
                  <a:cxn ang="0">
                    <a:pos x="57" y="14"/>
                  </a:cxn>
                  <a:cxn ang="0">
                    <a:pos x="62" y="16"/>
                  </a:cxn>
                  <a:cxn ang="0">
                    <a:pos x="66" y="19"/>
                  </a:cxn>
                  <a:cxn ang="0">
                    <a:pos x="71" y="19"/>
                  </a:cxn>
                  <a:cxn ang="0">
                    <a:pos x="76" y="19"/>
                  </a:cxn>
                  <a:cxn ang="0">
                    <a:pos x="81" y="25"/>
                  </a:cxn>
                </a:cxnLst>
                <a:rect l="0" t="0" r="r" b="b"/>
                <a:pathLst>
                  <a:path w="82" h="26">
                    <a:moveTo>
                      <a:pt x="0" y="2"/>
                    </a:moveTo>
                    <a:lnTo>
                      <a:pt x="4" y="2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8" y="2"/>
                    </a:lnTo>
                    <a:lnTo>
                      <a:pt x="33" y="5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7" y="8"/>
                    </a:lnTo>
                    <a:lnTo>
                      <a:pt x="52" y="14"/>
                    </a:lnTo>
                    <a:lnTo>
                      <a:pt x="57" y="14"/>
                    </a:lnTo>
                    <a:lnTo>
                      <a:pt x="62" y="16"/>
                    </a:lnTo>
                    <a:lnTo>
                      <a:pt x="66" y="19"/>
                    </a:lnTo>
                    <a:lnTo>
                      <a:pt x="71" y="19"/>
                    </a:lnTo>
                    <a:lnTo>
                      <a:pt x="76" y="19"/>
                    </a:lnTo>
                    <a:lnTo>
                      <a:pt x="81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734" name="Freeform 30"/>
            <p:cNvSpPr>
              <a:spLocks/>
            </p:cNvSpPr>
            <p:nvPr/>
          </p:nvSpPr>
          <p:spPr bwMode="auto">
            <a:xfrm>
              <a:off x="3912" y="1004"/>
              <a:ext cx="102" cy="413"/>
            </a:xfrm>
            <a:custGeom>
              <a:avLst/>
              <a:gdLst/>
              <a:ahLst/>
              <a:cxnLst>
                <a:cxn ang="0">
                  <a:pos x="21" y="4"/>
                </a:cxn>
                <a:cxn ang="0">
                  <a:pos x="33" y="18"/>
                </a:cxn>
                <a:cxn ang="0">
                  <a:pos x="44" y="34"/>
                </a:cxn>
                <a:cxn ang="0">
                  <a:pos x="52" y="51"/>
                </a:cxn>
                <a:cxn ang="0">
                  <a:pos x="56" y="67"/>
                </a:cxn>
                <a:cxn ang="0">
                  <a:pos x="61" y="84"/>
                </a:cxn>
                <a:cxn ang="0">
                  <a:pos x="63" y="100"/>
                </a:cxn>
                <a:cxn ang="0">
                  <a:pos x="67" y="117"/>
                </a:cxn>
                <a:cxn ang="0">
                  <a:pos x="71" y="133"/>
                </a:cxn>
                <a:cxn ang="0">
                  <a:pos x="73" y="150"/>
                </a:cxn>
                <a:cxn ang="0">
                  <a:pos x="75" y="165"/>
                </a:cxn>
                <a:cxn ang="0">
                  <a:pos x="79" y="182"/>
                </a:cxn>
                <a:cxn ang="0">
                  <a:pos x="83" y="198"/>
                </a:cxn>
                <a:cxn ang="0">
                  <a:pos x="83" y="215"/>
                </a:cxn>
                <a:cxn ang="0">
                  <a:pos x="88" y="231"/>
                </a:cxn>
                <a:cxn ang="0">
                  <a:pos x="88" y="248"/>
                </a:cxn>
                <a:cxn ang="0">
                  <a:pos x="90" y="264"/>
                </a:cxn>
                <a:cxn ang="0">
                  <a:pos x="94" y="281"/>
                </a:cxn>
                <a:cxn ang="0">
                  <a:pos x="94" y="297"/>
                </a:cxn>
                <a:cxn ang="0">
                  <a:pos x="96" y="320"/>
                </a:cxn>
                <a:cxn ang="0">
                  <a:pos x="96" y="336"/>
                </a:cxn>
                <a:cxn ang="0">
                  <a:pos x="98" y="352"/>
                </a:cxn>
                <a:cxn ang="0">
                  <a:pos x="98" y="368"/>
                </a:cxn>
                <a:cxn ang="0">
                  <a:pos x="101" y="385"/>
                </a:cxn>
                <a:cxn ang="0">
                  <a:pos x="101" y="401"/>
                </a:cxn>
                <a:cxn ang="0">
                  <a:pos x="92" y="412"/>
                </a:cxn>
                <a:cxn ang="0">
                  <a:pos x="75" y="397"/>
                </a:cxn>
                <a:cxn ang="0">
                  <a:pos x="71" y="381"/>
                </a:cxn>
                <a:cxn ang="0">
                  <a:pos x="69" y="364"/>
                </a:cxn>
                <a:cxn ang="0">
                  <a:pos x="67" y="348"/>
                </a:cxn>
                <a:cxn ang="0">
                  <a:pos x="67" y="331"/>
                </a:cxn>
                <a:cxn ang="0">
                  <a:pos x="65" y="315"/>
                </a:cxn>
                <a:cxn ang="0">
                  <a:pos x="63" y="299"/>
                </a:cxn>
                <a:cxn ang="0">
                  <a:pos x="59" y="283"/>
                </a:cxn>
                <a:cxn ang="0">
                  <a:pos x="56" y="266"/>
                </a:cxn>
                <a:cxn ang="0">
                  <a:pos x="52" y="250"/>
                </a:cxn>
                <a:cxn ang="0">
                  <a:pos x="52" y="233"/>
                </a:cxn>
                <a:cxn ang="0">
                  <a:pos x="46" y="217"/>
                </a:cxn>
                <a:cxn ang="0">
                  <a:pos x="37" y="200"/>
                </a:cxn>
                <a:cxn ang="0">
                  <a:pos x="33" y="184"/>
                </a:cxn>
                <a:cxn ang="0">
                  <a:pos x="29" y="167"/>
                </a:cxn>
                <a:cxn ang="0">
                  <a:pos x="23" y="152"/>
                </a:cxn>
                <a:cxn ang="0">
                  <a:pos x="19" y="135"/>
                </a:cxn>
                <a:cxn ang="0">
                  <a:pos x="17" y="119"/>
                </a:cxn>
                <a:cxn ang="0">
                  <a:pos x="17" y="102"/>
                </a:cxn>
                <a:cxn ang="0">
                  <a:pos x="10" y="86"/>
                </a:cxn>
                <a:cxn ang="0">
                  <a:pos x="4" y="69"/>
                </a:cxn>
                <a:cxn ang="0">
                  <a:pos x="2" y="53"/>
                </a:cxn>
                <a:cxn ang="0">
                  <a:pos x="12" y="36"/>
                </a:cxn>
                <a:cxn ang="0">
                  <a:pos x="17" y="20"/>
                </a:cxn>
                <a:cxn ang="0">
                  <a:pos x="12" y="4"/>
                </a:cxn>
              </a:cxnLst>
              <a:rect l="0" t="0" r="r" b="b"/>
              <a:pathLst>
                <a:path w="102" h="413">
                  <a:moveTo>
                    <a:pt x="8" y="2"/>
                  </a:moveTo>
                  <a:lnTo>
                    <a:pt x="12" y="0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5" y="8"/>
                  </a:lnTo>
                  <a:lnTo>
                    <a:pt x="29" y="10"/>
                  </a:lnTo>
                  <a:lnTo>
                    <a:pt x="31" y="14"/>
                  </a:lnTo>
                  <a:lnTo>
                    <a:pt x="33" y="18"/>
                  </a:lnTo>
                  <a:lnTo>
                    <a:pt x="35" y="22"/>
                  </a:lnTo>
                  <a:lnTo>
                    <a:pt x="37" y="27"/>
                  </a:lnTo>
                  <a:lnTo>
                    <a:pt x="39" y="31"/>
                  </a:lnTo>
                  <a:lnTo>
                    <a:pt x="44" y="34"/>
                  </a:lnTo>
                  <a:lnTo>
                    <a:pt x="46" y="39"/>
                  </a:lnTo>
                  <a:lnTo>
                    <a:pt x="48" y="43"/>
                  </a:lnTo>
                  <a:lnTo>
                    <a:pt x="50" y="47"/>
                  </a:lnTo>
                  <a:lnTo>
                    <a:pt x="52" y="51"/>
                  </a:lnTo>
                  <a:lnTo>
                    <a:pt x="52" y="55"/>
                  </a:lnTo>
                  <a:lnTo>
                    <a:pt x="54" y="59"/>
                  </a:lnTo>
                  <a:lnTo>
                    <a:pt x="54" y="63"/>
                  </a:lnTo>
                  <a:lnTo>
                    <a:pt x="56" y="67"/>
                  </a:lnTo>
                  <a:lnTo>
                    <a:pt x="56" y="71"/>
                  </a:lnTo>
                  <a:lnTo>
                    <a:pt x="59" y="76"/>
                  </a:lnTo>
                  <a:lnTo>
                    <a:pt x="59" y="80"/>
                  </a:lnTo>
                  <a:lnTo>
                    <a:pt x="61" y="84"/>
                  </a:lnTo>
                  <a:lnTo>
                    <a:pt x="61" y="88"/>
                  </a:lnTo>
                  <a:lnTo>
                    <a:pt x="61" y="92"/>
                  </a:lnTo>
                  <a:lnTo>
                    <a:pt x="63" y="96"/>
                  </a:lnTo>
                  <a:lnTo>
                    <a:pt x="63" y="100"/>
                  </a:lnTo>
                  <a:lnTo>
                    <a:pt x="65" y="104"/>
                  </a:lnTo>
                  <a:lnTo>
                    <a:pt x="65" y="108"/>
                  </a:lnTo>
                  <a:lnTo>
                    <a:pt x="67" y="113"/>
                  </a:lnTo>
                  <a:lnTo>
                    <a:pt x="67" y="117"/>
                  </a:lnTo>
                  <a:lnTo>
                    <a:pt x="69" y="121"/>
                  </a:lnTo>
                  <a:lnTo>
                    <a:pt x="69" y="125"/>
                  </a:lnTo>
                  <a:lnTo>
                    <a:pt x="71" y="129"/>
                  </a:lnTo>
                  <a:lnTo>
                    <a:pt x="71" y="133"/>
                  </a:lnTo>
                  <a:lnTo>
                    <a:pt x="71" y="137"/>
                  </a:lnTo>
                  <a:lnTo>
                    <a:pt x="73" y="141"/>
                  </a:lnTo>
                  <a:lnTo>
                    <a:pt x="73" y="145"/>
                  </a:lnTo>
                  <a:lnTo>
                    <a:pt x="73" y="150"/>
                  </a:lnTo>
                  <a:lnTo>
                    <a:pt x="73" y="154"/>
                  </a:lnTo>
                  <a:lnTo>
                    <a:pt x="73" y="158"/>
                  </a:lnTo>
                  <a:lnTo>
                    <a:pt x="75" y="162"/>
                  </a:lnTo>
                  <a:lnTo>
                    <a:pt x="75" y="165"/>
                  </a:lnTo>
                  <a:lnTo>
                    <a:pt x="75" y="170"/>
                  </a:lnTo>
                  <a:lnTo>
                    <a:pt x="77" y="174"/>
                  </a:lnTo>
                  <a:lnTo>
                    <a:pt x="77" y="178"/>
                  </a:lnTo>
                  <a:lnTo>
                    <a:pt x="79" y="182"/>
                  </a:lnTo>
                  <a:lnTo>
                    <a:pt x="79" y="186"/>
                  </a:lnTo>
                  <a:lnTo>
                    <a:pt x="81" y="191"/>
                  </a:lnTo>
                  <a:lnTo>
                    <a:pt x="81" y="195"/>
                  </a:lnTo>
                  <a:lnTo>
                    <a:pt x="83" y="198"/>
                  </a:lnTo>
                  <a:lnTo>
                    <a:pt x="83" y="202"/>
                  </a:lnTo>
                  <a:lnTo>
                    <a:pt x="83" y="207"/>
                  </a:lnTo>
                  <a:lnTo>
                    <a:pt x="83" y="211"/>
                  </a:lnTo>
                  <a:lnTo>
                    <a:pt x="83" y="215"/>
                  </a:lnTo>
                  <a:lnTo>
                    <a:pt x="85" y="219"/>
                  </a:lnTo>
                  <a:lnTo>
                    <a:pt x="85" y="223"/>
                  </a:lnTo>
                  <a:lnTo>
                    <a:pt x="88" y="227"/>
                  </a:lnTo>
                  <a:lnTo>
                    <a:pt x="88" y="231"/>
                  </a:lnTo>
                  <a:lnTo>
                    <a:pt x="88" y="235"/>
                  </a:lnTo>
                  <a:lnTo>
                    <a:pt x="88" y="239"/>
                  </a:lnTo>
                  <a:lnTo>
                    <a:pt x="88" y="244"/>
                  </a:lnTo>
                  <a:lnTo>
                    <a:pt x="88" y="248"/>
                  </a:lnTo>
                  <a:lnTo>
                    <a:pt x="88" y="252"/>
                  </a:lnTo>
                  <a:lnTo>
                    <a:pt x="88" y="256"/>
                  </a:lnTo>
                  <a:lnTo>
                    <a:pt x="90" y="260"/>
                  </a:lnTo>
                  <a:lnTo>
                    <a:pt x="90" y="264"/>
                  </a:lnTo>
                  <a:lnTo>
                    <a:pt x="90" y="268"/>
                  </a:lnTo>
                  <a:lnTo>
                    <a:pt x="92" y="272"/>
                  </a:lnTo>
                  <a:lnTo>
                    <a:pt x="92" y="276"/>
                  </a:lnTo>
                  <a:lnTo>
                    <a:pt x="94" y="281"/>
                  </a:lnTo>
                  <a:lnTo>
                    <a:pt x="94" y="285"/>
                  </a:lnTo>
                  <a:lnTo>
                    <a:pt x="94" y="289"/>
                  </a:lnTo>
                  <a:lnTo>
                    <a:pt x="94" y="293"/>
                  </a:lnTo>
                  <a:lnTo>
                    <a:pt x="94" y="297"/>
                  </a:lnTo>
                  <a:lnTo>
                    <a:pt x="96" y="301"/>
                  </a:lnTo>
                  <a:lnTo>
                    <a:pt x="96" y="305"/>
                  </a:lnTo>
                  <a:lnTo>
                    <a:pt x="96" y="309"/>
                  </a:lnTo>
                  <a:lnTo>
                    <a:pt x="96" y="320"/>
                  </a:lnTo>
                  <a:lnTo>
                    <a:pt x="96" y="324"/>
                  </a:lnTo>
                  <a:lnTo>
                    <a:pt x="96" y="328"/>
                  </a:lnTo>
                  <a:lnTo>
                    <a:pt x="96" y="331"/>
                  </a:lnTo>
                  <a:lnTo>
                    <a:pt x="96" y="336"/>
                  </a:lnTo>
                  <a:lnTo>
                    <a:pt x="96" y="340"/>
                  </a:lnTo>
                  <a:lnTo>
                    <a:pt x="96" y="344"/>
                  </a:lnTo>
                  <a:lnTo>
                    <a:pt x="96" y="348"/>
                  </a:lnTo>
                  <a:lnTo>
                    <a:pt x="98" y="352"/>
                  </a:lnTo>
                  <a:lnTo>
                    <a:pt x="98" y="357"/>
                  </a:lnTo>
                  <a:lnTo>
                    <a:pt x="98" y="361"/>
                  </a:lnTo>
                  <a:lnTo>
                    <a:pt x="98" y="364"/>
                  </a:lnTo>
                  <a:lnTo>
                    <a:pt x="98" y="368"/>
                  </a:lnTo>
                  <a:lnTo>
                    <a:pt x="98" y="372"/>
                  </a:lnTo>
                  <a:lnTo>
                    <a:pt x="98" y="377"/>
                  </a:lnTo>
                  <a:lnTo>
                    <a:pt x="101" y="381"/>
                  </a:lnTo>
                  <a:lnTo>
                    <a:pt x="101" y="385"/>
                  </a:lnTo>
                  <a:lnTo>
                    <a:pt x="101" y="389"/>
                  </a:lnTo>
                  <a:lnTo>
                    <a:pt x="101" y="394"/>
                  </a:lnTo>
                  <a:lnTo>
                    <a:pt x="101" y="397"/>
                  </a:lnTo>
                  <a:lnTo>
                    <a:pt x="101" y="401"/>
                  </a:lnTo>
                  <a:lnTo>
                    <a:pt x="101" y="405"/>
                  </a:lnTo>
                  <a:lnTo>
                    <a:pt x="101" y="409"/>
                  </a:lnTo>
                  <a:lnTo>
                    <a:pt x="96" y="412"/>
                  </a:lnTo>
                  <a:lnTo>
                    <a:pt x="92" y="412"/>
                  </a:lnTo>
                  <a:lnTo>
                    <a:pt x="88" y="407"/>
                  </a:lnTo>
                  <a:lnTo>
                    <a:pt x="83" y="403"/>
                  </a:lnTo>
                  <a:lnTo>
                    <a:pt x="79" y="399"/>
                  </a:lnTo>
                  <a:lnTo>
                    <a:pt x="75" y="397"/>
                  </a:lnTo>
                  <a:lnTo>
                    <a:pt x="71" y="395"/>
                  </a:lnTo>
                  <a:lnTo>
                    <a:pt x="71" y="391"/>
                  </a:lnTo>
                  <a:lnTo>
                    <a:pt x="71" y="387"/>
                  </a:lnTo>
                  <a:lnTo>
                    <a:pt x="71" y="381"/>
                  </a:lnTo>
                  <a:lnTo>
                    <a:pt x="71" y="377"/>
                  </a:lnTo>
                  <a:lnTo>
                    <a:pt x="71" y="372"/>
                  </a:lnTo>
                  <a:lnTo>
                    <a:pt x="71" y="368"/>
                  </a:lnTo>
                  <a:lnTo>
                    <a:pt x="69" y="364"/>
                  </a:lnTo>
                  <a:lnTo>
                    <a:pt x="69" y="361"/>
                  </a:lnTo>
                  <a:lnTo>
                    <a:pt x="69" y="357"/>
                  </a:lnTo>
                  <a:lnTo>
                    <a:pt x="67" y="352"/>
                  </a:lnTo>
                  <a:lnTo>
                    <a:pt x="67" y="348"/>
                  </a:lnTo>
                  <a:lnTo>
                    <a:pt x="67" y="344"/>
                  </a:lnTo>
                  <a:lnTo>
                    <a:pt x="67" y="340"/>
                  </a:lnTo>
                  <a:lnTo>
                    <a:pt x="67" y="336"/>
                  </a:lnTo>
                  <a:lnTo>
                    <a:pt x="67" y="331"/>
                  </a:lnTo>
                  <a:lnTo>
                    <a:pt x="67" y="328"/>
                  </a:lnTo>
                  <a:lnTo>
                    <a:pt x="65" y="324"/>
                  </a:lnTo>
                  <a:lnTo>
                    <a:pt x="65" y="320"/>
                  </a:lnTo>
                  <a:lnTo>
                    <a:pt x="65" y="315"/>
                  </a:lnTo>
                  <a:lnTo>
                    <a:pt x="65" y="311"/>
                  </a:lnTo>
                  <a:lnTo>
                    <a:pt x="63" y="307"/>
                  </a:lnTo>
                  <a:lnTo>
                    <a:pt x="63" y="303"/>
                  </a:lnTo>
                  <a:lnTo>
                    <a:pt x="63" y="299"/>
                  </a:lnTo>
                  <a:lnTo>
                    <a:pt x="61" y="295"/>
                  </a:lnTo>
                  <a:lnTo>
                    <a:pt x="61" y="291"/>
                  </a:lnTo>
                  <a:lnTo>
                    <a:pt x="61" y="287"/>
                  </a:lnTo>
                  <a:lnTo>
                    <a:pt x="59" y="283"/>
                  </a:lnTo>
                  <a:lnTo>
                    <a:pt x="59" y="278"/>
                  </a:lnTo>
                  <a:lnTo>
                    <a:pt x="56" y="274"/>
                  </a:lnTo>
                  <a:lnTo>
                    <a:pt x="56" y="270"/>
                  </a:lnTo>
                  <a:lnTo>
                    <a:pt x="56" y="266"/>
                  </a:lnTo>
                  <a:lnTo>
                    <a:pt x="54" y="262"/>
                  </a:lnTo>
                  <a:lnTo>
                    <a:pt x="52" y="258"/>
                  </a:lnTo>
                  <a:lnTo>
                    <a:pt x="52" y="254"/>
                  </a:lnTo>
                  <a:lnTo>
                    <a:pt x="52" y="250"/>
                  </a:lnTo>
                  <a:lnTo>
                    <a:pt x="52" y="246"/>
                  </a:lnTo>
                  <a:lnTo>
                    <a:pt x="52" y="241"/>
                  </a:lnTo>
                  <a:lnTo>
                    <a:pt x="52" y="237"/>
                  </a:lnTo>
                  <a:lnTo>
                    <a:pt x="52" y="233"/>
                  </a:lnTo>
                  <a:lnTo>
                    <a:pt x="50" y="229"/>
                  </a:lnTo>
                  <a:lnTo>
                    <a:pt x="50" y="225"/>
                  </a:lnTo>
                  <a:lnTo>
                    <a:pt x="48" y="221"/>
                  </a:lnTo>
                  <a:lnTo>
                    <a:pt x="46" y="217"/>
                  </a:lnTo>
                  <a:lnTo>
                    <a:pt x="44" y="213"/>
                  </a:lnTo>
                  <a:lnTo>
                    <a:pt x="41" y="209"/>
                  </a:lnTo>
                  <a:lnTo>
                    <a:pt x="39" y="204"/>
                  </a:lnTo>
                  <a:lnTo>
                    <a:pt x="37" y="200"/>
                  </a:lnTo>
                  <a:lnTo>
                    <a:pt x="37" y="196"/>
                  </a:lnTo>
                  <a:lnTo>
                    <a:pt x="35" y="193"/>
                  </a:lnTo>
                  <a:lnTo>
                    <a:pt x="33" y="189"/>
                  </a:lnTo>
                  <a:lnTo>
                    <a:pt x="33" y="184"/>
                  </a:lnTo>
                  <a:lnTo>
                    <a:pt x="31" y="180"/>
                  </a:lnTo>
                  <a:lnTo>
                    <a:pt x="31" y="176"/>
                  </a:lnTo>
                  <a:lnTo>
                    <a:pt x="31" y="172"/>
                  </a:lnTo>
                  <a:lnTo>
                    <a:pt x="29" y="167"/>
                  </a:lnTo>
                  <a:lnTo>
                    <a:pt x="27" y="163"/>
                  </a:lnTo>
                  <a:lnTo>
                    <a:pt x="27" y="160"/>
                  </a:lnTo>
                  <a:lnTo>
                    <a:pt x="25" y="156"/>
                  </a:lnTo>
                  <a:lnTo>
                    <a:pt x="23" y="152"/>
                  </a:lnTo>
                  <a:lnTo>
                    <a:pt x="23" y="147"/>
                  </a:lnTo>
                  <a:lnTo>
                    <a:pt x="23" y="143"/>
                  </a:lnTo>
                  <a:lnTo>
                    <a:pt x="21" y="139"/>
                  </a:lnTo>
                  <a:lnTo>
                    <a:pt x="19" y="135"/>
                  </a:lnTo>
                  <a:lnTo>
                    <a:pt x="19" y="131"/>
                  </a:lnTo>
                  <a:lnTo>
                    <a:pt x="17" y="127"/>
                  </a:lnTo>
                  <a:lnTo>
                    <a:pt x="17" y="123"/>
                  </a:lnTo>
                  <a:lnTo>
                    <a:pt x="17" y="119"/>
                  </a:lnTo>
                  <a:lnTo>
                    <a:pt x="17" y="115"/>
                  </a:lnTo>
                  <a:lnTo>
                    <a:pt x="17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15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0" y="86"/>
                  </a:lnTo>
                  <a:lnTo>
                    <a:pt x="8" y="82"/>
                  </a:lnTo>
                  <a:lnTo>
                    <a:pt x="6" y="78"/>
                  </a:lnTo>
                  <a:lnTo>
                    <a:pt x="4" y="73"/>
                  </a:lnTo>
                  <a:lnTo>
                    <a:pt x="4" y="69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2" y="53"/>
                  </a:lnTo>
                  <a:lnTo>
                    <a:pt x="4" y="49"/>
                  </a:lnTo>
                  <a:lnTo>
                    <a:pt x="6" y="45"/>
                  </a:lnTo>
                  <a:lnTo>
                    <a:pt x="10" y="41"/>
                  </a:lnTo>
                  <a:lnTo>
                    <a:pt x="12" y="36"/>
                  </a:lnTo>
                  <a:lnTo>
                    <a:pt x="17" y="32"/>
                  </a:lnTo>
                  <a:lnTo>
                    <a:pt x="17" y="29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7" y="16"/>
                  </a:lnTo>
                  <a:lnTo>
                    <a:pt x="15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2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735" name="Group 31"/>
            <p:cNvGrpSpPr>
              <a:grpSpLocks/>
            </p:cNvGrpSpPr>
            <p:nvPr/>
          </p:nvGrpSpPr>
          <p:grpSpPr bwMode="auto">
            <a:xfrm>
              <a:off x="3685" y="898"/>
              <a:ext cx="424" cy="517"/>
              <a:chOff x="4666" y="3482"/>
              <a:chExt cx="424" cy="517"/>
            </a:xfrm>
          </p:grpSpPr>
          <p:sp>
            <p:nvSpPr>
              <p:cNvPr id="1096736" name="Freeform 32"/>
              <p:cNvSpPr>
                <a:spLocks/>
              </p:cNvSpPr>
              <p:nvPr/>
            </p:nvSpPr>
            <p:spPr bwMode="auto">
              <a:xfrm>
                <a:off x="4666" y="3485"/>
                <a:ext cx="424" cy="514"/>
              </a:xfrm>
              <a:custGeom>
                <a:avLst/>
                <a:gdLst/>
                <a:ahLst/>
                <a:cxnLst>
                  <a:cxn ang="0">
                    <a:pos x="363" y="5"/>
                  </a:cxn>
                  <a:cxn ang="0">
                    <a:pos x="296" y="31"/>
                  </a:cxn>
                  <a:cxn ang="0">
                    <a:pos x="256" y="59"/>
                  </a:cxn>
                  <a:cxn ang="0">
                    <a:pos x="289" y="121"/>
                  </a:cxn>
                  <a:cxn ang="0">
                    <a:pos x="280" y="116"/>
                  </a:cxn>
                  <a:cxn ang="0">
                    <a:pos x="246" y="116"/>
                  </a:cxn>
                  <a:cxn ang="0">
                    <a:pos x="256" y="167"/>
                  </a:cxn>
                  <a:cxn ang="0">
                    <a:pos x="240" y="135"/>
                  </a:cxn>
                  <a:cxn ang="0">
                    <a:pos x="258" y="206"/>
                  </a:cxn>
                  <a:cxn ang="0">
                    <a:pos x="256" y="209"/>
                  </a:cxn>
                  <a:cxn ang="0">
                    <a:pos x="234" y="189"/>
                  </a:cxn>
                  <a:cxn ang="0">
                    <a:pos x="254" y="257"/>
                  </a:cxn>
                  <a:cxn ang="0">
                    <a:pos x="216" y="195"/>
                  </a:cxn>
                  <a:cxn ang="0">
                    <a:pos x="242" y="263"/>
                  </a:cxn>
                  <a:cxn ang="0">
                    <a:pos x="230" y="283"/>
                  </a:cxn>
                  <a:cxn ang="0">
                    <a:pos x="204" y="203"/>
                  </a:cxn>
                  <a:cxn ang="0">
                    <a:pos x="225" y="289"/>
                  </a:cxn>
                  <a:cxn ang="0">
                    <a:pos x="230" y="368"/>
                  </a:cxn>
                  <a:cxn ang="0">
                    <a:pos x="256" y="430"/>
                  </a:cxn>
                  <a:cxn ang="0">
                    <a:pos x="284" y="492"/>
                  </a:cxn>
                  <a:cxn ang="0">
                    <a:pos x="232" y="504"/>
                  </a:cxn>
                  <a:cxn ang="0">
                    <a:pos x="163" y="475"/>
                  </a:cxn>
                  <a:cxn ang="0">
                    <a:pos x="116" y="473"/>
                  </a:cxn>
                  <a:cxn ang="0">
                    <a:pos x="139" y="456"/>
                  </a:cxn>
                  <a:cxn ang="0">
                    <a:pos x="137" y="433"/>
                  </a:cxn>
                  <a:cxn ang="0">
                    <a:pos x="90" y="408"/>
                  </a:cxn>
                  <a:cxn ang="0">
                    <a:pos x="123" y="404"/>
                  </a:cxn>
                  <a:cxn ang="0">
                    <a:pos x="95" y="368"/>
                  </a:cxn>
                  <a:cxn ang="0">
                    <a:pos x="151" y="416"/>
                  </a:cxn>
                  <a:cxn ang="0">
                    <a:pos x="99" y="357"/>
                  </a:cxn>
                  <a:cxn ang="0">
                    <a:pos x="101" y="334"/>
                  </a:cxn>
                  <a:cxn ang="0">
                    <a:pos x="61" y="311"/>
                  </a:cxn>
                  <a:cxn ang="0">
                    <a:pos x="95" y="306"/>
                  </a:cxn>
                  <a:cxn ang="0">
                    <a:pos x="83" y="291"/>
                  </a:cxn>
                  <a:cxn ang="0">
                    <a:pos x="104" y="277"/>
                  </a:cxn>
                  <a:cxn ang="0">
                    <a:pos x="77" y="252"/>
                  </a:cxn>
                  <a:cxn ang="0">
                    <a:pos x="92" y="235"/>
                  </a:cxn>
                  <a:cxn ang="0">
                    <a:pos x="18" y="221"/>
                  </a:cxn>
                  <a:cxn ang="0">
                    <a:pos x="11" y="195"/>
                  </a:cxn>
                  <a:cxn ang="0">
                    <a:pos x="63" y="209"/>
                  </a:cxn>
                  <a:cxn ang="0">
                    <a:pos x="37" y="178"/>
                  </a:cxn>
                  <a:cxn ang="0">
                    <a:pos x="25" y="172"/>
                  </a:cxn>
                  <a:cxn ang="0">
                    <a:pos x="66" y="195"/>
                  </a:cxn>
                  <a:cxn ang="0">
                    <a:pos x="56" y="167"/>
                  </a:cxn>
                  <a:cxn ang="0">
                    <a:pos x="59" y="150"/>
                  </a:cxn>
                  <a:cxn ang="0">
                    <a:pos x="95" y="192"/>
                  </a:cxn>
                  <a:cxn ang="0">
                    <a:pos x="83" y="147"/>
                  </a:cxn>
                  <a:cxn ang="0">
                    <a:pos x="92" y="141"/>
                  </a:cxn>
                  <a:cxn ang="0">
                    <a:pos x="147" y="147"/>
                  </a:cxn>
                  <a:cxn ang="0">
                    <a:pos x="151" y="133"/>
                  </a:cxn>
                  <a:cxn ang="0">
                    <a:pos x="159" y="150"/>
                  </a:cxn>
                  <a:cxn ang="0">
                    <a:pos x="175" y="158"/>
                  </a:cxn>
                  <a:cxn ang="0">
                    <a:pos x="170" y="130"/>
                  </a:cxn>
                  <a:cxn ang="0">
                    <a:pos x="187" y="164"/>
                  </a:cxn>
                  <a:cxn ang="0">
                    <a:pos x="175" y="116"/>
                  </a:cxn>
                  <a:cxn ang="0">
                    <a:pos x="187" y="96"/>
                  </a:cxn>
                  <a:cxn ang="0">
                    <a:pos x="222" y="54"/>
                  </a:cxn>
                  <a:cxn ang="0">
                    <a:pos x="287" y="13"/>
                  </a:cxn>
                  <a:cxn ang="0">
                    <a:pos x="356" y="3"/>
                  </a:cxn>
                </a:cxnLst>
                <a:rect l="0" t="0" r="r" b="b"/>
                <a:pathLst>
                  <a:path w="424" h="514">
                    <a:moveTo>
                      <a:pt x="423" y="0"/>
                    </a:moveTo>
                    <a:lnTo>
                      <a:pt x="418" y="0"/>
                    </a:lnTo>
                    <a:lnTo>
                      <a:pt x="413" y="0"/>
                    </a:lnTo>
                    <a:lnTo>
                      <a:pt x="408" y="3"/>
                    </a:lnTo>
                    <a:lnTo>
                      <a:pt x="403" y="5"/>
                    </a:lnTo>
                    <a:lnTo>
                      <a:pt x="401" y="5"/>
                    </a:lnTo>
                    <a:lnTo>
                      <a:pt x="396" y="5"/>
                    </a:lnTo>
                    <a:lnTo>
                      <a:pt x="391" y="5"/>
                    </a:lnTo>
                    <a:lnTo>
                      <a:pt x="387" y="5"/>
                    </a:lnTo>
                    <a:lnTo>
                      <a:pt x="382" y="5"/>
                    </a:lnTo>
                    <a:lnTo>
                      <a:pt x="377" y="5"/>
                    </a:lnTo>
                    <a:lnTo>
                      <a:pt x="372" y="5"/>
                    </a:lnTo>
                    <a:lnTo>
                      <a:pt x="367" y="5"/>
                    </a:lnTo>
                    <a:lnTo>
                      <a:pt x="363" y="5"/>
                    </a:lnTo>
                    <a:lnTo>
                      <a:pt x="358" y="8"/>
                    </a:lnTo>
                    <a:lnTo>
                      <a:pt x="353" y="11"/>
                    </a:lnTo>
                    <a:lnTo>
                      <a:pt x="349" y="11"/>
                    </a:lnTo>
                    <a:lnTo>
                      <a:pt x="344" y="13"/>
                    </a:lnTo>
                    <a:lnTo>
                      <a:pt x="339" y="13"/>
                    </a:lnTo>
                    <a:lnTo>
                      <a:pt x="335" y="16"/>
                    </a:lnTo>
                    <a:lnTo>
                      <a:pt x="329" y="16"/>
                    </a:lnTo>
                    <a:lnTo>
                      <a:pt x="325" y="16"/>
                    </a:lnTo>
                    <a:lnTo>
                      <a:pt x="320" y="20"/>
                    </a:lnTo>
                    <a:lnTo>
                      <a:pt x="315" y="22"/>
                    </a:lnTo>
                    <a:lnTo>
                      <a:pt x="310" y="22"/>
                    </a:lnTo>
                    <a:lnTo>
                      <a:pt x="306" y="25"/>
                    </a:lnTo>
                    <a:lnTo>
                      <a:pt x="301" y="28"/>
                    </a:lnTo>
                    <a:lnTo>
                      <a:pt x="296" y="31"/>
                    </a:lnTo>
                    <a:lnTo>
                      <a:pt x="292" y="33"/>
                    </a:lnTo>
                    <a:lnTo>
                      <a:pt x="287" y="36"/>
                    </a:lnTo>
                    <a:lnTo>
                      <a:pt x="282" y="39"/>
                    </a:lnTo>
                    <a:lnTo>
                      <a:pt x="277" y="45"/>
                    </a:lnTo>
                    <a:lnTo>
                      <a:pt x="273" y="45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1" y="54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1" y="59"/>
                    </a:lnTo>
                    <a:lnTo>
                      <a:pt x="246" y="62"/>
                    </a:lnTo>
                    <a:lnTo>
                      <a:pt x="251" y="62"/>
                    </a:lnTo>
                    <a:lnTo>
                      <a:pt x="256" y="59"/>
                    </a:lnTo>
                    <a:lnTo>
                      <a:pt x="251" y="59"/>
                    </a:lnTo>
                    <a:lnTo>
                      <a:pt x="249" y="65"/>
                    </a:lnTo>
                    <a:lnTo>
                      <a:pt x="251" y="70"/>
                    </a:lnTo>
                    <a:lnTo>
                      <a:pt x="256" y="73"/>
                    </a:lnTo>
                    <a:lnTo>
                      <a:pt x="266" y="79"/>
                    </a:lnTo>
                    <a:lnTo>
                      <a:pt x="268" y="84"/>
                    </a:lnTo>
                    <a:lnTo>
                      <a:pt x="273" y="84"/>
                    </a:lnTo>
                    <a:lnTo>
                      <a:pt x="277" y="90"/>
                    </a:lnTo>
                    <a:lnTo>
                      <a:pt x="282" y="93"/>
                    </a:lnTo>
                    <a:lnTo>
                      <a:pt x="282" y="99"/>
                    </a:lnTo>
                    <a:lnTo>
                      <a:pt x="284" y="104"/>
                    </a:lnTo>
                    <a:lnTo>
                      <a:pt x="287" y="110"/>
                    </a:lnTo>
                    <a:lnTo>
                      <a:pt x="289" y="116"/>
                    </a:lnTo>
                    <a:lnTo>
                      <a:pt x="289" y="121"/>
                    </a:lnTo>
                    <a:lnTo>
                      <a:pt x="292" y="127"/>
                    </a:lnTo>
                    <a:lnTo>
                      <a:pt x="294" y="133"/>
                    </a:lnTo>
                    <a:lnTo>
                      <a:pt x="296" y="138"/>
                    </a:lnTo>
                    <a:lnTo>
                      <a:pt x="296" y="144"/>
                    </a:lnTo>
                    <a:lnTo>
                      <a:pt x="299" y="150"/>
                    </a:lnTo>
                    <a:lnTo>
                      <a:pt x="299" y="155"/>
                    </a:lnTo>
                    <a:lnTo>
                      <a:pt x="294" y="155"/>
                    </a:lnTo>
                    <a:lnTo>
                      <a:pt x="292" y="150"/>
                    </a:lnTo>
                    <a:lnTo>
                      <a:pt x="289" y="144"/>
                    </a:lnTo>
                    <a:lnTo>
                      <a:pt x="289" y="138"/>
                    </a:lnTo>
                    <a:lnTo>
                      <a:pt x="284" y="133"/>
                    </a:lnTo>
                    <a:lnTo>
                      <a:pt x="284" y="127"/>
                    </a:lnTo>
                    <a:lnTo>
                      <a:pt x="282" y="121"/>
                    </a:lnTo>
                    <a:lnTo>
                      <a:pt x="280" y="116"/>
                    </a:lnTo>
                    <a:lnTo>
                      <a:pt x="277" y="110"/>
                    </a:lnTo>
                    <a:lnTo>
                      <a:pt x="275" y="104"/>
                    </a:lnTo>
                    <a:lnTo>
                      <a:pt x="270" y="104"/>
                    </a:lnTo>
                    <a:lnTo>
                      <a:pt x="268" y="99"/>
                    </a:lnTo>
                    <a:lnTo>
                      <a:pt x="263" y="96"/>
                    </a:lnTo>
                    <a:lnTo>
                      <a:pt x="258" y="96"/>
                    </a:lnTo>
                    <a:lnTo>
                      <a:pt x="254" y="93"/>
                    </a:lnTo>
                    <a:lnTo>
                      <a:pt x="249" y="93"/>
                    </a:lnTo>
                    <a:lnTo>
                      <a:pt x="244" y="93"/>
                    </a:lnTo>
                    <a:lnTo>
                      <a:pt x="240" y="93"/>
                    </a:lnTo>
                    <a:lnTo>
                      <a:pt x="240" y="99"/>
                    </a:lnTo>
                    <a:lnTo>
                      <a:pt x="242" y="104"/>
                    </a:lnTo>
                    <a:lnTo>
                      <a:pt x="244" y="110"/>
                    </a:lnTo>
                    <a:lnTo>
                      <a:pt x="246" y="116"/>
                    </a:lnTo>
                    <a:lnTo>
                      <a:pt x="249" y="121"/>
                    </a:lnTo>
                    <a:lnTo>
                      <a:pt x="251" y="127"/>
                    </a:lnTo>
                    <a:lnTo>
                      <a:pt x="254" y="133"/>
                    </a:lnTo>
                    <a:lnTo>
                      <a:pt x="256" y="138"/>
                    </a:lnTo>
                    <a:lnTo>
                      <a:pt x="258" y="144"/>
                    </a:lnTo>
                    <a:lnTo>
                      <a:pt x="258" y="150"/>
                    </a:lnTo>
                    <a:lnTo>
                      <a:pt x="258" y="155"/>
                    </a:lnTo>
                    <a:lnTo>
                      <a:pt x="258" y="161"/>
                    </a:lnTo>
                    <a:lnTo>
                      <a:pt x="261" y="167"/>
                    </a:lnTo>
                    <a:lnTo>
                      <a:pt x="261" y="172"/>
                    </a:lnTo>
                    <a:lnTo>
                      <a:pt x="263" y="178"/>
                    </a:lnTo>
                    <a:lnTo>
                      <a:pt x="258" y="178"/>
                    </a:lnTo>
                    <a:lnTo>
                      <a:pt x="258" y="172"/>
                    </a:lnTo>
                    <a:lnTo>
                      <a:pt x="256" y="167"/>
                    </a:lnTo>
                    <a:lnTo>
                      <a:pt x="254" y="161"/>
                    </a:lnTo>
                    <a:lnTo>
                      <a:pt x="251" y="155"/>
                    </a:lnTo>
                    <a:lnTo>
                      <a:pt x="249" y="150"/>
                    </a:lnTo>
                    <a:lnTo>
                      <a:pt x="249" y="144"/>
                    </a:lnTo>
                    <a:lnTo>
                      <a:pt x="246" y="138"/>
                    </a:lnTo>
                    <a:lnTo>
                      <a:pt x="242" y="133"/>
                    </a:lnTo>
                    <a:lnTo>
                      <a:pt x="240" y="127"/>
                    </a:lnTo>
                    <a:lnTo>
                      <a:pt x="237" y="121"/>
                    </a:lnTo>
                    <a:lnTo>
                      <a:pt x="232" y="118"/>
                    </a:lnTo>
                    <a:lnTo>
                      <a:pt x="230" y="113"/>
                    </a:lnTo>
                    <a:lnTo>
                      <a:pt x="230" y="118"/>
                    </a:lnTo>
                    <a:lnTo>
                      <a:pt x="232" y="124"/>
                    </a:lnTo>
                    <a:lnTo>
                      <a:pt x="234" y="130"/>
                    </a:lnTo>
                    <a:lnTo>
                      <a:pt x="240" y="135"/>
                    </a:lnTo>
                    <a:lnTo>
                      <a:pt x="242" y="141"/>
                    </a:lnTo>
                    <a:lnTo>
                      <a:pt x="244" y="147"/>
                    </a:lnTo>
                    <a:lnTo>
                      <a:pt x="249" y="155"/>
                    </a:lnTo>
                    <a:lnTo>
                      <a:pt x="249" y="161"/>
                    </a:lnTo>
                    <a:lnTo>
                      <a:pt x="251" y="167"/>
                    </a:lnTo>
                    <a:lnTo>
                      <a:pt x="251" y="172"/>
                    </a:lnTo>
                    <a:lnTo>
                      <a:pt x="254" y="178"/>
                    </a:lnTo>
                    <a:lnTo>
                      <a:pt x="256" y="184"/>
                    </a:lnTo>
                    <a:lnTo>
                      <a:pt x="256" y="189"/>
                    </a:lnTo>
                    <a:lnTo>
                      <a:pt x="256" y="195"/>
                    </a:lnTo>
                    <a:lnTo>
                      <a:pt x="258" y="201"/>
                    </a:lnTo>
                    <a:lnTo>
                      <a:pt x="258" y="206"/>
                    </a:lnTo>
                    <a:lnTo>
                      <a:pt x="258" y="212"/>
                    </a:lnTo>
                    <a:lnTo>
                      <a:pt x="258" y="206"/>
                    </a:lnTo>
                    <a:lnTo>
                      <a:pt x="254" y="203"/>
                    </a:lnTo>
                    <a:lnTo>
                      <a:pt x="251" y="198"/>
                    </a:lnTo>
                    <a:lnTo>
                      <a:pt x="249" y="192"/>
                    </a:lnTo>
                    <a:lnTo>
                      <a:pt x="246" y="187"/>
                    </a:lnTo>
                    <a:lnTo>
                      <a:pt x="242" y="184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7" y="178"/>
                    </a:lnTo>
                    <a:lnTo>
                      <a:pt x="240" y="184"/>
                    </a:lnTo>
                    <a:lnTo>
                      <a:pt x="244" y="189"/>
                    </a:lnTo>
                    <a:lnTo>
                      <a:pt x="246" y="195"/>
                    </a:lnTo>
                    <a:lnTo>
                      <a:pt x="249" y="201"/>
                    </a:lnTo>
                    <a:lnTo>
                      <a:pt x="254" y="203"/>
                    </a:lnTo>
                    <a:lnTo>
                      <a:pt x="256" y="209"/>
                    </a:lnTo>
                    <a:lnTo>
                      <a:pt x="258" y="215"/>
                    </a:lnTo>
                    <a:lnTo>
                      <a:pt x="261" y="221"/>
                    </a:lnTo>
                    <a:lnTo>
                      <a:pt x="261" y="226"/>
                    </a:lnTo>
                    <a:lnTo>
                      <a:pt x="261" y="232"/>
                    </a:lnTo>
                    <a:lnTo>
                      <a:pt x="261" y="237"/>
                    </a:lnTo>
                    <a:lnTo>
                      <a:pt x="258" y="232"/>
                    </a:lnTo>
                    <a:lnTo>
                      <a:pt x="256" y="226"/>
                    </a:lnTo>
                    <a:lnTo>
                      <a:pt x="254" y="221"/>
                    </a:lnTo>
                    <a:lnTo>
                      <a:pt x="251" y="215"/>
                    </a:lnTo>
                    <a:lnTo>
                      <a:pt x="249" y="209"/>
                    </a:lnTo>
                    <a:lnTo>
                      <a:pt x="246" y="203"/>
                    </a:lnTo>
                    <a:lnTo>
                      <a:pt x="242" y="201"/>
                    </a:lnTo>
                    <a:lnTo>
                      <a:pt x="240" y="195"/>
                    </a:lnTo>
                    <a:lnTo>
                      <a:pt x="234" y="189"/>
                    </a:lnTo>
                    <a:lnTo>
                      <a:pt x="230" y="184"/>
                    </a:lnTo>
                    <a:lnTo>
                      <a:pt x="230" y="189"/>
                    </a:lnTo>
                    <a:lnTo>
                      <a:pt x="230" y="195"/>
                    </a:lnTo>
                    <a:lnTo>
                      <a:pt x="232" y="201"/>
                    </a:lnTo>
                    <a:lnTo>
                      <a:pt x="234" y="206"/>
                    </a:lnTo>
                    <a:lnTo>
                      <a:pt x="237" y="212"/>
                    </a:lnTo>
                    <a:lnTo>
                      <a:pt x="240" y="218"/>
                    </a:lnTo>
                    <a:lnTo>
                      <a:pt x="242" y="223"/>
                    </a:lnTo>
                    <a:lnTo>
                      <a:pt x="244" y="229"/>
                    </a:lnTo>
                    <a:lnTo>
                      <a:pt x="246" y="235"/>
                    </a:lnTo>
                    <a:lnTo>
                      <a:pt x="249" y="240"/>
                    </a:lnTo>
                    <a:lnTo>
                      <a:pt x="251" y="246"/>
                    </a:lnTo>
                    <a:lnTo>
                      <a:pt x="251" y="252"/>
                    </a:lnTo>
                    <a:lnTo>
                      <a:pt x="254" y="257"/>
                    </a:lnTo>
                    <a:lnTo>
                      <a:pt x="254" y="263"/>
                    </a:lnTo>
                    <a:lnTo>
                      <a:pt x="249" y="266"/>
                    </a:lnTo>
                    <a:lnTo>
                      <a:pt x="246" y="260"/>
                    </a:lnTo>
                    <a:lnTo>
                      <a:pt x="244" y="255"/>
                    </a:lnTo>
                    <a:lnTo>
                      <a:pt x="242" y="249"/>
                    </a:lnTo>
                    <a:lnTo>
                      <a:pt x="240" y="243"/>
                    </a:lnTo>
                    <a:lnTo>
                      <a:pt x="237" y="237"/>
                    </a:lnTo>
                    <a:lnTo>
                      <a:pt x="237" y="232"/>
                    </a:lnTo>
                    <a:lnTo>
                      <a:pt x="234" y="226"/>
                    </a:lnTo>
                    <a:lnTo>
                      <a:pt x="230" y="221"/>
                    </a:lnTo>
                    <a:lnTo>
                      <a:pt x="228" y="212"/>
                    </a:lnTo>
                    <a:lnTo>
                      <a:pt x="222" y="206"/>
                    </a:lnTo>
                    <a:lnTo>
                      <a:pt x="218" y="201"/>
                    </a:lnTo>
                    <a:lnTo>
                      <a:pt x="216" y="195"/>
                    </a:lnTo>
                    <a:lnTo>
                      <a:pt x="213" y="189"/>
                    </a:lnTo>
                    <a:lnTo>
                      <a:pt x="216" y="195"/>
                    </a:lnTo>
                    <a:lnTo>
                      <a:pt x="220" y="201"/>
                    </a:lnTo>
                    <a:lnTo>
                      <a:pt x="225" y="206"/>
                    </a:lnTo>
                    <a:lnTo>
                      <a:pt x="228" y="212"/>
                    </a:lnTo>
                    <a:lnTo>
                      <a:pt x="230" y="218"/>
                    </a:lnTo>
                    <a:lnTo>
                      <a:pt x="230" y="223"/>
                    </a:lnTo>
                    <a:lnTo>
                      <a:pt x="232" y="229"/>
                    </a:lnTo>
                    <a:lnTo>
                      <a:pt x="234" y="235"/>
                    </a:lnTo>
                    <a:lnTo>
                      <a:pt x="237" y="240"/>
                    </a:lnTo>
                    <a:lnTo>
                      <a:pt x="240" y="246"/>
                    </a:lnTo>
                    <a:lnTo>
                      <a:pt x="240" y="252"/>
                    </a:lnTo>
                    <a:lnTo>
                      <a:pt x="240" y="257"/>
                    </a:lnTo>
                    <a:lnTo>
                      <a:pt x="242" y="263"/>
                    </a:lnTo>
                    <a:lnTo>
                      <a:pt x="244" y="269"/>
                    </a:lnTo>
                    <a:lnTo>
                      <a:pt x="244" y="274"/>
                    </a:lnTo>
                    <a:lnTo>
                      <a:pt x="246" y="280"/>
                    </a:lnTo>
                    <a:lnTo>
                      <a:pt x="246" y="286"/>
                    </a:lnTo>
                    <a:lnTo>
                      <a:pt x="242" y="286"/>
                    </a:lnTo>
                    <a:lnTo>
                      <a:pt x="237" y="289"/>
                    </a:lnTo>
                    <a:lnTo>
                      <a:pt x="237" y="294"/>
                    </a:lnTo>
                    <a:lnTo>
                      <a:pt x="237" y="300"/>
                    </a:lnTo>
                    <a:lnTo>
                      <a:pt x="237" y="306"/>
                    </a:lnTo>
                    <a:lnTo>
                      <a:pt x="237" y="311"/>
                    </a:lnTo>
                    <a:lnTo>
                      <a:pt x="232" y="303"/>
                    </a:lnTo>
                    <a:lnTo>
                      <a:pt x="232" y="297"/>
                    </a:lnTo>
                    <a:lnTo>
                      <a:pt x="232" y="291"/>
                    </a:lnTo>
                    <a:lnTo>
                      <a:pt x="230" y="283"/>
                    </a:lnTo>
                    <a:lnTo>
                      <a:pt x="230" y="277"/>
                    </a:lnTo>
                    <a:lnTo>
                      <a:pt x="228" y="272"/>
                    </a:lnTo>
                    <a:lnTo>
                      <a:pt x="225" y="266"/>
                    </a:lnTo>
                    <a:lnTo>
                      <a:pt x="222" y="260"/>
                    </a:lnTo>
                    <a:lnTo>
                      <a:pt x="220" y="255"/>
                    </a:lnTo>
                    <a:lnTo>
                      <a:pt x="218" y="249"/>
                    </a:lnTo>
                    <a:lnTo>
                      <a:pt x="216" y="243"/>
                    </a:lnTo>
                    <a:lnTo>
                      <a:pt x="213" y="237"/>
                    </a:lnTo>
                    <a:lnTo>
                      <a:pt x="211" y="232"/>
                    </a:lnTo>
                    <a:lnTo>
                      <a:pt x="211" y="226"/>
                    </a:lnTo>
                    <a:lnTo>
                      <a:pt x="208" y="221"/>
                    </a:lnTo>
                    <a:lnTo>
                      <a:pt x="206" y="215"/>
                    </a:lnTo>
                    <a:lnTo>
                      <a:pt x="204" y="209"/>
                    </a:lnTo>
                    <a:lnTo>
                      <a:pt x="204" y="203"/>
                    </a:lnTo>
                    <a:lnTo>
                      <a:pt x="201" y="212"/>
                    </a:lnTo>
                    <a:lnTo>
                      <a:pt x="204" y="218"/>
                    </a:lnTo>
                    <a:lnTo>
                      <a:pt x="206" y="226"/>
                    </a:lnTo>
                    <a:lnTo>
                      <a:pt x="208" y="232"/>
                    </a:lnTo>
                    <a:lnTo>
                      <a:pt x="211" y="237"/>
                    </a:lnTo>
                    <a:lnTo>
                      <a:pt x="213" y="243"/>
                    </a:lnTo>
                    <a:lnTo>
                      <a:pt x="216" y="249"/>
                    </a:lnTo>
                    <a:lnTo>
                      <a:pt x="216" y="255"/>
                    </a:lnTo>
                    <a:lnTo>
                      <a:pt x="218" y="260"/>
                    </a:lnTo>
                    <a:lnTo>
                      <a:pt x="220" y="266"/>
                    </a:lnTo>
                    <a:lnTo>
                      <a:pt x="220" y="272"/>
                    </a:lnTo>
                    <a:lnTo>
                      <a:pt x="222" y="277"/>
                    </a:lnTo>
                    <a:lnTo>
                      <a:pt x="225" y="283"/>
                    </a:lnTo>
                    <a:lnTo>
                      <a:pt x="225" y="289"/>
                    </a:lnTo>
                    <a:lnTo>
                      <a:pt x="228" y="294"/>
                    </a:lnTo>
                    <a:lnTo>
                      <a:pt x="228" y="300"/>
                    </a:lnTo>
                    <a:lnTo>
                      <a:pt x="228" y="306"/>
                    </a:lnTo>
                    <a:lnTo>
                      <a:pt x="230" y="311"/>
                    </a:lnTo>
                    <a:lnTo>
                      <a:pt x="232" y="317"/>
                    </a:lnTo>
                    <a:lnTo>
                      <a:pt x="232" y="323"/>
                    </a:lnTo>
                    <a:lnTo>
                      <a:pt x="232" y="328"/>
                    </a:lnTo>
                    <a:lnTo>
                      <a:pt x="234" y="334"/>
                    </a:lnTo>
                    <a:lnTo>
                      <a:pt x="234" y="340"/>
                    </a:lnTo>
                    <a:lnTo>
                      <a:pt x="232" y="345"/>
                    </a:lnTo>
                    <a:lnTo>
                      <a:pt x="230" y="351"/>
                    </a:lnTo>
                    <a:lnTo>
                      <a:pt x="230" y="357"/>
                    </a:lnTo>
                    <a:lnTo>
                      <a:pt x="230" y="362"/>
                    </a:lnTo>
                    <a:lnTo>
                      <a:pt x="230" y="368"/>
                    </a:lnTo>
                    <a:lnTo>
                      <a:pt x="230" y="376"/>
                    </a:lnTo>
                    <a:lnTo>
                      <a:pt x="230" y="382"/>
                    </a:lnTo>
                    <a:lnTo>
                      <a:pt x="225" y="385"/>
                    </a:lnTo>
                    <a:lnTo>
                      <a:pt x="225" y="391"/>
                    </a:lnTo>
                    <a:lnTo>
                      <a:pt x="225" y="396"/>
                    </a:lnTo>
                    <a:lnTo>
                      <a:pt x="228" y="402"/>
                    </a:lnTo>
                    <a:lnTo>
                      <a:pt x="232" y="402"/>
                    </a:lnTo>
                    <a:lnTo>
                      <a:pt x="237" y="404"/>
                    </a:lnTo>
                    <a:lnTo>
                      <a:pt x="242" y="408"/>
                    </a:lnTo>
                    <a:lnTo>
                      <a:pt x="246" y="410"/>
                    </a:lnTo>
                    <a:lnTo>
                      <a:pt x="246" y="416"/>
                    </a:lnTo>
                    <a:lnTo>
                      <a:pt x="251" y="419"/>
                    </a:lnTo>
                    <a:lnTo>
                      <a:pt x="254" y="425"/>
                    </a:lnTo>
                    <a:lnTo>
                      <a:pt x="256" y="430"/>
                    </a:lnTo>
                    <a:lnTo>
                      <a:pt x="258" y="436"/>
                    </a:lnTo>
                    <a:lnTo>
                      <a:pt x="261" y="441"/>
                    </a:lnTo>
                    <a:lnTo>
                      <a:pt x="263" y="447"/>
                    </a:lnTo>
                    <a:lnTo>
                      <a:pt x="266" y="453"/>
                    </a:lnTo>
                    <a:lnTo>
                      <a:pt x="266" y="458"/>
                    </a:lnTo>
                    <a:lnTo>
                      <a:pt x="268" y="464"/>
                    </a:lnTo>
                    <a:lnTo>
                      <a:pt x="270" y="470"/>
                    </a:lnTo>
                    <a:lnTo>
                      <a:pt x="273" y="473"/>
                    </a:lnTo>
                    <a:lnTo>
                      <a:pt x="275" y="467"/>
                    </a:lnTo>
                    <a:lnTo>
                      <a:pt x="273" y="473"/>
                    </a:lnTo>
                    <a:lnTo>
                      <a:pt x="275" y="479"/>
                    </a:lnTo>
                    <a:lnTo>
                      <a:pt x="280" y="481"/>
                    </a:lnTo>
                    <a:lnTo>
                      <a:pt x="282" y="487"/>
                    </a:lnTo>
                    <a:lnTo>
                      <a:pt x="284" y="492"/>
                    </a:lnTo>
                    <a:lnTo>
                      <a:pt x="284" y="498"/>
                    </a:lnTo>
                    <a:lnTo>
                      <a:pt x="284" y="504"/>
                    </a:lnTo>
                    <a:lnTo>
                      <a:pt x="284" y="509"/>
                    </a:lnTo>
                    <a:lnTo>
                      <a:pt x="280" y="513"/>
                    </a:lnTo>
                    <a:lnTo>
                      <a:pt x="275" y="513"/>
                    </a:lnTo>
                    <a:lnTo>
                      <a:pt x="270" y="513"/>
                    </a:lnTo>
                    <a:lnTo>
                      <a:pt x="266" y="513"/>
                    </a:lnTo>
                    <a:lnTo>
                      <a:pt x="261" y="509"/>
                    </a:lnTo>
                    <a:lnTo>
                      <a:pt x="256" y="509"/>
                    </a:lnTo>
                    <a:lnTo>
                      <a:pt x="251" y="509"/>
                    </a:lnTo>
                    <a:lnTo>
                      <a:pt x="246" y="507"/>
                    </a:lnTo>
                    <a:lnTo>
                      <a:pt x="242" y="507"/>
                    </a:lnTo>
                    <a:lnTo>
                      <a:pt x="237" y="507"/>
                    </a:lnTo>
                    <a:lnTo>
                      <a:pt x="232" y="504"/>
                    </a:lnTo>
                    <a:lnTo>
                      <a:pt x="228" y="504"/>
                    </a:lnTo>
                    <a:lnTo>
                      <a:pt x="222" y="501"/>
                    </a:lnTo>
                    <a:lnTo>
                      <a:pt x="218" y="498"/>
                    </a:lnTo>
                    <a:lnTo>
                      <a:pt x="213" y="498"/>
                    </a:lnTo>
                    <a:lnTo>
                      <a:pt x="208" y="496"/>
                    </a:lnTo>
                    <a:lnTo>
                      <a:pt x="204" y="492"/>
                    </a:lnTo>
                    <a:lnTo>
                      <a:pt x="199" y="490"/>
                    </a:lnTo>
                    <a:lnTo>
                      <a:pt x="194" y="487"/>
                    </a:lnTo>
                    <a:lnTo>
                      <a:pt x="189" y="481"/>
                    </a:lnTo>
                    <a:lnTo>
                      <a:pt x="182" y="479"/>
                    </a:lnTo>
                    <a:lnTo>
                      <a:pt x="178" y="479"/>
                    </a:lnTo>
                    <a:lnTo>
                      <a:pt x="173" y="475"/>
                    </a:lnTo>
                    <a:lnTo>
                      <a:pt x="168" y="475"/>
                    </a:lnTo>
                    <a:lnTo>
                      <a:pt x="163" y="475"/>
                    </a:lnTo>
                    <a:lnTo>
                      <a:pt x="159" y="475"/>
                    </a:lnTo>
                    <a:lnTo>
                      <a:pt x="154" y="475"/>
                    </a:lnTo>
                    <a:lnTo>
                      <a:pt x="149" y="475"/>
                    </a:lnTo>
                    <a:lnTo>
                      <a:pt x="144" y="479"/>
                    </a:lnTo>
                    <a:lnTo>
                      <a:pt x="139" y="479"/>
                    </a:lnTo>
                    <a:lnTo>
                      <a:pt x="135" y="479"/>
                    </a:lnTo>
                    <a:lnTo>
                      <a:pt x="130" y="479"/>
                    </a:lnTo>
                    <a:lnTo>
                      <a:pt x="125" y="479"/>
                    </a:lnTo>
                    <a:lnTo>
                      <a:pt x="121" y="479"/>
                    </a:lnTo>
                    <a:lnTo>
                      <a:pt x="116" y="479"/>
                    </a:lnTo>
                    <a:lnTo>
                      <a:pt x="111" y="479"/>
                    </a:lnTo>
                    <a:lnTo>
                      <a:pt x="106" y="479"/>
                    </a:lnTo>
                    <a:lnTo>
                      <a:pt x="111" y="475"/>
                    </a:lnTo>
                    <a:lnTo>
                      <a:pt x="116" y="473"/>
                    </a:lnTo>
                    <a:lnTo>
                      <a:pt x="121" y="473"/>
                    </a:lnTo>
                    <a:lnTo>
                      <a:pt x="125" y="470"/>
                    </a:lnTo>
                    <a:lnTo>
                      <a:pt x="130" y="470"/>
                    </a:lnTo>
                    <a:lnTo>
                      <a:pt x="135" y="470"/>
                    </a:lnTo>
                    <a:lnTo>
                      <a:pt x="139" y="470"/>
                    </a:lnTo>
                    <a:lnTo>
                      <a:pt x="144" y="470"/>
                    </a:lnTo>
                    <a:lnTo>
                      <a:pt x="149" y="470"/>
                    </a:lnTo>
                    <a:lnTo>
                      <a:pt x="154" y="470"/>
                    </a:lnTo>
                    <a:lnTo>
                      <a:pt x="159" y="470"/>
                    </a:lnTo>
                    <a:lnTo>
                      <a:pt x="159" y="464"/>
                    </a:lnTo>
                    <a:lnTo>
                      <a:pt x="154" y="462"/>
                    </a:lnTo>
                    <a:lnTo>
                      <a:pt x="149" y="458"/>
                    </a:lnTo>
                    <a:lnTo>
                      <a:pt x="144" y="456"/>
                    </a:lnTo>
                    <a:lnTo>
                      <a:pt x="139" y="456"/>
                    </a:lnTo>
                    <a:lnTo>
                      <a:pt x="135" y="453"/>
                    </a:lnTo>
                    <a:lnTo>
                      <a:pt x="130" y="453"/>
                    </a:lnTo>
                    <a:lnTo>
                      <a:pt x="125" y="450"/>
                    </a:lnTo>
                    <a:lnTo>
                      <a:pt x="121" y="450"/>
                    </a:lnTo>
                    <a:lnTo>
                      <a:pt x="116" y="447"/>
                    </a:lnTo>
                    <a:lnTo>
                      <a:pt x="113" y="441"/>
                    </a:lnTo>
                    <a:lnTo>
                      <a:pt x="109" y="438"/>
                    </a:lnTo>
                    <a:lnTo>
                      <a:pt x="109" y="433"/>
                    </a:lnTo>
                    <a:lnTo>
                      <a:pt x="113" y="430"/>
                    </a:lnTo>
                    <a:lnTo>
                      <a:pt x="118" y="430"/>
                    </a:lnTo>
                    <a:lnTo>
                      <a:pt x="123" y="430"/>
                    </a:lnTo>
                    <a:lnTo>
                      <a:pt x="128" y="430"/>
                    </a:lnTo>
                    <a:lnTo>
                      <a:pt x="133" y="430"/>
                    </a:lnTo>
                    <a:lnTo>
                      <a:pt x="137" y="433"/>
                    </a:lnTo>
                    <a:lnTo>
                      <a:pt x="142" y="436"/>
                    </a:lnTo>
                    <a:lnTo>
                      <a:pt x="147" y="441"/>
                    </a:lnTo>
                    <a:lnTo>
                      <a:pt x="144" y="436"/>
                    </a:lnTo>
                    <a:lnTo>
                      <a:pt x="139" y="433"/>
                    </a:lnTo>
                    <a:lnTo>
                      <a:pt x="135" y="430"/>
                    </a:lnTo>
                    <a:lnTo>
                      <a:pt x="133" y="425"/>
                    </a:lnTo>
                    <a:lnTo>
                      <a:pt x="128" y="422"/>
                    </a:lnTo>
                    <a:lnTo>
                      <a:pt x="123" y="419"/>
                    </a:lnTo>
                    <a:lnTo>
                      <a:pt x="118" y="419"/>
                    </a:lnTo>
                    <a:lnTo>
                      <a:pt x="113" y="416"/>
                    </a:lnTo>
                    <a:lnTo>
                      <a:pt x="109" y="413"/>
                    </a:lnTo>
                    <a:lnTo>
                      <a:pt x="99" y="410"/>
                    </a:lnTo>
                    <a:lnTo>
                      <a:pt x="95" y="410"/>
                    </a:lnTo>
                    <a:lnTo>
                      <a:pt x="90" y="408"/>
                    </a:lnTo>
                    <a:lnTo>
                      <a:pt x="85" y="408"/>
                    </a:lnTo>
                    <a:lnTo>
                      <a:pt x="80" y="408"/>
                    </a:lnTo>
                    <a:lnTo>
                      <a:pt x="75" y="408"/>
                    </a:lnTo>
                    <a:lnTo>
                      <a:pt x="75" y="402"/>
                    </a:lnTo>
                    <a:lnTo>
                      <a:pt x="75" y="396"/>
                    </a:lnTo>
                    <a:lnTo>
                      <a:pt x="77" y="391"/>
                    </a:lnTo>
                    <a:lnTo>
                      <a:pt x="87" y="391"/>
                    </a:lnTo>
                    <a:lnTo>
                      <a:pt x="92" y="391"/>
                    </a:lnTo>
                    <a:lnTo>
                      <a:pt x="99" y="391"/>
                    </a:lnTo>
                    <a:lnTo>
                      <a:pt x="104" y="391"/>
                    </a:lnTo>
                    <a:lnTo>
                      <a:pt x="111" y="396"/>
                    </a:lnTo>
                    <a:lnTo>
                      <a:pt x="116" y="396"/>
                    </a:lnTo>
                    <a:lnTo>
                      <a:pt x="121" y="399"/>
                    </a:lnTo>
                    <a:lnTo>
                      <a:pt x="123" y="404"/>
                    </a:lnTo>
                    <a:lnTo>
                      <a:pt x="121" y="399"/>
                    </a:lnTo>
                    <a:lnTo>
                      <a:pt x="116" y="399"/>
                    </a:lnTo>
                    <a:lnTo>
                      <a:pt x="111" y="394"/>
                    </a:lnTo>
                    <a:lnTo>
                      <a:pt x="106" y="394"/>
                    </a:lnTo>
                    <a:lnTo>
                      <a:pt x="101" y="391"/>
                    </a:lnTo>
                    <a:lnTo>
                      <a:pt x="97" y="391"/>
                    </a:lnTo>
                    <a:lnTo>
                      <a:pt x="92" y="388"/>
                    </a:lnTo>
                    <a:lnTo>
                      <a:pt x="87" y="385"/>
                    </a:lnTo>
                    <a:lnTo>
                      <a:pt x="83" y="382"/>
                    </a:lnTo>
                    <a:lnTo>
                      <a:pt x="80" y="376"/>
                    </a:lnTo>
                    <a:lnTo>
                      <a:pt x="80" y="370"/>
                    </a:lnTo>
                    <a:lnTo>
                      <a:pt x="85" y="368"/>
                    </a:lnTo>
                    <a:lnTo>
                      <a:pt x="90" y="368"/>
                    </a:lnTo>
                    <a:lnTo>
                      <a:pt x="95" y="368"/>
                    </a:lnTo>
                    <a:lnTo>
                      <a:pt x="99" y="368"/>
                    </a:lnTo>
                    <a:lnTo>
                      <a:pt x="104" y="370"/>
                    </a:lnTo>
                    <a:lnTo>
                      <a:pt x="109" y="374"/>
                    </a:lnTo>
                    <a:lnTo>
                      <a:pt x="113" y="376"/>
                    </a:lnTo>
                    <a:lnTo>
                      <a:pt x="118" y="379"/>
                    </a:lnTo>
                    <a:lnTo>
                      <a:pt x="121" y="385"/>
                    </a:lnTo>
                    <a:lnTo>
                      <a:pt x="125" y="385"/>
                    </a:lnTo>
                    <a:lnTo>
                      <a:pt x="130" y="391"/>
                    </a:lnTo>
                    <a:lnTo>
                      <a:pt x="133" y="396"/>
                    </a:lnTo>
                    <a:lnTo>
                      <a:pt x="137" y="399"/>
                    </a:lnTo>
                    <a:lnTo>
                      <a:pt x="139" y="404"/>
                    </a:lnTo>
                    <a:lnTo>
                      <a:pt x="144" y="408"/>
                    </a:lnTo>
                    <a:lnTo>
                      <a:pt x="147" y="413"/>
                    </a:lnTo>
                    <a:lnTo>
                      <a:pt x="151" y="416"/>
                    </a:lnTo>
                    <a:lnTo>
                      <a:pt x="151" y="410"/>
                    </a:lnTo>
                    <a:lnTo>
                      <a:pt x="147" y="404"/>
                    </a:lnTo>
                    <a:lnTo>
                      <a:pt x="142" y="399"/>
                    </a:lnTo>
                    <a:lnTo>
                      <a:pt x="137" y="396"/>
                    </a:lnTo>
                    <a:lnTo>
                      <a:pt x="135" y="391"/>
                    </a:lnTo>
                    <a:lnTo>
                      <a:pt x="130" y="385"/>
                    </a:lnTo>
                    <a:lnTo>
                      <a:pt x="125" y="382"/>
                    </a:lnTo>
                    <a:lnTo>
                      <a:pt x="123" y="376"/>
                    </a:lnTo>
                    <a:lnTo>
                      <a:pt x="118" y="374"/>
                    </a:lnTo>
                    <a:lnTo>
                      <a:pt x="113" y="370"/>
                    </a:lnTo>
                    <a:lnTo>
                      <a:pt x="109" y="368"/>
                    </a:lnTo>
                    <a:lnTo>
                      <a:pt x="104" y="365"/>
                    </a:lnTo>
                    <a:lnTo>
                      <a:pt x="99" y="362"/>
                    </a:lnTo>
                    <a:lnTo>
                      <a:pt x="99" y="357"/>
                    </a:lnTo>
                    <a:lnTo>
                      <a:pt x="104" y="354"/>
                    </a:lnTo>
                    <a:lnTo>
                      <a:pt x="109" y="357"/>
                    </a:lnTo>
                    <a:lnTo>
                      <a:pt x="113" y="360"/>
                    </a:lnTo>
                    <a:lnTo>
                      <a:pt x="118" y="360"/>
                    </a:lnTo>
                    <a:lnTo>
                      <a:pt x="113" y="360"/>
                    </a:lnTo>
                    <a:lnTo>
                      <a:pt x="109" y="360"/>
                    </a:lnTo>
                    <a:lnTo>
                      <a:pt x="104" y="357"/>
                    </a:lnTo>
                    <a:lnTo>
                      <a:pt x="99" y="351"/>
                    </a:lnTo>
                    <a:lnTo>
                      <a:pt x="97" y="345"/>
                    </a:lnTo>
                    <a:lnTo>
                      <a:pt x="97" y="340"/>
                    </a:lnTo>
                    <a:lnTo>
                      <a:pt x="97" y="334"/>
                    </a:lnTo>
                    <a:lnTo>
                      <a:pt x="101" y="337"/>
                    </a:lnTo>
                    <a:lnTo>
                      <a:pt x="106" y="337"/>
                    </a:lnTo>
                    <a:lnTo>
                      <a:pt x="101" y="334"/>
                    </a:lnTo>
                    <a:lnTo>
                      <a:pt x="97" y="334"/>
                    </a:lnTo>
                    <a:lnTo>
                      <a:pt x="92" y="331"/>
                    </a:lnTo>
                    <a:lnTo>
                      <a:pt x="87" y="331"/>
                    </a:lnTo>
                    <a:lnTo>
                      <a:pt x="83" y="331"/>
                    </a:lnTo>
                    <a:lnTo>
                      <a:pt x="77" y="331"/>
                    </a:lnTo>
                    <a:lnTo>
                      <a:pt x="73" y="331"/>
                    </a:lnTo>
                    <a:lnTo>
                      <a:pt x="69" y="334"/>
                    </a:lnTo>
                    <a:lnTo>
                      <a:pt x="63" y="334"/>
                    </a:lnTo>
                    <a:lnTo>
                      <a:pt x="59" y="331"/>
                    </a:lnTo>
                    <a:lnTo>
                      <a:pt x="56" y="325"/>
                    </a:lnTo>
                    <a:lnTo>
                      <a:pt x="54" y="320"/>
                    </a:lnTo>
                    <a:lnTo>
                      <a:pt x="51" y="314"/>
                    </a:lnTo>
                    <a:lnTo>
                      <a:pt x="56" y="311"/>
                    </a:lnTo>
                    <a:lnTo>
                      <a:pt x="61" y="311"/>
                    </a:lnTo>
                    <a:lnTo>
                      <a:pt x="66" y="311"/>
                    </a:lnTo>
                    <a:lnTo>
                      <a:pt x="71" y="311"/>
                    </a:lnTo>
                    <a:lnTo>
                      <a:pt x="75" y="311"/>
                    </a:lnTo>
                    <a:lnTo>
                      <a:pt x="80" y="311"/>
                    </a:lnTo>
                    <a:lnTo>
                      <a:pt x="85" y="314"/>
                    </a:lnTo>
                    <a:lnTo>
                      <a:pt x="90" y="314"/>
                    </a:lnTo>
                    <a:lnTo>
                      <a:pt x="95" y="314"/>
                    </a:lnTo>
                    <a:lnTo>
                      <a:pt x="99" y="317"/>
                    </a:lnTo>
                    <a:lnTo>
                      <a:pt x="104" y="320"/>
                    </a:lnTo>
                    <a:lnTo>
                      <a:pt x="99" y="320"/>
                    </a:lnTo>
                    <a:lnTo>
                      <a:pt x="95" y="317"/>
                    </a:lnTo>
                    <a:lnTo>
                      <a:pt x="95" y="311"/>
                    </a:lnTo>
                    <a:lnTo>
                      <a:pt x="99" y="308"/>
                    </a:lnTo>
                    <a:lnTo>
                      <a:pt x="95" y="306"/>
                    </a:lnTo>
                    <a:lnTo>
                      <a:pt x="90" y="303"/>
                    </a:lnTo>
                    <a:lnTo>
                      <a:pt x="87" y="297"/>
                    </a:lnTo>
                    <a:lnTo>
                      <a:pt x="92" y="294"/>
                    </a:lnTo>
                    <a:lnTo>
                      <a:pt x="97" y="294"/>
                    </a:lnTo>
                    <a:lnTo>
                      <a:pt x="101" y="294"/>
                    </a:lnTo>
                    <a:lnTo>
                      <a:pt x="106" y="297"/>
                    </a:lnTo>
                    <a:lnTo>
                      <a:pt x="111" y="297"/>
                    </a:lnTo>
                    <a:lnTo>
                      <a:pt x="106" y="317"/>
                    </a:lnTo>
                    <a:lnTo>
                      <a:pt x="106" y="297"/>
                    </a:lnTo>
                    <a:lnTo>
                      <a:pt x="101" y="294"/>
                    </a:lnTo>
                    <a:lnTo>
                      <a:pt x="97" y="294"/>
                    </a:lnTo>
                    <a:lnTo>
                      <a:pt x="92" y="291"/>
                    </a:lnTo>
                    <a:lnTo>
                      <a:pt x="87" y="291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3" y="291"/>
                    </a:lnTo>
                    <a:lnTo>
                      <a:pt x="69" y="289"/>
                    </a:lnTo>
                    <a:lnTo>
                      <a:pt x="71" y="283"/>
                    </a:lnTo>
                    <a:lnTo>
                      <a:pt x="75" y="283"/>
                    </a:lnTo>
                    <a:lnTo>
                      <a:pt x="80" y="283"/>
                    </a:lnTo>
                    <a:lnTo>
                      <a:pt x="85" y="283"/>
                    </a:lnTo>
                    <a:lnTo>
                      <a:pt x="90" y="283"/>
                    </a:lnTo>
                    <a:lnTo>
                      <a:pt x="95" y="283"/>
                    </a:lnTo>
                    <a:lnTo>
                      <a:pt x="99" y="286"/>
                    </a:lnTo>
                    <a:lnTo>
                      <a:pt x="104" y="286"/>
                    </a:lnTo>
                    <a:lnTo>
                      <a:pt x="109" y="286"/>
                    </a:lnTo>
                    <a:lnTo>
                      <a:pt x="109" y="280"/>
                    </a:lnTo>
                    <a:lnTo>
                      <a:pt x="104" y="277"/>
                    </a:lnTo>
                    <a:lnTo>
                      <a:pt x="99" y="274"/>
                    </a:lnTo>
                    <a:lnTo>
                      <a:pt x="95" y="274"/>
                    </a:lnTo>
                    <a:lnTo>
                      <a:pt x="90" y="272"/>
                    </a:lnTo>
                    <a:lnTo>
                      <a:pt x="85" y="272"/>
                    </a:lnTo>
                    <a:lnTo>
                      <a:pt x="80" y="272"/>
                    </a:lnTo>
                    <a:lnTo>
                      <a:pt x="75" y="272"/>
                    </a:lnTo>
                    <a:lnTo>
                      <a:pt x="71" y="272"/>
                    </a:lnTo>
                    <a:lnTo>
                      <a:pt x="66" y="272"/>
                    </a:lnTo>
                    <a:lnTo>
                      <a:pt x="61" y="269"/>
                    </a:lnTo>
                    <a:lnTo>
                      <a:pt x="61" y="263"/>
                    </a:lnTo>
                    <a:lnTo>
                      <a:pt x="63" y="257"/>
                    </a:lnTo>
                    <a:lnTo>
                      <a:pt x="69" y="255"/>
                    </a:lnTo>
                    <a:lnTo>
                      <a:pt x="73" y="252"/>
                    </a:lnTo>
                    <a:lnTo>
                      <a:pt x="77" y="252"/>
                    </a:lnTo>
                    <a:lnTo>
                      <a:pt x="83" y="252"/>
                    </a:lnTo>
                    <a:lnTo>
                      <a:pt x="87" y="252"/>
                    </a:lnTo>
                    <a:lnTo>
                      <a:pt x="92" y="252"/>
                    </a:lnTo>
                    <a:lnTo>
                      <a:pt x="97" y="252"/>
                    </a:lnTo>
                    <a:lnTo>
                      <a:pt x="101" y="252"/>
                    </a:lnTo>
                    <a:lnTo>
                      <a:pt x="106" y="252"/>
                    </a:lnTo>
                    <a:lnTo>
                      <a:pt x="111" y="255"/>
                    </a:lnTo>
                    <a:lnTo>
                      <a:pt x="116" y="257"/>
                    </a:lnTo>
                    <a:lnTo>
                      <a:pt x="116" y="252"/>
                    </a:lnTo>
                    <a:lnTo>
                      <a:pt x="111" y="246"/>
                    </a:lnTo>
                    <a:lnTo>
                      <a:pt x="106" y="243"/>
                    </a:lnTo>
                    <a:lnTo>
                      <a:pt x="101" y="240"/>
                    </a:lnTo>
                    <a:lnTo>
                      <a:pt x="97" y="237"/>
                    </a:lnTo>
                    <a:lnTo>
                      <a:pt x="92" y="235"/>
                    </a:lnTo>
                    <a:lnTo>
                      <a:pt x="77" y="226"/>
                    </a:lnTo>
                    <a:lnTo>
                      <a:pt x="73" y="226"/>
                    </a:lnTo>
                    <a:lnTo>
                      <a:pt x="69" y="226"/>
                    </a:lnTo>
                    <a:lnTo>
                      <a:pt x="63" y="223"/>
                    </a:lnTo>
                    <a:lnTo>
                      <a:pt x="59" y="223"/>
                    </a:lnTo>
                    <a:lnTo>
                      <a:pt x="54" y="223"/>
                    </a:lnTo>
                    <a:lnTo>
                      <a:pt x="49" y="223"/>
                    </a:lnTo>
                    <a:lnTo>
                      <a:pt x="44" y="223"/>
                    </a:lnTo>
                    <a:lnTo>
                      <a:pt x="40" y="223"/>
                    </a:lnTo>
                    <a:lnTo>
                      <a:pt x="35" y="223"/>
                    </a:lnTo>
                    <a:lnTo>
                      <a:pt x="30" y="223"/>
                    </a:lnTo>
                    <a:lnTo>
                      <a:pt x="25" y="223"/>
                    </a:lnTo>
                    <a:lnTo>
                      <a:pt x="21" y="226"/>
                    </a:lnTo>
                    <a:lnTo>
                      <a:pt x="18" y="221"/>
                    </a:lnTo>
                    <a:lnTo>
                      <a:pt x="23" y="218"/>
                    </a:lnTo>
                    <a:lnTo>
                      <a:pt x="28" y="215"/>
                    </a:lnTo>
                    <a:lnTo>
                      <a:pt x="33" y="215"/>
                    </a:lnTo>
                    <a:lnTo>
                      <a:pt x="37" y="212"/>
                    </a:lnTo>
                    <a:lnTo>
                      <a:pt x="33" y="209"/>
                    </a:lnTo>
                    <a:lnTo>
                      <a:pt x="28" y="209"/>
                    </a:lnTo>
                    <a:lnTo>
                      <a:pt x="23" y="209"/>
                    </a:lnTo>
                    <a:lnTo>
                      <a:pt x="18" y="206"/>
                    </a:lnTo>
                    <a:lnTo>
                      <a:pt x="14" y="206"/>
                    </a:lnTo>
                    <a:lnTo>
                      <a:pt x="9" y="203"/>
                    </a:lnTo>
                    <a:lnTo>
                      <a:pt x="4" y="203"/>
                    </a:lnTo>
                    <a:lnTo>
                      <a:pt x="0" y="201"/>
                    </a:lnTo>
                    <a:lnTo>
                      <a:pt x="4" y="198"/>
                    </a:lnTo>
                    <a:lnTo>
                      <a:pt x="11" y="195"/>
                    </a:lnTo>
                    <a:lnTo>
                      <a:pt x="16" y="192"/>
                    </a:lnTo>
                    <a:lnTo>
                      <a:pt x="21" y="192"/>
                    </a:lnTo>
                    <a:lnTo>
                      <a:pt x="25" y="192"/>
                    </a:lnTo>
                    <a:lnTo>
                      <a:pt x="30" y="192"/>
                    </a:lnTo>
                    <a:lnTo>
                      <a:pt x="35" y="192"/>
                    </a:lnTo>
                    <a:lnTo>
                      <a:pt x="40" y="195"/>
                    </a:lnTo>
                    <a:lnTo>
                      <a:pt x="44" y="195"/>
                    </a:lnTo>
                    <a:lnTo>
                      <a:pt x="49" y="198"/>
                    </a:lnTo>
                    <a:lnTo>
                      <a:pt x="54" y="203"/>
                    </a:lnTo>
                    <a:lnTo>
                      <a:pt x="59" y="206"/>
                    </a:lnTo>
                    <a:lnTo>
                      <a:pt x="63" y="209"/>
                    </a:lnTo>
                    <a:lnTo>
                      <a:pt x="66" y="215"/>
                    </a:lnTo>
                    <a:lnTo>
                      <a:pt x="71" y="215"/>
                    </a:lnTo>
                    <a:lnTo>
                      <a:pt x="63" y="209"/>
                    </a:lnTo>
                    <a:lnTo>
                      <a:pt x="59" y="206"/>
                    </a:lnTo>
                    <a:lnTo>
                      <a:pt x="54" y="203"/>
                    </a:lnTo>
                    <a:lnTo>
                      <a:pt x="47" y="198"/>
                    </a:lnTo>
                    <a:lnTo>
                      <a:pt x="42" y="198"/>
                    </a:lnTo>
                    <a:lnTo>
                      <a:pt x="37" y="195"/>
                    </a:lnTo>
                    <a:lnTo>
                      <a:pt x="33" y="192"/>
                    </a:lnTo>
                    <a:lnTo>
                      <a:pt x="30" y="187"/>
                    </a:lnTo>
                    <a:lnTo>
                      <a:pt x="25" y="184"/>
                    </a:lnTo>
                    <a:lnTo>
                      <a:pt x="23" y="178"/>
                    </a:lnTo>
                    <a:lnTo>
                      <a:pt x="21" y="172"/>
                    </a:lnTo>
                    <a:lnTo>
                      <a:pt x="25" y="169"/>
                    </a:lnTo>
                    <a:lnTo>
                      <a:pt x="30" y="169"/>
                    </a:lnTo>
                    <a:lnTo>
                      <a:pt x="35" y="172"/>
                    </a:lnTo>
                    <a:lnTo>
                      <a:pt x="37" y="178"/>
                    </a:lnTo>
                    <a:lnTo>
                      <a:pt x="42" y="181"/>
                    </a:lnTo>
                    <a:lnTo>
                      <a:pt x="47" y="184"/>
                    </a:lnTo>
                    <a:lnTo>
                      <a:pt x="51" y="187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198"/>
                    </a:lnTo>
                    <a:lnTo>
                      <a:pt x="59" y="192"/>
                    </a:lnTo>
                    <a:lnTo>
                      <a:pt x="54" y="189"/>
                    </a:lnTo>
                    <a:lnTo>
                      <a:pt x="49" y="187"/>
                    </a:lnTo>
                    <a:lnTo>
                      <a:pt x="44" y="184"/>
                    </a:lnTo>
                    <a:lnTo>
                      <a:pt x="40" y="181"/>
                    </a:lnTo>
                    <a:lnTo>
                      <a:pt x="35" y="178"/>
                    </a:lnTo>
                    <a:lnTo>
                      <a:pt x="30" y="175"/>
                    </a:lnTo>
                    <a:lnTo>
                      <a:pt x="25" y="172"/>
                    </a:lnTo>
                    <a:lnTo>
                      <a:pt x="23" y="167"/>
                    </a:lnTo>
                    <a:lnTo>
                      <a:pt x="23" y="161"/>
                    </a:lnTo>
                    <a:lnTo>
                      <a:pt x="28" y="158"/>
                    </a:lnTo>
                    <a:lnTo>
                      <a:pt x="33" y="158"/>
                    </a:lnTo>
                    <a:lnTo>
                      <a:pt x="37" y="158"/>
                    </a:lnTo>
                    <a:lnTo>
                      <a:pt x="42" y="161"/>
                    </a:lnTo>
                    <a:lnTo>
                      <a:pt x="44" y="167"/>
                    </a:lnTo>
                    <a:lnTo>
                      <a:pt x="47" y="172"/>
                    </a:lnTo>
                    <a:lnTo>
                      <a:pt x="49" y="178"/>
                    </a:lnTo>
                    <a:lnTo>
                      <a:pt x="51" y="184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201"/>
                    </a:lnTo>
                    <a:lnTo>
                      <a:pt x="66" y="195"/>
                    </a:lnTo>
                    <a:lnTo>
                      <a:pt x="63" y="18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51" y="178"/>
                    </a:lnTo>
                    <a:lnTo>
                      <a:pt x="47" y="175"/>
                    </a:lnTo>
                    <a:lnTo>
                      <a:pt x="44" y="169"/>
                    </a:lnTo>
                    <a:lnTo>
                      <a:pt x="42" y="164"/>
                    </a:lnTo>
                    <a:lnTo>
                      <a:pt x="40" y="158"/>
                    </a:lnTo>
                    <a:lnTo>
                      <a:pt x="40" y="152"/>
                    </a:lnTo>
                    <a:lnTo>
                      <a:pt x="44" y="150"/>
                    </a:lnTo>
                    <a:lnTo>
                      <a:pt x="49" y="150"/>
                    </a:lnTo>
                    <a:lnTo>
                      <a:pt x="51" y="155"/>
                    </a:lnTo>
                    <a:lnTo>
                      <a:pt x="54" y="161"/>
                    </a:lnTo>
                    <a:lnTo>
                      <a:pt x="56" y="167"/>
                    </a:lnTo>
                    <a:lnTo>
                      <a:pt x="59" y="172"/>
                    </a:lnTo>
                    <a:lnTo>
                      <a:pt x="61" y="178"/>
                    </a:lnTo>
                    <a:lnTo>
                      <a:pt x="63" y="184"/>
                    </a:lnTo>
                    <a:lnTo>
                      <a:pt x="69" y="189"/>
                    </a:lnTo>
                    <a:lnTo>
                      <a:pt x="71" y="195"/>
                    </a:lnTo>
                    <a:lnTo>
                      <a:pt x="75" y="198"/>
                    </a:lnTo>
                    <a:lnTo>
                      <a:pt x="75" y="192"/>
                    </a:lnTo>
                    <a:lnTo>
                      <a:pt x="75" y="187"/>
                    </a:lnTo>
                    <a:lnTo>
                      <a:pt x="75" y="181"/>
                    </a:lnTo>
                    <a:lnTo>
                      <a:pt x="73" y="175"/>
                    </a:lnTo>
                    <a:lnTo>
                      <a:pt x="69" y="169"/>
                    </a:lnTo>
                    <a:lnTo>
                      <a:pt x="63" y="164"/>
                    </a:lnTo>
                    <a:lnTo>
                      <a:pt x="61" y="158"/>
                    </a:lnTo>
                    <a:lnTo>
                      <a:pt x="59" y="150"/>
                    </a:lnTo>
                    <a:lnTo>
                      <a:pt x="56" y="144"/>
                    </a:lnTo>
                    <a:lnTo>
                      <a:pt x="56" y="138"/>
                    </a:lnTo>
                    <a:lnTo>
                      <a:pt x="61" y="135"/>
                    </a:lnTo>
                    <a:lnTo>
                      <a:pt x="66" y="138"/>
                    </a:lnTo>
                    <a:lnTo>
                      <a:pt x="69" y="144"/>
                    </a:lnTo>
                    <a:lnTo>
                      <a:pt x="71" y="150"/>
                    </a:lnTo>
                    <a:lnTo>
                      <a:pt x="75" y="155"/>
                    </a:lnTo>
                    <a:lnTo>
                      <a:pt x="77" y="161"/>
                    </a:lnTo>
                    <a:lnTo>
                      <a:pt x="80" y="167"/>
                    </a:lnTo>
                    <a:lnTo>
                      <a:pt x="83" y="172"/>
                    </a:lnTo>
                    <a:lnTo>
                      <a:pt x="85" y="178"/>
                    </a:lnTo>
                    <a:lnTo>
                      <a:pt x="90" y="181"/>
                    </a:lnTo>
                    <a:lnTo>
                      <a:pt x="92" y="187"/>
                    </a:lnTo>
                    <a:lnTo>
                      <a:pt x="95" y="192"/>
                    </a:lnTo>
                    <a:lnTo>
                      <a:pt x="99" y="198"/>
                    </a:lnTo>
                    <a:lnTo>
                      <a:pt x="99" y="203"/>
                    </a:lnTo>
                    <a:lnTo>
                      <a:pt x="104" y="209"/>
                    </a:lnTo>
                    <a:lnTo>
                      <a:pt x="106" y="203"/>
                    </a:lnTo>
                    <a:lnTo>
                      <a:pt x="106" y="198"/>
                    </a:lnTo>
                    <a:lnTo>
                      <a:pt x="106" y="192"/>
                    </a:lnTo>
                    <a:lnTo>
                      <a:pt x="104" y="187"/>
                    </a:lnTo>
                    <a:lnTo>
                      <a:pt x="99" y="181"/>
                    </a:lnTo>
                    <a:lnTo>
                      <a:pt x="97" y="175"/>
                    </a:lnTo>
                    <a:lnTo>
                      <a:pt x="95" y="169"/>
                    </a:lnTo>
                    <a:lnTo>
                      <a:pt x="92" y="164"/>
                    </a:lnTo>
                    <a:lnTo>
                      <a:pt x="87" y="158"/>
                    </a:lnTo>
                    <a:lnTo>
                      <a:pt x="85" y="152"/>
                    </a:lnTo>
                    <a:lnTo>
                      <a:pt x="83" y="147"/>
                    </a:lnTo>
                    <a:lnTo>
                      <a:pt x="77" y="144"/>
                    </a:lnTo>
                    <a:lnTo>
                      <a:pt x="75" y="138"/>
                    </a:lnTo>
                    <a:lnTo>
                      <a:pt x="77" y="133"/>
                    </a:lnTo>
                    <a:lnTo>
                      <a:pt x="83" y="133"/>
                    </a:lnTo>
                    <a:lnTo>
                      <a:pt x="87" y="135"/>
                    </a:lnTo>
                    <a:lnTo>
                      <a:pt x="92" y="138"/>
                    </a:lnTo>
                    <a:lnTo>
                      <a:pt x="95" y="144"/>
                    </a:lnTo>
                    <a:lnTo>
                      <a:pt x="99" y="150"/>
                    </a:lnTo>
                    <a:lnTo>
                      <a:pt x="101" y="155"/>
                    </a:lnTo>
                    <a:lnTo>
                      <a:pt x="106" y="158"/>
                    </a:lnTo>
                    <a:lnTo>
                      <a:pt x="101" y="158"/>
                    </a:lnTo>
                    <a:lnTo>
                      <a:pt x="99" y="152"/>
                    </a:lnTo>
                    <a:lnTo>
                      <a:pt x="95" y="147"/>
                    </a:lnTo>
                    <a:lnTo>
                      <a:pt x="92" y="141"/>
                    </a:lnTo>
                    <a:lnTo>
                      <a:pt x="92" y="135"/>
                    </a:lnTo>
                    <a:lnTo>
                      <a:pt x="95" y="130"/>
                    </a:lnTo>
                    <a:lnTo>
                      <a:pt x="99" y="130"/>
                    </a:lnTo>
                    <a:lnTo>
                      <a:pt x="104" y="127"/>
                    </a:lnTo>
                    <a:lnTo>
                      <a:pt x="109" y="124"/>
                    </a:lnTo>
                    <a:lnTo>
                      <a:pt x="113" y="124"/>
                    </a:lnTo>
                    <a:lnTo>
                      <a:pt x="118" y="124"/>
                    </a:lnTo>
                    <a:lnTo>
                      <a:pt x="123" y="124"/>
                    </a:lnTo>
                    <a:lnTo>
                      <a:pt x="128" y="124"/>
                    </a:lnTo>
                    <a:lnTo>
                      <a:pt x="133" y="127"/>
                    </a:lnTo>
                    <a:lnTo>
                      <a:pt x="137" y="130"/>
                    </a:lnTo>
                    <a:lnTo>
                      <a:pt x="142" y="135"/>
                    </a:lnTo>
                    <a:lnTo>
                      <a:pt x="144" y="141"/>
                    </a:lnTo>
                    <a:lnTo>
                      <a:pt x="147" y="147"/>
                    </a:lnTo>
                    <a:lnTo>
                      <a:pt x="149" y="152"/>
                    </a:lnTo>
                    <a:lnTo>
                      <a:pt x="154" y="161"/>
                    </a:lnTo>
                    <a:lnTo>
                      <a:pt x="156" y="167"/>
                    </a:lnTo>
                    <a:lnTo>
                      <a:pt x="161" y="172"/>
                    </a:lnTo>
                    <a:lnTo>
                      <a:pt x="161" y="167"/>
                    </a:lnTo>
                    <a:lnTo>
                      <a:pt x="159" y="161"/>
                    </a:lnTo>
                    <a:lnTo>
                      <a:pt x="156" y="155"/>
                    </a:lnTo>
                    <a:lnTo>
                      <a:pt x="154" y="150"/>
                    </a:lnTo>
                    <a:lnTo>
                      <a:pt x="151" y="144"/>
                    </a:lnTo>
                    <a:lnTo>
                      <a:pt x="149" y="138"/>
                    </a:lnTo>
                    <a:lnTo>
                      <a:pt x="147" y="133"/>
                    </a:lnTo>
                    <a:lnTo>
                      <a:pt x="144" y="127"/>
                    </a:lnTo>
                    <a:lnTo>
                      <a:pt x="149" y="127"/>
                    </a:lnTo>
                    <a:lnTo>
                      <a:pt x="151" y="133"/>
                    </a:lnTo>
                    <a:lnTo>
                      <a:pt x="154" y="138"/>
                    </a:lnTo>
                    <a:lnTo>
                      <a:pt x="159" y="144"/>
                    </a:lnTo>
                    <a:lnTo>
                      <a:pt x="161" y="150"/>
                    </a:lnTo>
                    <a:lnTo>
                      <a:pt x="166" y="155"/>
                    </a:lnTo>
                    <a:lnTo>
                      <a:pt x="168" y="161"/>
                    </a:lnTo>
                    <a:lnTo>
                      <a:pt x="168" y="167"/>
                    </a:lnTo>
                    <a:lnTo>
                      <a:pt x="173" y="172"/>
                    </a:lnTo>
                    <a:lnTo>
                      <a:pt x="175" y="178"/>
                    </a:lnTo>
                    <a:lnTo>
                      <a:pt x="180" y="181"/>
                    </a:lnTo>
                    <a:lnTo>
                      <a:pt x="178" y="175"/>
                    </a:lnTo>
                    <a:lnTo>
                      <a:pt x="175" y="169"/>
                    </a:lnTo>
                    <a:lnTo>
                      <a:pt x="170" y="161"/>
                    </a:lnTo>
                    <a:lnTo>
                      <a:pt x="163" y="155"/>
                    </a:lnTo>
                    <a:lnTo>
                      <a:pt x="159" y="150"/>
                    </a:lnTo>
                    <a:lnTo>
                      <a:pt x="156" y="141"/>
                    </a:lnTo>
                    <a:lnTo>
                      <a:pt x="151" y="135"/>
                    </a:lnTo>
                    <a:lnTo>
                      <a:pt x="151" y="130"/>
                    </a:lnTo>
                    <a:lnTo>
                      <a:pt x="149" y="124"/>
                    </a:lnTo>
                    <a:lnTo>
                      <a:pt x="147" y="118"/>
                    </a:lnTo>
                    <a:lnTo>
                      <a:pt x="151" y="116"/>
                    </a:lnTo>
                    <a:lnTo>
                      <a:pt x="156" y="118"/>
                    </a:lnTo>
                    <a:lnTo>
                      <a:pt x="159" y="124"/>
                    </a:lnTo>
                    <a:lnTo>
                      <a:pt x="161" y="130"/>
                    </a:lnTo>
                    <a:lnTo>
                      <a:pt x="166" y="135"/>
                    </a:lnTo>
                    <a:lnTo>
                      <a:pt x="168" y="141"/>
                    </a:lnTo>
                    <a:lnTo>
                      <a:pt x="170" y="147"/>
                    </a:lnTo>
                    <a:lnTo>
                      <a:pt x="170" y="152"/>
                    </a:lnTo>
                    <a:lnTo>
                      <a:pt x="175" y="158"/>
                    </a:lnTo>
                    <a:lnTo>
                      <a:pt x="178" y="164"/>
                    </a:lnTo>
                    <a:lnTo>
                      <a:pt x="180" y="169"/>
                    </a:lnTo>
                    <a:lnTo>
                      <a:pt x="180" y="161"/>
                    </a:lnTo>
                    <a:lnTo>
                      <a:pt x="178" y="155"/>
                    </a:lnTo>
                    <a:lnTo>
                      <a:pt x="170" y="147"/>
                    </a:lnTo>
                    <a:lnTo>
                      <a:pt x="159" y="130"/>
                    </a:lnTo>
                    <a:lnTo>
                      <a:pt x="156" y="124"/>
                    </a:lnTo>
                    <a:lnTo>
                      <a:pt x="154" y="118"/>
                    </a:lnTo>
                    <a:lnTo>
                      <a:pt x="151" y="113"/>
                    </a:lnTo>
                    <a:lnTo>
                      <a:pt x="156" y="110"/>
                    </a:lnTo>
                    <a:lnTo>
                      <a:pt x="161" y="113"/>
                    </a:lnTo>
                    <a:lnTo>
                      <a:pt x="163" y="118"/>
                    </a:lnTo>
                    <a:lnTo>
                      <a:pt x="168" y="124"/>
                    </a:lnTo>
                    <a:lnTo>
                      <a:pt x="170" y="130"/>
                    </a:lnTo>
                    <a:lnTo>
                      <a:pt x="175" y="135"/>
                    </a:lnTo>
                    <a:lnTo>
                      <a:pt x="178" y="141"/>
                    </a:lnTo>
                    <a:lnTo>
                      <a:pt x="180" y="147"/>
                    </a:lnTo>
                    <a:lnTo>
                      <a:pt x="182" y="152"/>
                    </a:lnTo>
                    <a:lnTo>
                      <a:pt x="182" y="158"/>
                    </a:lnTo>
                    <a:lnTo>
                      <a:pt x="187" y="164"/>
                    </a:lnTo>
                    <a:lnTo>
                      <a:pt x="189" y="169"/>
                    </a:lnTo>
                    <a:lnTo>
                      <a:pt x="192" y="175"/>
                    </a:lnTo>
                    <a:lnTo>
                      <a:pt x="194" y="181"/>
                    </a:lnTo>
                    <a:lnTo>
                      <a:pt x="196" y="187"/>
                    </a:lnTo>
                    <a:lnTo>
                      <a:pt x="196" y="181"/>
                    </a:lnTo>
                    <a:lnTo>
                      <a:pt x="194" y="175"/>
                    </a:lnTo>
                    <a:lnTo>
                      <a:pt x="189" y="169"/>
                    </a:lnTo>
                    <a:lnTo>
                      <a:pt x="187" y="164"/>
                    </a:lnTo>
                    <a:lnTo>
                      <a:pt x="185" y="158"/>
                    </a:lnTo>
                    <a:lnTo>
                      <a:pt x="180" y="150"/>
                    </a:lnTo>
                    <a:lnTo>
                      <a:pt x="178" y="144"/>
                    </a:lnTo>
                    <a:lnTo>
                      <a:pt x="175" y="138"/>
                    </a:lnTo>
                    <a:lnTo>
                      <a:pt x="170" y="133"/>
                    </a:lnTo>
                    <a:lnTo>
                      <a:pt x="168" y="127"/>
                    </a:lnTo>
                    <a:lnTo>
                      <a:pt x="166" y="121"/>
                    </a:lnTo>
                    <a:lnTo>
                      <a:pt x="163" y="116"/>
                    </a:lnTo>
                    <a:lnTo>
                      <a:pt x="163" y="110"/>
                    </a:lnTo>
                    <a:lnTo>
                      <a:pt x="163" y="104"/>
                    </a:lnTo>
                    <a:lnTo>
                      <a:pt x="168" y="102"/>
                    </a:lnTo>
                    <a:lnTo>
                      <a:pt x="170" y="107"/>
                    </a:lnTo>
                    <a:lnTo>
                      <a:pt x="170" y="113"/>
                    </a:lnTo>
                    <a:lnTo>
                      <a:pt x="175" y="116"/>
                    </a:lnTo>
                    <a:lnTo>
                      <a:pt x="175" y="116"/>
                    </a:lnTo>
                    <a:lnTo>
                      <a:pt x="170" y="116"/>
                    </a:lnTo>
                    <a:lnTo>
                      <a:pt x="166" y="113"/>
                    </a:lnTo>
                    <a:lnTo>
                      <a:pt x="163" y="107"/>
                    </a:lnTo>
                    <a:lnTo>
                      <a:pt x="163" y="102"/>
                    </a:lnTo>
                    <a:lnTo>
                      <a:pt x="168" y="102"/>
                    </a:lnTo>
                    <a:lnTo>
                      <a:pt x="173" y="104"/>
                    </a:lnTo>
                    <a:lnTo>
                      <a:pt x="178" y="110"/>
                    </a:lnTo>
                    <a:lnTo>
                      <a:pt x="182" y="113"/>
                    </a:lnTo>
                    <a:lnTo>
                      <a:pt x="187" y="118"/>
                    </a:lnTo>
                    <a:lnTo>
                      <a:pt x="187" y="113"/>
                    </a:lnTo>
                    <a:lnTo>
                      <a:pt x="187" y="107"/>
                    </a:lnTo>
                    <a:lnTo>
                      <a:pt x="187" y="102"/>
                    </a:lnTo>
                    <a:lnTo>
                      <a:pt x="187" y="96"/>
                    </a:lnTo>
                    <a:lnTo>
                      <a:pt x="187" y="90"/>
                    </a:lnTo>
                    <a:lnTo>
                      <a:pt x="192" y="87"/>
                    </a:lnTo>
                    <a:lnTo>
                      <a:pt x="199" y="87"/>
                    </a:lnTo>
                    <a:lnTo>
                      <a:pt x="204" y="87"/>
                    </a:lnTo>
                    <a:lnTo>
                      <a:pt x="201" y="82"/>
                    </a:lnTo>
                    <a:lnTo>
                      <a:pt x="201" y="76"/>
                    </a:lnTo>
                    <a:lnTo>
                      <a:pt x="199" y="70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204" y="56"/>
                    </a:lnTo>
                    <a:lnTo>
                      <a:pt x="208" y="56"/>
                    </a:lnTo>
                    <a:lnTo>
                      <a:pt x="213" y="56"/>
                    </a:lnTo>
                    <a:lnTo>
                      <a:pt x="218" y="56"/>
                    </a:lnTo>
                    <a:lnTo>
                      <a:pt x="222" y="54"/>
                    </a:lnTo>
                    <a:lnTo>
                      <a:pt x="225" y="48"/>
                    </a:lnTo>
                    <a:lnTo>
                      <a:pt x="230" y="45"/>
                    </a:lnTo>
                    <a:lnTo>
                      <a:pt x="234" y="42"/>
                    </a:lnTo>
                    <a:lnTo>
                      <a:pt x="240" y="39"/>
                    </a:lnTo>
                    <a:lnTo>
                      <a:pt x="244" y="36"/>
                    </a:lnTo>
                    <a:lnTo>
                      <a:pt x="246" y="31"/>
                    </a:lnTo>
                    <a:lnTo>
                      <a:pt x="251" y="31"/>
                    </a:lnTo>
                    <a:lnTo>
                      <a:pt x="256" y="28"/>
                    </a:lnTo>
                    <a:lnTo>
                      <a:pt x="261" y="25"/>
                    </a:lnTo>
                    <a:lnTo>
                      <a:pt x="266" y="22"/>
                    </a:lnTo>
                    <a:lnTo>
                      <a:pt x="273" y="20"/>
                    </a:lnTo>
                    <a:lnTo>
                      <a:pt x="277" y="20"/>
                    </a:lnTo>
                    <a:lnTo>
                      <a:pt x="282" y="16"/>
                    </a:lnTo>
                    <a:lnTo>
                      <a:pt x="287" y="13"/>
                    </a:lnTo>
                    <a:lnTo>
                      <a:pt x="292" y="11"/>
                    </a:lnTo>
                    <a:lnTo>
                      <a:pt x="296" y="11"/>
                    </a:lnTo>
                    <a:lnTo>
                      <a:pt x="301" y="8"/>
                    </a:lnTo>
                    <a:lnTo>
                      <a:pt x="306" y="5"/>
                    </a:lnTo>
                    <a:lnTo>
                      <a:pt x="310" y="5"/>
                    </a:lnTo>
                    <a:lnTo>
                      <a:pt x="315" y="5"/>
                    </a:lnTo>
                    <a:lnTo>
                      <a:pt x="320" y="3"/>
                    </a:lnTo>
                    <a:lnTo>
                      <a:pt x="327" y="3"/>
                    </a:lnTo>
                    <a:lnTo>
                      <a:pt x="332" y="3"/>
                    </a:lnTo>
                    <a:lnTo>
                      <a:pt x="337" y="3"/>
                    </a:lnTo>
                    <a:lnTo>
                      <a:pt x="341" y="3"/>
                    </a:lnTo>
                    <a:lnTo>
                      <a:pt x="346" y="3"/>
                    </a:lnTo>
                    <a:lnTo>
                      <a:pt x="351" y="3"/>
                    </a:lnTo>
                    <a:lnTo>
                      <a:pt x="356" y="3"/>
                    </a:lnTo>
                    <a:lnTo>
                      <a:pt x="361" y="3"/>
                    </a:lnTo>
                    <a:lnTo>
                      <a:pt x="365" y="3"/>
                    </a:lnTo>
                    <a:lnTo>
                      <a:pt x="370" y="0"/>
                    </a:lnTo>
                    <a:lnTo>
                      <a:pt x="375" y="0"/>
                    </a:lnTo>
                    <a:lnTo>
                      <a:pt x="379" y="0"/>
                    </a:lnTo>
                    <a:lnTo>
                      <a:pt x="384" y="0"/>
                    </a:lnTo>
                    <a:lnTo>
                      <a:pt x="389" y="0"/>
                    </a:lnTo>
                    <a:lnTo>
                      <a:pt x="394" y="0"/>
                    </a:lnTo>
                    <a:lnTo>
                      <a:pt x="399" y="0"/>
                    </a:lnTo>
                    <a:lnTo>
                      <a:pt x="403" y="3"/>
                    </a:lnTo>
                    <a:lnTo>
                      <a:pt x="408" y="3"/>
                    </a:lnTo>
                    <a:lnTo>
                      <a:pt x="413" y="3"/>
                    </a:lnTo>
                    <a:lnTo>
                      <a:pt x="423" y="0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37" name="Freeform 33"/>
              <p:cNvSpPr>
                <a:spLocks/>
              </p:cNvSpPr>
              <p:nvPr/>
            </p:nvSpPr>
            <p:spPr bwMode="auto">
              <a:xfrm>
                <a:off x="4775" y="3802"/>
                <a:ext cx="122" cy="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9" y="8"/>
                  </a:cxn>
                  <a:cxn ang="0">
                    <a:pos x="23" y="11"/>
                  </a:cxn>
                  <a:cxn ang="0">
                    <a:pos x="28" y="11"/>
                  </a:cxn>
                  <a:cxn ang="0">
                    <a:pos x="33" y="14"/>
                  </a:cxn>
                  <a:cxn ang="0">
                    <a:pos x="37" y="17"/>
                  </a:cxn>
                  <a:cxn ang="0">
                    <a:pos x="42" y="17"/>
                  </a:cxn>
                  <a:cxn ang="0">
                    <a:pos x="47" y="19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71" y="25"/>
                  </a:cxn>
                  <a:cxn ang="0">
                    <a:pos x="75" y="28"/>
                  </a:cxn>
                  <a:cxn ang="0">
                    <a:pos x="80" y="30"/>
                  </a:cxn>
                  <a:cxn ang="0">
                    <a:pos x="85" y="34"/>
                  </a:cxn>
                  <a:cxn ang="0">
                    <a:pos x="87" y="39"/>
                  </a:cxn>
                  <a:cxn ang="0">
                    <a:pos x="92" y="42"/>
                  </a:cxn>
                  <a:cxn ang="0">
                    <a:pos x="97" y="45"/>
                  </a:cxn>
                  <a:cxn ang="0">
                    <a:pos x="101" y="48"/>
                  </a:cxn>
                  <a:cxn ang="0">
                    <a:pos x="106" y="48"/>
                  </a:cxn>
                  <a:cxn ang="0">
                    <a:pos x="111" y="48"/>
                  </a:cxn>
                  <a:cxn ang="0">
                    <a:pos x="116" y="51"/>
                  </a:cxn>
                  <a:cxn ang="0">
                    <a:pos x="121" y="51"/>
                  </a:cxn>
                  <a:cxn ang="0">
                    <a:pos x="109" y="48"/>
                  </a:cxn>
                </a:cxnLst>
                <a:rect l="0" t="0" r="r" b="b"/>
                <a:pathLst>
                  <a:path w="122" h="52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9" y="8"/>
                    </a:lnTo>
                    <a:lnTo>
                      <a:pt x="23" y="11"/>
                    </a:lnTo>
                    <a:lnTo>
                      <a:pt x="28" y="11"/>
                    </a:lnTo>
                    <a:lnTo>
                      <a:pt x="33" y="14"/>
                    </a:lnTo>
                    <a:lnTo>
                      <a:pt x="37" y="17"/>
                    </a:lnTo>
                    <a:lnTo>
                      <a:pt x="42" y="17"/>
                    </a:lnTo>
                    <a:lnTo>
                      <a:pt x="47" y="19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71" y="25"/>
                    </a:lnTo>
                    <a:lnTo>
                      <a:pt x="75" y="28"/>
                    </a:lnTo>
                    <a:lnTo>
                      <a:pt x="80" y="30"/>
                    </a:lnTo>
                    <a:lnTo>
                      <a:pt x="85" y="34"/>
                    </a:lnTo>
                    <a:lnTo>
                      <a:pt x="87" y="39"/>
                    </a:lnTo>
                    <a:lnTo>
                      <a:pt x="92" y="42"/>
                    </a:lnTo>
                    <a:lnTo>
                      <a:pt x="97" y="45"/>
                    </a:lnTo>
                    <a:lnTo>
                      <a:pt x="101" y="48"/>
                    </a:lnTo>
                    <a:lnTo>
                      <a:pt x="106" y="48"/>
                    </a:lnTo>
                    <a:lnTo>
                      <a:pt x="111" y="48"/>
                    </a:lnTo>
                    <a:lnTo>
                      <a:pt x="116" y="51"/>
                    </a:lnTo>
                    <a:lnTo>
                      <a:pt x="121" y="51"/>
                    </a:lnTo>
                    <a:lnTo>
                      <a:pt x="109" y="4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38" name="Freeform 34"/>
              <p:cNvSpPr>
                <a:spLocks/>
              </p:cNvSpPr>
              <p:nvPr/>
            </p:nvSpPr>
            <p:spPr bwMode="auto">
              <a:xfrm>
                <a:off x="4951" y="3508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0" y="0"/>
                  </a:cxn>
                  <a:cxn ang="0">
                    <a:pos x="5" y="0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0" y="0"/>
                    </a:lnTo>
                    <a:lnTo>
                      <a:pt x="5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39" name="Freeform 35"/>
              <p:cNvSpPr>
                <a:spLocks/>
              </p:cNvSpPr>
              <p:nvPr/>
            </p:nvSpPr>
            <p:spPr bwMode="auto">
              <a:xfrm>
                <a:off x="4785" y="3689"/>
                <a:ext cx="96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3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1"/>
                  </a:cxn>
                  <a:cxn ang="0">
                    <a:pos x="95" y="67"/>
                  </a:cxn>
                </a:cxnLst>
                <a:rect l="0" t="0" r="r" b="b"/>
                <a:pathLst>
                  <a:path w="96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3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1"/>
                    </a:lnTo>
                    <a:lnTo>
                      <a:pt x="95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0" name="Freeform 36"/>
              <p:cNvSpPr>
                <a:spLocks/>
              </p:cNvSpPr>
              <p:nvPr/>
            </p:nvSpPr>
            <p:spPr bwMode="auto">
              <a:xfrm>
                <a:off x="4766" y="3712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0"/>
                  </a:cxn>
                  <a:cxn ang="0">
                    <a:pos x="42" y="10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0"/>
                    </a:lnTo>
                    <a:lnTo>
                      <a:pt x="42" y="10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1" name="Freeform 37"/>
              <p:cNvSpPr>
                <a:spLocks/>
              </p:cNvSpPr>
              <p:nvPr/>
            </p:nvSpPr>
            <p:spPr bwMode="auto">
              <a:xfrm>
                <a:off x="4747" y="373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2" name="Freeform 38"/>
              <p:cNvSpPr>
                <a:spLocks/>
              </p:cNvSpPr>
              <p:nvPr/>
            </p:nvSpPr>
            <p:spPr bwMode="auto">
              <a:xfrm>
                <a:off x="4795" y="3797"/>
                <a:ext cx="95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3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2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6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0" y="24"/>
                  </a:cxn>
                  <a:cxn ang="0">
                    <a:pos x="63" y="30"/>
                  </a:cxn>
                  <a:cxn ang="0">
                    <a:pos x="68" y="33"/>
                  </a:cxn>
                  <a:cxn ang="0">
                    <a:pos x="70" y="39"/>
                  </a:cxn>
                  <a:cxn ang="0">
                    <a:pos x="75" y="44"/>
                  </a:cxn>
                  <a:cxn ang="0">
                    <a:pos x="77" y="50"/>
                  </a:cxn>
                  <a:cxn ang="0">
                    <a:pos x="82" y="55"/>
                  </a:cxn>
                  <a:cxn ang="0">
                    <a:pos x="87" y="55"/>
                  </a:cxn>
                  <a:cxn ang="0">
                    <a:pos x="91" y="61"/>
                  </a:cxn>
                  <a:cxn ang="0">
                    <a:pos x="94" y="67"/>
                  </a:cxn>
                </a:cxnLst>
                <a:rect l="0" t="0" r="r" b="b"/>
                <a:pathLst>
                  <a:path w="95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3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2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6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0" y="24"/>
                    </a:lnTo>
                    <a:lnTo>
                      <a:pt x="63" y="30"/>
                    </a:lnTo>
                    <a:lnTo>
                      <a:pt x="68" y="33"/>
                    </a:lnTo>
                    <a:lnTo>
                      <a:pt x="70" y="39"/>
                    </a:lnTo>
                    <a:lnTo>
                      <a:pt x="75" y="44"/>
                    </a:lnTo>
                    <a:lnTo>
                      <a:pt x="77" y="50"/>
                    </a:lnTo>
                    <a:lnTo>
                      <a:pt x="82" y="55"/>
                    </a:lnTo>
                    <a:lnTo>
                      <a:pt x="87" y="55"/>
                    </a:lnTo>
                    <a:lnTo>
                      <a:pt x="91" y="61"/>
                    </a:lnTo>
                    <a:lnTo>
                      <a:pt x="94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3" name="Freeform 39"/>
              <p:cNvSpPr>
                <a:spLocks/>
              </p:cNvSpPr>
              <p:nvPr/>
            </p:nvSpPr>
            <p:spPr bwMode="auto">
              <a:xfrm>
                <a:off x="4842" y="3859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4" name="Freeform 40"/>
              <p:cNvSpPr>
                <a:spLocks/>
              </p:cNvSpPr>
              <p:nvPr/>
            </p:nvSpPr>
            <p:spPr bwMode="auto">
              <a:xfrm>
                <a:off x="4842" y="3844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5" name="Freeform 41"/>
              <p:cNvSpPr>
                <a:spLocks/>
              </p:cNvSpPr>
              <p:nvPr/>
            </p:nvSpPr>
            <p:spPr bwMode="auto">
              <a:xfrm>
                <a:off x="4778" y="3641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7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7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6" name="Freeform 42"/>
              <p:cNvSpPr>
                <a:spLocks/>
              </p:cNvSpPr>
              <p:nvPr/>
            </p:nvSpPr>
            <p:spPr bwMode="auto">
              <a:xfrm>
                <a:off x="4827" y="360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6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6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7" name="Freeform 43"/>
              <p:cNvSpPr>
                <a:spLocks/>
              </p:cNvSpPr>
              <p:nvPr/>
            </p:nvSpPr>
            <p:spPr bwMode="auto">
              <a:xfrm>
                <a:off x="4865" y="3547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40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40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8" name="Freeform 44"/>
              <p:cNvSpPr>
                <a:spLocks/>
              </p:cNvSpPr>
              <p:nvPr/>
            </p:nvSpPr>
            <p:spPr bwMode="auto">
              <a:xfrm>
                <a:off x="4789" y="3853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49" name="Freeform 45"/>
              <p:cNvSpPr>
                <a:spLocks/>
              </p:cNvSpPr>
              <p:nvPr/>
            </p:nvSpPr>
            <p:spPr bwMode="auto">
              <a:xfrm>
                <a:off x="4878" y="3499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0" name="Freeform 46"/>
              <p:cNvSpPr>
                <a:spLocks/>
              </p:cNvSpPr>
              <p:nvPr/>
            </p:nvSpPr>
            <p:spPr bwMode="auto">
              <a:xfrm>
                <a:off x="4899" y="3482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1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1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1" name="Freeform 47"/>
              <p:cNvSpPr>
                <a:spLocks/>
              </p:cNvSpPr>
              <p:nvPr/>
            </p:nvSpPr>
            <p:spPr bwMode="auto">
              <a:xfrm>
                <a:off x="4773" y="3550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9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2" name="Freeform 48"/>
              <p:cNvSpPr>
                <a:spLocks/>
              </p:cNvSpPr>
              <p:nvPr/>
            </p:nvSpPr>
            <p:spPr bwMode="auto">
              <a:xfrm>
                <a:off x="4797" y="3502"/>
                <a:ext cx="77" cy="24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" y="20"/>
                  </a:cxn>
                  <a:cxn ang="0">
                    <a:pos x="9" y="17"/>
                  </a:cxn>
                  <a:cxn ang="0">
                    <a:pos x="14" y="17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3" y="14"/>
                  </a:cxn>
                  <a:cxn ang="0">
                    <a:pos x="37" y="12"/>
                  </a:cxn>
                  <a:cxn ang="0">
                    <a:pos x="42" y="12"/>
                  </a:cxn>
                  <a:cxn ang="0">
                    <a:pos x="47" y="12"/>
                  </a:cxn>
                  <a:cxn ang="0">
                    <a:pos x="52" y="8"/>
                  </a:cxn>
                  <a:cxn ang="0">
                    <a:pos x="56" y="5"/>
                  </a:cxn>
                  <a:cxn ang="0">
                    <a:pos x="61" y="3"/>
                  </a:cxn>
                  <a:cxn ang="0">
                    <a:pos x="66" y="3"/>
                  </a:cxn>
                  <a:cxn ang="0">
                    <a:pos x="71" y="0"/>
                  </a:cxn>
                  <a:cxn ang="0">
                    <a:pos x="76" y="0"/>
                  </a:cxn>
                </a:cxnLst>
                <a:rect l="0" t="0" r="r" b="b"/>
                <a:pathLst>
                  <a:path w="77" h="24">
                    <a:moveTo>
                      <a:pt x="0" y="23"/>
                    </a:moveTo>
                    <a:lnTo>
                      <a:pt x="4" y="20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3" y="14"/>
                    </a:lnTo>
                    <a:lnTo>
                      <a:pt x="37" y="12"/>
                    </a:lnTo>
                    <a:lnTo>
                      <a:pt x="42" y="12"/>
                    </a:lnTo>
                    <a:lnTo>
                      <a:pt x="47" y="12"/>
                    </a:lnTo>
                    <a:lnTo>
                      <a:pt x="52" y="8"/>
                    </a:lnTo>
                    <a:lnTo>
                      <a:pt x="56" y="5"/>
                    </a:lnTo>
                    <a:lnTo>
                      <a:pt x="61" y="3"/>
                    </a:lnTo>
                    <a:lnTo>
                      <a:pt x="66" y="3"/>
                    </a:lnTo>
                    <a:lnTo>
                      <a:pt x="71" y="0"/>
                    </a:lnTo>
                    <a:lnTo>
                      <a:pt x="76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3" name="Freeform 49"/>
              <p:cNvSpPr>
                <a:spLocks/>
              </p:cNvSpPr>
              <p:nvPr/>
            </p:nvSpPr>
            <p:spPr bwMode="auto">
              <a:xfrm>
                <a:off x="4783" y="3901"/>
                <a:ext cx="148" cy="47"/>
              </a:xfrm>
              <a:custGeom>
                <a:avLst/>
                <a:gdLst/>
                <a:ahLst/>
                <a:cxnLst>
                  <a:cxn ang="0">
                    <a:pos x="147" y="46"/>
                  </a:cxn>
                  <a:cxn ang="0">
                    <a:pos x="142" y="42"/>
                  </a:cxn>
                  <a:cxn ang="0">
                    <a:pos x="130" y="34"/>
                  </a:cxn>
                  <a:cxn ang="0">
                    <a:pos x="125" y="31"/>
                  </a:cxn>
                  <a:cxn ang="0">
                    <a:pos x="121" y="31"/>
                  </a:cxn>
                  <a:cxn ang="0">
                    <a:pos x="116" y="25"/>
                  </a:cxn>
                  <a:cxn ang="0">
                    <a:pos x="111" y="25"/>
                  </a:cxn>
                  <a:cxn ang="0">
                    <a:pos x="106" y="20"/>
                  </a:cxn>
                  <a:cxn ang="0">
                    <a:pos x="101" y="20"/>
                  </a:cxn>
                  <a:cxn ang="0">
                    <a:pos x="97" y="17"/>
                  </a:cxn>
                  <a:cxn ang="0">
                    <a:pos x="92" y="17"/>
                  </a:cxn>
                  <a:cxn ang="0">
                    <a:pos x="87" y="17"/>
                  </a:cxn>
                  <a:cxn ang="0">
                    <a:pos x="83" y="17"/>
                  </a:cxn>
                  <a:cxn ang="0">
                    <a:pos x="77" y="17"/>
                  </a:cxn>
                  <a:cxn ang="0">
                    <a:pos x="73" y="17"/>
                  </a:cxn>
                  <a:cxn ang="0">
                    <a:pos x="69" y="17"/>
                  </a:cxn>
                  <a:cxn ang="0">
                    <a:pos x="63" y="14"/>
                  </a:cxn>
                  <a:cxn ang="0">
                    <a:pos x="59" y="14"/>
                  </a:cxn>
                  <a:cxn ang="0">
                    <a:pos x="54" y="11"/>
                  </a:cxn>
                  <a:cxn ang="0">
                    <a:pos x="42" y="8"/>
                  </a:cxn>
                  <a:cxn ang="0">
                    <a:pos x="33" y="3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148" h="47">
                    <a:moveTo>
                      <a:pt x="147" y="46"/>
                    </a:moveTo>
                    <a:lnTo>
                      <a:pt x="142" y="42"/>
                    </a:lnTo>
                    <a:lnTo>
                      <a:pt x="130" y="34"/>
                    </a:lnTo>
                    <a:lnTo>
                      <a:pt x="125" y="31"/>
                    </a:lnTo>
                    <a:lnTo>
                      <a:pt x="121" y="31"/>
                    </a:lnTo>
                    <a:lnTo>
                      <a:pt x="116" y="25"/>
                    </a:lnTo>
                    <a:lnTo>
                      <a:pt x="111" y="25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17"/>
                    </a:lnTo>
                    <a:lnTo>
                      <a:pt x="92" y="17"/>
                    </a:lnTo>
                    <a:lnTo>
                      <a:pt x="87" y="17"/>
                    </a:lnTo>
                    <a:lnTo>
                      <a:pt x="83" y="17"/>
                    </a:lnTo>
                    <a:lnTo>
                      <a:pt x="77" y="17"/>
                    </a:lnTo>
                    <a:lnTo>
                      <a:pt x="73" y="17"/>
                    </a:lnTo>
                    <a:lnTo>
                      <a:pt x="69" y="17"/>
                    </a:lnTo>
                    <a:lnTo>
                      <a:pt x="63" y="14"/>
                    </a:lnTo>
                    <a:lnTo>
                      <a:pt x="59" y="14"/>
                    </a:lnTo>
                    <a:lnTo>
                      <a:pt x="54" y="11"/>
                    </a:lnTo>
                    <a:lnTo>
                      <a:pt x="42" y="8"/>
                    </a:lnTo>
                    <a:lnTo>
                      <a:pt x="33" y="3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4" name="Freeform 50"/>
              <p:cNvSpPr>
                <a:spLocks/>
              </p:cNvSpPr>
              <p:nvPr/>
            </p:nvSpPr>
            <p:spPr bwMode="auto">
              <a:xfrm>
                <a:off x="4780" y="3530"/>
                <a:ext cx="120" cy="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25" y="3"/>
                  </a:cxn>
                  <a:cxn ang="0">
                    <a:pos x="35" y="3"/>
                  </a:cxn>
                  <a:cxn ang="0">
                    <a:pos x="40" y="3"/>
                  </a:cxn>
                  <a:cxn ang="0">
                    <a:pos x="45" y="3"/>
                  </a:cxn>
                  <a:cxn ang="0">
                    <a:pos x="49" y="5"/>
                  </a:cxn>
                  <a:cxn ang="0">
                    <a:pos x="54" y="8"/>
                  </a:cxn>
                  <a:cxn ang="0">
                    <a:pos x="54" y="14"/>
                  </a:cxn>
                  <a:cxn ang="0">
                    <a:pos x="59" y="14"/>
                  </a:cxn>
                  <a:cxn ang="0">
                    <a:pos x="61" y="20"/>
                  </a:cxn>
                  <a:cxn ang="0">
                    <a:pos x="66" y="23"/>
                  </a:cxn>
                  <a:cxn ang="0">
                    <a:pos x="71" y="25"/>
                  </a:cxn>
                  <a:cxn ang="0">
                    <a:pos x="75" y="25"/>
                  </a:cxn>
                  <a:cxn ang="0">
                    <a:pos x="80" y="28"/>
                  </a:cxn>
                  <a:cxn ang="0">
                    <a:pos x="85" y="31"/>
                  </a:cxn>
                  <a:cxn ang="0">
                    <a:pos x="87" y="37"/>
                  </a:cxn>
                  <a:cxn ang="0">
                    <a:pos x="90" y="42"/>
                  </a:cxn>
                  <a:cxn ang="0">
                    <a:pos x="95" y="45"/>
                  </a:cxn>
                  <a:cxn ang="0">
                    <a:pos x="97" y="50"/>
                  </a:cxn>
                  <a:cxn ang="0">
                    <a:pos x="102" y="54"/>
                  </a:cxn>
                  <a:cxn ang="0">
                    <a:pos x="104" y="59"/>
                  </a:cxn>
                  <a:cxn ang="0">
                    <a:pos x="109" y="62"/>
                  </a:cxn>
                  <a:cxn ang="0">
                    <a:pos x="114" y="67"/>
                  </a:cxn>
                  <a:cxn ang="0">
                    <a:pos x="119" y="71"/>
                  </a:cxn>
                </a:cxnLst>
                <a:rect l="0" t="0" r="r" b="b"/>
                <a:pathLst>
                  <a:path w="120" h="72">
                    <a:moveTo>
                      <a:pt x="0" y="0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25" y="3"/>
                    </a:lnTo>
                    <a:lnTo>
                      <a:pt x="35" y="3"/>
                    </a:lnTo>
                    <a:lnTo>
                      <a:pt x="40" y="3"/>
                    </a:lnTo>
                    <a:lnTo>
                      <a:pt x="45" y="3"/>
                    </a:lnTo>
                    <a:lnTo>
                      <a:pt x="49" y="5"/>
                    </a:lnTo>
                    <a:lnTo>
                      <a:pt x="54" y="8"/>
                    </a:lnTo>
                    <a:lnTo>
                      <a:pt x="54" y="14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6" y="23"/>
                    </a:lnTo>
                    <a:lnTo>
                      <a:pt x="71" y="25"/>
                    </a:lnTo>
                    <a:lnTo>
                      <a:pt x="75" y="25"/>
                    </a:lnTo>
                    <a:lnTo>
                      <a:pt x="80" y="28"/>
                    </a:lnTo>
                    <a:lnTo>
                      <a:pt x="85" y="31"/>
                    </a:lnTo>
                    <a:lnTo>
                      <a:pt x="87" y="37"/>
                    </a:lnTo>
                    <a:lnTo>
                      <a:pt x="90" y="42"/>
                    </a:lnTo>
                    <a:lnTo>
                      <a:pt x="95" y="45"/>
                    </a:lnTo>
                    <a:lnTo>
                      <a:pt x="97" y="50"/>
                    </a:lnTo>
                    <a:lnTo>
                      <a:pt x="102" y="54"/>
                    </a:lnTo>
                    <a:lnTo>
                      <a:pt x="104" y="59"/>
                    </a:lnTo>
                    <a:lnTo>
                      <a:pt x="109" y="62"/>
                    </a:lnTo>
                    <a:lnTo>
                      <a:pt x="114" y="67"/>
                    </a:lnTo>
                    <a:lnTo>
                      <a:pt x="119" y="71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55" name="Freeform 51"/>
              <p:cNvSpPr>
                <a:spLocks/>
              </p:cNvSpPr>
              <p:nvPr/>
            </p:nvSpPr>
            <p:spPr bwMode="auto">
              <a:xfrm>
                <a:off x="4818" y="3910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756" name="Group 52"/>
            <p:cNvGrpSpPr>
              <a:grpSpLocks/>
            </p:cNvGrpSpPr>
            <p:nvPr/>
          </p:nvGrpSpPr>
          <p:grpSpPr bwMode="auto">
            <a:xfrm>
              <a:off x="3938" y="1342"/>
              <a:ext cx="408" cy="246"/>
              <a:chOff x="4919" y="3926"/>
              <a:chExt cx="408" cy="246"/>
            </a:xfrm>
          </p:grpSpPr>
          <p:grpSp>
            <p:nvGrpSpPr>
              <p:cNvPr id="1096757" name="Group 53"/>
              <p:cNvGrpSpPr>
                <a:grpSpLocks/>
              </p:cNvGrpSpPr>
              <p:nvPr/>
            </p:nvGrpSpPr>
            <p:grpSpPr bwMode="auto">
              <a:xfrm>
                <a:off x="4919" y="3926"/>
                <a:ext cx="408" cy="246"/>
                <a:chOff x="4919" y="3926"/>
                <a:chExt cx="408" cy="246"/>
              </a:xfrm>
            </p:grpSpPr>
            <p:sp>
              <p:nvSpPr>
                <p:cNvPr id="1096758" name="Freeform 54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  <a:lnTo>
                        <a:pt x="387" y="188"/>
                      </a:lnTo>
                    </a:path>
                  </a:pathLst>
                </a:custGeom>
                <a:solidFill>
                  <a:srgbClr val="C0FEF9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759" name="Freeform 55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760" name="Freeform 56"/>
              <p:cNvSpPr>
                <a:spLocks/>
              </p:cNvSpPr>
              <p:nvPr/>
            </p:nvSpPr>
            <p:spPr bwMode="auto">
              <a:xfrm>
                <a:off x="5240" y="4108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5"/>
                  </a:cxn>
                  <a:cxn ang="0">
                    <a:pos x="16" y="11"/>
                  </a:cxn>
                  <a:cxn ang="0">
                    <a:pos x="16" y="16"/>
                  </a:cxn>
                  <a:cxn ang="0">
                    <a:pos x="8" y="22"/>
                  </a:cxn>
                  <a:cxn ang="0">
                    <a:pos x="8" y="27"/>
                  </a:cxn>
                  <a:cxn ang="0">
                    <a:pos x="0" y="33"/>
                  </a:cxn>
                  <a:cxn ang="0">
                    <a:pos x="0" y="39"/>
                  </a:cxn>
                </a:cxnLst>
                <a:rect l="0" t="0" r="r" b="b"/>
                <a:pathLst>
                  <a:path w="17" h="40">
                    <a:moveTo>
                      <a:pt x="8" y="0"/>
                    </a:moveTo>
                    <a:lnTo>
                      <a:pt x="8" y="5"/>
                    </a:lnTo>
                    <a:lnTo>
                      <a:pt x="16" y="11"/>
                    </a:lnTo>
                    <a:lnTo>
                      <a:pt x="16" y="16"/>
                    </a:lnTo>
                    <a:lnTo>
                      <a:pt x="8" y="22"/>
                    </a:lnTo>
                    <a:lnTo>
                      <a:pt x="8" y="27"/>
                    </a:lnTo>
                    <a:lnTo>
                      <a:pt x="0" y="33"/>
                    </a:lnTo>
                    <a:lnTo>
                      <a:pt x="0" y="3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61" name="Freeform 57"/>
              <p:cNvSpPr>
                <a:spLocks/>
              </p:cNvSpPr>
              <p:nvPr/>
            </p:nvSpPr>
            <p:spPr bwMode="auto">
              <a:xfrm>
                <a:off x="5170" y="4114"/>
                <a:ext cx="46" cy="3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5"/>
                  </a:cxn>
                  <a:cxn ang="0">
                    <a:pos x="45" y="10"/>
                  </a:cxn>
                  <a:cxn ang="0">
                    <a:pos x="42" y="17"/>
                  </a:cxn>
                  <a:cxn ang="0">
                    <a:pos x="37" y="22"/>
                  </a:cxn>
                  <a:cxn ang="0">
                    <a:pos x="35" y="28"/>
                  </a:cxn>
                  <a:cxn ang="0">
                    <a:pos x="30" y="31"/>
                  </a:cxn>
                  <a:cxn ang="0">
                    <a:pos x="25" y="31"/>
                  </a:cxn>
                  <a:cxn ang="0">
                    <a:pos x="21" y="31"/>
                  </a:cxn>
                  <a:cxn ang="0">
                    <a:pos x="0" y="28"/>
                  </a:cxn>
                </a:cxnLst>
                <a:rect l="0" t="0" r="r" b="b"/>
                <a:pathLst>
                  <a:path w="46" h="32">
                    <a:moveTo>
                      <a:pt x="45" y="0"/>
                    </a:moveTo>
                    <a:lnTo>
                      <a:pt x="45" y="5"/>
                    </a:lnTo>
                    <a:lnTo>
                      <a:pt x="45" y="10"/>
                    </a:lnTo>
                    <a:lnTo>
                      <a:pt x="42" y="17"/>
                    </a:lnTo>
                    <a:lnTo>
                      <a:pt x="37" y="22"/>
                    </a:lnTo>
                    <a:lnTo>
                      <a:pt x="35" y="28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1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62" name="Freeform 58"/>
              <p:cNvSpPr>
                <a:spLocks/>
              </p:cNvSpPr>
              <p:nvPr/>
            </p:nvSpPr>
            <p:spPr bwMode="auto">
              <a:xfrm>
                <a:off x="4989" y="4032"/>
                <a:ext cx="65" cy="31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0"/>
                  </a:cxn>
                  <a:cxn ang="0">
                    <a:pos x="54" y="0"/>
                  </a:cxn>
                  <a:cxn ang="0">
                    <a:pos x="49" y="2"/>
                  </a:cxn>
                  <a:cxn ang="0">
                    <a:pos x="44" y="2"/>
                  </a:cxn>
                  <a:cxn ang="0">
                    <a:pos x="40" y="5"/>
                  </a:cxn>
                  <a:cxn ang="0">
                    <a:pos x="35" y="5"/>
                  </a:cxn>
                  <a:cxn ang="0">
                    <a:pos x="30" y="8"/>
                  </a:cxn>
                  <a:cxn ang="0">
                    <a:pos x="25" y="8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4" y="19"/>
                  </a:cxn>
                  <a:cxn ang="0">
                    <a:pos x="9" y="22"/>
                  </a:cxn>
                  <a:cxn ang="0">
                    <a:pos x="4" y="24"/>
                  </a:cxn>
                  <a:cxn ang="0">
                    <a:pos x="0" y="30"/>
                  </a:cxn>
                </a:cxnLst>
                <a:rect l="0" t="0" r="r" b="b"/>
                <a:pathLst>
                  <a:path w="65" h="31">
                    <a:moveTo>
                      <a:pt x="64" y="0"/>
                    </a:moveTo>
                    <a:lnTo>
                      <a:pt x="59" y="0"/>
                    </a:lnTo>
                    <a:lnTo>
                      <a:pt x="54" y="0"/>
                    </a:lnTo>
                    <a:lnTo>
                      <a:pt x="49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35" y="5"/>
                    </a:lnTo>
                    <a:lnTo>
                      <a:pt x="30" y="8"/>
                    </a:lnTo>
                    <a:lnTo>
                      <a:pt x="25" y="8"/>
                    </a:lnTo>
                    <a:lnTo>
                      <a:pt x="21" y="11"/>
                    </a:lnTo>
                    <a:lnTo>
                      <a:pt x="16" y="13"/>
                    </a:lnTo>
                    <a:lnTo>
                      <a:pt x="14" y="19"/>
                    </a:lnTo>
                    <a:lnTo>
                      <a:pt x="9" y="22"/>
                    </a:lnTo>
                    <a:lnTo>
                      <a:pt x="4" y="24"/>
                    </a:lnTo>
                    <a:lnTo>
                      <a:pt x="0" y="3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63" name="Freeform 59"/>
              <p:cNvSpPr>
                <a:spLocks/>
              </p:cNvSpPr>
              <p:nvPr/>
            </p:nvSpPr>
            <p:spPr bwMode="auto">
              <a:xfrm>
                <a:off x="4940" y="3991"/>
                <a:ext cx="69" cy="19"/>
              </a:xfrm>
              <a:custGeom>
                <a:avLst/>
                <a:gdLst/>
                <a:ahLst/>
                <a:cxnLst>
                  <a:cxn ang="0">
                    <a:pos x="68" y="5"/>
                  </a:cxn>
                  <a:cxn ang="0">
                    <a:pos x="63" y="5"/>
                  </a:cxn>
                  <a:cxn ang="0">
                    <a:pos x="58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39" y="0"/>
                  </a:cxn>
                  <a:cxn ang="0">
                    <a:pos x="35" y="5"/>
                  </a:cxn>
                  <a:cxn ang="0">
                    <a:pos x="30" y="5"/>
                  </a:cxn>
                  <a:cxn ang="0">
                    <a:pos x="25" y="5"/>
                  </a:cxn>
                  <a:cxn ang="0">
                    <a:pos x="21" y="5"/>
                  </a:cxn>
                  <a:cxn ang="0">
                    <a:pos x="15" y="5"/>
                  </a:cxn>
                  <a:cxn ang="0">
                    <a:pos x="11" y="5"/>
                  </a:cxn>
                  <a:cxn ang="0">
                    <a:pos x="6" y="9"/>
                  </a:cxn>
                  <a:cxn ang="0">
                    <a:pos x="2" y="12"/>
                  </a:cxn>
                  <a:cxn ang="0">
                    <a:pos x="0" y="18"/>
                  </a:cxn>
                </a:cxnLst>
                <a:rect l="0" t="0" r="r" b="b"/>
                <a:pathLst>
                  <a:path w="69" h="19">
                    <a:moveTo>
                      <a:pt x="68" y="5"/>
                    </a:moveTo>
                    <a:lnTo>
                      <a:pt x="63" y="5"/>
                    </a:lnTo>
                    <a:lnTo>
                      <a:pt x="58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39" y="0"/>
                    </a:lnTo>
                    <a:lnTo>
                      <a:pt x="35" y="5"/>
                    </a:lnTo>
                    <a:lnTo>
                      <a:pt x="30" y="5"/>
                    </a:lnTo>
                    <a:lnTo>
                      <a:pt x="25" y="5"/>
                    </a:lnTo>
                    <a:lnTo>
                      <a:pt x="21" y="5"/>
                    </a:lnTo>
                    <a:lnTo>
                      <a:pt x="15" y="5"/>
                    </a:lnTo>
                    <a:lnTo>
                      <a:pt x="11" y="5"/>
                    </a:lnTo>
                    <a:lnTo>
                      <a:pt x="6" y="9"/>
                    </a:lnTo>
                    <a:lnTo>
                      <a:pt x="2" y="12"/>
                    </a:lnTo>
                    <a:lnTo>
                      <a:pt x="0" y="1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64" name="Freeform 60"/>
              <p:cNvSpPr>
                <a:spLocks/>
              </p:cNvSpPr>
              <p:nvPr/>
            </p:nvSpPr>
            <p:spPr bwMode="auto">
              <a:xfrm>
                <a:off x="4980" y="4011"/>
                <a:ext cx="57" cy="3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1" y="3"/>
                  </a:cxn>
                  <a:cxn ang="0">
                    <a:pos x="46" y="3"/>
                  </a:cxn>
                  <a:cxn ang="0">
                    <a:pos x="42" y="5"/>
                  </a:cxn>
                  <a:cxn ang="0">
                    <a:pos x="37" y="5"/>
                  </a:cxn>
                  <a:cxn ang="0">
                    <a:pos x="32" y="8"/>
                  </a:cxn>
                  <a:cxn ang="0">
                    <a:pos x="27" y="11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9" y="23"/>
                  </a:cxn>
                  <a:cxn ang="0">
                    <a:pos x="4" y="26"/>
                  </a:cxn>
                  <a:cxn ang="0">
                    <a:pos x="0" y="29"/>
                  </a:cxn>
                </a:cxnLst>
                <a:rect l="0" t="0" r="r" b="b"/>
                <a:pathLst>
                  <a:path w="57" h="30">
                    <a:moveTo>
                      <a:pt x="56" y="0"/>
                    </a:moveTo>
                    <a:lnTo>
                      <a:pt x="51" y="3"/>
                    </a:lnTo>
                    <a:lnTo>
                      <a:pt x="46" y="3"/>
                    </a:lnTo>
                    <a:lnTo>
                      <a:pt x="42" y="5"/>
                    </a:lnTo>
                    <a:lnTo>
                      <a:pt x="37" y="5"/>
                    </a:lnTo>
                    <a:lnTo>
                      <a:pt x="32" y="8"/>
                    </a:lnTo>
                    <a:lnTo>
                      <a:pt x="27" y="11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9" y="23"/>
                    </a:lnTo>
                    <a:lnTo>
                      <a:pt x="4" y="26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765" name="Group 61"/>
            <p:cNvGrpSpPr>
              <a:grpSpLocks/>
            </p:cNvGrpSpPr>
            <p:nvPr/>
          </p:nvGrpSpPr>
          <p:grpSpPr bwMode="auto">
            <a:xfrm>
              <a:off x="3583" y="872"/>
              <a:ext cx="765" cy="719"/>
              <a:chOff x="4564" y="3456"/>
              <a:chExt cx="765" cy="719"/>
            </a:xfrm>
          </p:grpSpPr>
          <p:grpSp>
            <p:nvGrpSpPr>
              <p:cNvPr id="1096766" name="Group 62"/>
              <p:cNvGrpSpPr>
                <a:grpSpLocks/>
              </p:cNvGrpSpPr>
              <p:nvPr/>
            </p:nvGrpSpPr>
            <p:grpSpPr bwMode="auto">
              <a:xfrm>
                <a:off x="4564" y="3456"/>
                <a:ext cx="765" cy="719"/>
                <a:chOff x="4564" y="3456"/>
                <a:chExt cx="765" cy="719"/>
              </a:xfrm>
            </p:grpSpPr>
            <p:sp>
              <p:nvSpPr>
                <p:cNvPr id="1096767" name="Freeform 63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  <a:lnTo>
                        <a:pt x="45" y="42"/>
                      </a:lnTo>
                    </a:path>
                  </a:pathLst>
                </a:custGeom>
                <a:solidFill>
                  <a:srgbClr val="A2C1FE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768" name="Freeform 64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769" name="Freeform 65"/>
              <p:cNvSpPr>
                <a:spLocks/>
              </p:cNvSpPr>
              <p:nvPr/>
            </p:nvSpPr>
            <p:spPr bwMode="auto">
              <a:xfrm>
                <a:off x="4609" y="3521"/>
                <a:ext cx="155" cy="3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26"/>
                  </a:cxn>
                  <a:cxn ang="0">
                    <a:pos x="9" y="26"/>
                  </a:cxn>
                  <a:cxn ang="0">
                    <a:pos x="14" y="26"/>
                  </a:cxn>
                  <a:cxn ang="0">
                    <a:pos x="23" y="26"/>
                  </a:cxn>
                  <a:cxn ang="0">
                    <a:pos x="28" y="26"/>
                  </a:cxn>
                  <a:cxn ang="0">
                    <a:pos x="33" y="26"/>
                  </a:cxn>
                  <a:cxn ang="0">
                    <a:pos x="37" y="26"/>
                  </a:cxn>
                  <a:cxn ang="0">
                    <a:pos x="40" y="32"/>
                  </a:cxn>
                  <a:cxn ang="0">
                    <a:pos x="45" y="32"/>
                  </a:cxn>
                  <a:cxn ang="0">
                    <a:pos x="49" y="32"/>
                  </a:cxn>
                  <a:cxn ang="0">
                    <a:pos x="54" y="32"/>
                  </a:cxn>
                  <a:cxn ang="0">
                    <a:pos x="59" y="29"/>
                  </a:cxn>
                  <a:cxn ang="0">
                    <a:pos x="64" y="29"/>
                  </a:cxn>
                  <a:cxn ang="0">
                    <a:pos x="68" y="32"/>
                  </a:cxn>
                  <a:cxn ang="0">
                    <a:pos x="73" y="32"/>
                  </a:cxn>
                  <a:cxn ang="0">
                    <a:pos x="78" y="32"/>
                  </a:cxn>
                  <a:cxn ang="0">
                    <a:pos x="82" y="29"/>
                  </a:cxn>
                  <a:cxn ang="0">
                    <a:pos x="87" y="26"/>
                  </a:cxn>
                  <a:cxn ang="0">
                    <a:pos x="92" y="26"/>
                  </a:cxn>
                  <a:cxn ang="0">
                    <a:pos x="104" y="20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20" y="8"/>
                  </a:cxn>
                  <a:cxn ang="0">
                    <a:pos x="132" y="3"/>
                  </a:cxn>
                  <a:cxn ang="0">
                    <a:pos x="134" y="8"/>
                  </a:cxn>
                  <a:cxn ang="0">
                    <a:pos x="140" y="8"/>
                  </a:cxn>
                  <a:cxn ang="0">
                    <a:pos x="144" y="8"/>
                  </a:cxn>
                  <a:cxn ang="0">
                    <a:pos x="149" y="5"/>
                  </a:cxn>
                  <a:cxn ang="0">
                    <a:pos x="154" y="5"/>
                  </a:cxn>
                  <a:cxn ang="0">
                    <a:pos x="149" y="3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4" y="3"/>
                  </a:cxn>
                  <a:cxn ang="0">
                    <a:pos x="130" y="3"/>
                  </a:cxn>
                  <a:cxn ang="0">
                    <a:pos x="125" y="0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11" y="3"/>
                  </a:cxn>
                  <a:cxn ang="0">
                    <a:pos x="106" y="5"/>
                  </a:cxn>
                  <a:cxn ang="0">
                    <a:pos x="101" y="8"/>
                  </a:cxn>
                  <a:cxn ang="0">
                    <a:pos x="96" y="8"/>
                  </a:cxn>
                  <a:cxn ang="0">
                    <a:pos x="92" y="8"/>
                  </a:cxn>
                  <a:cxn ang="0">
                    <a:pos x="87" y="12"/>
                  </a:cxn>
                  <a:cxn ang="0">
                    <a:pos x="82" y="12"/>
                  </a:cxn>
                  <a:cxn ang="0">
                    <a:pos x="78" y="14"/>
                  </a:cxn>
                  <a:cxn ang="0">
                    <a:pos x="73" y="17"/>
                  </a:cxn>
                  <a:cxn ang="0">
                    <a:pos x="68" y="17"/>
                  </a:cxn>
                  <a:cxn ang="0">
                    <a:pos x="64" y="20"/>
                  </a:cxn>
                  <a:cxn ang="0">
                    <a:pos x="59" y="20"/>
                  </a:cxn>
                  <a:cxn ang="0">
                    <a:pos x="47" y="23"/>
                  </a:cxn>
                  <a:cxn ang="0">
                    <a:pos x="37" y="35"/>
                  </a:cxn>
                  <a:cxn ang="0">
                    <a:pos x="33" y="35"/>
                  </a:cxn>
                  <a:cxn ang="0">
                    <a:pos x="28" y="35"/>
                  </a:cxn>
                  <a:cxn ang="0">
                    <a:pos x="23" y="32"/>
                  </a:cxn>
                  <a:cxn ang="0">
                    <a:pos x="19" y="32"/>
                  </a:cxn>
                </a:cxnLst>
                <a:rect l="0" t="0" r="r" b="b"/>
                <a:pathLst>
                  <a:path w="155" h="36">
                    <a:moveTo>
                      <a:pt x="0" y="32"/>
                    </a:moveTo>
                    <a:lnTo>
                      <a:pt x="4" y="26"/>
                    </a:lnTo>
                    <a:lnTo>
                      <a:pt x="9" y="26"/>
                    </a:lnTo>
                    <a:lnTo>
                      <a:pt x="14" y="26"/>
                    </a:lnTo>
                    <a:lnTo>
                      <a:pt x="23" y="26"/>
                    </a:lnTo>
                    <a:lnTo>
                      <a:pt x="28" y="26"/>
                    </a:lnTo>
                    <a:lnTo>
                      <a:pt x="33" y="26"/>
                    </a:lnTo>
                    <a:lnTo>
                      <a:pt x="37" y="26"/>
                    </a:lnTo>
                    <a:lnTo>
                      <a:pt x="40" y="32"/>
                    </a:lnTo>
                    <a:lnTo>
                      <a:pt x="45" y="32"/>
                    </a:lnTo>
                    <a:lnTo>
                      <a:pt x="49" y="32"/>
                    </a:lnTo>
                    <a:lnTo>
                      <a:pt x="54" y="32"/>
                    </a:lnTo>
                    <a:lnTo>
                      <a:pt x="59" y="29"/>
                    </a:lnTo>
                    <a:lnTo>
                      <a:pt x="64" y="29"/>
                    </a:lnTo>
                    <a:lnTo>
                      <a:pt x="68" y="32"/>
                    </a:lnTo>
                    <a:lnTo>
                      <a:pt x="73" y="32"/>
                    </a:lnTo>
                    <a:lnTo>
                      <a:pt x="78" y="32"/>
                    </a:lnTo>
                    <a:lnTo>
                      <a:pt x="82" y="29"/>
                    </a:lnTo>
                    <a:lnTo>
                      <a:pt x="87" y="26"/>
                    </a:lnTo>
                    <a:lnTo>
                      <a:pt x="92" y="26"/>
                    </a:lnTo>
                    <a:lnTo>
                      <a:pt x="104" y="20"/>
                    </a:lnTo>
                    <a:lnTo>
                      <a:pt x="108" y="23"/>
                    </a:lnTo>
                    <a:lnTo>
                      <a:pt x="108" y="17"/>
                    </a:lnTo>
                    <a:lnTo>
                      <a:pt x="120" y="8"/>
                    </a:lnTo>
                    <a:lnTo>
                      <a:pt x="132" y="3"/>
                    </a:lnTo>
                    <a:lnTo>
                      <a:pt x="134" y="8"/>
                    </a:lnTo>
                    <a:lnTo>
                      <a:pt x="140" y="8"/>
                    </a:lnTo>
                    <a:lnTo>
                      <a:pt x="144" y="8"/>
                    </a:lnTo>
                    <a:lnTo>
                      <a:pt x="149" y="5"/>
                    </a:lnTo>
                    <a:lnTo>
                      <a:pt x="154" y="5"/>
                    </a:lnTo>
                    <a:lnTo>
                      <a:pt x="149" y="3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4" y="3"/>
                    </a:lnTo>
                    <a:lnTo>
                      <a:pt x="130" y="3"/>
                    </a:lnTo>
                    <a:lnTo>
                      <a:pt x="125" y="0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11" y="3"/>
                    </a:lnTo>
                    <a:lnTo>
                      <a:pt x="106" y="5"/>
                    </a:lnTo>
                    <a:lnTo>
                      <a:pt x="101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87" y="12"/>
                    </a:lnTo>
                    <a:lnTo>
                      <a:pt x="82" y="12"/>
                    </a:lnTo>
                    <a:lnTo>
                      <a:pt x="78" y="14"/>
                    </a:lnTo>
                    <a:lnTo>
                      <a:pt x="73" y="17"/>
                    </a:lnTo>
                    <a:lnTo>
                      <a:pt x="68" y="17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47" y="23"/>
                    </a:lnTo>
                    <a:lnTo>
                      <a:pt x="37" y="35"/>
                    </a:lnTo>
                    <a:lnTo>
                      <a:pt x="33" y="35"/>
                    </a:lnTo>
                    <a:lnTo>
                      <a:pt x="28" y="35"/>
                    </a:lnTo>
                    <a:lnTo>
                      <a:pt x="23" y="32"/>
                    </a:lnTo>
                    <a:lnTo>
                      <a:pt x="19" y="3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0" name="Freeform 66"/>
              <p:cNvSpPr>
                <a:spLocks/>
              </p:cNvSpPr>
              <p:nvPr/>
            </p:nvSpPr>
            <p:spPr bwMode="auto">
              <a:xfrm>
                <a:off x="4702" y="3581"/>
                <a:ext cx="183" cy="1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3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3" y="8"/>
                  </a:cxn>
                  <a:cxn ang="0">
                    <a:pos x="37" y="5"/>
                  </a:cxn>
                  <a:cxn ang="0">
                    <a:pos x="42" y="3"/>
                  </a:cxn>
                  <a:cxn ang="0">
                    <a:pos x="47" y="3"/>
                  </a:cxn>
                  <a:cxn ang="0">
                    <a:pos x="51" y="0"/>
                  </a:cxn>
                  <a:cxn ang="0">
                    <a:pos x="56" y="0"/>
                  </a:cxn>
                  <a:cxn ang="0">
                    <a:pos x="61" y="0"/>
                  </a:cxn>
                  <a:cxn ang="0">
                    <a:pos x="65" y="0"/>
                  </a:cxn>
                  <a:cxn ang="0">
                    <a:pos x="70" y="0"/>
                  </a:cxn>
                  <a:cxn ang="0">
                    <a:pos x="75" y="3"/>
                  </a:cxn>
                  <a:cxn ang="0">
                    <a:pos x="80" y="8"/>
                  </a:cxn>
                  <a:cxn ang="0">
                    <a:pos x="85" y="11"/>
                  </a:cxn>
                  <a:cxn ang="0">
                    <a:pos x="89" y="14"/>
                  </a:cxn>
                  <a:cxn ang="0">
                    <a:pos x="94" y="14"/>
                  </a:cxn>
                  <a:cxn ang="0">
                    <a:pos x="99" y="16"/>
                  </a:cxn>
                  <a:cxn ang="0">
                    <a:pos x="103" y="20"/>
                  </a:cxn>
                  <a:cxn ang="0">
                    <a:pos x="108" y="22"/>
                  </a:cxn>
                  <a:cxn ang="0">
                    <a:pos x="113" y="25"/>
                  </a:cxn>
                  <a:cxn ang="0">
                    <a:pos x="118" y="28"/>
                  </a:cxn>
                  <a:cxn ang="0">
                    <a:pos x="122" y="31"/>
                  </a:cxn>
                  <a:cxn ang="0">
                    <a:pos x="127" y="33"/>
                  </a:cxn>
                  <a:cxn ang="0">
                    <a:pos x="132" y="39"/>
                  </a:cxn>
                  <a:cxn ang="0">
                    <a:pos x="136" y="42"/>
                  </a:cxn>
                  <a:cxn ang="0">
                    <a:pos x="141" y="45"/>
                  </a:cxn>
                  <a:cxn ang="0">
                    <a:pos x="144" y="50"/>
                  </a:cxn>
                  <a:cxn ang="0">
                    <a:pos x="148" y="53"/>
                  </a:cxn>
                  <a:cxn ang="0">
                    <a:pos x="151" y="59"/>
                  </a:cxn>
                  <a:cxn ang="0">
                    <a:pos x="156" y="65"/>
                  </a:cxn>
                  <a:cxn ang="0">
                    <a:pos x="165" y="70"/>
                  </a:cxn>
                  <a:cxn ang="0">
                    <a:pos x="165" y="82"/>
                  </a:cxn>
                  <a:cxn ang="0">
                    <a:pos x="170" y="84"/>
                  </a:cxn>
                  <a:cxn ang="0">
                    <a:pos x="172" y="90"/>
                  </a:cxn>
                  <a:cxn ang="0">
                    <a:pos x="177" y="96"/>
                  </a:cxn>
                  <a:cxn ang="0">
                    <a:pos x="182" y="99"/>
                  </a:cxn>
                </a:cxnLst>
                <a:rect l="0" t="0" r="r" b="b"/>
                <a:pathLst>
                  <a:path w="183" h="100">
                    <a:moveTo>
                      <a:pt x="0" y="3"/>
                    </a:moveTo>
                    <a:lnTo>
                      <a:pt x="4" y="3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3" y="8"/>
                    </a:lnTo>
                    <a:lnTo>
                      <a:pt x="37" y="5"/>
                    </a:lnTo>
                    <a:lnTo>
                      <a:pt x="42" y="3"/>
                    </a:lnTo>
                    <a:lnTo>
                      <a:pt x="47" y="3"/>
                    </a:lnTo>
                    <a:lnTo>
                      <a:pt x="51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5" y="3"/>
                    </a:lnTo>
                    <a:lnTo>
                      <a:pt x="80" y="8"/>
                    </a:lnTo>
                    <a:lnTo>
                      <a:pt x="85" y="11"/>
                    </a:lnTo>
                    <a:lnTo>
                      <a:pt x="89" y="14"/>
                    </a:lnTo>
                    <a:lnTo>
                      <a:pt x="94" y="14"/>
                    </a:lnTo>
                    <a:lnTo>
                      <a:pt x="99" y="16"/>
                    </a:lnTo>
                    <a:lnTo>
                      <a:pt x="103" y="20"/>
                    </a:lnTo>
                    <a:lnTo>
                      <a:pt x="108" y="22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2" y="31"/>
                    </a:lnTo>
                    <a:lnTo>
                      <a:pt x="127" y="33"/>
                    </a:lnTo>
                    <a:lnTo>
                      <a:pt x="132" y="39"/>
                    </a:lnTo>
                    <a:lnTo>
                      <a:pt x="136" y="42"/>
                    </a:lnTo>
                    <a:lnTo>
                      <a:pt x="141" y="45"/>
                    </a:lnTo>
                    <a:lnTo>
                      <a:pt x="144" y="50"/>
                    </a:lnTo>
                    <a:lnTo>
                      <a:pt x="148" y="53"/>
                    </a:lnTo>
                    <a:lnTo>
                      <a:pt x="151" y="59"/>
                    </a:lnTo>
                    <a:lnTo>
                      <a:pt x="156" y="65"/>
                    </a:lnTo>
                    <a:lnTo>
                      <a:pt x="165" y="70"/>
                    </a:lnTo>
                    <a:lnTo>
                      <a:pt x="165" y="82"/>
                    </a:lnTo>
                    <a:lnTo>
                      <a:pt x="170" y="84"/>
                    </a:lnTo>
                    <a:lnTo>
                      <a:pt x="172" y="90"/>
                    </a:lnTo>
                    <a:lnTo>
                      <a:pt x="177" y="96"/>
                    </a:lnTo>
                    <a:lnTo>
                      <a:pt x="182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1" name="Freeform 67"/>
              <p:cNvSpPr>
                <a:spLocks/>
              </p:cNvSpPr>
              <p:nvPr/>
            </p:nvSpPr>
            <p:spPr bwMode="auto">
              <a:xfrm>
                <a:off x="4607" y="3505"/>
                <a:ext cx="203" cy="35"/>
              </a:xfrm>
              <a:custGeom>
                <a:avLst/>
                <a:gdLst/>
                <a:ahLst/>
                <a:cxnLst>
                  <a:cxn ang="0">
                    <a:pos x="202" y="2"/>
                  </a:cxn>
                  <a:cxn ang="0">
                    <a:pos x="197" y="2"/>
                  </a:cxn>
                  <a:cxn ang="0">
                    <a:pos x="192" y="0"/>
                  </a:cxn>
                  <a:cxn ang="0">
                    <a:pos x="187" y="0"/>
                  </a:cxn>
                  <a:cxn ang="0">
                    <a:pos x="182" y="2"/>
                  </a:cxn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2"/>
                  </a:cxn>
                  <a:cxn ang="0">
                    <a:pos x="158" y="2"/>
                  </a:cxn>
                  <a:cxn ang="0">
                    <a:pos x="154" y="2"/>
                  </a:cxn>
                  <a:cxn ang="0">
                    <a:pos x="149" y="2"/>
                  </a:cxn>
                  <a:cxn ang="0">
                    <a:pos x="144" y="2"/>
                  </a:cxn>
                  <a:cxn ang="0">
                    <a:pos x="140" y="2"/>
                  </a:cxn>
                  <a:cxn ang="0">
                    <a:pos x="135" y="5"/>
                  </a:cxn>
                  <a:cxn ang="0">
                    <a:pos x="130" y="5"/>
                  </a:cxn>
                  <a:cxn ang="0">
                    <a:pos x="125" y="5"/>
                  </a:cxn>
                  <a:cxn ang="0">
                    <a:pos x="116" y="5"/>
                  </a:cxn>
                  <a:cxn ang="0">
                    <a:pos x="106" y="5"/>
                  </a:cxn>
                  <a:cxn ang="0">
                    <a:pos x="97" y="5"/>
                  </a:cxn>
                  <a:cxn ang="0">
                    <a:pos x="92" y="5"/>
                  </a:cxn>
                  <a:cxn ang="0">
                    <a:pos x="82" y="5"/>
                  </a:cxn>
                  <a:cxn ang="0">
                    <a:pos x="78" y="5"/>
                  </a:cxn>
                  <a:cxn ang="0">
                    <a:pos x="73" y="5"/>
                  </a:cxn>
                  <a:cxn ang="0">
                    <a:pos x="68" y="5"/>
                  </a:cxn>
                  <a:cxn ang="0">
                    <a:pos x="56" y="11"/>
                  </a:cxn>
                  <a:cxn ang="0">
                    <a:pos x="47" y="17"/>
                  </a:cxn>
                  <a:cxn ang="0">
                    <a:pos x="47" y="28"/>
                  </a:cxn>
                  <a:cxn ang="0">
                    <a:pos x="42" y="28"/>
                  </a:cxn>
                  <a:cxn ang="0">
                    <a:pos x="38" y="28"/>
                  </a:cxn>
                  <a:cxn ang="0">
                    <a:pos x="33" y="28"/>
                  </a:cxn>
                  <a:cxn ang="0">
                    <a:pos x="28" y="28"/>
                  </a:cxn>
                  <a:cxn ang="0">
                    <a:pos x="23" y="30"/>
                  </a:cxn>
                  <a:cxn ang="0">
                    <a:pos x="18" y="34"/>
                  </a:cxn>
                  <a:cxn ang="0">
                    <a:pos x="0" y="34"/>
                  </a:cxn>
                </a:cxnLst>
                <a:rect l="0" t="0" r="r" b="b"/>
                <a:pathLst>
                  <a:path w="203" h="35">
                    <a:moveTo>
                      <a:pt x="202" y="2"/>
                    </a:moveTo>
                    <a:lnTo>
                      <a:pt x="197" y="2"/>
                    </a:lnTo>
                    <a:lnTo>
                      <a:pt x="192" y="0"/>
                    </a:lnTo>
                    <a:lnTo>
                      <a:pt x="187" y="0"/>
                    </a:lnTo>
                    <a:lnTo>
                      <a:pt x="182" y="2"/>
                    </a:lnTo>
                    <a:lnTo>
                      <a:pt x="178" y="2"/>
                    </a:lnTo>
                    <a:lnTo>
                      <a:pt x="173" y="2"/>
                    </a:lnTo>
                    <a:lnTo>
                      <a:pt x="168" y="2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4" y="2"/>
                    </a:lnTo>
                    <a:lnTo>
                      <a:pt x="149" y="2"/>
                    </a:lnTo>
                    <a:lnTo>
                      <a:pt x="144" y="2"/>
                    </a:lnTo>
                    <a:lnTo>
                      <a:pt x="140" y="2"/>
                    </a:lnTo>
                    <a:lnTo>
                      <a:pt x="135" y="5"/>
                    </a:lnTo>
                    <a:lnTo>
                      <a:pt x="130" y="5"/>
                    </a:lnTo>
                    <a:lnTo>
                      <a:pt x="125" y="5"/>
                    </a:lnTo>
                    <a:lnTo>
                      <a:pt x="116" y="5"/>
                    </a:lnTo>
                    <a:lnTo>
                      <a:pt x="106" y="5"/>
                    </a:lnTo>
                    <a:lnTo>
                      <a:pt x="97" y="5"/>
                    </a:lnTo>
                    <a:lnTo>
                      <a:pt x="92" y="5"/>
                    </a:lnTo>
                    <a:lnTo>
                      <a:pt x="82" y="5"/>
                    </a:lnTo>
                    <a:lnTo>
                      <a:pt x="78" y="5"/>
                    </a:lnTo>
                    <a:lnTo>
                      <a:pt x="73" y="5"/>
                    </a:lnTo>
                    <a:lnTo>
                      <a:pt x="68" y="5"/>
                    </a:lnTo>
                    <a:lnTo>
                      <a:pt x="56" y="11"/>
                    </a:lnTo>
                    <a:lnTo>
                      <a:pt x="47" y="17"/>
                    </a:lnTo>
                    <a:lnTo>
                      <a:pt x="47" y="28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3" y="28"/>
                    </a:lnTo>
                    <a:lnTo>
                      <a:pt x="28" y="28"/>
                    </a:lnTo>
                    <a:lnTo>
                      <a:pt x="23" y="30"/>
                    </a:lnTo>
                    <a:lnTo>
                      <a:pt x="18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2" name="Freeform 68"/>
              <p:cNvSpPr>
                <a:spLocks/>
              </p:cNvSpPr>
              <p:nvPr/>
            </p:nvSpPr>
            <p:spPr bwMode="auto">
              <a:xfrm>
                <a:off x="4628" y="3722"/>
                <a:ext cx="106" cy="25"/>
              </a:xfrm>
              <a:custGeom>
                <a:avLst/>
                <a:gdLst/>
                <a:ahLst/>
                <a:cxnLst>
                  <a:cxn ang="0">
                    <a:pos x="105" y="5"/>
                  </a:cxn>
                  <a:cxn ang="0">
                    <a:pos x="100" y="3"/>
                  </a:cxn>
                  <a:cxn ang="0">
                    <a:pos x="95" y="0"/>
                  </a:cxn>
                  <a:cxn ang="0">
                    <a:pos x="90" y="0"/>
                  </a:cxn>
                  <a:cxn ang="0">
                    <a:pos x="85" y="0"/>
                  </a:cxn>
                  <a:cxn ang="0">
                    <a:pos x="80" y="0"/>
                  </a:cxn>
                  <a:cxn ang="0">
                    <a:pos x="76" y="0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9"/>
                  </a:cxn>
                  <a:cxn ang="0">
                    <a:pos x="56" y="9"/>
                  </a:cxn>
                  <a:cxn ang="0">
                    <a:pos x="52" y="9"/>
                  </a:cxn>
                  <a:cxn ang="0">
                    <a:pos x="47" y="9"/>
                  </a:cxn>
                  <a:cxn ang="0">
                    <a:pos x="42" y="12"/>
                  </a:cxn>
                  <a:cxn ang="0">
                    <a:pos x="38" y="12"/>
                  </a:cxn>
                  <a:cxn ang="0">
                    <a:pos x="33" y="14"/>
                  </a:cxn>
                  <a:cxn ang="0">
                    <a:pos x="28" y="14"/>
                  </a:cxn>
                  <a:cxn ang="0">
                    <a:pos x="23" y="18"/>
                  </a:cxn>
                  <a:cxn ang="0">
                    <a:pos x="18" y="18"/>
                  </a:cxn>
                  <a:cxn ang="0">
                    <a:pos x="14" y="18"/>
                  </a:cxn>
                  <a:cxn ang="0">
                    <a:pos x="9" y="20"/>
                  </a:cxn>
                  <a:cxn ang="0">
                    <a:pos x="4" y="24"/>
                  </a:cxn>
                  <a:cxn ang="0">
                    <a:pos x="0" y="24"/>
                  </a:cxn>
                </a:cxnLst>
                <a:rect l="0" t="0" r="r" b="b"/>
                <a:pathLst>
                  <a:path w="106" h="25">
                    <a:moveTo>
                      <a:pt x="105" y="5"/>
                    </a:moveTo>
                    <a:lnTo>
                      <a:pt x="100" y="3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9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7" y="9"/>
                    </a:lnTo>
                    <a:lnTo>
                      <a:pt x="42" y="12"/>
                    </a:lnTo>
                    <a:lnTo>
                      <a:pt x="38" y="12"/>
                    </a:lnTo>
                    <a:lnTo>
                      <a:pt x="33" y="14"/>
                    </a:lnTo>
                    <a:lnTo>
                      <a:pt x="28" y="14"/>
                    </a:lnTo>
                    <a:lnTo>
                      <a:pt x="23" y="18"/>
                    </a:lnTo>
                    <a:lnTo>
                      <a:pt x="18" y="18"/>
                    </a:lnTo>
                    <a:lnTo>
                      <a:pt x="14" y="18"/>
                    </a:lnTo>
                    <a:lnTo>
                      <a:pt x="9" y="20"/>
                    </a:lnTo>
                    <a:lnTo>
                      <a:pt x="4" y="24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3" name="Freeform 69"/>
              <p:cNvSpPr>
                <a:spLocks/>
              </p:cNvSpPr>
              <p:nvPr/>
            </p:nvSpPr>
            <p:spPr bwMode="auto">
              <a:xfrm>
                <a:off x="4597" y="3776"/>
                <a:ext cx="130" cy="35"/>
              </a:xfrm>
              <a:custGeom>
                <a:avLst/>
                <a:gdLst/>
                <a:ahLst/>
                <a:cxnLst>
                  <a:cxn ang="0">
                    <a:pos x="129" y="5"/>
                  </a:cxn>
                  <a:cxn ang="0">
                    <a:pos x="124" y="0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3"/>
                  </a:cxn>
                  <a:cxn ang="0">
                    <a:pos x="100" y="3"/>
                  </a:cxn>
                  <a:cxn ang="0">
                    <a:pos x="95" y="5"/>
                  </a:cxn>
                  <a:cxn ang="0">
                    <a:pos x="90" y="5"/>
                  </a:cxn>
                  <a:cxn ang="0">
                    <a:pos x="85" y="5"/>
                  </a:cxn>
                  <a:cxn ang="0">
                    <a:pos x="80" y="8"/>
                  </a:cxn>
                  <a:cxn ang="0">
                    <a:pos x="76" y="11"/>
                  </a:cxn>
                  <a:cxn ang="0">
                    <a:pos x="71" y="11"/>
                  </a:cxn>
                  <a:cxn ang="0">
                    <a:pos x="66" y="13"/>
                  </a:cxn>
                  <a:cxn ang="0">
                    <a:pos x="62" y="13"/>
                  </a:cxn>
                  <a:cxn ang="0">
                    <a:pos x="57" y="17"/>
                  </a:cxn>
                  <a:cxn ang="0">
                    <a:pos x="52" y="17"/>
                  </a:cxn>
                  <a:cxn ang="0">
                    <a:pos x="48" y="17"/>
                  </a:cxn>
                  <a:cxn ang="0">
                    <a:pos x="43" y="20"/>
                  </a:cxn>
                  <a:cxn ang="0">
                    <a:pos x="38" y="22"/>
                  </a:cxn>
                  <a:cxn ang="0">
                    <a:pos x="33" y="25"/>
                  </a:cxn>
                  <a:cxn ang="0">
                    <a:pos x="21" y="28"/>
                  </a:cxn>
                  <a:cxn ang="0">
                    <a:pos x="9" y="34"/>
                  </a:cxn>
                  <a:cxn ang="0">
                    <a:pos x="0" y="34"/>
                  </a:cxn>
                </a:cxnLst>
                <a:rect l="0" t="0" r="r" b="b"/>
                <a:pathLst>
                  <a:path w="130" h="35">
                    <a:moveTo>
                      <a:pt x="129" y="5"/>
                    </a:moveTo>
                    <a:lnTo>
                      <a:pt x="124" y="0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3"/>
                    </a:lnTo>
                    <a:lnTo>
                      <a:pt x="100" y="3"/>
                    </a:lnTo>
                    <a:lnTo>
                      <a:pt x="95" y="5"/>
                    </a:lnTo>
                    <a:lnTo>
                      <a:pt x="90" y="5"/>
                    </a:lnTo>
                    <a:lnTo>
                      <a:pt x="85" y="5"/>
                    </a:lnTo>
                    <a:lnTo>
                      <a:pt x="80" y="8"/>
                    </a:lnTo>
                    <a:lnTo>
                      <a:pt x="76" y="11"/>
                    </a:lnTo>
                    <a:lnTo>
                      <a:pt x="71" y="11"/>
                    </a:lnTo>
                    <a:lnTo>
                      <a:pt x="66" y="13"/>
                    </a:lnTo>
                    <a:lnTo>
                      <a:pt x="62" y="13"/>
                    </a:lnTo>
                    <a:lnTo>
                      <a:pt x="57" y="17"/>
                    </a:lnTo>
                    <a:lnTo>
                      <a:pt x="52" y="17"/>
                    </a:lnTo>
                    <a:lnTo>
                      <a:pt x="48" y="17"/>
                    </a:lnTo>
                    <a:lnTo>
                      <a:pt x="43" y="20"/>
                    </a:lnTo>
                    <a:lnTo>
                      <a:pt x="38" y="22"/>
                    </a:lnTo>
                    <a:lnTo>
                      <a:pt x="33" y="25"/>
                    </a:lnTo>
                    <a:lnTo>
                      <a:pt x="21" y="28"/>
                    </a:lnTo>
                    <a:lnTo>
                      <a:pt x="9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4" name="Freeform 70"/>
              <p:cNvSpPr>
                <a:spLocks/>
              </p:cNvSpPr>
              <p:nvPr/>
            </p:nvSpPr>
            <p:spPr bwMode="auto">
              <a:xfrm>
                <a:off x="4621" y="3587"/>
                <a:ext cx="48" cy="17"/>
              </a:xfrm>
              <a:custGeom>
                <a:avLst/>
                <a:gdLst/>
                <a:ahLst/>
                <a:cxnLst>
                  <a:cxn ang="0">
                    <a:pos x="47" y="16"/>
                  </a:cxn>
                  <a:cxn ang="0">
                    <a:pos x="37" y="5"/>
                  </a:cxn>
                  <a:cxn ang="0">
                    <a:pos x="33" y="5"/>
                  </a:cxn>
                  <a:cxn ang="0">
                    <a:pos x="27" y="5"/>
                  </a:cxn>
                  <a:cxn ang="0">
                    <a:pos x="23" y="5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4" y="5"/>
                  </a:cxn>
                  <a:cxn ang="0">
                    <a:pos x="0" y="5"/>
                  </a:cxn>
                </a:cxnLst>
                <a:rect l="0" t="0" r="r" b="b"/>
                <a:pathLst>
                  <a:path w="48" h="17">
                    <a:moveTo>
                      <a:pt x="47" y="16"/>
                    </a:moveTo>
                    <a:lnTo>
                      <a:pt x="37" y="5"/>
                    </a:lnTo>
                    <a:lnTo>
                      <a:pt x="33" y="5"/>
                    </a:lnTo>
                    <a:lnTo>
                      <a:pt x="27" y="5"/>
                    </a:lnTo>
                    <a:lnTo>
                      <a:pt x="23" y="5"/>
                    </a:lnTo>
                    <a:lnTo>
                      <a:pt x="19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5" name="Freeform 71"/>
              <p:cNvSpPr>
                <a:spLocks/>
              </p:cNvSpPr>
              <p:nvPr/>
            </p:nvSpPr>
            <p:spPr bwMode="auto">
              <a:xfrm>
                <a:off x="4661" y="3827"/>
                <a:ext cx="87" cy="17"/>
              </a:xfrm>
              <a:custGeom>
                <a:avLst/>
                <a:gdLst/>
                <a:ahLst/>
                <a:cxnLst>
                  <a:cxn ang="0">
                    <a:pos x="86" y="16"/>
                  </a:cxn>
                  <a:cxn ang="0">
                    <a:pos x="81" y="12"/>
                  </a:cxn>
                  <a:cxn ang="0">
                    <a:pos x="76" y="8"/>
                  </a:cxn>
                  <a:cxn ang="0">
                    <a:pos x="71" y="4"/>
                  </a:cxn>
                  <a:cxn ang="0">
                    <a:pos x="67" y="4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2" y="0"/>
                  </a:cxn>
                  <a:cxn ang="0">
                    <a:pos x="47" y="4"/>
                  </a:cxn>
                  <a:cxn ang="0">
                    <a:pos x="43" y="4"/>
                  </a:cxn>
                  <a:cxn ang="0">
                    <a:pos x="38" y="4"/>
                  </a:cxn>
                  <a:cxn ang="0">
                    <a:pos x="33" y="4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87" h="17">
                    <a:moveTo>
                      <a:pt x="86" y="16"/>
                    </a:moveTo>
                    <a:lnTo>
                      <a:pt x="81" y="12"/>
                    </a:lnTo>
                    <a:lnTo>
                      <a:pt x="76" y="8"/>
                    </a:lnTo>
                    <a:lnTo>
                      <a:pt x="71" y="4"/>
                    </a:lnTo>
                    <a:lnTo>
                      <a:pt x="67" y="4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7" y="4"/>
                    </a:lnTo>
                    <a:lnTo>
                      <a:pt x="43" y="4"/>
                    </a:lnTo>
                    <a:lnTo>
                      <a:pt x="38" y="4"/>
                    </a:lnTo>
                    <a:lnTo>
                      <a:pt x="33" y="4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6" name="Freeform 72"/>
              <p:cNvSpPr>
                <a:spLocks/>
              </p:cNvSpPr>
              <p:nvPr/>
            </p:nvSpPr>
            <p:spPr bwMode="auto">
              <a:xfrm>
                <a:off x="4621" y="3867"/>
                <a:ext cx="113" cy="24"/>
              </a:xfrm>
              <a:custGeom>
                <a:avLst/>
                <a:gdLst/>
                <a:ahLst/>
                <a:cxnLst>
                  <a:cxn ang="0">
                    <a:pos x="112" y="3"/>
                  </a:cxn>
                  <a:cxn ang="0">
                    <a:pos x="107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8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8" y="0"/>
                  </a:cxn>
                  <a:cxn ang="0">
                    <a:pos x="64" y="3"/>
                  </a:cxn>
                  <a:cxn ang="0">
                    <a:pos x="59" y="3"/>
                  </a:cxn>
                  <a:cxn ang="0">
                    <a:pos x="54" y="5"/>
                  </a:cxn>
                  <a:cxn ang="0">
                    <a:pos x="50" y="5"/>
                  </a:cxn>
                  <a:cxn ang="0">
                    <a:pos x="45" y="8"/>
                  </a:cxn>
                  <a:cxn ang="0">
                    <a:pos x="40" y="8"/>
                  </a:cxn>
                  <a:cxn ang="0">
                    <a:pos x="35" y="12"/>
                  </a:cxn>
                  <a:cxn ang="0">
                    <a:pos x="30" y="14"/>
                  </a:cxn>
                  <a:cxn ang="0">
                    <a:pos x="26" y="14"/>
                  </a:cxn>
                  <a:cxn ang="0">
                    <a:pos x="21" y="17"/>
                  </a:cxn>
                  <a:cxn ang="0">
                    <a:pos x="16" y="20"/>
                  </a:cxn>
                  <a:cxn ang="0">
                    <a:pos x="11" y="20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</a:cxnLst>
                <a:rect l="0" t="0" r="r" b="b"/>
                <a:pathLst>
                  <a:path w="113" h="24">
                    <a:moveTo>
                      <a:pt x="112" y="3"/>
                    </a:moveTo>
                    <a:lnTo>
                      <a:pt x="107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8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8" y="0"/>
                    </a:lnTo>
                    <a:lnTo>
                      <a:pt x="64" y="3"/>
                    </a:lnTo>
                    <a:lnTo>
                      <a:pt x="59" y="3"/>
                    </a:lnTo>
                    <a:lnTo>
                      <a:pt x="54" y="5"/>
                    </a:lnTo>
                    <a:lnTo>
                      <a:pt x="50" y="5"/>
                    </a:lnTo>
                    <a:lnTo>
                      <a:pt x="45" y="8"/>
                    </a:lnTo>
                    <a:lnTo>
                      <a:pt x="40" y="8"/>
                    </a:lnTo>
                    <a:lnTo>
                      <a:pt x="35" y="12"/>
                    </a:lnTo>
                    <a:lnTo>
                      <a:pt x="30" y="14"/>
                    </a:lnTo>
                    <a:lnTo>
                      <a:pt x="26" y="14"/>
                    </a:lnTo>
                    <a:lnTo>
                      <a:pt x="21" y="17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0" y="2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7" name="Freeform 73"/>
              <p:cNvSpPr>
                <a:spLocks/>
              </p:cNvSpPr>
              <p:nvPr/>
            </p:nvSpPr>
            <p:spPr bwMode="auto">
              <a:xfrm>
                <a:off x="4614" y="3947"/>
                <a:ext cx="179" cy="26"/>
              </a:xfrm>
              <a:custGeom>
                <a:avLst/>
                <a:gdLst/>
                <a:ahLst/>
                <a:cxnLst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0"/>
                  </a:cxn>
                  <a:cxn ang="0">
                    <a:pos x="158" y="0"/>
                  </a:cxn>
                  <a:cxn ang="0">
                    <a:pos x="154" y="0"/>
                  </a:cxn>
                  <a:cxn ang="0">
                    <a:pos x="149" y="0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0"/>
                  </a:cxn>
                  <a:cxn ang="0">
                    <a:pos x="121" y="0"/>
                  </a:cxn>
                  <a:cxn ang="0">
                    <a:pos x="116" y="0"/>
                  </a:cxn>
                  <a:cxn ang="0">
                    <a:pos x="111" y="0"/>
                  </a:cxn>
                  <a:cxn ang="0">
                    <a:pos x="106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7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9" y="2"/>
                  </a:cxn>
                  <a:cxn ang="0">
                    <a:pos x="63" y="5"/>
                  </a:cxn>
                  <a:cxn ang="0">
                    <a:pos x="59" y="8"/>
                  </a:cxn>
                  <a:cxn ang="0">
                    <a:pos x="54" y="8"/>
                  </a:cxn>
                  <a:cxn ang="0">
                    <a:pos x="49" y="10"/>
                  </a:cxn>
                  <a:cxn ang="0">
                    <a:pos x="37" y="10"/>
                  </a:cxn>
                  <a:cxn ang="0">
                    <a:pos x="28" y="10"/>
                  </a:cxn>
                  <a:cxn ang="0">
                    <a:pos x="19" y="22"/>
                  </a:cxn>
                  <a:cxn ang="0">
                    <a:pos x="14" y="22"/>
                  </a:cxn>
                  <a:cxn ang="0">
                    <a:pos x="9" y="25"/>
                  </a:cxn>
                  <a:cxn ang="0">
                    <a:pos x="4" y="25"/>
                  </a:cxn>
                  <a:cxn ang="0">
                    <a:pos x="0" y="25"/>
                  </a:cxn>
                </a:cxnLst>
                <a:rect l="0" t="0" r="r" b="b"/>
                <a:pathLst>
                  <a:path w="179" h="26">
                    <a:moveTo>
                      <a:pt x="178" y="2"/>
                    </a:moveTo>
                    <a:lnTo>
                      <a:pt x="173" y="2"/>
                    </a:lnTo>
                    <a:lnTo>
                      <a:pt x="168" y="2"/>
                    </a:lnTo>
                    <a:lnTo>
                      <a:pt x="163" y="0"/>
                    </a:lnTo>
                    <a:lnTo>
                      <a:pt x="158" y="0"/>
                    </a:lnTo>
                    <a:lnTo>
                      <a:pt x="154" y="0"/>
                    </a:lnTo>
                    <a:lnTo>
                      <a:pt x="149" y="0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0"/>
                    </a:lnTo>
                    <a:lnTo>
                      <a:pt x="121" y="0"/>
                    </a:lnTo>
                    <a:lnTo>
                      <a:pt x="116" y="0"/>
                    </a:lnTo>
                    <a:lnTo>
                      <a:pt x="111" y="0"/>
                    </a:lnTo>
                    <a:lnTo>
                      <a:pt x="106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7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9" y="2"/>
                    </a:lnTo>
                    <a:lnTo>
                      <a:pt x="63" y="5"/>
                    </a:lnTo>
                    <a:lnTo>
                      <a:pt x="59" y="8"/>
                    </a:lnTo>
                    <a:lnTo>
                      <a:pt x="54" y="8"/>
                    </a:lnTo>
                    <a:lnTo>
                      <a:pt x="49" y="10"/>
                    </a:lnTo>
                    <a:lnTo>
                      <a:pt x="37" y="10"/>
                    </a:lnTo>
                    <a:lnTo>
                      <a:pt x="28" y="10"/>
                    </a:lnTo>
                    <a:lnTo>
                      <a:pt x="19" y="22"/>
                    </a:lnTo>
                    <a:lnTo>
                      <a:pt x="14" y="22"/>
                    </a:lnTo>
                    <a:lnTo>
                      <a:pt x="9" y="25"/>
                    </a:lnTo>
                    <a:lnTo>
                      <a:pt x="4" y="25"/>
                    </a:lnTo>
                    <a:lnTo>
                      <a:pt x="0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8" name="Freeform 74"/>
              <p:cNvSpPr>
                <a:spLocks/>
              </p:cNvSpPr>
              <p:nvPr/>
            </p:nvSpPr>
            <p:spPr bwMode="auto">
              <a:xfrm>
                <a:off x="4595" y="4000"/>
                <a:ext cx="328" cy="92"/>
              </a:xfrm>
              <a:custGeom>
                <a:avLst/>
                <a:gdLst/>
                <a:ahLst/>
                <a:cxnLst>
                  <a:cxn ang="0">
                    <a:pos x="327" y="22"/>
                  </a:cxn>
                  <a:cxn ang="0">
                    <a:pos x="322" y="17"/>
                  </a:cxn>
                  <a:cxn ang="0">
                    <a:pos x="317" y="14"/>
                  </a:cxn>
                  <a:cxn ang="0">
                    <a:pos x="312" y="11"/>
                  </a:cxn>
                  <a:cxn ang="0">
                    <a:pos x="308" y="11"/>
                  </a:cxn>
                  <a:cxn ang="0">
                    <a:pos x="296" y="11"/>
                  </a:cxn>
                  <a:cxn ang="0">
                    <a:pos x="287" y="11"/>
                  </a:cxn>
                  <a:cxn ang="0">
                    <a:pos x="282" y="11"/>
                  </a:cxn>
                  <a:cxn ang="0">
                    <a:pos x="277" y="11"/>
                  </a:cxn>
                  <a:cxn ang="0">
                    <a:pos x="272" y="8"/>
                  </a:cxn>
                  <a:cxn ang="0">
                    <a:pos x="267" y="8"/>
                  </a:cxn>
                  <a:cxn ang="0">
                    <a:pos x="263" y="8"/>
                  </a:cxn>
                  <a:cxn ang="0">
                    <a:pos x="258" y="8"/>
                  </a:cxn>
                  <a:cxn ang="0">
                    <a:pos x="237" y="3"/>
                  </a:cxn>
                  <a:cxn ang="0">
                    <a:pos x="232" y="3"/>
                  </a:cxn>
                  <a:cxn ang="0">
                    <a:pos x="227" y="0"/>
                  </a:cxn>
                  <a:cxn ang="0">
                    <a:pos x="222" y="0"/>
                  </a:cxn>
                  <a:cxn ang="0">
                    <a:pos x="218" y="0"/>
                  </a:cxn>
                  <a:cxn ang="0">
                    <a:pos x="213" y="0"/>
                  </a:cxn>
                  <a:cxn ang="0">
                    <a:pos x="208" y="0"/>
                  </a:cxn>
                  <a:cxn ang="0">
                    <a:pos x="199" y="0"/>
                  </a:cxn>
                  <a:cxn ang="0">
                    <a:pos x="194" y="0"/>
                  </a:cxn>
                  <a:cxn ang="0">
                    <a:pos x="189" y="0"/>
                  </a:cxn>
                  <a:cxn ang="0">
                    <a:pos x="184" y="0"/>
                  </a:cxn>
                  <a:cxn ang="0">
                    <a:pos x="180" y="3"/>
                  </a:cxn>
                  <a:cxn ang="0">
                    <a:pos x="175" y="3"/>
                  </a:cxn>
                  <a:cxn ang="0">
                    <a:pos x="170" y="3"/>
                  </a:cxn>
                  <a:cxn ang="0">
                    <a:pos x="156" y="3"/>
                  </a:cxn>
                  <a:cxn ang="0">
                    <a:pos x="151" y="3"/>
                  </a:cxn>
                  <a:cxn ang="0">
                    <a:pos x="146" y="5"/>
                  </a:cxn>
                  <a:cxn ang="0">
                    <a:pos x="142" y="5"/>
                  </a:cxn>
                  <a:cxn ang="0">
                    <a:pos x="137" y="8"/>
                  </a:cxn>
                  <a:cxn ang="0">
                    <a:pos x="132" y="8"/>
                  </a:cxn>
                  <a:cxn ang="0">
                    <a:pos x="128" y="8"/>
                  </a:cxn>
                  <a:cxn ang="0">
                    <a:pos x="123" y="11"/>
                  </a:cxn>
                  <a:cxn ang="0">
                    <a:pos x="118" y="14"/>
                  </a:cxn>
                  <a:cxn ang="0">
                    <a:pos x="113" y="14"/>
                  </a:cxn>
                  <a:cxn ang="0">
                    <a:pos x="101" y="14"/>
                  </a:cxn>
                  <a:cxn ang="0">
                    <a:pos x="97" y="17"/>
                  </a:cxn>
                  <a:cxn ang="0">
                    <a:pos x="85" y="22"/>
                  </a:cxn>
                  <a:cxn ang="0">
                    <a:pos x="80" y="25"/>
                  </a:cxn>
                  <a:cxn ang="0">
                    <a:pos x="75" y="25"/>
                  </a:cxn>
                  <a:cxn ang="0">
                    <a:pos x="71" y="28"/>
                  </a:cxn>
                  <a:cxn ang="0">
                    <a:pos x="40" y="54"/>
                  </a:cxn>
                  <a:cxn ang="0">
                    <a:pos x="30" y="80"/>
                  </a:cxn>
                  <a:cxn ang="0">
                    <a:pos x="9" y="80"/>
                  </a:cxn>
                  <a:cxn ang="0">
                    <a:pos x="0" y="91"/>
                  </a:cxn>
                  <a:cxn ang="0">
                    <a:pos x="28" y="88"/>
                  </a:cxn>
                </a:cxnLst>
                <a:rect l="0" t="0" r="r" b="b"/>
                <a:pathLst>
                  <a:path w="328" h="92">
                    <a:moveTo>
                      <a:pt x="327" y="22"/>
                    </a:moveTo>
                    <a:lnTo>
                      <a:pt x="322" y="17"/>
                    </a:lnTo>
                    <a:lnTo>
                      <a:pt x="317" y="14"/>
                    </a:lnTo>
                    <a:lnTo>
                      <a:pt x="312" y="11"/>
                    </a:lnTo>
                    <a:lnTo>
                      <a:pt x="308" y="11"/>
                    </a:lnTo>
                    <a:lnTo>
                      <a:pt x="296" y="11"/>
                    </a:lnTo>
                    <a:lnTo>
                      <a:pt x="287" y="11"/>
                    </a:lnTo>
                    <a:lnTo>
                      <a:pt x="282" y="11"/>
                    </a:lnTo>
                    <a:lnTo>
                      <a:pt x="277" y="11"/>
                    </a:lnTo>
                    <a:lnTo>
                      <a:pt x="272" y="8"/>
                    </a:lnTo>
                    <a:lnTo>
                      <a:pt x="267" y="8"/>
                    </a:lnTo>
                    <a:lnTo>
                      <a:pt x="263" y="8"/>
                    </a:lnTo>
                    <a:lnTo>
                      <a:pt x="258" y="8"/>
                    </a:lnTo>
                    <a:lnTo>
                      <a:pt x="237" y="3"/>
                    </a:lnTo>
                    <a:lnTo>
                      <a:pt x="232" y="3"/>
                    </a:lnTo>
                    <a:lnTo>
                      <a:pt x="227" y="0"/>
                    </a:lnTo>
                    <a:lnTo>
                      <a:pt x="222" y="0"/>
                    </a:lnTo>
                    <a:lnTo>
                      <a:pt x="218" y="0"/>
                    </a:lnTo>
                    <a:lnTo>
                      <a:pt x="213" y="0"/>
                    </a:lnTo>
                    <a:lnTo>
                      <a:pt x="208" y="0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4" y="0"/>
                    </a:lnTo>
                    <a:lnTo>
                      <a:pt x="180" y="3"/>
                    </a:lnTo>
                    <a:lnTo>
                      <a:pt x="175" y="3"/>
                    </a:lnTo>
                    <a:lnTo>
                      <a:pt x="170" y="3"/>
                    </a:lnTo>
                    <a:lnTo>
                      <a:pt x="156" y="3"/>
                    </a:lnTo>
                    <a:lnTo>
                      <a:pt x="151" y="3"/>
                    </a:lnTo>
                    <a:lnTo>
                      <a:pt x="146" y="5"/>
                    </a:lnTo>
                    <a:lnTo>
                      <a:pt x="142" y="5"/>
                    </a:lnTo>
                    <a:lnTo>
                      <a:pt x="137" y="8"/>
                    </a:lnTo>
                    <a:lnTo>
                      <a:pt x="132" y="8"/>
                    </a:lnTo>
                    <a:lnTo>
                      <a:pt x="128" y="8"/>
                    </a:lnTo>
                    <a:lnTo>
                      <a:pt x="123" y="11"/>
                    </a:lnTo>
                    <a:lnTo>
                      <a:pt x="118" y="14"/>
                    </a:lnTo>
                    <a:lnTo>
                      <a:pt x="113" y="14"/>
                    </a:lnTo>
                    <a:lnTo>
                      <a:pt x="101" y="14"/>
                    </a:lnTo>
                    <a:lnTo>
                      <a:pt x="97" y="17"/>
                    </a:lnTo>
                    <a:lnTo>
                      <a:pt x="85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40" y="54"/>
                    </a:lnTo>
                    <a:lnTo>
                      <a:pt x="30" y="80"/>
                    </a:lnTo>
                    <a:lnTo>
                      <a:pt x="9" y="80"/>
                    </a:lnTo>
                    <a:lnTo>
                      <a:pt x="0" y="91"/>
                    </a:lnTo>
                    <a:lnTo>
                      <a:pt x="28" y="8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79" name="Freeform 75"/>
              <p:cNvSpPr>
                <a:spLocks/>
              </p:cNvSpPr>
              <p:nvPr/>
            </p:nvSpPr>
            <p:spPr bwMode="auto">
              <a:xfrm>
                <a:off x="4602" y="3756"/>
                <a:ext cx="158" cy="30"/>
              </a:xfrm>
              <a:custGeom>
                <a:avLst/>
                <a:gdLst/>
                <a:ahLst/>
                <a:cxnLst>
                  <a:cxn ang="0">
                    <a:pos x="157" y="5"/>
                  </a:cxn>
                  <a:cxn ang="0">
                    <a:pos x="152" y="5"/>
                  </a:cxn>
                  <a:cxn ang="0">
                    <a:pos x="147" y="5"/>
                  </a:cxn>
                  <a:cxn ang="0">
                    <a:pos x="142" y="3"/>
                  </a:cxn>
                  <a:cxn ang="0">
                    <a:pos x="133" y="3"/>
                  </a:cxn>
                  <a:cxn ang="0">
                    <a:pos x="128" y="3"/>
                  </a:cxn>
                  <a:cxn ang="0">
                    <a:pos x="123" y="3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0"/>
                  </a:cxn>
                  <a:cxn ang="0">
                    <a:pos x="100" y="0"/>
                  </a:cxn>
                  <a:cxn ang="0">
                    <a:pos x="95" y="3"/>
                  </a:cxn>
                  <a:cxn ang="0">
                    <a:pos x="90" y="3"/>
                  </a:cxn>
                  <a:cxn ang="0">
                    <a:pos x="85" y="3"/>
                  </a:cxn>
                  <a:cxn ang="0">
                    <a:pos x="81" y="3"/>
                  </a:cxn>
                  <a:cxn ang="0">
                    <a:pos x="75" y="3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5"/>
                  </a:cxn>
                  <a:cxn ang="0">
                    <a:pos x="57" y="8"/>
                  </a:cxn>
                  <a:cxn ang="0">
                    <a:pos x="52" y="8"/>
                  </a:cxn>
                  <a:cxn ang="0">
                    <a:pos x="47" y="11"/>
                  </a:cxn>
                  <a:cxn ang="0">
                    <a:pos x="43" y="14"/>
                  </a:cxn>
                  <a:cxn ang="0">
                    <a:pos x="33" y="14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9" y="17"/>
                  </a:cxn>
                  <a:cxn ang="0">
                    <a:pos x="9" y="29"/>
                  </a:cxn>
                  <a:cxn ang="0">
                    <a:pos x="4" y="29"/>
                  </a:cxn>
                  <a:cxn ang="0">
                    <a:pos x="0" y="29"/>
                  </a:cxn>
                </a:cxnLst>
                <a:rect l="0" t="0" r="r" b="b"/>
                <a:pathLst>
                  <a:path w="158" h="30">
                    <a:moveTo>
                      <a:pt x="157" y="5"/>
                    </a:moveTo>
                    <a:lnTo>
                      <a:pt x="152" y="5"/>
                    </a:lnTo>
                    <a:lnTo>
                      <a:pt x="147" y="5"/>
                    </a:lnTo>
                    <a:lnTo>
                      <a:pt x="142" y="3"/>
                    </a:lnTo>
                    <a:lnTo>
                      <a:pt x="133" y="3"/>
                    </a:lnTo>
                    <a:lnTo>
                      <a:pt x="128" y="3"/>
                    </a:lnTo>
                    <a:lnTo>
                      <a:pt x="123" y="3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9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81" y="3"/>
                    </a:lnTo>
                    <a:lnTo>
                      <a:pt x="75" y="3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5"/>
                    </a:lnTo>
                    <a:lnTo>
                      <a:pt x="57" y="8"/>
                    </a:lnTo>
                    <a:lnTo>
                      <a:pt x="52" y="8"/>
                    </a:lnTo>
                    <a:lnTo>
                      <a:pt x="47" y="11"/>
                    </a:lnTo>
                    <a:lnTo>
                      <a:pt x="43" y="14"/>
                    </a:lnTo>
                    <a:lnTo>
                      <a:pt x="33" y="14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9" y="17"/>
                    </a:lnTo>
                    <a:lnTo>
                      <a:pt x="9" y="29"/>
                    </a:lnTo>
                    <a:lnTo>
                      <a:pt x="4" y="29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0" name="Freeform 76"/>
              <p:cNvSpPr>
                <a:spLocks/>
              </p:cNvSpPr>
              <p:nvPr/>
            </p:nvSpPr>
            <p:spPr bwMode="auto">
              <a:xfrm>
                <a:off x="4619" y="4054"/>
                <a:ext cx="345" cy="100"/>
              </a:xfrm>
              <a:custGeom>
                <a:avLst/>
                <a:gdLst/>
                <a:ahLst/>
                <a:cxnLst>
                  <a:cxn ang="0">
                    <a:pos x="344" y="3"/>
                  </a:cxn>
                  <a:cxn ang="0">
                    <a:pos x="339" y="0"/>
                  </a:cxn>
                  <a:cxn ang="0">
                    <a:pos x="334" y="0"/>
                  </a:cxn>
                  <a:cxn ang="0">
                    <a:pos x="329" y="0"/>
                  </a:cxn>
                  <a:cxn ang="0">
                    <a:pos x="320" y="0"/>
                  </a:cxn>
                  <a:cxn ang="0">
                    <a:pos x="310" y="0"/>
                  </a:cxn>
                  <a:cxn ang="0">
                    <a:pos x="306" y="0"/>
                  </a:cxn>
                  <a:cxn ang="0">
                    <a:pos x="301" y="0"/>
                  </a:cxn>
                  <a:cxn ang="0">
                    <a:pos x="292" y="3"/>
                  </a:cxn>
                  <a:cxn ang="0">
                    <a:pos x="287" y="3"/>
                  </a:cxn>
                  <a:cxn ang="0">
                    <a:pos x="282" y="5"/>
                  </a:cxn>
                  <a:cxn ang="0">
                    <a:pos x="268" y="8"/>
                  </a:cxn>
                  <a:cxn ang="0">
                    <a:pos x="258" y="8"/>
                  </a:cxn>
                  <a:cxn ang="0">
                    <a:pos x="249" y="8"/>
                  </a:cxn>
                  <a:cxn ang="0">
                    <a:pos x="239" y="8"/>
                  </a:cxn>
                  <a:cxn ang="0">
                    <a:pos x="235" y="8"/>
                  </a:cxn>
                  <a:cxn ang="0">
                    <a:pos x="230" y="8"/>
                  </a:cxn>
                  <a:cxn ang="0">
                    <a:pos x="225" y="8"/>
                  </a:cxn>
                  <a:cxn ang="0">
                    <a:pos x="220" y="8"/>
                  </a:cxn>
                  <a:cxn ang="0">
                    <a:pos x="215" y="8"/>
                  </a:cxn>
                  <a:cxn ang="0">
                    <a:pos x="211" y="11"/>
                  </a:cxn>
                  <a:cxn ang="0">
                    <a:pos x="206" y="11"/>
                  </a:cxn>
                  <a:cxn ang="0">
                    <a:pos x="201" y="11"/>
                  </a:cxn>
                  <a:cxn ang="0">
                    <a:pos x="197" y="11"/>
                  </a:cxn>
                  <a:cxn ang="0">
                    <a:pos x="189" y="14"/>
                  </a:cxn>
                  <a:cxn ang="0">
                    <a:pos x="185" y="14"/>
                  </a:cxn>
                  <a:cxn ang="0">
                    <a:pos x="173" y="17"/>
                  </a:cxn>
                  <a:cxn ang="0">
                    <a:pos x="163" y="17"/>
                  </a:cxn>
                  <a:cxn ang="0">
                    <a:pos x="154" y="28"/>
                  </a:cxn>
                  <a:cxn ang="0">
                    <a:pos x="149" y="28"/>
                  </a:cxn>
                  <a:cxn ang="0">
                    <a:pos x="144" y="33"/>
                  </a:cxn>
                  <a:cxn ang="0">
                    <a:pos x="140" y="36"/>
                  </a:cxn>
                  <a:cxn ang="0">
                    <a:pos x="135" y="36"/>
                  </a:cxn>
                  <a:cxn ang="0">
                    <a:pos x="130" y="40"/>
                  </a:cxn>
                  <a:cxn ang="0">
                    <a:pos x="120" y="40"/>
                  </a:cxn>
                  <a:cxn ang="0">
                    <a:pos x="111" y="51"/>
                  </a:cxn>
                  <a:cxn ang="0">
                    <a:pos x="106" y="51"/>
                  </a:cxn>
                  <a:cxn ang="0">
                    <a:pos x="102" y="53"/>
                  </a:cxn>
                  <a:cxn ang="0">
                    <a:pos x="97" y="56"/>
                  </a:cxn>
                  <a:cxn ang="0">
                    <a:pos x="92" y="59"/>
                  </a:cxn>
                  <a:cxn ang="0">
                    <a:pos x="87" y="59"/>
                  </a:cxn>
                  <a:cxn ang="0">
                    <a:pos x="83" y="62"/>
                  </a:cxn>
                  <a:cxn ang="0">
                    <a:pos x="61" y="73"/>
                  </a:cxn>
                  <a:cxn ang="0">
                    <a:pos x="52" y="85"/>
                  </a:cxn>
                  <a:cxn ang="0">
                    <a:pos x="42" y="85"/>
                  </a:cxn>
                  <a:cxn ang="0">
                    <a:pos x="33" y="96"/>
                  </a:cxn>
                  <a:cxn ang="0">
                    <a:pos x="21" y="96"/>
                  </a:cxn>
                  <a:cxn ang="0">
                    <a:pos x="11" y="96"/>
                  </a:cxn>
                  <a:cxn ang="0">
                    <a:pos x="7" y="99"/>
                  </a:cxn>
                  <a:cxn ang="0">
                    <a:pos x="2" y="99"/>
                  </a:cxn>
                  <a:cxn ang="0">
                    <a:pos x="0" y="99"/>
                  </a:cxn>
                </a:cxnLst>
                <a:rect l="0" t="0" r="r" b="b"/>
                <a:pathLst>
                  <a:path w="345" h="100">
                    <a:moveTo>
                      <a:pt x="344" y="3"/>
                    </a:moveTo>
                    <a:lnTo>
                      <a:pt x="339" y="0"/>
                    </a:lnTo>
                    <a:lnTo>
                      <a:pt x="334" y="0"/>
                    </a:lnTo>
                    <a:lnTo>
                      <a:pt x="329" y="0"/>
                    </a:lnTo>
                    <a:lnTo>
                      <a:pt x="320" y="0"/>
                    </a:lnTo>
                    <a:lnTo>
                      <a:pt x="310" y="0"/>
                    </a:lnTo>
                    <a:lnTo>
                      <a:pt x="306" y="0"/>
                    </a:lnTo>
                    <a:lnTo>
                      <a:pt x="301" y="0"/>
                    </a:lnTo>
                    <a:lnTo>
                      <a:pt x="292" y="3"/>
                    </a:lnTo>
                    <a:lnTo>
                      <a:pt x="287" y="3"/>
                    </a:lnTo>
                    <a:lnTo>
                      <a:pt x="282" y="5"/>
                    </a:lnTo>
                    <a:lnTo>
                      <a:pt x="268" y="8"/>
                    </a:lnTo>
                    <a:lnTo>
                      <a:pt x="258" y="8"/>
                    </a:lnTo>
                    <a:lnTo>
                      <a:pt x="249" y="8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30" y="8"/>
                    </a:lnTo>
                    <a:lnTo>
                      <a:pt x="225" y="8"/>
                    </a:lnTo>
                    <a:lnTo>
                      <a:pt x="220" y="8"/>
                    </a:lnTo>
                    <a:lnTo>
                      <a:pt x="215" y="8"/>
                    </a:lnTo>
                    <a:lnTo>
                      <a:pt x="211" y="11"/>
                    </a:lnTo>
                    <a:lnTo>
                      <a:pt x="206" y="11"/>
                    </a:lnTo>
                    <a:lnTo>
                      <a:pt x="201" y="11"/>
                    </a:lnTo>
                    <a:lnTo>
                      <a:pt x="197" y="11"/>
                    </a:lnTo>
                    <a:lnTo>
                      <a:pt x="189" y="14"/>
                    </a:lnTo>
                    <a:lnTo>
                      <a:pt x="185" y="14"/>
                    </a:lnTo>
                    <a:lnTo>
                      <a:pt x="173" y="17"/>
                    </a:lnTo>
                    <a:lnTo>
                      <a:pt x="163" y="17"/>
                    </a:lnTo>
                    <a:lnTo>
                      <a:pt x="154" y="28"/>
                    </a:lnTo>
                    <a:lnTo>
                      <a:pt x="149" y="28"/>
                    </a:lnTo>
                    <a:lnTo>
                      <a:pt x="144" y="33"/>
                    </a:lnTo>
                    <a:lnTo>
                      <a:pt x="140" y="36"/>
                    </a:lnTo>
                    <a:lnTo>
                      <a:pt x="135" y="36"/>
                    </a:lnTo>
                    <a:lnTo>
                      <a:pt x="130" y="40"/>
                    </a:lnTo>
                    <a:lnTo>
                      <a:pt x="120" y="40"/>
                    </a:lnTo>
                    <a:lnTo>
                      <a:pt x="111" y="51"/>
                    </a:lnTo>
                    <a:lnTo>
                      <a:pt x="106" y="51"/>
                    </a:lnTo>
                    <a:lnTo>
                      <a:pt x="102" y="53"/>
                    </a:lnTo>
                    <a:lnTo>
                      <a:pt x="97" y="56"/>
                    </a:lnTo>
                    <a:lnTo>
                      <a:pt x="92" y="59"/>
                    </a:lnTo>
                    <a:lnTo>
                      <a:pt x="87" y="59"/>
                    </a:lnTo>
                    <a:lnTo>
                      <a:pt x="83" y="62"/>
                    </a:lnTo>
                    <a:lnTo>
                      <a:pt x="61" y="73"/>
                    </a:lnTo>
                    <a:lnTo>
                      <a:pt x="52" y="85"/>
                    </a:lnTo>
                    <a:lnTo>
                      <a:pt x="42" y="85"/>
                    </a:lnTo>
                    <a:lnTo>
                      <a:pt x="33" y="96"/>
                    </a:lnTo>
                    <a:lnTo>
                      <a:pt x="21" y="96"/>
                    </a:lnTo>
                    <a:lnTo>
                      <a:pt x="11" y="96"/>
                    </a:lnTo>
                    <a:lnTo>
                      <a:pt x="7" y="99"/>
                    </a:lnTo>
                    <a:lnTo>
                      <a:pt x="2" y="99"/>
                    </a:lnTo>
                    <a:lnTo>
                      <a:pt x="0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1" name="Freeform 77"/>
              <p:cNvSpPr>
                <a:spLocks/>
              </p:cNvSpPr>
              <p:nvPr/>
            </p:nvSpPr>
            <p:spPr bwMode="auto">
              <a:xfrm>
                <a:off x="4697" y="3491"/>
                <a:ext cx="56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2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4" y="8"/>
                  </a:cxn>
                  <a:cxn ang="0">
                    <a:pos x="26" y="14"/>
                  </a:cxn>
                  <a:cxn ang="0">
                    <a:pos x="31" y="14"/>
                  </a:cxn>
                  <a:cxn ang="0">
                    <a:pos x="36" y="14"/>
                  </a:cxn>
                  <a:cxn ang="0">
                    <a:pos x="40" y="16"/>
                  </a:cxn>
                  <a:cxn ang="0">
                    <a:pos x="45" y="19"/>
                  </a:cxn>
                  <a:cxn ang="0">
                    <a:pos x="50" y="19"/>
                  </a:cxn>
                  <a:cxn ang="0">
                    <a:pos x="55" y="22"/>
                  </a:cxn>
                </a:cxnLst>
                <a:rect l="0" t="0" r="r" b="b"/>
                <a:pathLst>
                  <a:path w="56" h="23">
                    <a:moveTo>
                      <a:pt x="0" y="0"/>
                    </a:moveTo>
                    <a:lnTo>
                      <a:pt x="4" y="2"/>
                    </a:lnTo>
                    <a:lnTo>
                      <a:pt x="9" y="2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4" y="8"/>
                    </a:lnTo>
                    <a:lnTo>
                      <a:pt x="26" y="14"/>
                    </a:lnTo>
                    <a:lnTo>
                      <a:pt x="31" y="14"/>
                    </a:lnTo>
                    <a:lnTo>
                      <a:pt x="36" y="14"/>
                    </a:lnTo>
                    <a:lnTo>
                      <a:pt x="40" y="16"/>
                    </a:lnTo>
                    <a:lnTo>
                      <a:pt x="45" y="19"/>
                    </a:lnTo>
                    <a:lnTo>
                      <a:pt x="50" y="19"/>
                    </a:lnTo>
                    <a:lnTo>
                      <a:pt x="55" y="2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2" name="Freeform 78"/>
              <p:cNvSpPr>
                <a:spLocks/>
              </p:cNvSpPr>
              <p:nvPr/>
            </p:nvSpPr>
            <p:spPr bwMode="auto">
              <a:xfrm>
                <a:off x="4668" y="3570"/>
                <a:ext cx="13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9" y="0"/>
                  </a:cxn>
                  <a:cxn ang="0">
                    <a:pos x="23" y="0"/>
                  </a:cxn>
                  <a:cxn ang="0">
                    <a:pos x="28" y="0"/>
                  </a:cxn>
                  <a:cxn ang="0">
                    <a:pos x="33" y="0"/>
                  </a:cxn>
                  <a:cxn ang="0">
                    <a:pos x="38" y="3"/>
                  </a:cxn>
                  <a:cxn ang="0">
                    <a:pos x="42" y="3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0"/>
                  </a:cxn>
                  <a:cxn ang="0">
                    <a:pos x="76" y="3"/>
                  </a:cxn>
                  <a:cxn ang="0">
                    <a:pos x="81" y="3"/>
                  </a:cxn>
                  <a:cxn ang="0">
                    <a:pos x="85" y="3"/>
                  </a:cxn>
                  <a:cxn ang="0">
                    <a:pos x="90" y="0"/>
                  </a:cxn>
                  <a:cxn ang="0">
                    <a:pos x="95" y="0"/>
                  </a:cxn>
                  <a:cxn ang="0">
                    <a:pos x="99" y="0"/>
                  </a:cxn>
                  <a:cxn ang="0">
                    <a:pos x="104" y="3"/>
                  </a:cxn>
                  <a:cxn ang="0">
                    <a:pos x="109" y="3"/>
                  </a:cxn>
                  <a:cxn ang="0">
                    <a:pos x="114" y="3"/>
                  </a:cxn>
                  <a:cxn ang="0">
                    <a:pos x="119" y="5"/>
                  </a:cxn>
                  <a:cxn ang="0">
                    <a:pos x="123" y="5"/>
                  </a:cxn>
                  <a:cxn ang="0">
                    <a:pos x="128" y="5"/>
                  </a:cxn>
                  <a:cxn ang="0">
                    <a:pos x="133" y="11"/>
                  </a:cxn>
                  <a:cxn ang="0">
                    <a:pos x="138" y="11"/>
                  </a:cxn>
                  <a:cxn ang="0">
                    <a:pos x="138" y="17"/>
                  </a:cxn>
                </a:cxnLst>
                <a:rect l="0" t="0" r="r" b="b"/>
                <a:pathLst>
                  <a:path w="139" h="18">
                    <a:moveTo>
                      <a:pt x="0" y="5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8" y="3"/>
                    </a:lnTo>
                    <a:lnTo>
                      <a:pt x="42" y="3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76" y="3"/>
                    </a:lnTo>
                    <a:lnTo>
                      <a:pt x="81" y="3"/>
                    </a:lnTo>
                    <a:lnTo>
                      <a:pt x="85" y="3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9" y="0"/>
                    </a:lnTo>
                    <a:lnTo>
                      <a:pt x="104" y="3"/>
                    </a:lnTo>
                    <a:lnTo>
                      <a:pt x="109" y="3"/>
                    </a:lnTo>
                    <a:lnTo>
                      <a:pt x="114" y="3"/>
                    </a:lnTo>
                    <a:lnTo>
                      <a:pt x="119" y="5"/>
                    </a:lnTo>
                    <a:lnTo>
                      <a:pt x="123" y="5"/>
                    </a:lnTo>
                    <a:lnTo>
                      <a:pt x="128" y="5"/>
                    </a:lnTo>
                    <a:lnTo>
                      <a:pt x="133" y="11"/>
                    </a:lnTo>
                    <a:lnTo>
                      <a:pt x="138" y="11"/>
                    </a:lnTo>
                    <a:lnTo>
                      <a:pt x="138" y="1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3" name="Freeform 79"/>
              <p:cNvSpPr>
                <a:spLocks/>
              </p:cNvSpPr>
              <p:nvPr/>
            </p:nvSpPr>
            <p:spPr bwMode="auto">
              <a:xfrm>
                <a:off x="4597" y="3694"/>
                <a:ext cx="11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4" y="11"/>
                  </a:cxn>
                  <a:cxn ang="0">
                    <a:pos x="9" y="11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3" y="0"/>
                  </a:cxn>
                  <a:cxn ang="0">
                    <a:pos x="33" y="0"/>
                  </a:cxn>
                  <a:cxn ang="0">
                    <a:pos x="43" y="0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5"/>
                  </a:cxn>
                  <a:cxn ang="0">
                    <a:pos x="76" y="5"/>
                  </a:cxn>
                  <a:cxn ang="0">
                    <a:pos x="80" y="11"/>
                  </a:cxn>
                  <a:cxn ang="0">
                    <a:pos x="85" y="11"/>
                  </a:cxn>
                  <a:cxn ang="0">
                    <a:pos x="90" y="16"/>
                  </a:cxn>
                  <a:cxn ang="0">
                    <a:pos x="112" y="5"/>
                  </a:cxn>
                </a:cxnLst>
                <a:rect l="0" t="0" r="r" b="b"/>
                <a:pathLst>
                  <a:path w="113" h="17">
                    <a:moveTo>
                      <a:pt x="0" y="16"/>
                    </a:moveTo>
                    <a:lnTo>
                      <a:pt x="4" y="11"/>
                    </a:lnTo>
                    <a:lnTo>
                      <a:pt x="9" y="11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3" y="0"/>
                    </a:lnTo>
                    <a:lnTo>
                      <a:pt x="33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5"/>
                    </a:lnTo>
                    <a:lnTo>
                      <a:pt x="76" y="5"/>
                    </a:lnTo>
                    <a:lnTo>
                      <a:pt x="80" y="11"/>
                    </a:lnTo>
                    <a:lnTo>
                      <a:pt x="85" y="11"/>
                    </a:lnTo>
                    <a:lnTo>
                      <a:pt x="90" y="16"/>
                    </a:lnTo>
                    <a:lnTo>
                      <a:pt x="112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4" name="Freeform 80"/>
              <p:cNvSpPr>
                <a:spLocks/>
              </p:cNvSpPr>
              <p:nvPr/>
            </p:nvSpPr>
            <p:spPr bwMode="auto">
              <a:xfrm>
                <a:off x="4602" y="3663"/>
                <a:ext cx="132" cy="1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6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3" y="9"/>
                  </a:cxn>
                  <a:cxn ang="0">
                    <a:pos x="40" y="2"/>
                  </a:cxn>
                  <a:cxn ang="0">
                    <a:pos x="45" y="2"/>
                  </a:cxn>
                  <a:cxn ang="0">
                    <a:pos x="49" y="2"/>
                  </a:cxn>
                  <a:cxn ang="0">
                    <a:pos x="54" y="0"/>
                  </a:cxn>
                  <a:cxn ang="0">
                    <a:pos x="59" y="0"/>
                  </a:cxn>
                  <a:cxn ang="0">
                    <a:pos x="64" y="6"/>
                  </a:cxn>
                  <a:cxn ang="0">
                    <a:pos x="69" y="9"/>
                  </a:cxn>
                  <a:cxn ang="0">
                    <a:pos x="73" y="12"/>
                  </a:cxn>
                  <a:cxn ang="0">
                    <a:pos x="78" y="12"/>
                  </a:cxn>
                  <a:cxn ang="0">
                    <a:pos x="83" y="16"/>
                  </a:cxn>
                  <a:cxn ang="0">
                    <a:pos x="87" y="16"/>
                  </a:cxn>
                  <a:cxn ang="0">
                    <a:pos x="109" y="16"/>
                  </a:cxn>
                  <a:cxn ang="0">
                    <a:pos x="131" y="16"/>
                  </a:cxn>
                </a:cxnLst>
                <a:rect l="0" t="0" r="r" b="b"/>
                <a:pathLst>
                  <a:path w="132" h="17">
                    <a:moveTo>
                      <a:pt x="0" y="6"/>
                    </a:moveTo>
                    <a:lnTo>
                      <a:pt x="4" y="6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40" y="2"/>
                    </a:lnTo>
                    <a:lnTo>
                      <a:pt x="45" y="2"/>
                    </a:lnTo>
                    <a:lnTo>
                      <a:pt x="49" y="2"/>
                    </a:lnTo>
                    <a:lnTo>
                      <a:pt x="54" y="0"/>
                    </a:lnTo>
                    <a:lnTo>
                      <a:pt x="59" y="0"/>
                    </a:lnTo>
                    <a:lnTo>
                      <a:pt x="64" y="6"/>
                    </a:lnTo>
                    <a:lnTo>
                      <a:pt x="69" y="9"/>
                    </a:lnTo>
                    <a:lnTo>
                      <a:pt x="73" y="12"/>
                    </a:lnTo>
                    <a:lnTo>
                      <a:pt x="78" y="12"/>
                    </a:lnTo>
                    <a:lnTo>
                      <a:pt x="83" y="16"/>
                    </a:lnTo>
                    <a:lnTo>
                      <a:pt x="87" y="16"/>
                    </a:lnTo>
                    <a:lnTo>
                      <a:pt x="109" y="16"/>
                    </a:lnTo>
                    <a:lnTo>
                      <a:pt x="131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5" name="Freeform 81"/>
              <p:cNvSpPr>
                <a:spLocks/>
              </p:cNvSpPr>
              <p:nvPr/>
            </p:nvSpPr>
            <p:spPr bwMode="auto">
              <a:xfrm>
                <a:off x="4884" y="4091"/>
                <a:ext cx="146" cy="72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3"/>
                  </a:cxn>
                  <a:cxn ang="0">
                    <a:pos x="121" y="3"/>
                  </a:cxn>
                  <a:cxn ang="0">
                    <a:pos x="116" y="5"/>
                  </a:cxn>
                  <a:cxn ang="0">
                    <a:pos x="111" y="8"/>
                  </a:cxn>
                  <a:cxn ang="0">
                    <a:pos x="107" y="11"/>
                  </a:cxn>
                  <a:cxn ang="0">
                    <a:pos x="102" y="14"/>
                  </a:cxn>
                  <a:cxn ang="0">
                    <a:pos x="97" y="16"/>
                  </a:cxn>
                  <a:cxn ang="0">
                    <a:pos x="92" y="20"/>
                  </a:cxn>
                  <a:cxn ang="0">
                    <a:pos x="87" y="23"/>
                  </a:cxn>
                  <a:cxn ang="0">
                    <a:pos x="83" y="25"/>
                  </a:cxn>
                  <a:cxn ang="0">
                    <a:pos x="78" y="28"/>
                  </a:cxn>
                  <a:cxn ang="0">
                    <a:pos x="69" y="33"/>
                  </a:cxn>
                  <a:cxn ang="0">
                    <a:pos x="59" y="33"/>
                  </a:cxn>
                  <a:cxn ang="0">
                    <a:pos x="49" y="45"/>
                  </a:cxn>
                  <a:cxn ang="0">
                    <a:pos x="40" y="45"/>
                  </a:cxn>
                  <a:cxn ang="0">
                    <a:pos x="30" y="45"/>
                  </a:cxn>
                  <a:cxn ang="0">
                    <a:pos x="21" y="56"/>
                  </a:cxn>
                  <a:cxn ang="0">
                    <a:pos x="16" y="56"/>
                  </a:cxn>
                  <a:cxn ang="0">
                    <a:pos x="0" y="71"/>
                  </a:cxn>
                  <a:cxn ang="0">
                    <a:pos x="11" y="71"/>
                  </a:cxn>
                  <a:cxn ang="0">
                    <a:pos x="9" y="67"/>
                  </a:cxn>
                  <a:cxn ang="0">
                    <a:pos x="9" y="67"/>
                  </a:cxn>
                </a:cxnLst>
                <a:rect l="0" t="0" r="r" b="b"/>
                <a:pathLst>
                  <a:path w="146" h="72">
                    <a:moveTo>
                      <a:pt x="145" y="0"/>
                    </a:move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3"/>
                    </a:lnTo>
                    <a:lnTo>
                      <a:pt x="121" y="3"/>
                    </a:lnTo>
                    <a:lnTo>
                      <a:pt x="116" y="5"/>
                    </a:lnTo>
                    <a:lnTo>
                      <a:pt x="111" y="8"/>
                    </a:lnTo>
                    <a:lnTo>
                      <a:pt x="107" y="11"/>
                    </a:lnTo>
                    <a:lnTo>
                      <a:pt x="102" y="14"/>
                    </a:lnTo>
                    <a:lnTo>
                      <a:pt x="97" y="16"/>
                    </a:lnTo>
                    <a:lnTo>
                      <a:pt x="92" y="20"/>
                    </a:lnTo>
                    <a:lnTo>
                      <a:pt x="87" y="23"/>
                    </a:lnTo>
                    <a:lnTo>
                      <a:pt x="83" y="25"/>
                    </a:lnTo>
                    <a:lnTo>
                      <a:pt x="78" y="28"/>
                    </a:lnTo>
                    <a:lnTo>
                      <a:pt x="69" y="33"/>
                    </a:lnTo>
                    <a:lnTo>
                      <a:pt x="59" y="33"/>
                    </a:lnTo>
                    <a:lnTo>
                      <a:pt x="49" y="45"/>
                    </a:lnTo>
                    <a:lnTo>
                      <a:pt x="40" y="45"/>
                    </a:lnTo>
                    <a:lnTo>
                      <a:pt x="30" y="45"/>
                    </a:lnTo>
                    <a:lnTo>
                      <a:pt x="21" y="56"/>
                    </a:lnTo>
                    <a:lnTo>
                      <a:pt x="16" y="56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6" name="Freeform 82"/>
              <p:cNvSpPr>
                <a:spLocks/>
              </p:cNvSpPr>
              <p:nvPr/>
            </p:nvSpPr>
            <p:spPr bwMode="auto">
              <a:xfrm>
                <a:off x="4821" y="4071"/>
                <a:ext cx="160" cy="98"/>
              </a:xfrm>
              <a:custGeom>
                <a:avLst/>
                <a:gdLst/>
                <a:ahLst/>
                <a:cxnLst>
                  <a:cxn ang="0">
                    <a:pos x="159" y="0"/>
                  </a:cxn>
                  <a:cxn ang="0">
                    <a:pos x="156" y="5"/>
                  </a:cxn>
                  <a:cxn ang="0">
                    <a:pos x="151" y="8"/>
                  </a:cxn>
                  <a:cxn ang="0">
                    <a:pos x="147" y="10"/>
                  </a:cxn>
                  <a:cxn ang="0">
                    <a:pos x="142" y="13"/>
                  </a:cxn>
                  <a:cxn ang="0">
                    <a:pos x="133" y="19"/>
                  </a:cxn>
                  <a:cxn ang="0">
                    <a:pos x="127" y="19"/>
                  </a:cxn>
                  <a:cxn ang="0">
                    <a:pos x="118" y="25"/>
                  </a:cxn>
                  <a:cxn ang="0">
                    <a:pos x="109" y="36"/>
                  </a:cxn>
                  <a:cxn ang="0">
                    <a:pos x="99" y="36"/>
                  </a:cxn>
                  <a:cxn ang="0">
                    <a:pos x="89" y="42"/>
                  </a:cxn>
                  <a:cxn ang="0">
                    <a:pos x="80" y="42"/>
                  </a:cxn>
                  <a:cxn ang="0">
                    <a:pos x="71" y="53"/>
                  </a:cxn>
                  <a:cxn ang="0">
                    <a:pos x="61" y="59"/>
                  </a:cxn>
                  <a:cxn ang="0">
                    <a:pos x="52" y="70"/>
                  </a:cxn>
                  <a:cxn ang="0">
                    <a:pos x="47" y="70"/>
                  </a:cxn>
                  <a:cxn ang="0">
                    <a:pos x="42" y="73"/>
                  </a:cxn>
                  <a:cxn ang="0">
                    <a:pos x="37" y="75"/>
                  </a:cxn>
                  <a:cxn ang="0">
                    <a:pos x="33" y="79"/>
                  </a:cxn>
                  <a:cxn ang="0">
                    <a:pos x="28" y="81"/>
                  </a:cxn>
                  <a:cxn ang="0">
                    <a:pos x="23" y="84"/>
                  </a:cxn>
                  <a:cxn ang="0">
                    <a:pos x="18" y="87"/>
                  </a:cxn>
                  <a:cxn ang="0">
                    <a:pos x="14" y="87"/>
                  </a:cxn>
                  <a:cxn ang="0">
                    <a:pos x="9" y="90"/>
                  </a:cxn>
                  <a:cxn ang="0">
                    <a:pos x="4" y="92"/>
                  </a:cxn>
                  <a:cxn ang="0">
                    <a:pos x="0" y="97"/>
                  </a:cxn>
                </a:cxnLst>
                <a:rect l="0" t="0" r="r" b="b"/>
                <a:pathLst>
                  <a:path w="160" h="98">
                    <a:moveTo>
                      <a:pt x="159" y="0"/>
                    </a:moveTo>
                    <a:lnTo>
                      <a:pt x="156" y="5"/>
                    </a:lnTo>
                    <a:lnTo>
                      <a:pt x="151" y="8"/>
                    </a:lnTo>
                    <a:lnTo>
                      <a:pt x="147" y="10"/>
                    </a:lnTo>
                    <a:lnTo>
                      <a:pt x="142" y="13"/>
                    </a:lnTo>
                    <a:lnTo>
                      <a:pt x="133" y="19"/>
                    </a:lnTo>
                    <a:lnTo>
                      <a:pt x="127" y="19"/>
                    </a:lnTo>
                    <a:lnTo>
                      <a:pt x="118" y="25"/>
                    </a:lnTo>
                    <a:lnTo>
                      <a:pt x="109" y="36"/>
                    </a:lnTo>
                    <a:lnTo>
                      <a:pt x="99" y="36"/>
                    </a:lnTo>
                    <a:lnTo>
                      <a:pt x="89" y="42"/>
                    </a:lnTo>
                    <a:lnTo>
                      <a:pt x="80" y="42"/>
                    </a:lnTo>
                    <a:lnTo>
                      <a:pt x="71" y="53"/>
                    </a:lnTo>
                    <a:lnTo>
                      <a:pt x="61" y="59"/>
                    </a:lnTo>
                    <a:lnTo>
                      <a:pt x="52" y="70"/>
                    </a:lnTo>
                    <a:lnTo>
                      <a:pt x="47" y="70"/>
                    </a:lnTo>
                    <a:lnTo>
                      <a:pt x="42" y="73"/>
                    </a:lnTo>
                    <a:lnTo>
                      <a:pt x="37" y="75"/>
                    </a:lnTo>
                    <a:lnTo>
                      <a:pt x="33" y="79"/>
                    </a:lnTo>
                    <a:lnTo>
                      <a:pt x="28" y="81"/>
                    </a:lnTo>
                    <a:lnTo>
                      <a:pt x="23" y="84"/>
                    </a:lnTo>
                    <a:lnTo>
                      <a:pt x="18" y="87"/>
                    </a:lnTo>
                    <a:lnTo>
                      <a:pt x="14" y="87"/>
                    </a:lnTo>
                    <a:lnTo>
                      <a:pt x="9" y="90"/>
                    </a:lnTo>
                    <a:lnTo>
                      <a:pt x="4" y="92"/>
                    </a:lnTo>
                    <a:lnTo>
                      <a:pt x="0" y="9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7" name="Freeform 83"/>
              <p:cNvSpPr>
                <a:spLocks/>
              </p:cNvSpPr>
              <p:nvPr/>
            </p:nvSpPr>
            <p:spPr bwMode="auto">
              <a:xfrm>
                <a:off x="5090" y="4085"/>
                <a:ext cx="81" cy="8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74" y="0"/>
                  </a:cxn>
                  <a:cxn ang="0">
                    <a:pos x="70" y="3"/>
                  </a:cxn>
                  <a:cxn ang="0">
                    <a:pos x="65" y="3"/>
                  </a:cxn>
                  <a:cxn ang="0">
                    <a:pos x="60" y="5"/>
                  </a:cxn>
                  <a:cxn ang="0">
                    <a:pos x="56" y="11"/>
                  </a:cxn>
                  <a:cxn ang="0">
                    <a:pos x="51" y="14"/>
                  </a:cxn>
                  <a:cxn ang="0">
                    <a:pos x="46" y="19"/>
                  </a:cxn>
                  <a:cxn ang="0">
                    <a:pos x="42" y="23"/>
                  </a:cxn>
                  <a:cxn ang="0">
                    <a:pos x="42" y="28"/>
                  </a:cxn>
                  <a:cxn ang="0">
                    <a:pos x="36" y="31"/>
                  </a:cxn>
                  <a:cxn ang="0">
                    <a:pos x="34" y="36"/>
                  </a:cxn>
                  <a:cxn ang="0">
                    <a:pos x="30" y="42"/>
                  </a:cxn>
                  <a:cxn ang="0">
                    <a:pos x="25" y="48"/>
                  </a:cxn>
                  <a:cxn ang="0">
                    <a:pos x="20" y="51"/>
                  </a:cxn>
                  <a:cxn ang="0">
                    <a:pos x="15" y="56"/>
                  </a:cxn>
                  <a:cxn ang="0">
                    <a:pos x="13" y="61"/>
                  </a:cxn>
                  <a:cxn ang="0">
                    <a:pos x="8" y="64"/>
                  </a:cxn>
                  <a:cxn ang="0">
                    <a:pos x="8" y="70"/>
                  </a:cxn>
                  <a:cxn ang="0">
                    <a:pos x="6" y="76"/>
                  </a:cxn>
                  <a:cxn ang="0">
                    <a:pos x="1" y="81"/>
                  </a:cxn>
                  <a:cxn ang="0">
                    <a:pos x="0" y="87"/>
                  </a:cxn>
                </a:cxnLst>
                <a:rect l="0" t="0" r="r" b="b"/>
                <a:pathLst>
                  <a:path w="81" h="88">
                    <a:moveTo>
                      <a:pt x="80" y="0"/>
                    </a:moveTo>
                    <a:lnTo>
                      <a:pt x="74" y="0"/>
                    </a:lnTo>
                    <a:lnTo>
                      <a:pt x="70" y="3"/>
                    </a:lnTo>
                    <a:lnTo>
                      <a:pt x="65" y="3"/>
                    </a:lnTo>
                    <a:lnTo>
                      <a:pt x="60" y="5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6" y="19"/>
                    </a:lnTo>
                    <a:lnTo>
                      <a:pt x="42" y="23"/>
                    </a:lnTo>
                    <a:lnTo>
                      <a:pt x="42" y="28"/>
                    </a:lnTo>
                    <a:lnTo>
                      <a:pt x="36" y="31"/>
                    </a:lnTo>
                    <a:lnTo>
                      <a:pt x="34" y="36"/>
                    </a:lnTo>
                    <a:lnTo>
                      <a:pt x="30" y="42"/>
                    </a:lnTo>
                    <a:lnTo>
                      <a:pt x="25" y="48"/>
                    </a:lnTo>
                    <a:lnTo>
                      <a:pt x="20" y="51"/>
                    </a:lnTo>
                    <a:lnTo>
                      <a:pt x="15" y="56"/>
                    </a:lnTo>
                    <a:lnTo>
                      <a:pt x="13" y="61"/>
                    </a:lnTo>
                    <a:lnTo>
                      <a:pt x="8" y="64"/>
                    </a:lnTo>
                    <a:lnTo>
                      <a:pt x="8" y="70"/>
                    </a:lnTo>
                    <a:lnTo>
                      <a:pt x="6" y="76"/>
                    </a:lnTo>
                    <a:lnTo>
                      <a:pt x="1" y="81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88" name="Freeform 84"/>
              <p:cNvSpPr>
                <a:spLocks/>
              </p:cNvSpPr>
              <p:nvPr/>
            </p:nvSpPr>
            <p:spPr bwMode="auto">
              <a:xfrm>
                <a:off x="5025" y="4057"/>
                <a:ext cx="88" cy="114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1" y="3"/>
                  </a:cxn>
                  <a:cxn ang="0">
                    <a:pos x="79" y="8"/>
                  </a:cxn>
                  <a:cxn ang="0">
                    <a:pos x="75" y="11"/>
                  </a:cxn>
                  <a:cxn ang="0">
                    <a:pos x="70" y="17"/>
                  </a:cxn>
                  <a:cxn ang="0">
                    <a:pos x="65" y="23"/>
                  </a:cxn>
                  <a:cxn ang="0">
                    <a:pos x="63" y="28"/>
                  </a:cxn>
                  <a:cxn ang="0">
                    <a:pos x="58" y="33"/>
                  </a:cxn>
                  <a:cxn ang="0">
                    <a:pos x="54" y="36"/>
                  </a:cxn>
                  <a:cxn ang="0">
                    <a:pos x="51" y="42"/>
                  </a:cxn>
                  <a:cxn ang="0">
                    <a:pos x="46" y="45"/>
                  </a:cxn>
                  <a:cxn ang="0">
                    <a:pos x="44" y="51"/>
                  </a:cxn>
                  <a:cxn ang="0">
                    <a:pos x="39" y="53"/>
                  </a:cxn>
                  <a:cxn ang="0">
                    <a:pos x="37" y="59"/>
                  </a:cxn>
                  <a:cxn ang="0">
                    <a:pos x="32" y="61"/>
                  </a:cxn>
                  <a:cxn ang="0">
                    <a:pos x="28" y="67"/>
                  </a:cxn>
                  <a:cxn ang="0">
                    <a:pos x="21" y="73"/>
                  </a:cxn>
                  <a:cxn ang="0">
                    <a:pos x="18" y="79"/>
                  </a:cxn>
                  <a:cxn ang="0">
                    <a:pos x="16" y="84"/>
                  </a:cxn>
                  <a:cxn ang="0">
                    <a:pos x="11" y="89"/>
                  </a:cxn>
                  <a:cxn ang="0">
                    <a:pos x="7" y="95"/>
                  </a:cxn>
                  <a:cxn ang="0">
                    <a:pos x="2" y="101"/>
                  </a:cxn>
                  <a:cxn ang="0">
                    <a:pos x="2" y="107"/>
                  </a:cxn>
                  <a:cxn ang="0">
                    <a:pos x="0" y="113"/>
                  </a:cxn>
                </a:cxnLst>
                <a:rect l="0" t="0" r="r" b="b"/>
                <a:pathLst>
                  <a:path w="88" h="114">
                    <a:moveTo>
                      <a:pt x="87" y="0"/>
                    </a:moveTo>
                    <a:lnTo>
                      <a:pt x="81" y="3"/>
                    </a:lnTo>
                    <a:lnTo>
                      <a:pt x="79" y="8"/>
                    </a:lnTo>
                    <a:lnTo>
                      <a:pt x="75" y="11"/>
                    </a:lnTo>
                    <a:lnTo>
                      <a:pt x="70" y="17"/>
                    </a:lnTo>
                    <a:lnTo>
                      <a:pt x="65" y="23"/>
                    </a:lnTo>
                    <a:lnTo>
                      <a:pt x="63" y="28"/>
                    </a:lnTo>
                    <a:lnTo>
                      <a:pt x="58" y="33"/>
                    </a:lnTo>
                    <a:lnTo>
                      <a:pt x="54" y="36"/>
                    </a:lnTo>
                    <a:lnTo>
                      <a:pt x="51" y="42"/>
                    </a:lnTo>
                    <a:lnTo>
                      <a:pt x="46" y="45"/>
                    </a:lnTo>
                    <a:lnTo>
                      <a:pt x="44" y="51"/>
                    </a:lnTo>
                    <a:lnTo>
                      <a:pt x="39" y="53"/>
                    </a:lnTo>
                    <a:lnTo>
                      <a:pt x="37" y="59"/>
                    </a:lnTo>
                    <a:lnTo>
                      <a:pt x="32" y="61"/>
                    </a:lnTo>
                    <a:lnTo>
                      <a:pt x="28" y="67"/>
                    </a:lnTo>
                    <a:lnTo>
                      <a:pt x="21" y="73"/>
                    </a:lnTo>
                    <a:lnTo>
                      <a:pt x="18" y="79"/>
                    </a:lnTo>
                    <a:lnTo>
                      <a:pt x="16" y="84"/>
                    </a:lnTo>
                    <a:lnTo>
                      <a:pt x="11" y="89"/>
                    </a:lnTo>
                    <a:lnTo>
                      <a:pt x="7" y="95"/>
                    </a:lnTo>
                    <a:lnTo>
                      <a:pt x="2" y="101"/>
                    </a:lnTo>
                    <a:lnTo>
                      <a:pt x="2" y="107"/>
                    </a:lnTo>
                    <a:lnTo>
                      <a:pt x="0" y="11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96789" name="Group 85"/>
          <p:cNvGrpSpPr>
            <a:grpSpLocks/>
          </p:cNvGrpSpPr>
          <p:nvPr/>
        </p:nvGrpSpPr>
        <p:grpSpPr bwMode="auto">
          <a:xfrm>
            <a:off x="6400800" y="2514600"/>
            <a:ext cx="1214438" cy="1293813"/>
            <a:chOff x="4032" y="1584"/>
            <a:chExt cx="765" cy="815"/>
          </a:xfrm>
        </p:grpSpPr>
        <p:sp>
          <p:nvSpPr>
            <p:cNvPr id="1096790" name="Rectangle 86"/>
            <p:cNvSpPr>
              <a:spLocks noChangeArrowheads="1"/>
            </p:cNvSpPr>
            <p:nvPr/>
          </p:nvSpPr>
          <p:spPr bwMode="auto">
            <a:xfrm>
              <a:off x="4035" y="1685"/>
              <a:ext cx="755" cy="711"/>
            </a:xfrm>
            <a:prstGeom prst="rect">
              <a:avLst/>
            </a:prstGeom>
            <a:solidFill>
              <a:srgbClr val="404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791" name="Freeform 87"/>
            <p:cNvSpPr>
              <a:spLocks/>
            </p:cNvSpPr>
            <p:nvPr/>
          </p:nvSpPr>
          <p:spPr bwMode="auto">
            <a:xfrm>
              <a:off x="4448" y="1721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2" y="120"/>
                </a:cxn>
                <a:cxn ang="0">
                  <a:pos x="151" y="145"/>
                </a:cxn>
                <a:cxn ang="0">
                  <a:pos x="159" y="169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8"/>
                </a:cxn>
                <a:cxn ang="0">
                  <a:pos x="196" y="325"/>
                </a:cxn>
                <a:cxn ang="0">
                  <a:pos x="202" y="352"/>
                </a:cxn>
                <a:cxn ang="0">
                  <a:pos x="202" y="376"/>
                </a:cxn>
                <a:cxn ang="0">
                  <a:pos x="202" y="401"/>
                </a:cxn>
                <a:cxn ang="0">
                  <a:pos x="209" y="425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1" y="525"/>
                </a:cxn>
                <a:cxn ang="0">
                  <a:pos x="240" y="550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4" y="585"/>
                </a:cxn>
                <a:cxn ang="0">
                  <a:pos x="186" y="575"/>
                </a:cxn>
                <a:cxn ang="0">
                  <a:pos x="176" y="550"/>
                </a:cxn>
                <a:cxn ang="0">
                  <a:pos x="172" y="525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19"/>
                </a:cxn>
                <a:cxn ang="0">
                  <a:pos x="153" y="394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6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1"/>
                </a:cxn>
                <a:cxn ang="0">
                  <a:pos x="101" y="147"/>
                </a:cxn>
                <a:cxn ang="0">
                  <a:pos x="93" y="122"/>
                </a:cxn>
                <a:cxn ang="0">
                  <a:pos x="85" y="98"/>
                </a:cxn>
                <a:cxn ang="0">
                  <a:pos x="74" y="73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6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5"/>
                  </a:lnTo>
                  <a:lnTo>
                    <a:pt x="128" y="79"/>
                  </a:lnTo>
                  <a:lnTo>
                    <a:pt x="130" y="83"/>
                  </a:lnTo>
                  <a:lnTo>
                    <a:pt x="130" y="87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2"/>
                  </a:lnTo>
                  <a:lnTo>
                    <a:pt x="140" y="116"/>
                  </a:lnTo>
                  <a:lnTo>
                    <a:pt x="142" y="120"/>
                  </a:lnTo>
                  <a:lnTo>
                    <a:pt x="142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5"/>
                  </a:lnTo>
                  <a:lnTo>
                    <a:pt x="159" y="169"/>
                  </a:lnTo>
                  <a:lnTo>
                    <a:pt x="159" y="173"/>
                  </a:lnTo>
                  <a:lnTo>
                    <a:pt x="161" y="177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2"/>
                  </a:lnTo>
                  <a:lnTo>
                    <a:pt x="170" y="206"/>
                  </a:lnTo>
                  <a:lnTo>
                    <a:pt x="170" y="216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3" y="237"/>
                  </a:lnTo>
                  <a:lnTo>
                    <a:pt x="173" y="241"/>
                  </a:lnTo>
                  <a:lnTo>
                    <a:pt x="173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7"/>
                  </a:lnTo>
                  <a:lnTo>
                    <a:pt x="180" y="261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0"/>
                  </a:lnTo>
                  <a:lnTo>
                    <a:pt x="188" y="294"/>
                  </a:lnTo>
                  <a:lnTo>
                    <a:pt x="190" y="298"/>
                  </a:lnTo>
                  <a:lnTo>
                    <a:pt x="192" y="304"/>
                  </a:lnTo>
                  <a:lnTo>
                    <a:pt x="192" y="308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39"/>
                  </a:lnTo>
                  <a:lnTo>
                    <a:pt x="201" y="343"/>
                  </a:lnTo>
                  <a:lnTo>
                    <a:pt x="201" y="348"/>
                  </a:lnTo>
                  <a:lnTo>
                    <a:pt x="202" y="352"/>
                  </a:lnTo>
                  <a:lnTo>
                    <a:pt x="202" y="356"/>
                  </a:lnTo>
                  <a:lnTo>
                    <a:pt x="202" y="360"/>
                  </a:lnTo>
                  <a:lnTo>
                    <a:pt x="202" y="364"/>
                  </a:lnTo>
                  <a:lnTo>
                    <a:pt x="202" y="368"/>
                  </a:lnTo>
                  <a:lnTo>
                    <a:pt x="202" y="372"/>
                  </a:lnTo>
                  <a:lnTo>
                    <a:pt x="202" y="376"/>
                  </a:lnTo>
                  <a:lnTo>
                    <a:pt x="202" y="380"/>
                  </a:lnTo>
                  <a:lnTo>
                    <a:pt x="202" y="385"/>
                  </a:lnTo>
                  <a:lnTo>
                    <a:pt x="202" y="388"/>
                  </a:lnTo>
                  <a:lnTo>
                    <a:pt x="202" y="392"/>
                  </a:lnTo>
                  <a:lnTo>
                    <a:pt x="202" y="396"/>
                  </a:lnTo>
                  <a:lnTo>
                    <a:pt x="202" y="401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1"/>
                  </a:lnTo>
                  <a:lnTo>
                    <a:pt x="209" y="425"/>
                  </a:lnTo>
                  <a:lnTo>
                    <a:pt x="211" y="429"/>
                  </a:lnTo>
                  <a:lnTo>
                    <a:pt x="213" y="433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4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7"/>
                  </a:lnTo>
                  <a:lnTo>
                    <a:pt x="231" y="521"/>
                  </a:lnTo>
                  <a:lnTo>
                    <a:pt x="231" y="525"/>
                  </a:lnTo>
                  <a:lnTo>
                    <a:pt x="233" y="530"/>
                  </a:lnTo>
                  <a:lnTo>
                    <a:pt x="233" y="534"/>
                  </a:lnTo>
                  <a:lnTo>
                    <a:pt x="235" y="538"/>
                  </a:lnTo>
                  <a:lnTo>
                    <a:pt x="237" y="542"/>
                  </a:lnTo>
                  <a:lnTo>
                    <a:pt x="237" y="546"/>
                  </a:lnTo>
                  <a:lnTo>
                    <a:pt x="240" y="550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2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3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1"/>
                  </a:lnTo>
                  <a:lnTo>
                    <a:pt x="213" y="583"/>
                  </a:lnTo>
                  <a:lnTo>
                    <a:pt x="209" y="585"/>
                  </a:lnTo>
                  <a:lnTo>
                    <a:pt x="204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1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2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0"/>
                  </a:lnTo>
                  <a:lnTo>
                    <a:pt x="176" y="546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3" y="534"/>
                  </a:lnTo>
                  <a:lnTo>
                    <a:pt x="173" y="530"/>
                  </a:lnTo>
                  <a:lnTo>
                    <a:pt x="172" y="525"/>
                  </a:lnTo>
                  <a:lnTo>
                    <a:pt x="172" y="521"/>
                  </a:lnTo>
                  <a:lnTo>
                    <a:pt x="172" y="517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6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5"/>
                  </a:lnTo>
                  <a:lnTo>
                    <a:pt x="161" y="431"/>
                  </a:lnTo>
                  <a:lnTo>
                    <a:pt x="161" y="427"/>
                  </a:lnTo>
                  <a:lnTo>
                    <a:pt x="161" y="423"/>
                  </a:lnTo>
                  <a:lnTo>
                    <a:pt x="159" y="419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8"/>
                  </a:lnTo>
                  <a:lnTo>
                    <a:pt x="153" y="394"/>
                  </a:lnTo>
                  <a:lnTo>
                    <a:pt x="153" y="390"/>
                  </a:lnTo>
                  <a:lnTo>
                    <a:pt x="151" y="386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2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1"/>
                  </a:lnTo>
                  <a:lnTo>
                    <a:pt x="134" y="337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8"/>
                  </a:lnTo>
                  <a:lnTo>
                    <a:pt x="132" y="304"/>
                  </a:lnTo>
                  <a:lnTo>
                    <a:pt x="130" y="300"/>
                  </a:lnTo>
                  <a:lnTo>
                    <a:pt x="130" y="296"/>
                  </a:lnTo>
                  <a:lnTo>
                    <a:pt x="130" y="292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59"/>
                  </a:lnTo>
                  <a:lnTo>
                    <a:pt x="126" y="255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2"/>
                  </a:lnTo>
                  <a:lnTo>
                    <a:pt x="120" y="208"/>
                  </a:lnTo>
                  <a:lnTo>
                    <a:pt x="118" y="204"/>
                  </a:lnTo>
                  <a:lnTo>
                    <a:pt x="118" y="200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79"/>
                  </a:lnTo>
                  <a:lnTo>
                    <a:pt x="109" y="175"/>
                  </a:lnTo>
                  <a:lnTo>
                    <a:pt x="107" y="171"/>
                  </a:lnTo>
                  <a:lnTo>
                    <a:pt x="105" y="167"/>
                  </a:lnTo>
                  <a:lnTo>
                    <a:pt x="105" y="163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2"/>
                  </a:lnTo>
                  <a:lnTo>
                    <a:pt x="91" y="118"/>
                  </a:lnTo>
                  <a:lnTo>
                    <a:pt x="89" y="114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89"/>
                  </a:lnTo>
                  <a:lnTo>
                    <a:pt x="80" y="85"/>
                  </a:lnTo>
                  <a:lnTo>
                    <a:pt x="78" y="81"/>
                  </a:lnTo>
                  <a:lnTo>
                    <a:pt x="76" y="77"/>
                  </a:lnTo>
                  <a:lnTo>
                    <a:pt x="74" y="73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6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92" name="Freeform 88"/>
            <p:cNvSpPr>
              <a:spLocks/>
            </p:cNvSpPr>
            <p:nvPr/>
          </p:nvSpPr>
          <p:spPr bwMode="auto">
            <a:xfrm>
              <a:off x="4534" y="1708"/>
              <a:ext cx="251" cy="652"/>
            </a:xfrm>
            <a:custGeom>
              <a:avLst/>
              <a:gdLst/>
              <a:ahLst/>
              <a:cxnLst>
                <a:cxn ang="0">
                  <a:pos x="70" y="7"/>
                </a:cxn>
                <a:cxn ang="0">
                  <a:pos x="84" y="21"/>
                </a:cxn>
                <a:cxn ang="0">
                  <a:pos x="98" y="37"/>
                </a:cxn>
                <a:cxn ang="0">
                  <a:pos x="112" y="53"/>
                </a:cxn>
                <a:cxn ang="0">
                  <a:pos x="122" y="72"/>
                </a:cxn>
                <a:cxn ang="0">
                  <a:pos x="130" y="93"/>
                </a:cxn>
                <a:cxn ang="0">
                  <a:pos x="136" y="112"/>
                </a:cxn>
                <a:cxn ang="0">
                  <a:pos x="143" y="133"/>
                </a:cxn>
                <a:cxn ang="0">
                  <a:pos x="151" y="152"/>
                </a:cxn>
                <a:cxn ang="0">
                  <a:pos x="156" y="172"/>
                </a:cxn>
                <a:cxn ang="0">
                  <a:pos x="163" y="192"/>
                </a:cxn>
                <a:cxn ang="0">
                  <a:pos x="167" y="218"/>
                </a:cxn>
                <a:cxn ang="0">
                  <a:pos x="169" y="237"/>
                </a:cxn>
                <a:cxn ang="0">
                  <a:pos x="175" y="257"/>
                </a:cxn>
                <a:cxn ang="0">
                  <a:pos x="181" y="277"/>
                </a:cxn>
                <a:cxn ang="0">
                  <a:pos x="187" y="299"/>
                </a:cxn>
                <a:cxn ang="0">
                  <a:pos x="191" y="319"/>
                </a:cxn>
                <a:cxn ang="0">
                  <a:pos x="197" y="341"/>
                </a:cxn>
                <a:cxn ang="0">
                  <a:pos x="197" y="361"/>
                </a:cxn>
                <a:cxn ang="0">
                  <a:pos x="197" y="380"/>
                </a:cxn>
                <a:cxn ang="0">
                  <a:pos x="201" y="400"/>
                </a:cxn>
                <a:cxn ang="0">
                  <a:pos x="207" y="420"/>
                </a:cxn>
                <a:cxn ang="0">
                  <a:pos x="215" y="440"/>
                </a:cxn>
                <a:cxn ang="0">
                  <a:pos x="221" y="462"/>
                </a:cxn>
                <a:cxn ang="0">
                  <a:pos x="221" y="481"/>
                </a:cxn>
                <a:cxn ang="0">
                  <a:pos x="223" y="501"/>
                </a:cxn>
                <a:cxn ang="0">
                  <a:pos x="229" y="521"/>
                </a:cxn>
                <a:cxn ang="0">
                  <a:pos x="233" y="541"/>
                </a:cxn>
                <a:cxn ang="0">
                  <a:pos x="235" y="561"/>
                </a:cxn>
                <a:cxn ang="0">
                  <a:pos x="250" y="651"/>
                </a:cxn>
                <a:cxn ang="0">
                  <a:pos x="173" y="541"/>
                </a:cxn>
                <a:cxn ang="0">
                  <a:pos x="170" y="521"/>
                </a:cxn>
                <a:cxn ang="0">
                  <a:pos x="167" y="501"/>
                </a:cxn>
                <a:cxn ang="0">
                  <a:pos x="165" y="481"/>
                </a:cxn>
                <a:cxn ang="0">
                  <a:pos x="163" y="456"/>
                </a:cxn>
                <a:cxn ang="0">
                  <a:pos x="159" y="434"/>
                </a:cxn>
                <a:cxn ang="0">
                  <a:pos x="156" y="414"/>
                </a:cxn>
                <a:cxn ang="0">
                  <a:pos x="154" y="394"/>
                </a:cxn>
                <a:cxn ang="0">
                  <a:pos x="147" y="375"/>
                </a:cxn>
                <a:cxn ang="0">
                  <a:pos x="138" y="355"/>
                </a:cxn>
                <a:cxn ang="0">
                  <a:pos x="133" y="335"/>
                </a:cxn>
                <a:cxn ang="0">
                  <a:pos x="128" y="315"/>
                </a:cxn>
                <a:cxn ang="0">
                  <a:pos x="128" y="295"/>
                </a:cxn>
                <a:cxn ang="0">
                  <a:pos x="124" y="275"/>
                </a:cxn>
                <a:cxn ang="0">
                  <a:pos x="122" y="255"/>
                </a:cxn>
                <a:cxn ang="0">
                  <a:pos x="122" y="235"/>
                </a:cxn>
                <a:cxn ang="0">
                  <a:pos x="119" y="216"/>
                </a:cxn>
                <a:cxn ang="0">
                  <a:pos x="114" y="194"/>
                </a:cxn>
                <a:cxn ang="0">
                  <a:pos x="108" y="174"/>
                </a:cxn>
                <a:cxn ang="0">
                  <a:pos x="102" y="154"/>
                </a:cxn>
                <a:cxn ang="0">
                  <a:pos x="96" y="135"/>
                </a:cxn>
                <a:cxn ang="0">
                  <a:pos x="88" y="114"/>
                </a:cxn>
                <a:cxn ang="0">
                  <a:pos x="82" y="95"/>
                </a:cxn>
                <a:cxn ang="0">
                  <a:pos x="74" y="75"/>
                </a:cxn>
                <a:cxn ang="0">
                  <a:pos x="62" y="55"/>
                </a:cxn>
                <a:cxn ang="0">
                  <a:pos x="44" y="41"/>
                </a:cxn>
                <a:cxn ang="0">
                  <a:pos x="26" y="33"/>
                </a:cxn>
                <a:cxn ang="0">
                  <a:pos x="7" y="19"/>
                </a:cxn>
                <a:cxn ang="0">
                  <a:pos x="2" y="2"/>
                </a:cxn>
                <a:cxn ang="0">
                  <a:pos x="22" y="2"/>
                </a:cxn>
                <a:cxn ang="0">
                  <a:pos x="42" y="0"/>
                </a:cxn>
                <a:cxn ang="0">
                  <a:pos x="54" y="5"/>
                </a:cxn>
              </a:cxnLst>
              <a:rect l="0" t="0" r="r" b="b"/>
              <a:pathLst>
                <a:path w="251" h="652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4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0" y="41"/>
                  </a:lnTo>
                  <a:lnTo>
                    <a:pt x="104" y="43"/>
                  </a:lnTo>
                  <a:lnTo>
                    <a:pt x="106" y="47"/>
                  </a:lnTo>
                  <a:lnTo>
                    <a:pt x="108" y="51"/>
                  </a:lnTo>
                  <a:lnTo>
                    <a:pt x="112" y="53"/>
                  </a:lnTo>
                  <a:lnTo>
                    <a:pt x="114" y="57"/>
                  </a:lnTo>
                  <a:lnTo>
                    <a:pt x="116" y="61"/>
                  </a:lnTo>
                  <a:lnTo>
                    <a:pt x="120" y="65"/>
                  </a:lnTo>
                  <a:lnTo>
                    <a:pt x="120" y="69"/>
                  </a:lnTo>
                  <a:lnTo>
                    <a:pt x="122" y="72"/>
                  </a:lnTo>
                  <a:lnTo>
                    <a:pt x="124" y="77"/>
                  </a:lnTo>
                  <a:lnTo>
                    <a:pt x="126" y="81"/>
                  </a:lnTo>
                  <a:lnTo>
                    <a:pt x="126" y="85"/>
                  </a:lnTo>
                  <a:lnTo>
                    <a:pt x="128" y="88"/>
                  </a:lnTo>
                  <a:lnTo>
                    <a:pt x="130" y="93"/>
                  </a:lnTo>
                  <a:lnTo>
                    <a:pt x="130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6" y="108"/>
                  </a:lnTo>
                  <a:lnTo>
                    <a:pt x="136" y="112"/>
                  </a:lnTo>
                  <a:lnTo>
                    <a:pt x="138" y="116"/>
                  </a:lnTo>
                  <a:lnTo>
                    <a:pt x="138" y="120"/>
                  </a:lnTo>
                  <a:lnTo>
                    <a:pt x="141" y="124"/>
                  </a:lnTo>
                  <a:lnTo>
                    <a:pt x="143" y="128"/>
                  </a:lnTo>
                  <a:lnTo>
                    <a:pt x="143" y="133"/>
                  </a:lnTo>
                  <a:lnTo>
                    <a:pt x="145" y="136"/>
                  </a:lnTo>
                  <a:lnTo>
                    <a:pt x="147" y="140"/>
                  </a:lnTo>
                  <a:lnTo>
                    <a:pt x="149" y="144"/>
                  </a:lnTo>
                  <a:lnTo>
                    <a:pt x="149" y="148"/>
                  </a:lnTo>
                  <a:lnTo>
                    <a:pt x="151" y="152"/>
                  </a:lnTo>
                  <a:lnTo>
                    <a:pt x="152" y="156"/>
                  </a:lnTo>
                  <a:lnTo>
                    <a:pt x="152" y="160"/>
                  </a:lnTo>
                  <a:lnTo>
                    <a:pt x="154" y="164"/>
                  </a:lnTo>
                  <a:lnTo>
                    <a:pt x="154" y="168"/>
                  </a:lnTo>
                  <a:lnTo>
                    <a:pt x="156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1"/>
                  </a:lnTo>
                  <a:lnTo>
                    <a:pt x="167" y="226"/>
                  </a:lnTo>
                  <a:lnTo>
                    <a:pt x="169" y="230"/>
                  </a:lnTo>
                  <a:lnTo>
                    <a:pt x="169" y="234"/>
                  </a:lnTo>
                  <a:lnTo>
                    <a:pt x="169" y="237"/>
                  </a:lnTo>
                  <a:lnTo>
                    <a:pt x="170" y="242"/>
                  </a:lnTo>
                  <a:lnTo>
                    <a:pt x="170" y="245"/>
                  </a:lnTo>
                  <a:lnTo>
                    <a:pt x="173" y="249"/>
                  </a:lnTo>
                  <a:lnTo>
                    <a:pt x="175" y="253"/>
                  </a:lnTo>
                  <a:lnTo>
                    <a:pt x="175" y="257"/>
                  </a:lnTo>
                  <a:lnTo>
                    <a:pt x="177" y="261"/>
                  </a:lnTo>
                  <a:lnTo>
                    <a:pt x="177" y="265"/>
                  </a:lnTo>
                  <a:lnTo>
                    <a:pt x="179" y="269"/>
                  </a:lnTo>
                  <a:lnTo>
                    <a:pt x="179" y="273"/>
                  </a:lnTo>
                  <a:lnTo>
                    <a:pt x="181" y="277"/>
                  </a:lnTo>
                  <a:lnTo>
                    <a:pt x="181" y="281"/>
                  </a:lnTo>
                  <a:lnTo>
                    <a:pt x="183" y="285"/>
                  </a:lnTo>
                  <a:lnTo>
                    <a:pt x="185" y="289"/>
                  </a:lnTo>
                  <a:lnTo>
                    <a:pt x="187" y="295"/>
                  </a:lnTo>
                  <a:lnTo>
                    <a:pt x="187" y="299"/>
                  </a:lnTo>
                  <a:lnTo>
                    <a:pt x="187" y="303"/>
                  </a:lnTo>
                  <a:lnTo>
                    <a:pt x="189" y="307"/>
                  </a:lnTo>
                  <a:lnTo>
                    <a:pt x="189" y="311"/>
                  </a:lnTo>
                  <a:lnTo>
                    <a:pt x="191" y="315"/>
                  </a:lnTo>
                  <a:lnTo>
                    <a:pt x="191" y="319"/>
                  </a:lnTo>
                  <a:lnTo>
                    <a:pt x="193" y="323"/>
                  </a:lnTo>
                  <a:lnTo>
                    <a:pt x="195" y="329"/>
                  </a:lnTo>
                  <a:lnTo>
                    <a:pt x="195" y="333"/>
                  </a:lnTo>
                  <a:lnTo>
                    <a:pt x="195" y="337"/>
                  </a:lnTo>
                  <a:lnTo>
                    <a:pt x="197" y="341"/>
                  </a:lnTo>
                  <a:lnTo>
                    <a:pt x="197" y="344"/>
                  </a:lnTo>
                  <a:lnTo>
                    <a:pt x="197" y="348"/>
                  </a:lnTo>
                  <a:lnTo>
                    <a:pt x="197" y="352"/>
                  </a:lnTo>
                  <a:lnTo>
                    <a:pt x="197" y="357"/>
                  </a:lnTo>
                  <a:lnTo>
                    <a:pt x="197" y="361"/>
                  </a:lnTo>
                  <a:lnTo>
                    <a:pt x="197" y="364"/>
                  </a:lnTo>
                  <a:lnTo>
                    <a:pt x="197" y="368"/>
                  </a:lnTo>
                  <a:lnTo>
                    <a:pt x="197" y="373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7" y="384"/>
                  </a:lnTo>
                  <a:lnTo>
                    <a:pt x="197" y="388"/>
                  </a:lnTo>
                  <a:lnTo>
                    <a:pt x="199" y="393"/>
                  </a:lnTo>
                  <a:lnTo>
                    <a:pt x="199" y="396"/>
                  </a:lnTo>
                  <a:lnTo>
                    <a:pt x="201" y="400"/>
                  </a:lnTo>
                  <a:lnTo>
                    <a:pt x="201" y="404"/>
                  </a:lnTo>
                  <a:lnTo>
                    <a:pt x="203" y="408"/>
                  </a:lnTo>
                  <a:lnTo>
                    <a:pt x="203" y="412"/>
                  </a:lnTo>
                  <a:lnTo>
                    <a:pt x="205" y="416"/>
                  </a:lnTo>
                  <a:lnTo>
                    <a:pt x="207" y="420"/>
                  </a:lnTo>
                  <a:lnTo>
                    <a:pt x="209" y="424"/>
                  </a:lnTo>
                  <a:lnTo>
                    <a:pt x="211" y="428"/>
                  </a:lnTo>
                  <a:lnTo>
                    <a:pt x="211" y="432"/>
                  </a:lnTo>
                  <a:lnTo>
                    <a:pt x="213" y="436"/>
                  </a:lnTo>
                  <a:lnTo>
                    <a:pt x="215" y="440"/>
                  </a:lnTo>
                  <a:lnTo>
                    <a:pt x="217" y="443"/>
                  </a:lnTo>
                  <a:lnTo>
                    <a:pt x="217" y="448"/>
                  </a:lnTo>
                  <a:lnTo>
                    <a:pt x="219" y="452"/>
                  </a:lnTo>
                  <a:lnTo>
                    <a:pt x="219" y="456"/>
                  </a:lnTo>
                  <a:lnTo>
                    <a:pt x="221" y="462"/>
                  </a:lnTo>
                  <a:lnTo>
                    <a:pt x="221" y="466"/>
                  </a:lnTo>
                  <a:lnTo>
                    <a:pt x="221" y="470"/>
                  </a:lnTo>
                  <a:lnTo>
                    <a:pt x="221" y="474"/>
                  </a:lnTo>
                  <a:lnTo>
                    <a:pt x="221" y="477"/>
                  </a:lnTo>
                  <a:lnTo>
                    <a:pt x="221" y="481"/>
                  </a:lnTo>
                  <a:lnTo>
                    <a:pt x="221" y="486"/>
                  </a:lnTo>
                  <a:lnTo>
                    <a:pt x="221" y="490"/>
                  </a:lnTo>
                  <a:lnTo>
                    <a:pt x="223" y="494"/>
                  </a:lnTo>
                  <a:lnTo>
                    <a:pt x="223" y="497"/>
                  </a:lnTo>
                  <a:lnTo>
                    <a:pt x="223" y="501"/>
                  </a:lnTo>
                  <a:lnTo>
                    <a:pt x="225" y="505"/>
                  </a:lnTo>
                  <a:lnTo>
                    <a:pt x="225" y="509"/>
                  </a:lnTo>
                  <a:lnTo>
                    <a:pt x="227" y="513"/>
                  </a:lnTo>
                  <a:lnTo>
                    <a:pt x="227" y="517"/>
                  </a:lnTo>
                  <a:lnTo>
                    <a:pt x="229" y="521"/>
                  </a:lnTo>
                  <a:lnTo>
                    <a:pt x="231" y="525"/>
                  </a:lnTo>
                  <a:lnTo>
                    <a:pt x="231" y="529"/>
                  </a:lnTo>
                  <a:lnTo>
                    <a:pt x="233" y="533"/>
                  </a:lnTo>
                  <a:lnTo>
                    <a:pt x="233" y="537"/>
                  </a:lnTo>
                  <a:lnTo>
                    <a:pt x="233" y="541"/>
                  </a:lnTo>
                  <a:lnTo>
                    <a:pt x="235" y="545"/>
                  </a:lnTo>
                  <a:lnTo>
                    <a:pt x="235" y="549"/>
                  </a:lnTo>
                  <a:lnTo>
                    <a:pt x="235" y="553"/>
                  </a:lnTo>
                  <a:lnTo>
                    <a:pt x="235" y="557"/>
                  </a:lnTo>
                  <a:lnTo>
                    <a:pt x="235" y="561"/>
                  </a:lnTo>
                  <a:lnTo>
                    <a:pt x="239" y="565"/>
                  </a:lnTo>
                  <a:lnTo>
                    <a:pt x="241" y="569"/>
                  </a:lnTo>
                  <a:lnTo>
                    <a:pt x="241" y="573"/>
                  </a:lnTo>
                  <a:lnTo>
                    <a:pt x="243" y="577"/>
                  </a:lnTo>
                  <a:lnTo>
                    <a:pt x="250" y="651"/>
                  </a:lnTo>
                  <a:lnTo>
                    <a:pt x="187" y="621"/>
                  </a:lnTo>
                  <a:lnTo>
                    <a:pt x="179" y="553"/>
                  </a:lnTo>
                  <a:lnTo>
                    <a:pt x="177" y="549"/>
                  </a:lnTo>
                  <a:lnTo>
                    <a:pt x="175" y="545"/>
                  </a:lnTo>
                  <a:lnTo>
                    <a:pt x="173" y="541"/>
                  </a:lnTo>
                  <a:lnTo>
                    <a:pt x="173" y="537"/>
                  </a:lnTo>
                  <a:lnTo>
                    <a:pt x="170" y="533"/>
                  </a:lnTo>
                  <a:lnTo>
                    <a:pt x="170" y="529"/>
                  </a:lnTo>
                  <a:lnTo>
                    <a:pt x="170" y="525"/>
                  </a:lnTo>
                  <a:lnTo>
                    <a:pt x="170" y="521"/>
                  </a:lnTo>
                  <a:lnTo>
                    <a:pt x="169" y="517"/>
                  </a:lnTo>
                  <a:lnTo>
                    <a:pt x="169" y="513"/>
                  </a:lnTo>
                  <a:lnTo>
                    <a:pt x="167" y="509"/>
                  </a:lnTo>
                  <a:lnTo>
                    <a:pt x="167" y="505"/>
                  </a:lnTo>
                  <a:lnTo>
                    <a:pt x="167" y="501"/>
                  </a:lnTo>
                  <a:lnTo>
                    <a:pt x="165" y="497"/>
                  </a:lnTo>
                  <a:lnTo>
                    <a:pt x="165" y="494"/>
                  </a:lnTo>
                  <a:lnTo>
                    <a:pt x="165" y="490"/>
                  </a:lnTo>
                  <a:lnTo>
                    <a:pt x="165" y="486"/>
                  </a:lnTo>
                  <a:lnTo>
                    <a:pt x="165" y="481"/>
                  </a:lnTo>
                  <a:lnTo>
                    <a:pt x="165" y="472"/>
                  </a:lnTo>
                  <a:lnTo>
                    <a:pt x="165" y="468"/>
                  </a:lnTo>
                  <a:lnTo>
                    <a:pt x="165" y="464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2"/>
                  </a:lnTo>
                  <a:lnTo>
                    <a:pt x="163" y="445"/>
                  </a:lnTo>
                  <a:lnTo>
                    <a:pt x="161" y="442"/>
                  </a:lnTo>
                  <a:lnTo>
                    <a:pt x="161" y="438"/>
                  </a:lnTo>
                  <a:lnTo>
                    <a:pt x="159" y="434"/>
                  </a:lnTo>
                  <a:lnTo>
                    <a:pt x="159" y="430"/>
                  </a:lnTo>
                  <a:lnTo>
                    <a:pt x="159" y="426"/>
                  </a:lnTo>
                  <a:lnTo>
                    <a:pt x="156" y="422"/>
                  </a:lnTo>
                  <a:lnTo>
                    <a:pt x="156" y="418"/>
                  </a:lnTo>
                  <a:lnTo>
                    <a:pt x="156" y="414"/>
                  </a:lnTo>
                  <a:lnTo>
                    <a:pt x="156" y="410"/>
                  </a:lnTo>
                  <a:lnTo>
                    <a:pt x="154" y="406"/>
                  </a:lnTo>
                  <a:lnTo>
                    <a:pt x="154" y="402"/>
                  </a:lnTo>
                  <a:lnTo>
                    <a:pt x="154" y="398"/>
                  </a:lnTo>
                  <a:lnTo>
                    <a:pt x="154" y="394"/>
                  </a:lnTo>
                  <a:lnTo>
                    <a:pt x="152" y="391"/>
                  </a:lnTo>
                  <a:lnTo>
                    <a:pt x="151" y="386"/>
                  </a:lnTo>
                  <a:lnTo>
                    <a:pt x="149" y="382"/>
                  </a:lnTo>
                  <a:lnTo>
                    <a:pt x="149" y="378"/>
                  </a:lnTo>
                  <a:lnTo>
                    <a:pt x="147" y="375"/>
                  </a:lnTo>
                  <a:lnTo>
                    <a:pt x="147" y="370"/>
                  </a:lnTo>
                  <a:lnTo>
                    <a:pt x="143" y="366"/>
                  </a:lnTo>
                  <a:lnTo>
                    <a:pt x="143" y="362"/>
                  </a:lnTo>
                  <a:lnTo>
                    <a:pt x="141" y="359"/>
                  </a:lnTo>
                  <a:lnTo>
                    <a:pt x="138" y="355"/>
                  </a:lnTo>
                  <a:lnTo>
                    <a:pt x="136" y="350"/>
                  </a:lnTo>
                  <a:lnTo>
                    <a:pt x="135" y="346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0" y="331"/>
                  </a:lnTo>
                  <a:lnTo>
                    <a:pt x="130" y="327"/>
                  </a:lnTo>
                  <a:lnTo>
                    <a:pt x="130" y="323"/>
                  </a:lnTo>
                  <a:lnTo>
                    <a:pt x="128" y="319"/>
                  </a:lnTo>
                  <a:lnTo>
                    <a:pt x="128" y="315"/>
                  </a:lnTo>
                  <a:lnTo>
                    <a:pt x="128" y="311"/>
                  </a:lnTo>
                  <a:lnTo>
                    <a:pt x="128" y="307"/>
                  </a:lnTo>
                  <a:lnTo>
                    <a:pt x="128" y="303"/>
                  </a:lnTo>
                  <a:lnTo>
                    <a:pt x="128" y="299"/>
                  </a:lnTo>
                  <a:lnTo>
                    <a:pt x="128" y="295"/>
                  </a:lnTo>
                  <a:lnTo>
                    <a:pt x="126" y="291"/>
                  </a:lnTo>
                  <a:lnTo>
                    <a:pt x="126" y="287"/>
                  </a:lnTo>
                  <a:lnTo>
                    <a:pt x="126" y="283"/>
                  </a:lnTo>
                  <a:lnTo>
                    <a:pt x="126" y="279"/>
                  </a:lnTo>
                  <a:lnTo>
                    <a:pt x="124" y="275"/>
                  </a:lnTo>
                  <a:lnTo>
                    <a:pt x="124" y="271"/>
                  </a:lnTo>
                  <a:lnTo>
                    <a:pt x="122" y="267"/>
                  </a:lnTo>
                  <a:lnTo>
                    <a:pt x="122" y="263"/>
                  </a:lnTo>
                  <a:lnTo>
                    <a:pt x="122" y="259"/>
                  </a:lnTo>
                  <a:lnTo>
                    <a:pt x="122" y="255"/>
                  </a:lnTo>
                  <a:lnTo>
                    <a:pt x="122" y="251"/>
                  </a:lnTo>
                  <a:lnTo>
                    <a:pt x="122" y="247"/>
                  </a:lnTo>
                  <a:lnTo>
                    <a:pt x="122" y="244"/>
                  </a:lnTo>
                  <a:lnTo>
                    <a:pt x="122" y="239"/>
                  </a:lnTo>
                  <a:lnTo>
                    <a:pt x="122" y="235"/>
                  </a:lnTo>
                  <a:lnTo>
                    <a:pt x="122" y="232"/>
                  </a:lnTo>
                  <a:lnTo>
                    <a:pt x="120" y="228"/>
                  </a:lnTo>
                  <a:lnTo>
                    <a:pt x="120" y="224"/>
                  </a:lnTo>
                  <a:lnTo>
                    <a:pt x="120" y="219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6" y="206"/>
                  </a:lnTo>
                  <a:lnTo>
                    <a:pt x="116" y="201"/>
                  </a:lnTo>
                  <a:lnTo>
                    <a:pt x="114" y="198"/>
                  </a:lnTo>
                  <a:lnTo>
                    <a:pt x="114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8" y="174"/>
                  </a:lnTo>
                  <a:lnTo>
                    <a:pt x="106" y="170"/>
                  </a:lnTo>
                  <a:lnTo>
                    <a:pt x="104" y="166"/>
                  </a:lnTo>
                  <a:lnTo>
                    <a:pt x="102" y="162"/>
                  </a:lnTo>
                  <a:lnTo>
                    <a:pt x="102" y="158"/>
                  </a:lnTo>
                  <a:lnTo>
                    <a:pt x="102" y="154"/>
                  </a:lnTo>
                  <a:lnTo>
                    <a:pt x="100" y="150"/>
                  </a:lnTo>
                  <a:lnTo>
                    <a:pt x="100" y="146"/>
                  </a:lnTo>
                  <a:lnTo>
                    <a:pt x="98" y="142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6"/>
                  </a:lnTo>
                  <a:lnTo>
                    <a:pt x="92" y="122"/>
                  </a:lnTo>
                  <a:lnTo>
                    <a:pt x="90" y="118"/>
                  </a:lnTo>
                  <a:lnTo>
                    <a:pt x="88" y="114"/>
                  </a:lnTo>
                  <a:lnTo>
                    <a:pt x="86" y="110"/>
                  </a:lnTo>
                  <a:lnTo>
                    <a:pt x="86" y="106"/>
                  </a:lnTo>
                  <a:lnTo>
                    <a:pt x="84" y="103"/>
                  </a:lnTo>
                  <a:lnTo>
                    <a:pt x="84" y="99"/>
                  </a:lnTo>
                  <a:lnTo>
                    <a:pt x="82" y="95"/>
                  </a:lnTo>
                  <a:lnTo>
                    <a:pt x="80" y="90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6" y="79"/>
                  </a:lnTo>
                  <a:lnTo>
                    <a:pt x="74" y="75"/>
                  </a:lnTo>
                  <a:lnTo>
                    <a:pt x="72" y="70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9" y="23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9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6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93" name="Freeform 89"/>
            <p:cNvSpPr>
              <a:spLocks/>
            </p:cNvSpPr>
            <p:nvPr/>
          </p:nvSpPr>
          <p:spPr bwMode="auto">
            <a:xfrm>
              <a:off x="4365" y="1754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3" y="121"/>
                </a:cxn>
                <a:cxn ang="0">
                  <a:pos x="151" y="145"/>
                </a:cxn>
                <a:cxn ang="0">
                  <a:pos x="159" y="170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9"/>
                </a:cxn>
                <a:cxn ang="0">
                  <a:pos x="196" y="325"/>
                </a:cxn>
                <a:cxn ang="0">
                  <a:pos x="203" y="352"/>
                </a:cxn>
                <a:cxn ang="0">
                  <a:pos x="203" y="376"/>
                </a:cxn>
                <a:cxn ang="0">
                  <a:pos x="203" y="401"/>
                </a:cxn>
                <a:cxn ang="0">
                  <a:pos x="209" y="426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2" y="526"/>
                </a:cxn>
                <a:cxn ang="0">
                  <a:pos x="240" y="551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5" y="585"/>
                </a:cxn>
                <a:cxn ang="0">
                  <a:pos x="186" y="575"/>
                </a:cxn>
                <a:cxn ang="0">
                  <a:pos x="176" y="551"/>
                </a:cxn>
                <a:cxn ang="0">
                  <a:pos x="172" y="526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20"/>
                </a:cxn>
                <a:cxn ang="0">
                  <a:pos x="153" y="395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7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2"/>
                </a:cxn>
                <a:cxn ang="0">
                  <a:pos x="101" y="147"/>
                </a:cxn>
                <a:cxn ang="0">
                  <a:pos x="93" y="123"/>
                </a:cxn>
                <a:cxn ang="0">
                  <a:pos x="85" y="98"/>
                </a:cxn>
                <a:cxn ang="0">
                  <a:pos x="74" y="74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7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6"/>
                  </a:lnTo>
                  <a:lnTo>
                    <a:pt x="128" y="80"/>
                  </a:lnTo>
                  <a:lnTo>
                    <a:pt x="130" y="84"/>
                  </a:lnTo>
                  <a:lnTo>
                    <a:pt x="130" y="88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3"/>
                  </a:lnTo>
                  <a:lnTo>
                    <a:pt x="140" y="117"/>
                  </a:lnTo>
                  <a:lnTo>
                    <a:pt x="143" y="121"/>
                  </a:lnTo>
                  <a:lnTo>
                    <a:pt x="143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6"/>
                  </a:lnTo>
                  <a:lnTo>
                    <a:pt x="159" y="170"/>
                  </a:lnTo>
                  <a:lnTo>
                    <a:pt x="159" y="174"/>
                  </a:lnTo>
                  <a:lnTo>
                    <a:pt x="161" y="178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3"/>
                  </a:lnTo>
                  <a:lnTo>
                    <a:pt x="170" y="207"/>
                  </a:lnTo>
                  <a:lnTo>
                    <a:pt x="170" y="217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4" y="237"/>
                  </a:lnTo>
                  <a:lnTo>
                    <a:pt x="174" y="241"/>
                  </a:lnTo>
                  <a:lnTo>
                    <a:pt x="174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8"/>
                  </a:lnTo>
                  <a:lnTo>
                    <a:pt x="180" y="262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1"/>
                  </a:lnTo>
                  <a:lnTo>
                    <a:pt x="188" y="295"/>
                  </a:lnTo>
                  <a:lnTo>
                    <a:pt x="190" y="299"/>
                  </a:lnTo>
                  <a:lnTo>
                    <a:pt x="192" y="305"/>
                  </a:lnTo>
                  <a:lnTo>
                    <a:pt x="192" y="309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40"/>
                  </a:lnTo>
                  <a:lnTo>
                    <a:pt x="201" y="344"/>
                  </a:lnTo>
                  <a:lnTo>
                    <a:pt x="201" y="348"/>
                  </a:lnTo>
                  <a:lnTo>
                    <a:pt x="203" y="352"/>
                  </a:lnTo>
                  <a:lnTo>
                    <a:pt x="203" y="356"/>
                  </a:lnTo>
                  <a:lnTo>
                    <a:pt x="203" y="360"/>
                  </a:lnTo>
                  <a:lnTo>
                    <a:pt x="203" y="364"/>
                  </a:lnTo>
                  <a:lnTo>
                    <a:pt x="203" y="368"/>
                  </a:lnTo>
                  <a:lnTo>
                    <a:pt x="203" y="372"/>
                  </a:lnTo>
                  <a:lnTo>
                    <a:pt x="203" y="376"/>
                  </a:lnTo>
                  <a:lnTo>
                    <a:pt x="203" y="380"/>
                  </a:lnTo>
                  <a:lnTo>
                    <a:pt x="203" y="385"/>
                  </a:lnTo>
                  <a:lnTo>
                    <a:pt x="203" y="389"/>
                  </a:lnTo>
                  <a:lnTo>
                    <a:pt x="203" y="393"/>
                  </a:lnTo>
                  <a:lnTo>
                    <a:pt x="203" y="397"/>
                  </a:lnTo>
                  <a:lnTo>
                    <a:pt x="203" y="401"/>
                  </a:lnTo>
                  <a:lnTo>
                    <a:pt x="205" y="405"/>
                  </a:lnTo>
                  <a:lnTo>
                    <a:pt x="205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2"/>
                  </a:lnTo>
                  <a:lnTo>
                    <a:pt x="209" y="426"/>
                  </a:lnTo>
                  <a:lnTo>
                    <a:pt x="211" y="430"/>
                  </a:lnTo>
                  <a:lnTo>
                    <a:pt x="213" y="434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5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6"/>
                  </a:lnTo>
                  <a:lnTo>
                    <a:pt x="234" y="530"/>
                  </a:lnTo>
                  <a:lnTo>
                    <a:pt x="234" y="534"/>
                  </a:lnTo>
                  <a:lnTo>
                    <a:pt x="236" y="538"/>
                  </a:lnTo>
                  <a:lnTo>
                    <a:pt x="238" y="542"/>
                  </a:lnTo>
                  <a:lnTo>
                    <a:pt x="238" y="547"/>
                  </a:lnTo>
                  <a:lnTo>
                    <a:pt x="240" y="551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3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4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2"/>
                  </a:lnTo>
                  <a:lnTo>
                    <a:pt x="213" y="584"/>
                  </a:lnTo>
                  <a:lnTo>
                    <a:pt x="209" y="585"/>
                  </a:lnTo>
                  <a:lnTo>
                    <a:pt x="205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2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3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1"/>
                  </a:lnTo>
                  <a:lnTo>
                    <a:pt x="176" y="547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4" y="534"/>
                  </a:lnTo>
                  <a:lnTo>
                    <a:pt x="174" y="530"/>
                  </a:lnTo>
                  <a:lnTo>
                    <a:pt x="172" y="526"/>
                  </a:lnTo>
                  <a:lnTo>
                    <a:pt x="172" y="522"/>
                  </a:lnTo>
                  <a:lnTo>
                    <a:pt x="172" y="518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7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6"/>
                  </a:lnTo>
                  <a:lnTo>
                    <a:pt x="161" y="432"/>
                  </a:lnTo>
                  <a:lnTo>
                    <a:pt x="161" y="428"/>
                  </a:lnTo>
                  <a:lnTo>
                    <a:pt x="161" y="424"/>
                  </a:lnTo>
                  <a:lnTo>
                    <a:pt x="159" y="420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9"/>
                  </a:lnTo>
                  <a:lnTo>
                    <a:pt x="153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3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2"/>
                  </a:lnTo>
                  <a:lnTo>
                    <a:pt x="134" y="338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9"/>
                  </a:lnTo>
                  <a:lnTo>
                    <a:pt x="132" y="305"/>
                  </a:lnTo>
                  <a:lnTo>
                    <a:pt x="130" y="301"/>
                  </a:lnTo>
                  <a:lnTo>
                    <a:pt x="130" y="297"/>
                  </a:lnTo>
                  <a:lnTo>
                    <a:pt x="130" y="293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60"/>
                  </a:lnTo>
                  <a:lnTo>
                    <a:pt x="126" y="256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3"/>
                  </a:lnTo>
                  <a:lnTo>
                    <a:pt x="120" y="209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80"/>
                  </a:lnTo>
                  <a:lnTo>
                    <a:pt x="109" y="176"/>
                  </a:lnTo>
                  <a:lnTo>
                    <a:pt x="107" y="172"/>
                  </a:lnTo>
                  <a:lnTo>
                    <a:pt x="105" y="168"/>
                  </a:lnTo>
                  <a:lnTo>
                    <a:pt x="105" y="164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3"/>
                  </a:lnTo>
                  <a:lnTo>
                    <a:pt x="91" y="119"/>
                  </a:lnTo>
                  <a:lnTo>
                    <a:pt x="89" y="115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78" y="82"/>
                  </a:lnTo>
                  <a:lnTo>
                    <a:pt x="76" y="78"/>
                  </a:lnTo>
                  <a:lnTo>
                    <a:pt x="74" y="74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7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94" name="Freeform 90"/>
            <p:cNvSpPr>
              <a:spLocks/>
            </p:cNvSpPr>
            <p:nvPr/>
          </p:nvSpPr>
          <p:spPr bwMode="auto">
            <a:xfrm>
              <a:off x="4621" y="1691"/>
              <a:ext cx="171" cy="623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78" y="15"/>
                </a:cxn>
                <a:cxn ang="0">
                  <a:pos x="90" y="27"/>
                </a:cxn>
                <a:cxn ang="0">
                  <a:pos x="101" y="41"/>
                </a:cxn>
                <a:cxn ang="0">
                  <a:pos x="112" y="54"/>
                </a:cxn>
                <a:cxn ang="0">
                  <a:pos x="121" y="69"/>
                </a:cxn>
                <a:cxn ang="0">
                  <a:pos x="127" y="85"/>
                </a:cxn>
                <a:cxn ang="0">
                  <a:pos x="133" y="101"/>
                </a:cxn>
                <a:cxn ang="0">
                  <a:pos x="139" y="117"/>
                </a:cxn>
                <a:cxn ang="0">
                  <a:pos x="143" y="133"/>
                </a:cxn>
                <a:cxn ang="0">
                  <a:pos x="149" y="149"/>
                </a:cxn>
                <a:cxn ang="0">
                  <a:pos x="155" y="164"/>
                </a:cxn>
                <a:cxn ang="0">
                  <a:pos x="159" y="180"/>
                </a:cxn>
                <a:cxn ang="0">
                  <a:pos x="163" y="196"/>
                </a:cxn>
                <a:cxn ang="0">
                  <a:pos x="167" y="218"/>
                </a:cxn>
                <a:cxn ang="0">
                  <a:pos x="170" y="234"/>
                </a:cxn>
                <a:cxn ang="0">
                  <a:pos x="165" y="486"/>
                </a:cxn>
                <a:cxn ang="0">
                  <a:pos x="165" y="460"/>
                </a:cxn>
                <a:cxn ang="0">
                  <a:pos x="161" y="443"/>
                </a:cxn>
                <a:cxn ang="0">
                  <a:pos x="159" y="427"/>
                </a:cxn>
                <a:cxn ang="0">
                  <a:pos x="157" y="411"/>
                </a:cxn>
                <a:cxn ang="0">
                  <a:pos x="155" y="395"/>
                </a:cxn>
                <a:cxn ang="0">
                  <a:pos x="149" y="379"/>
                </a:cxn>
                <a:cxn ang="0">
                  <a:pos x="143" y="363"/>
                </a:cxn>
                <a:cxn ang="0">
                  <a:pos x="135" y="347"/>
                </a:cxn>
                <a:cxn ang="0">
                  <a:pos x="131" y="331"/>
                </a:cxn>
                <a:cxn ang="0">
                  <a:pos x="129" y="315"/>
                </a:cxn>
                <a:cxn ang="0">
                  <a:pos x="129" y="299"/>
                </a:cxn>
                <a:cxn ang="0">
                  <a:pos x="127" y="284"/>
                </a:cxn>
                <a:cxn ang="0">
                  <a:pos x="123" y="268"/>
                </a:cxn>
                <a:cxn ang="0">
                  <a:pos x="123" y="252"/>
                </a:cxn>
                <a:cxn ang="0">
                  <a:pos x="123" y="236"/>
                </a:cxn>
                <a:cxn ang="0">
                  <a:pos x="121" y="220"/>
                </a:cxn>
                <a:cxn ang="0">
                  <a:pos x="117" y="202"/>
                </a:cxn>
                <a:cxn ang="0">
                  <a:pos x="112" y="186"/>
                </a:cxn>
                <a:cxn ang="0">
                  <a:pos x="107" y="170"/>
                </a:cxn>
                <a:cxn ang="0">
                  <a:pos x="103" y="154"/>
                </a:cxn>
                <a:cxn ang="0">
                  <a:pos x="98" y="138"/>
                </a:cxn>
                <a:cxn ang="0">
                  <a:pos x="92" y="122"/>
                </a:cxn>
                <a:cxn ang="0">
                  <a:pos x="87" y="107"/>
                </a:cxn>
                <a:cxn ang="0">
                  <a:pos x="80" y="91"/>
                </a:cxn>
                <a:cxn ang="0">
                  <a:pos x="75" y="75"/>
                </a:cxn>
                <a:cxn ang="0">
                  <a:pos x="66" y="59"/>
                </a:cxn>
                <a:cxn ang="0">
                  <a:pos x="52" y="45"/>
                </a:cxn>
                <a:cxn ang="0">
                  <a:pos x="38" y="37"/>
                </a:cxn>
                <a:cxn ang="0">
                  <a:pos x="22" y="29"/>
                </a:cxn>
                <a:cxn ang="0">
                  <a:pos x="8" y="20"/>
                </a:cxn>
                <a:cxn ang="0">
                  <a:pos x="0" y="5"/>
                </a:cxn>
                <a:cxn ang="0">
                  <a:pos x="14" y="2"/>
                </a:cxn>
                <a:cxn ang="0">
                  <a:pos x="30" y="2"/>
                </a:cxn>
                <a:cxn ang="0">
                  <a:pos x="46" y="0"/>
                </a:cxn>
                <a:cxn ang="0">
                  <a:pos x="54" y="5"/>
                </a:cxn>
              </a:cxnLst>
              <a:rect l="0" t="0" r="r" b="b"/>
              <a:pathLst>
                <a:path w="171" h="623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5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1" y="41"/>
                  </a:lnTo>
                  <a:lnTo>
                    <a:pt x="105" y="43"/>
                  </a:lnTo>
                  <a:lnTo>
                    <a:pt x="107" y="47"/>
                  </a:lnTo>
                  <a:lnTo>
                    <a:pt x="109" y="51"/>
                  </a:lnTo>
                  <a:lnTo>
                    <a:pt x="112" y="54"/>
                  </a:lnTo>
                  <a:lnTo>
                    <a:pt x="115" y="57"/>
                  </a:lnTo>
                  <a:lnTo>
                    <a:pt x="117" y="61"/>
                  </a:lnTo>
                  <a:lnTo>
                    <a:pt x="121" y="65"/>
                  </a:lnTo>
                  <a:lnTo>
                    <a:pt x="121" y="69"/>
                  </a:lnTo>
                  <a:lnTo>
                    <a:pt x="123" y="73"/>
                  </a:lnTo>
                  <a:lnTo>
                    <a:pt x="125" y="77"/>
                  </a:lnTo>
                  <a:lnTo>
                    <a:pt x="127" y="81"/>
                  </a:lnTo>
                  <a:lnTo>
                    <a:pt x="127" y="85"/>
                  </a:lnTo>
                  <a:lnTo>
                    <a:pt x="129" y="89"/>
                  </a:lnTo>
                  <a:lnTo>
                    <a:pt x="131" y="93"/>
                  </a:lnTo>
                  <a:lnTo>
                    <a:pt x="131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7" y="109"/>
                  </a:lnTo>
                  <a:lnTo>
                    <a:pt x="137" y="113"/>
                  </a:lnTo>
                  <a:lnTo>
                    <a:pt x="139" y="117"/>
                  </a:lnTo>
                  <a:lnTo>
                    <a:pt x="139" y="120"/>
                  </a:lnTo>
                  <a:lnTo>
                    <a:pt x="141" y="125"/>
                  </a:lnTo>
                  <a:lnTo>
                    <a:pt x="143" y="129"/>
                  </a:lnTo>
                  <a:lnTo>
                    <a:pt x="143" y="133"/>
                  </a:lnTo>
                  <a:lnTo>
                    <a:pt x="145" y="137"/>
                  </a:lnTo>
                  <a:lnTo>
                    <a:pt x="147" y="140"/>
                  </a:lnTo>
                  <a:lnTo>
                    <a:pt x="149" y="145"/>
                  </a:lnTo>
                  <a:lnTo>
                    <a:pt x="149" y="149"/>
                  </a:lnTo>
                  <a:lnTo>
                    <a:pt x="151" y="152"/>
                  </a:lnTo>
                  <a:lnTo>
                    <a:pt x="153" y="156"/>
                  </a:lnTo>
                  <a:lnTo>
                    <a:pt x="153" y="161"/>
                  </a:lnTo>
                  <a:lnTo>
                    <a:pt x="155" y="164"/>
                  </a:lnTo>
                  <a:lnTo>
                    <a:pt x="155" y="168"/>
                  </a:lnTo>
                  <a:lnTo>
                    <a:pt x="157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2"/>
                  </a:lnTo>
                  <a:lnTo>
                    <a:pt x="167" y="226"/>
                  </a:lnTo>
                  <a:lnTo>
                    <a:pt x="170" y="230"/>
                  </a:lnTo>
                  <a:lnTo>
                    <a:pt x="170" y="234"/>
                  </a:lnTo>
                  <a:lnTo>
                    <a:pt x="170" y="238"/>
                  </a:lnTo>
                  <a:lnTo>
                    <a:pt x="169" y="622"/>
                  </a:lnTo>
                  <a:lnTo>
                    <a:pt x="165" y="498"/>
                  </a:lnTo>
                  <a:lnTo>
                    <a:pt x="165" y="486"/>
                  </a:lnTo>
                  <a:lnTo>
                    <a:pt x="165" y="472"/>
                  </a:lnTo>
                  <a:lnTo>
                    <a:pt x="165" y="469"/>
                  </a:lnTo>
                  <a:lnTo>
                    <a:pt x="165" y="465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3"/>
                  </a:lnTo>
                  <a:lnTo>
                    <a:pt x="163" y="447"/>
                  </a:lnTo>
                  <a:lnTo>
                    <a:pt x="161" y="443"/>
                  </a:lnTo>
                  <a:lnTo>
                    <a:pt x="161" y="439"/>
                  </a:lnTo>
                  <a:lnTo>
                    <a:pt x="159" y="435"/>
                  </a:lnTo>
                  <a:lnTo>
                    <a:pt x="159" y="431"/>
                  </a:lnTo>
                  <a:lnTo>
                    <a:pt x="159" y="427"/>
                  </a:lnTo>
                  <a:lnTo>
                    <a:pt x="157" y="422"/>
                  </a:lnTo>
                  <a:lnTo>
                    <a:pt x="157" y="419"/>
                  </a:lnTo>
                  <a:lnTo>
                    <a:pt x="157" y="415"/>
                  </a:lnTo>
                  <a:lnTo>
                    <a:pt x="157" y="411"/>
                  </a:lnTo>
                  <a:lnTo>
                    <a:pt x="155" y="407"/>
                  </a:lnTo>
                  <a:lnTo>
                    <a:pt x="155" y="403"/>
                  </a:lnTo>
                  <a:lnTo>
                    <a:pt x="155" y="399"/>
                  </a:lnTo>
                  <a:lnTo>
                    <a:pt x="155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49" y="383"/>
                  </a:lnTo>
                  <a:lnTo>
                    <a:pt x="149" y="379"/>
                  </a:lnTo>
                  <a:lnTo>
                    <a:pt x="147" y="375"/>
                  </a:lnTo>
                  <a:lnTo>
                    <a:pt x="147" y="371"/>
                  </a:lnTo>
                  <a:lnTo>
                    <a:pt x="143" y="367"/>
                  </a:lnTo>
                  <a:lnTo>
                    <a:pt x="143" y="363"/>
                  </a:lnTo>
                  <a:lnTo>
                    <a:pt x="141" y="359"/>
                  </a:lnTo>
                  <a:lnTo>
                    <a:pt x="139" y="355"/>
                  </a:lnTo>
                  <a:lnTo>
                    <a:pt x="137" y="351"/>
                  </a:lnTo>
                  <a:lnTo>
                    <a:pt x="135" y="347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1" y="331"/>
                  </a:lnTo>
                  <a:lnTo>
                    <a:pt x="131" y="327"/>
                  </a:lnTo>
                  <a:lnTo>
                    <a:pt x="131" y="323"/>
                  </a:lnTo>
                  <a:lnTo>
                    <a:pt x="129" y="320"/>
                  </a:lnTo>
                  <a:lnTo>
                    <a:pt x="129" y="315"/>
                  </a:lnTo>
                  <a:lnTo>
                    <a:pt x="129" y="311"/>
                  </a:lnTo>
                  <a:lnTo>
                    <a:pt x="129" y="308"/>
                  </a:lnTo>
                  <a:lnTo>
                    <a:pt x="129" y="304"/>
                  </a:lnTo>
                  <a:lnTo>
                    <a:pt x="129" y="299"/>
                  </a:lnTo>
                  <a:lnTo>
                    <a:pt x="129" y="295"/>
                  </a:lnTo>
                  <a:lnTo>
                    <a:pt x="127" y="292"/>
                  </a:lnTo>
                  <a:lnTo>
                    <a:pt x="127" y="288"/>
                  </a:lnTo>
                  <a:lnTo>
                    <a:pt x="127" y="284"/>
                  </a:lnTo>
                  <a:lnTo>
                    <a:pt x="127" y="280"/>
                  </a:lnTo>
                  <a:lnTo>
                    <a:pt x="125" y="276"/>
                  </a:lnTo>
                  <a:lnTo>
                    <a:pt x="125" y="272"/>
                  </a:lnTo>
                  <a:lnTo>
                    <a:pt x="123" y="268"/>
                  </a:lnTo>
                  <a:lnTo>
                    <a:pt x="123" y="263"/>
                  </a:lnTo>
                  <a:lnTo>
                    <a:pt x="123" y="260"/>
                  </a:lnTo>
                  <a:lnTo>
                    <a:pt x="123" y="256"/>
                  </a:lnTo>
                  <a:lnTo>
                    <a:pt x="123" y="252"/>
                  </a:lnTo>
                  <a:lnTo>
                    <a:pt x="123" y="248"/>
                  </a:lnTo>
                  <a:lnTo>
                    <a:pt x="123" y="244"/>
                  </a:lnTo>
                  <a:lnTo>
                    <a:pt x="123" y="240"/>
                  </a:lnTo>
                  <a:lnTo>
                    <a:pt x="123" y="236"/>
                  </a:lnTo>
                  <a:lnTo>
                    <a:pt x="123" y="232"/>
                  </a:lnTo>
                  <a:lnTo>
                    <a:pt x="121" y="228"/>
                  </a:lnTo>
                  <a:lnTo>
                    <a:pt x="121" y="224"/>
                  </a:lnTo>
                  <a:lnTo>
                    <a:pt x="121" y="220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7" y="206"/>
                  </a:lnTo>
                  <a:lnTo>
                    <a:pt x="117" y="202"/>
                  </a:lnTo>
                  <a:lnTo>
                    <a:pt x="115" y="198"/>
                  </a:lnTo>
                  <a:lnTo>
                    <a:pt x="115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9" y="174"/>
                  </a:lnTo>
                  <a:lnTo>
                    <a:pt x="107" y="170"/>
                  </a:lnTo>
                  <a:lnTo>
                    <a:pt x="105" y="166"/>
                  </a:lnTo>
                  <a:lnTo>
                    <a:pt x="103" y="162"/>
                  </a:lnTo>
                  <a:lnTo>
                    <a:pt x="103" y="158"/>
                  </a:lnTo>
                  <a:lnTo>
                    <a:pt x="103" y="154"/>
                  </a:lnTo>
                  <a:lnTo>
                    <a:pt x="101" y="151"/>
                  </a:lnTo>
                  <a:lnTo>
                    <a:pt x="101" y="147"/>
                  </a:lnTo>
                  <a:lnTo>
                    <a:pt x="98" y="143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7"/>
                  </a:lnTo>
                  <a:lnTo>
                    <a:pt x="92" y="122"/>
                  </a:lnTo>
                  <a:lnTo>
                    <a:pt x="90" y="119"/>
                  </a:lnTo>
                  <a:lnTo>
                    <a:pt x="88" y="115"/>
                  </a:lnTo>
                  <a:lnTo>
                    <a:pt x="87" y="111"/>
                  </a:lnTo>
                  <a:lnTo>
                    <a:pt x="87" y="107"/>
                  </a:lnTo>
                  <a:lnTo>
                    <a:pt x="85" y="103"/>
                  </a:lnTo>
                  <a:lnTo>
                    <a:pt x="85" y="99"/>
                  </a:lnTo>
                  <a:lnTo>
                    <a:pt x="82" y="95"/>
                  </a:lnTo>
                  <a:lnTo>
                    <a:pt x="80" y="91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7" y="79"/>
                  </a:lnTo>
                  <a:lnTo>
                    <a:pt x="75" y="75"/>
                  </a:lnTo>
                  <a:lnTo>
                    <a:pt x="72" y="71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8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10" y="23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7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795" name="Freeform 91"/>
            <p:cNvSpPr>
              <a:spLocks/>
            </p:cNvSpPr>
            <p:nvPr/>
          </p:nvSpPr>
          <p:spPr bwMode="auto">
            <a:xfrm>
              <a:off x="4089" y="1689"/>
              <a:ext cx="540" cy="193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43" y="5"/>
                </a:cxn>
                <a:cxn ang="0">
                  <a:pos x="0" y="48"/>
                </a:cxn>
                <a:cxn ang="0">
                  <a:pos x="264" y="40"/>
                </a:cxn>
                <a:cxn ang="0">
                  <a:pos x="57" y="112"/>
                </a:cxn>
                <a:cxn ang="0">
                  <a:pos x="121" y="192"/>
                </a:cxn>
                <a:cxn ang="0">
                  <a:pos x="207" y="183"/>
                </a:cxn>
                <a:cxn ang="0">
                  <a:pos x="284" y="89"/>
                </a:cxn>
                <a:cxn ang="0">
                  <a:pos x="307" y="54"/>
                </a:cxn>
                <a:cxn ang="0">
                  <a:pos x="343" y="40"/>
                </a:cxn>
                <a:cxn ang="0">
                  <a:pos x="379" y="31"/>
                </a:cxn>
                <a:cxn ang="0">
                  <a:pos x="534" y="14"/>
                </a:cxn>
                <a:cxn ang="0">
                  <a:pos x="539" y="0"/>
                </a:cxn>
              </a:cxnLst>
              <a:rect l="0" t="0" r="r" b="b"/>
              <a:pathLst>
                <a:path w="540" h="193">
                  <a:moveTo>
                    <a:pt x="539" y="0"/>
                  </a:moveTo>
                  <a:lnTo>
                    <a:pt x="43" y="5"/>
                  </a:lnTo>
                  <a:lnTo>
                    <a:pt x="0" y="48"/>
                  </a:lnTo>
                  <a:lnTo>
                    <a:pt x="264" y="40"/>
                  </a:lnTo>
                  <a:lnTo>
                    <a:pt x="57" y="112"/>
                  </a:lnTo>
                  <a:lnTo>
                    <a:pt x="121" y="192"/>
                  </a:lnTo>
                  <a:lnTo>
                    <a:pt x="207" y="183"/>
                  </a:lnTo>
                  <a:lnTo>
                    <a:pt x="284" y="89"/>
                  </a:lnTo>
                  <a:lnTo>
                    <a:pt x="307" y="54"/>
                  </a:lnTo>
                  <a:lnTo>
                    <a:pt x="343" y="40"/>
                  </a:lnTo>
                  <a:lnTo>
                    <a:pt x="379" y="31"/>
                  </a:lnTo>
                  <a:lnTo>
                    <a:pt x="534" y="14"/>
                  </a:lnTo>
                  <a:lnTo>
                    <a:pt x="539" y="0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796" name="Group 92"/>
            <p:cNvGrpSpPr>
              <a:grpSpLocks/>
            </p:cNvGrpSpPr>
            <p:nvPr/>
          </p:nvGrpSpPr>
          <p:grpSpPr bwMode="auto">
            <a:xfrm>
              <a:off x="4032" y="1584"/>
              <a:ext cx="763" cy="140"/>
              <a:chOff x="4564" y="3360"/>
              <a:chExt cx="763" cy="140"/>
            </a:xfrm>
          </p:grpSpPr>
          <p:sp>
            <p:nvSpPr>
              <p:cNvPr id="1096797" name="Freeform 93"/>
              <p:cNvSpPr>
                <a:spLocks/>
              </p:cNvSpPr>
              <p:nvPr/>
            </p:nvSpPr>
            <p:spPr bwMode="auto">
              <a:xfrm>
                <a:off x="4564" y="3360"/>
                <a:ext cx="583" cy="106"/>
              </a:xfrm>
              <a:custGeom>
                <a:avLst/>
                <a:gdLst/>
                <a:ahLst/>
                <a:cxnLst>
                  <a:cxn ang="0">
                    <a:pos x="520" y="33"/>
                  </a:cxn>
                  <a:cxn ang="0">
                    <a:pos x="500" y="33"/>
                  </a:cxn>
                  <a:cxn ang="0">
                    <a:pos x="482" y="33"/>
                  </a:cxn>
                  <a:cxn ang="0">
                    <a:pos x="463" y="28"/>
                  </a:cxn>
                  <a:cxn ang="0">
                    <a:pos x="444" y="31"/>
                  </a:cxn>
                  <a:cxn ang="0">
                    <a:pos x="425" y="28"/>
                  </a:cxn>
                  <a:cxn ang="0">
                    <a:pos x="408" y="25"/>
                  </a:cxn>
                  <a:cxn ang="0">
                    <a:pos x="389" y="28"/>
                  </a:cxn>
                  <a:cxn ang="0">
                    <a:pos x="371" y="33"/>
                  </a:cxn>
                  <a:cxn ang="0">
                    <a:pos x="351" y="33"/>
                  </a:cxn>
                  <a:cxn ang="0">
                    <a:pos x="332" y="33"/>
                  </a:cxn>
                  <a:cxn ang="0">
                    <a:pos x="313" y="28"/>
                  </a:cxn>
                  <a:cxn ang="0">
                    <a:pos x="294" y="28"/>
                  </a:cxn>
                  <a:cxn ang="0">
                    <a:pos x="275" y="33"/>
                  </a:cxn>
                  <a:cxn ang="0">
                    <a:pos x="256" y="37"/>
                  </a:cxn>
                  <a:cxn ang="0">
                    <a:pos x="237" y="40"/>
                  </a:cxn>
                  <a:cxn ang="0">
                    <a:pos x="218" y="42"/>
                  </a:cxn>
                  <a:cxn ang="0">
                    <a:pos x="200" y="48"/>
                  </a:cxn>
                  <a:cxn ang="0">
                    <a:pos x="182" y="33"/>
                  </a:cxn>
                  <a:cxn ang="0">
                    <a:pos x="166" y="40"/>
                  </a:cxn>
                  <a:cxn ang="0">
                    <a:pos x="147" y="40"/>
                  </a:cxn>
                  <a:cxn ang="0">
                    <a:pos x="128" y="37"/>
                  </a:cxn>
                  <a:cxn ang="0">
                    <a:pos x="109" y="37"/>
                  </a:cxn>
                  <a:cxn ang="0">
                    <a:pos x="83" y="31"/>
                  </a:cxn>
                  <a:cxn ang="0">
                    <a:pos x="64" y="20"/>
                  </a:cxn>
                  <a:cxn ang="0">
                    <a:pos x="45" y="14"/>
                  </a:cxn>
                  <a:cxn ang="0">
                    <a:pos x="25" y="8"/>
                  </a:cxn>
                  <a:cxn ang="0">
                    <a:pos x="7" y="5"/>
                  </a:cxn>
                  <a:cxn ang="0">
                    <a:pos x="5" y="28"/>
                  </a:cxn>
                  <a:cxn ang="0">
                    <a:pos x="2" y="51"/>
                  </a:cxn>
                  <a:cxn ang="0">
                    <a:pos x="0" y="74"/>
                  </a:cxn>
                  <a:cxn ang="0">
                    <a:pos x="5" y="96"/>
                  </a:cxn>
                  <a:cxn ang="0">
                    <a:pos x="23" y="105"/>
                  </a:cxn>
                  <a:cxn ang="0">
                    <a:pos x="45" y="105"/>
                  </a:cxn>
                  <a:cxn ang="0">
                    <a:pos x="64" y="105"/>
                  </a:cxn>
                  <a:cxn ang="0">
                    <a:pos x="83" y="105"/>
                  </a:cxn>
                  <a:cxn ang="0">
                    <a:pos x="107" y="105"/>
                  </a:cxn>
                  <a:cxn ang="0">
                    <a:pos x="126" y="105"/>
                  </a:cxn>
                  <a:cxn ang="0">
                    <a:pos x="149" y="105"/>
                  </a:cxn>
                  <a:cxn ang="0">
                    <a:pos x="173" y="105"/>
                  </a:cxn>
                  <a:cxn ang="0">
                    <a:pos x="202" y="102"/>
                  </a:cxn>
                  <a:cxn ang="0">
                    <a:pos x="226" y="99"/>
                  </a:cxn>
                  <a:cxn ang="0">
                    <a:pos x="247" y="99"/>
                  </a:cxn>
                  <a:cxn ang="0">
                    <a:pos x="268" y="96"/>
                  </a:cxn>
                  <a:cxn ang="0">
                    <a:pos x="287" y="96"/>
                  </a:cxn>
                  <a:cxn ang="0">
                    <a:pos x="311" y="94"/>
                  </a:cxn>
                  <a:cxn ang="0">
                    <a:pos x="344" y="88"/>
                  </a:cxn>
                  <a:cxn ang="0">
                    <a:pos x="363" y="88"/>
                  </a:cxn>
                  <a:cxn ang="0">
                    <a:pos x="389" y="85"/>
                  </a:cxn>
                  <a:cxn ang="0">
                    <a:pos x="425" y="88"/>
                  </a:cxn>
                  <a:cxn ang="0">
                    <a:pos x="460" y="91"/>
                  </a:cxn>
                  <a:cxn ang="0">
                    <a:pos x="484" y="94"/>
                  </a:cxn>
                  <a:cxn ang="0">
                    <a:pos x="503" y="94"/>
                  </a:cxn>
                  <a:cxn ang="0">
                    <a:pos x="529" y="96"/>
                  </a:cxn>
                  <a:cxn ang="0">
                    <a:pos x="548" y="96"/>
                  </a:cxn>
                  <a:cxn ang="0">
                    <a:pos x="567" y="91"/>
                  </a:cxn>
                  <a:cxn ang="0">
                    <a:pos x="582" y="76"/>
                  </a:cxn>
                  <a:cxn ang="0">
                    <a:pos x="577" y="57"/>
                  </a:cxn>
                  <a:cxn ang="0">
                    <a:pos x="562" y="45"/>
                  </a:cxn>
                  <a:cxn ang="0">
                    <a:pos x="546" y="42"/>
                  </a:cxn>
                </a:cxnLst>
                <a:rect l="0" t="0" r="r" b="b"/>
                <a:pathLst>
                  <a:path w="583" h="106">
                    <a:moveTo>
                      <a:pt x="534" y="40"/>
                    </a:moveTo>
                    <a:lnTo>
                      <a:pt x="529" y="40"/>
                    </a:lnTo>
                    <a:lnTo>
                      <a:pt x="525" y="37"/>
                    </a:lnTo>
                    <a:lnTo>
                      <a:pt x="520" y="33"/>
                    </a:lnTo>
                    <a:lnTo>
                      <a:pt x="515" y="33"/>
                    </a:lnTo>
                    <a:lnTo>
                      <a:pt x="510" y="33"/>
                    </a:lnTo>
                    <a:lnTo>
                      <a:pt x="506" y="33"/>
                    </a:lnTo>
                    <a:lnTo>
                      <a:pt x="500" y="33"/>
                    </a:lnTo>
                    <a:lnTo>
                      <a:pt x="496" y="33"/>
                    </a:lnTo>
                    <a:lnTo>
                      <a:pt x="492" y="33"/>
                    </a:lnTo>
                    <a:lnTo>
                      <a:pt x="486" y="33"/>
                    </a:lnTo>
                    <a:lnTo>
                      <a:pt x="482" y="33"/>
                    </a:lnTo>
                    <a:lnTo>
                      <a:pt x="477" y="31"/>
                    </a:lnTo>
                    <a:lnTo>
                      <a:pt x="472" y="28"/>
                    </a:lnTo>
                    <a:lnTo>
                      <a:pt x="468" y="28"/>
                    </a:lnTo>
                    <a:lnTo>
                      <a:pt x="463" y="28"/>
                    </a:lnTo>
                    <a:lnTo>
                      <a:pt x="458" y="31"/>
                    </a:lnTo>
                    <a:lnTo>
                      <a:pt x="453" y="31"/>
                    </a:lnTo>
                    <a:lnTo>
                      <a:pt x="448" y="31"/>
                    </a:lnTo>
                    <a:lnTo>
                      <a:pt x="444" y="31"/>
                    </a:lnTo>
                    <a:lnTo>
                      <a:pt x="439" y="31"/>
                    </a:lnTo>
                    <a:lnTo>
                      <a:pt x="434" y="31"/>
                    </a:lnTo>
                    <a:lnTo>
                      <a:pt x="430" y="28"/>
                    </a:lnTo>
                    <a:lnTo>
                      <a:pt x="425" y="28"/>
                    </a:lnTo>
                    <a:lnTo>
                      <a:pt x="420" y="25"/>
                    </a:lnTo>
                    <a:lnTo>
                      <a:pt x="415" y="25"/>
                    </a:lnTo>
                    <a:lnTo>
                      <a:pt x="411" y="25"/>
                    </a:lnTo>
                    <a:lnTo>
                      <a:pt x="408" y="25"/>
                    </a:lnTo>
                    <a:lnTo>
                      <a:pt x="404" y="28"/>
                    </a:lnTo>
                    <a:lnTo>
                      <a:pt x="399" y="28"/>
                    </a:lnTo>
                    <a:lnTo>
                      <a:pt x="394" y="28"/>
                    </a:lnTo>
                    <a:lnTo>
                      <a:pt x="389" y="28"/>
                    </a:lnTo>
                    <a:lnTo>
                      <a:pt x="385" y="28"/>
                    </a:lnTo>
                    <a:lnTo>
                      <a:pt x="379" y="28"/>
                    </a:lnTo>
                    <a:lnTo>
                      <a:pt x="375" y="31"/>
                    </a:lnTo>
                    <a:lnTo>
                      <a:pt x="371" y="33"/>
                    </a:lnTo>
                    <a:lnTo>
                      <a:pt x="365" y="33"/>
                    </a:lnTo>
                    <a:lnTo>
                      <a:pt x="361" y="33"/>
                    </a:lnTo>
                    <a:lnTo>
                      <a:pt x="356" y="33"/>
                    </a:lnTo>
                    <a:lnTo>
                      <a:pt x="351" y="33"/>
                    </a:lnTo>
                    <a:lnTo>
                      <a:pt x="347" y="33"/>
                    </a:lnTo>
                    <a:lnTo>
                      <a:pt x="342" y="33"/>
                    </a:lnTo>
                    <a:lnTo>
                      <a:pt x="337" y="33"/>
                    </a:lnTo>
                    <a:lnTo>
                      <a:pt x="332" y="33"/>
                    </a:lnTo>
                    <a:lnTo>
                      <a:pt x="327" y="33"/>
                    </a:lnTo>
                    <a:lnTo>
                      <a:pt x="323" y="31"/>
                    </a:lnTo>
                    <a:lnTo>
                      <a:pt x="318" y="28"/>
                    </a:lnTo>
                    <a:lnTo>
                      <a:pt x="313" y="28"/>
                    </a:lnTo>
                    <a:lnTo>
                      <a:pt x="309" y="28"/>
                    </a:lnTo>
                    <a:lnTo>
                      <a:pt x="303" y="28"/>
                    </a:lnTo>
                    <a:lnTo>
                      <a:pt x="299" y="28"/>
                    </a:lnTo>
                    <a:lnTo>
                      <a:pt x="294" y="28"/>
                    </a:lnTo>
                    <a:lnTo>
                      <a:pt x="289" y="28"/>
                    </a:lnTo>
                    <a:lnTo>
                      <a:pt x="285" y="31"/>
                    </a:lnTo>
                    <a:lnTo>
                      <a:pt x="280" y="31"/>
                    </a:lnTo>
                    <a:lnTo>
                      <a:pt x="275" y="33"/>
                    </a:lnTo>
                    <a:lnTo>
                      <a:pt x="270" y="37"/>
                    </a:lnTo>
                    <a:lnTo>
                      <a:pt x="266" y="37"/>
                    </a:lnTo>
                    <a:lnTo>
                      <a:pt x="261" y="37"/>
                    </a:lnTo>
                    <a:lnTo>
                      <a:pt x="256" y="37"/>
                    </a:lnTo>
                    <a:lnTo>
                      <a:pt x="252" y="40"/>
                    </a:lnTo>
                    <a:lnTo>
                      <a:pt x="247" y="40"/>
                    </a:lnTo>
                    <a:lnTo>
                      <a:pt x="242" y="40"/>
                    </a:lnTo>
                    <a:lnTo>
                      <a:pt x="237" y="40"/>
                    </a:lnTo>
                    <a:lnTo>
                      <a:pt x="232" y="40"/>
                    </a:lnTo>
                    <a:lnTo>
                      <a:pt x="228" y="40"/>
                    </a:lnTo>
                    <a:lnTo>
                      <a:pt x="223" y="40"/>
                    </a:lnTo>
                    <a:lnTo>
                      <a:pt x="218" y="42"/>
                    </a:lnTo>
                    <a:lnTo>
                      <a:pt x="214" y="48"/>
                    </a:lnTo>
                    <a:lnTo>
                      <a:pt x="208" y="48"/>
                    </a:lnTo>
                    <a:lnTo>
                      <a:pt x="204" y="48"/>
                    </a:lnTo>
                    <a:lnTo>
                      <a:pt x="200" y="48"/>
                    </a:lnTo>
                    <a:lnTo>
                      <a:pt x="197" y="42"/>
                    </a:lnTo>
                    <a:lnTo>
                      <a:pt x="192" y="40"/>
                    </a:lnTo>
                    <a:lnTo>
                      <a:pt x="188" y="37"/>
                    </a:lnTo>
                    <a:lnTo>
                      <a:pt x="182" y="33"/>
                    </a:lnTo>
                    <a:lnTo>
                      <a:pt x="178" y="33"/>
                    </a:lnTo>
                    <a:lnTo>
                      <a:pt x="173" y="33"/>
                    </a:lnTo>
                    <a:lnTo>
                      <a:pt x="168" y="33"/>
                    </a:lnTo>
                    <a:lnTo>
                      <a:pt x="166" y="40"/>
                    </a:lnTo>
                    <a:lnTo>
                      <a:pt x="161" y="42"/>
                    </a:lnTo>
                    <a:lnTo>
                      <a:pt x="156" y="42"/>
                    </a:lnTo>
                    <a:lnTo>
                      <a:pt x="152" y="42"/>
                    </a:lnTo>
                    <a:lnTo>
                      <a:pt x="147" y="40"/>
                    </a:lnTo>
                    <a:lnTo>
                      <a:pt x="142" y="33"/>
                    </a:lnTo>
                    <a:lnTo>
                      <a:pt x="138" y="33"/>
                    </a:lnTo>
                    <a:lnTo>
                      <a:pt x="133" y="33"/>
                    </a:lnTo>
                    <a:lnTo>
                      <a:pt x="128" y="37"/>
                    </a:lnTo>
                    <a:lnTo>
                      <a:pt x="123" y="37"/>
                    </a:lnTo>
                    <a:lnTo>
                      <a:pt x="118" y="37"/>
                    </a:lnTo>
                    <a:lnTo>
                      <a:pt x="114" y="37"/>
                    </a:lnTo>
                    <a:lnTo>
                      <a:pt x="109" y="37"/>
                    </a:lnTo>
                    <a:lnTo>
                      <a:pt x="104" y="37"/>
                    </a:lnTo>
                    <a:lnTo>
                      <a:pt x="99" y="37"/>
                    </a:lnTo>
                    <a:lnTo>
                      <a:pt x="87" y="33"/>
                    </a:lnTo>
                    <a:lnTo>
                      <a:pt x="83" y="31"/>
                    </a:lnTo>
                    <a:lnTo>
                      <a:pt x="78" y="28"/>
                    </a:lnTo>
                    <a:lnTo>
                      <a:pt x="73" y="25"/>
                    </a:lnTo>
                    <a:lnTo>
                      <a:pt x="69" y="23"/>
                    </a:lnTo>
                    <a:lnTo>
                      <a:pt x="64" y="20"/>
                    </a:lnTo>
                    <a:lnTo>
                      <a:pt x="59" y="17"/>
                    </a:lnTo>
                    <a:lnTo>
                      <a:pt x="54" y="17"/>
                    </a:lnTo>
                    <a:lnTo>
                      <a:pt x="50" y="14"/>
                    </a:lnTo>
                    <a:lnTo>
                      <a:pt x="45" y="14"/>
                    </a:lnTo>
                    <a:lnTo>
                      <a:pt x="40" y="11"/>
                    </a:lnTo>
                    <a:lnTo>
                      <a:pt x="35" y="11"/>
                    </a:lnTo>
                    <a:lnTo>
                      <a:pt x="31" y="11"/>
                    </a:lnTo>
                    <a:lnTo>
                      <a:pt x="25" y="8"/>
                    </a:lnTo>
                    <a:lnTo>
                      <a:pt x="21" y="5"/>
                    </a:lnTo>
                    <a:lnTo>
                      <a:pt x="17" y="3"/>
                    </a:lnTo>
                    <a:lnTo>
                      <a:pt x="11" y="0"/>
                    </a:lnTo>
                    <a:lnTo>
                      <a:pt x="7" y="5"/>
                    </a:lnTo>
                    <a:lnTo>
                      <a:pt x="7" y="11"/>
                    </a:lnTo>
                    <a:lnTo>
                      <a:pt x="5" y="17"/>
                    </a:lnTo>
                    <a:lnTo>
                      <a:pt x="5" y="23"/>
                    </a:lnTo>
                    <a:lnTo>
                      <a:pt x="5" y="28"/>
                    </a:lnTo>
                    <a:lnTo>
                      <a:pt x="2" y="33"/>
                    </a:lnTo>
                    <a:lnTo>
                      <a:pt x="2" y="40"/>
                    </a:lnTo>
                    <a:lnTo>
                      <a:pt x="2" y="45"/>
                    </a:lnTo>
                    <a:lnTo>
                      <a:pt x="2" y="51"/>
                    </a:lnTo>
                    <a:lnTo>
                      <a:pt x="0" y="57"/>
                    </a:lnTo>
                    <a:lnTo>
                      <a:pt x="0" y="62"/>
                    </a:lnTo>
                    <a:lnTo>
                      <a:pt x="0" y="68"/>
                    </a:lnTo>
                    <a:lnTo>
                      <a:pt x="0" y="74"/>
                    </a:lnTo>
                    <a:lnTo>
                      <a:pt x="2" y="79"/>
                    </a:lnTo>
                    <a:lnTo>
                      <a:pt x="2" y="85"/>
                    </a:lnTo>
                    <a:lnTo>
                      <a:pt x="2" y="91"/>
                    </a:lnTo>
                    <a:lnTo>
                      <a:pt x="5" y="96"/>
                    </a:lnTo>
                    <a:lnTo>
                      <a:pt x="9" y="99"/>
                    </a:lnTo>
                    <a:lnTo>
                      <a:pt x="14" y="102"/>
                    </a:lnTo>
                    <a:lnTo>
                      <a:pt x="19" y="102"/>
                    </a:lnTo>
                    <a:lnTo>
                      <a:pt x="23" y="105"/>
                    </a:lnTo>
                    <a:lnTo>
                      <a:pt x="28" y="105"/>
                    </a:lnTo>
                    <a:lnTo>
                      <a:pt x="35" y="105"/>
                    </a:lnTo>
                    <a:lnTo>
                      <a:pt x="40" y="105"/>
                    </a:lnTo>
                    <a:lnTo>
                      <a:pt x="45" y="105"/>
                    </a:lnTo>
                    <a:lnTo>
                      <a:pt x="50" y="105"/>
                    </a:lnTo>
                    <a:lnTo>
                      <a:pt x="54" y="105"/>
                    </a:lnTo>
                    <a:lnTo>
                      <a:pt x="59" y="105"/>
                    </a:lnTo>
                    <a:lnTo>
                      <a:pt x="64" y="105"/>
                    </a:lnTo>
                    <a:lnTo>
                      <a:pt x="69" y="105"/>
                    </a:lnTo>
                    <a:lnTo>
                      <a:pt x="73" y="105"/>
                    </a:lnTo>
                    <a:lnTo>
                      <a:pt x="78" y="105"/>
                    </a:lnTo>
                    <a:lnTo>
                      <a:pt x="83" y="105"/>
                    </a:lnTo>
                    <a:lnTo>
                      <a:pt x="87" y="105"/>
                    </a:lnTo>
                    <a:lnTo>
                      <a:pt x="95" y="105"/>
                    </a:lnTo>
                    <a:lnTo>
                      <a:pt x="102" y="105"/>
                    </a:lnTo>
                    <a:lnTo>
                      <a:pt x="107" y="105"/>
                    </a:lnTo>
                    <a:lnTo>
                      <a:pt x="112" y="105"/>
                    </a:lnTo>
                    <a:lnTo>
                      <a:pt x="116" y="105"/>
                    </a:lnTo>
                    <a:lnTo>
                      <a:pt x="121" y="105"/>
                    </a:lnTo>
                    <a:lnTo>
                      <a:pt x="126" y="105"/>
                    </a:lnTo>
                    <a:lnTo>
                      <a:pt x="133" y="105"/>
                    </a:lnTo>
                    <a:lnTo>
                      <a:pt x="138" y="105"/>
                    </a:lnTo>
                    <a:lnTo>
                      <a:pt x="142" y="105"/>
                    </a:lnTo>
                    <a:lnTo>
                      <a:pt x="149" y="105"/>
                    </a:lnTo>
                    <a:lnTo>
                      <a:pt x="159" y="105"/>
                    </a:lnTo>
                    <a:lnTo>
                      <a:pt x="164" y="105"/>
                    </a:lnTo>
                    <a:lnTo>
                      <a:pt x="168" y="105"/>
                    </a:lnTo>
                    <a:lnTo>
                      <a:pt x="173" y="105"/>
                    </a:lnTo>
                    <a:lnTo>
                      <a:pt x="178" y="105"/>
                    </a:lnTo>
                    <a:lnTo>
                      <a:pt x="188" y="105"/>
                    </a:lnTo>
                    <a:lnTo>
                      <a:pt x="194" y="102"/>
                    </a:lnTo>
                    <a:lnTo>
                      <a:pt x="202" y="102"/>
                    </a:lnTo>
                    <a:lnTo>
                      <a:pt x="208" y="102"/>
                    </a:lnTo>
                    <a:lnTo>
                      <a:pt x="214" y="102"/>
                    </a:lnTo>
                    <a:lnTo>
                      <a:pt x="218" y="99"/>
                    </a:lnTo>
                    <a:lnTo>
                      <a:pt x="226" y="99"/>
                    </a:lnTo>
                    <a:lnTo>
                      <a:pt x="230" y="99"/>
                    </a:lnTo>
                    <a:lnTo>
                      <a:pt x="235" y="99"/>
                    </a:lnTo>
                    <a:lnTo>
                      <a:pt x="240" y="99"/>
                    </a:lnTo>
                    <a:lnTo>
                      <a:pt x="247" y="99"/>
                    </a:lnTo>
                    <a:lnTo>
                      <a:pt x="252" y="99"/>
                    </a:lnTo>
                    <a:lnTo>
                      <a:pt x="259" y="99"/>
                    </a:lnTo>
                    <a:lnTo>
                      <a:pt x="263" y="99"/>
                    </a:lnTo>
                    <a:lnTo>
                      <a:pt x="268" y="96"/>
                    </a:lnTo>
                    <a:lnTo>
                      <a:pt x="273" y="96"/>
                    </a:lnTo>
                    <a:lnTo>
                      <a:pt x="278" y="96"/>
                    </a:lnTo>
                    <a:lnTo>
                      <a:pt x="283" y="96"/>
                    </a:lnTo>
                    <a:lnTo>
                      <a:pt x="287" y="96"/>
                    </a:lnTo>
                    <a:lnTo>
                      <a:pt x="292" y="94"/>
                    </a:lnTo>
                    <a:lnTo>
                      <a:pt x="299" y="94"/>
                    </a:lnTo>
                    <a:lnTo>
                      <a:pt x="306" y="94"/>
                    </a:lnTo>
                    <a:lnTo>
                      <a:pt x="311" y="94"/>
                    </a:lnTo>
                    <a:lnTo>
                      <a:pt x="318" y="91"/>
                    </a:lnTo>
                    <a:lnTo>
                      <a:pt x="327" y="91"/>
                    </a:lnTo>
                    <a:lnTo>
                      <a:pt x="335" y="91"/>
                    </a:lnTo>
                    <a:lnTo>
                      <a:pt x="344" y="88"/>
                    </a:lnTo>
                    <a:lnTo>
                      <a:pt x="349" y="88"/>
                    </a:lnTo>
                    <a:lnTo>
                      <a:pt x="353" y="88"/>
                    </a:lnTo>
                    <a:lnTo>
                      <a:pt x="359" y="88"/>
                    </a:lnTo>
                    <a:lnTo>
                      <a:pt x="363" y="88"/>
                    </a:lnTo>
                    <a:lnTo>
                      <a:pt x="368" y="88"/>
                    </a:lnTo>
                    <a:lnTo>
                      <a:pt x="373" y="88"/>
                    </a:lnTo>
                    <a:lnTo>
                      <a:pt x="382" y="88"/>
                    </a:lnTo>
                    <a:lnTo>
                      <a:pt x="389" y="85"/>
                    </a:lnTo>
                    <a:lnTo>
                      <a:pt x="399" y="85"/>
                    </a:lnTo>
                    <a:lnTo>
                      <a:pt x="408" y="85"/>
                    </a:lnTo>
                    <a:lnTo>
                      <a:pt x="418" y="85"/>
                    </a:lnTo>
                    <a:lnTo>
                      <a:pt x="425" y="88"/>
                    </a:lnTo>
                    <a:lnTo>
                      <a:pt x="434" y="88"/>
                    </a:lnTo>
                    <a:lnTo>
                      <a:pt x="444" y="88"/>
                    </a:lnTo>
                    <a:lnTo>
                      <a:pt x="451" y="91"/>
                    </a:lnTo>
                    <a:lnTo>
                      <a:pt x="460" y="91"/>
                    </a:lnTo>
                    <a:lnTo>
                      <a:pt x="468" y="91"/>
                    </a:lnTo>
                    <a:lnTo>
                      <a:pt x="474" y="94"/>
                    </a:lnTo>
                    <a:lnTo>
                      <a:pt x="480" y="94"/>
                    </a:lnTo>
                    <a:lnTo>
                      <a:pt x="484" y="94"/>
                    </a:lnTo>
                    <a:lnTo>
                      <a:pt x="489" y="94"/>
                    </a:lnTo>
                    <a:lnTo>
                      <a:pt x="494" y="94"/>
                    </a:lnTo>
                    <a:lnTo>
                      <a:pt x="498" y="94"/>
                    </a:lnTo>
                    <a:lnTo>
                      <a:pt x="503" y="94"/>
                    </a:lnTo>
                    <a:lnTo>
                      <a:pt x="510" y="96"/>
                    </a:lnTo>
                    <a:lnTo>
                      <a:pt x="515" y="96"/>
                    </a:lnTo>
                    <a:lnTo>
                      <a:pt x="522" y="96"/>
                    </a:lnTo>
                    <a:lnTo>
                      <a:pt x="529" y="96"/>
                    </a:lnTo>
                    <a:lnTo>
                      <a:pt x="534" y="96"/>
                    </a:lnTo>
                    <a:lnTo>
                      <a:pt x="539" y="96"/>
                    </a:lnTo>
                    <a:lnTo>
                      <a:pt x="544" y="96"/>
                    </a:lnTo>
                    <a:lnTo>
                      <a:pt x="548" y="96"/>
                    </a:lnTo>
                    <a:lnTo>
                      <a:pt x="553" y="96"/>
                    </a:lnTo>
                    <a:lnTo>
                      <a:pt x="558" y="96"/>
                    </a:lnTo>
                    <a:lnTo>
                      <a:pt x="562" y="94"/>
                    </a:lnTo>
                    <a:lnTo>
                      <a:pt x="567" y="91"/>
                    </a:lnTo>
                    <a:lnTo>
                      <a:pt x="572" y="88"/>
                    </a:lnTo>
                    <a:lnTo>
                      <a:pt x="577" y="85"/>
                    </a:lnTo>
                    <a:lnTo>
                      <a:pt x="582" y="82"/>
                    </a:lnTo>
                    <a:lnTo>
                      <a:pt x="582" y="76"/>
                    </a:lnTo>
                    <a:lnTo>
                      <a:pt x="582" y="71"/>
                    </a:lnTo>
                    <a:lnTo>
                      <a:pt x="582" y="65"/>
                    </a:lnTo>
                    <a:lnTo>
                      <a:pt x="582" y="59"/>
                    </a:lnTo>
                    <a:lnTo>
                      <a:pt x="577" y="57"/>
                    </a:lnTo>
                    <a:lnTo>
                      <a:pt x="572" y="54"/>
                    </a:lnTo>
                    <a:lnTo>
                      <a:pt x="567" y="51"/>
                    </a:lnTo>
                    <a:lnTo>
                      <a:pt x="562" y="51"/>
                    </a:lnTo>
                    <a:lnTo>
                      <a:pt x="562" y="45"/>
                    </a:lnTo>
                    <a:lnTo>
                      <a:pt x="560" y="40"/>
                    </a:lnTo>
                    <a:lnTo>
                      <a:pt x="556" y="40"/>
                    </a:lnTo>
                    <a:lnTo>
                      <a:pt x="551" y="42"/>
                    </a:lnTo>
                    <a:lnTo>
                      <a:pt x="546" y="42"/>
                    </a:lnTo>
                    <a:lnTo>
                      <a:pt x="541" y="42"/>
                    </a:lnTo>
                    <a:lnTo>
                      <a:pt x="536" y="42"/>
                    </a:lnTo>
                    <a:lnTo>
                      <a:pt x="534" y="40"/>
                    </a:lnTo>
                  </a:path>
                </a:pathLst>
              </a:custGeom>
              <a:solidFill>
                <a:srgbClr val="00A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798" name="Freeform 94"/>
              <p:cNvSpPr>
                <a:spLocks/>
              </p:cNvSpPr>
              <p:nvPr/>
            </p:nvSpPr>
            <p:spPr bwMode="auto">
              <a:xfrm>
                <a:off x="4566" y="3397"/>
                <a:ext cx="761" cy="86"/>
              </a:xfrm>
              <a:custGeom>
                <a:avLst/>
                <a:gdLst/>
                <a:ahLst/>
                <a:cxnLst>
                  <a:cxn ang="0">
                    <a:pos x="736" y="20"/>
                  </a:cxn>
                  <a:cxn ang="0">
                    <a:pos x="705" y="22"/>
                  </a:cxn>
                  <a:cxn ang="0">
                    <a:pos x="660" y="25"/>
                  </a:cxn>
                  <a:cxn ang="0">
                    <a:pos x="610" y="28"/>
                  </a:cxn>
                  <a:cxn ang="0">
                    <a:pos x="558" y="28"/>
                  </a:cxn>
                  <a:cxn ang="0">
                    <a:pos x="524" y="28"/>
                  </a:cxn>
                  <a:cxn ang="0">
                    <a:pos x="496" y="30"/>
                  </a:cxn>
                  <a:cxn ang="0">
                    <a:pos x="461" y="34"/>
                  </a:cxn>
                  <a:cxn ang="0">
                    <a:pos x="432" y="39"/>
                  </a:cxn>
                  <a:cxn ang="0">
                    <a:pos x="406" y="42"/>
                  </a:cxn>
                  <a:cxn ang="0">
                    <a:pos x="387" y="45"/>
                  </a:cxn>
                  <a:cxn ang="0">
                    <a:pos x="356" y="48"/>
                  </a:cxn>
                  <a:cxn ang="0">
                    <a:pos x="330" y="48"/>
                  </a:cxn>
                  <a:cxn ang="0">
                    <a:pos x="297" y="48"/>
                  </a:cxn>
                  <a:cxn ang="0">
                    <a:pos x="271" y="48"/>
                  </a:cxn>
                  <a:cxn ang="0">
                    <a:pos x="238" y="48"/>
                  </a:cxn>
                  <a:cxn ang="0">
                    <a:pos x="209" y="48"/>
                  </a:cxn>
                  <a:cxn ang="0">
                    <a:pos x="178" y="48"/>
                  </a:cxn>
                  <a:cxn ang="0">
                    <a:pos x="145" y="48"/>
                  </a:cxn>
                  <a:cxn ang="0">
                    <a:pos x="121" y="48"/>
                  </a:cxn>
                  <a:cxn ang="0">
                    <a:pos x="95" y="48"/>
                  </a:cxn>
                  <a:cxn ang="0">
                    <a:pos x="69" y="51"/>
                  </a:cxn>
                  <a:cxn ang="0">
                    <a:pos x="46" y="51"/>
                  </a:cxn>
                  <a:cxn ang="0">
                    <a:pos x="26" y="51"/>
                  </a:cxn>
                  <a:cxn ang="0">
                    <a:pos x="7" y="54"/>
                  </a:cxn>
                  <a:cxn ang="0">
                    <a:pos x="3" y="70"/>
                  </a:cxn>
                  <a:cxn ang="0">
                    <a:pos x="19" y="79"/>
                  </a:cxn>
                  <a:cxn ang="0">
                    <a:pos x="41" y="79"/>
                  </a:cxn>
                  <a:cxn ang="0">
                    <a:pos x="64" y="71"/>
                  </a:cxn>
                  <a:cxn ang="0">
                    <a:pos x="86" y="71"/>
                  </a:cxn>
                  <a:cxn ang="0">
                    <a:pos x="107" y="82"/>
                  </a:cxn>
                  <a:cxn ang="0">
                    <a:pos x="126" y="85"/>
                  </a:cxn>
                  <a:cxn ang="0">
                    <a:pos x="145" y="85"/>
                  </a:cxn>
                  <a:cxn ang="0">
                    <a:pos x="164" y="85"/>
                  </a:cxn>
                  <a:cxn ang="0">
                    <a:pos x="183" y="82"/>
                  </a:cxn>
                  <a:cxn ang="0">
                    <a:pos x="204" y="79"/>
                  </a:cxn>
                  <a:cxn ang="0">
                    <a:pos x="224" y="76"/>
                  </a:cxn>
                  <a:cxn ang="0">
                    <a:pos x="247" y="76"/>
                  </a:cxn>
                  <a:cxn ang="0">
                    <a:pos x="266" y="76"/>
                  </a:cxn>
                  <a:cxn ang="0">
                    <a:pos x="292" y="76"/>
                  </a:cxn>
                  <a:cxn ang="0">
                    <a:pos x="311" y="76"/>
                  </a:cxn>
                  <a:cxn ang="0">
                    <a:pos x="335" y="76"/>
                  </a:cxn>
                  <a:cxn ang="0">
                    <a:pos x="354" y="76"/>
                  </a:cxn>
                  <a:cxn ang="0">
                    <a:pos x="396" y="76"/>
                  </a:cxn>
                  <a:cxn ang="0">
                    <a:pos x="439" y="73"/>
                  </a:cxn>
                  <a:cxn ang="0">
                    <a:pos x="522" y="73"/>
                  </a:cxn>
                  <a:cxn ang="0">
                    <a:pos x="574" y="73"/>
                  </a:cxn>
                  <a:cxn ang="0">
                    <a:pos x="619" y="73"/>
                  </a:cxn>
                  <a:cxn ang="0">
                    <a:pos x="647" y="71"/>
                  </a:cxn>
                  <a:cxn ang="0">
                    <a:pos x="698" y="68"/>
                  </a:cxn>
                  <a:cxn ang="0">
                    <a:pos x="741" y="61"/>
                  </a:cxn>
                  <a:cxn ang="0">
                    <a:pos x="760" y="8"/>
                  </a:cxn>
                  <a:cxn ang="0">
                    <a:pos x="745" y="5"/>
                  </a:cxn>
                </a:cxnLst>
                <a:rect l="0" t="0" r="r" b="b"/>
                <a:pathLst>
                  <a:path w="761" h="86">
                    <a:moveTo>
                      <a:pt x="750" y="14"/>
                    </a:moveTo>
                    <a:lnTo>
                      <a:pt x="745" y="17"/>
                    </a:lnTo>
                    <a:lnTo>
                      <a:pt x="740" y="20"/>
                    </a:lnTo>
                    <a:lnTo>
                      <a:pt x="736" y="20"/>
                    </a:lnTo>
                    <a:lnTo>
                      <a:pt x="726" y="20"/>
                    </a:lnTo>
                    <a:lnTo>
                      <a:pt x="716" y="20"/>
                    </a:lnTo>
                    <a:lnTo>
                      <a:pt x="712" y="20"/>
                    </a:lnTo>
                    <a:lnTo>
                      <a:pt x="705" y="22"/>
                    </a:lnTo>
                    <a:lnTo>
                      <a:pt x="691" y="22"/>
                    </a:lnTo>
                    <a:lnTo>
                      <a:pt x="683" y="22"/>
                    </a:lnTo>
                    <a:lnTo>
                      <a:pt x="672" y="22"/>
                    </a:lnTo>
                    <a:lnTo>
                      <a:pt x="660" y="25"/>
                    </a:lnTo>
                    <a:lnTo>
                      <a:pt x="647" y="25"/>
                    </a:lnTo>
                    <a:lnTo>
                      <a:pt x="636" y="28"/>
                    </a:lnTo>
                    <a:lnTo>
                      <a:pt x="629" y="28"/>
                    </a:lnTo>
                    <a:lnTo>
                      <a:pt x="610" y="28"/>
                    </a:lnTo>
                    <a:lnTo>
                      <a:pt x="600" y="28"/>
                    </a:lnTo>
                    <a:lnTo>
                      <a:pt x="588" y="28"/>
                    </a:lnTo>
                    <a:lnTo>
                      <a:pt x="574" y="28"/>
                    </a:lnTo>
                    <a:lnTo>
                      <a:pt x="558" y="28"/>
                    </a:lnTo>
                    <a:lnTo>
                      <a:pt x="550" y="28"/>
                    </a:lnTo>
                    <a:lnTo>
                      <a:pt x="541" y="28"/>
                    </a:lnTo>
                    <a:lnTo>
                      <a:pt x="534" y="28"/>
                    </a:lnTo>
                    <a:lnTo>
                      <a:pt x="524" y="28"/>
                    </a:lnTo>
                    <a:lnTo>
                      <a:pt x="517" y="28"/>
                    </a:lnTo>
                    <a:lnTo>
                      <a:pt x="513" y="28"/>
                    </a:lnTo>
                    <a:lnTo>
                      <a:pt x="503" y="30"/>
                    </a:lnTo>
                    <a:lnTo>
                      <a:pt x="496" y="30"/>
                    </a:lnTo>
                    <a:lnTo>
                      <a:pt x="487" y="30"/>
                    </a:lnTo>
                    <a:lnTo>
                      <a:pt x="477" y="30"/>
                    </a:lnTo>
                    <a:lnTo>
                      <a:pt x="470" y="34"/>
                    </a:lnTo>
                    <a:lnTo>
                      <a:pt x="461" y="34"/>
                    </a:lnTo>
                    <a:lnTo>
                      <a:pt x="453" y="34"/>
                    </a:lnTo>
                    <a:lnTo>
                      <a:pt x="446" y="36"/>
                    </a:lnTo>
                    <a:lnTo>
                      <a:pt x="439" y="39"/>
                    </a:lnTo>
                    <a:lnTo>
                      <a:pt x="432" y="39"/>
                    </a:lnTo>
                    <a:lnTo>
                      <a:pt x="427" y="39"/>
                    </a:lnTo>
                    <a:lnTo>
                      <a:pt x="420" y="42"/>
                    </a:lnTo>
                    <a:lnTo>
                      <a:pt x="410" y="42"/>
                    </a:lnTo>
                    <a:lnTo>
                      <a:pt x="406" y="42"/>
                    </a:lnTo>
                    <a:lnTo>
                      <a:pt x="401" y="42"/>
                    </a:lnTo>
                    <a:lnTo>
                      <a:pt x="396" y="45"/>
                    </a:lnTo>
                    <a:lnTo>
                      <a:pt x="392" y="45"/>
                    </a:lnTo>
                    <a:lnTo>
                      <a:pt x="387" y="45"/>
                    </a:lnTo>
                    <a:lnTo>
                      <a:pt x="382" y="45"/>
                    </a:lnTo>
                    <a:lnTo>
                      <a:pt x="375" y="45"/>
                    </a:lnTo>
                    <a:lnTo>
                      <a:pt x="366" y="48"/>
                    </a:lnTo>
                    <a:lnTo>
                      <a:pt x="356" y="48"/>
                    </a:lnTo>
                    <a:lnTo>
                      <a:pt x="347" y="48"/>
                    </a:lnTo>
                    <a:lnTo>
                      <a:pt x="339" y="48"/>
                    </a:lnTo>
                    <a:lnTo>
                      <a:pt x="335" y="48"/>
                    </a:lnTo>
                    <a:lnTo>
                      <a:pt x="330" y="48"/>
                    </a:lnTo>
                    <a:lnTo>
                      <a:pt x="321" y="48"/>
                    </a:lnTo>
                    <a:lnTo>
                      <a:pt x="311" y="48"/>
                    </a:lnTo>
                    <a:lnTo>
                      <a:pt x="301" y="48"/>
                    </a:lnTo>
                    <a:lnTo>
                      <a:pt x="297" y="48"/>
                    </a:lnTo>
                    <a:lnTo>
                      <a:pt x="289" y="48"/>
                    </a:lnTo>
                    <a:lnTo>
                      <a:pt x="285" y="48"/>
                    </a:lnTo>
                    <a:lnTo>
                      <a:pt x="278" y="48"/>
                    </a:lnTo>
                    <a:lnTo>
                      <a:pt x="271" y="48"/>
                    </a:lnTo>
                    <a:lnTo>
                      <a:pt x="266" y="48"/>
                    </a:lnTo>
                    <a:lnTo>
                      <a:pt x="257" y="48"/>
                    </a:lnTo>
                    <a:lnTo>
                      <a:pt x="247" y="48"/>
                    </a:lnTo>
                    <a:lnTo>
                      <a:pt x="238" y="48"/>
                    </a:lnTo>
                    <a:lnTo>
                      <a:pt x="230" y="48"/>
                    </a:lnTo>
                    <a:lnTo>
                      <a:pt x="226" y="48"/>
                    </a:lnTo>
                    <a:lnTo>
                      <a:pt x="218" y="48"/>
                    </a:lnTo>
                    <a:lnTo>
                      <a:pt x="209" y="48"/>
                    </a:lnTo>
                    <a:lnTo>
                      <a:pt x="204" y="48"/>
                    </a:lnTo>
                    <a:lnTo>
                      <a:pt x="197" y="48"/>
                    </a:lnTo>
                    <a:lnTo>
                      <a:pt x="188" y="48"/>
                    </a:lnTo>
                    <a:lnTo>
                      <a:pt x="178" y="48"/>
                    </a:lnTo>
                    <a:lnTo>
                      <a:pt x="169" y="48"/>
                    </a:lnTo>
                    <a:lnTo>
                      <a:pt x="162" y="48"/>
                    </a:lnTo>
                    <a:lnTo>
                      <a:pt x="155" y="48"/>
                    </a:lnTo>
                    <a:lnTo>
                      <a:pt x="145" y="48"/>
                    </a:lnTo>
                    <a:lnTo>
                      <a:pt x="138" y="48"/>
                    </a:lnTo>
                    <a:lnTo>
                      <a:pt x="131" y="48"/>
                    </a:lnTo>
                    <a:lnTo>
                      <a:pt x="126" y="48"/>
                    </a:lnTo>
                    <a:lnTo>
                      <a:pt x="121" y="48"/>
                    </a:lnTo>
                    <a:lnTo>
                      <a:pt x="117" y="48"/>
                    </a:lnTo>
                    <a:lnTo>
                      <a:pt x="107" y="48"/>
                    </a:lnTo>
                    <a:lnTo>
                      <a:pt x="100" y="48"/>
                    </a:lnTo>
                    <a:lnTo>
                      <a:pt x="95" y="48"/>
                    </a:lnTo>
                    <a:lnTo>
                      <a:pt x="88" y="48"/>
                    </a:lnTo>
                    <a:lnTo>
                      <a:pt x="81" y="48"/>
                    </a:lnTo>
                    <a:lnTo>
                      <a:pt x="76" y="48"/>
                    </a:lnTo>
                    <a:lnTo>
                      <a:pt x="69" y="51"/>
                    </a:lnTo>
                    <a:lnTo>
                      <a:pt x="62" y="51"/>
                    </a:lnTo>
                    <a:lnTo>
                      <a:pt x="57" y="51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1" y="51"/>
                    </a:lnTo>
                    <a:lnTo>
                      <a:pt x="36" y="51"/>
                    </a:lnTo>
                    <a:lnTo>
                      <a:pt x="31" y="51"/>
                    </a:lnTo>
                    <a:lnTo>
                      <a:pt x="26" y="51"/>
                    </a:lnTo>
                    <a:lnTo>
                      <a:pt x="22" y="51"/>
                    </a:lnTo>
                    <a:lnTo>
                      <a:pt x="17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3" y="56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3" y="70"/>
                    </a:lnTo>
                    <a:lnTo>
                      <a:pt x="5" y="73"/>
                    </a:lnTo>
                    <a:lnTo>
                      <a:pt x="10" y="76"/>
                    </a:lnTo>
                    <a:lnTo>
                      <a:pt x="15" y="79"/>
                    </a:lnTo>
                    <a:lnTo>
                      <a:pt x="19" y="79"/>
                    </a:lnTo>
                    <a:lnTo>
                      <a:pt x="24" y="79"/>
                    </a:lnTo>
                    <a:lnTo>
                      <a:pt x="29" y="79"/>
                    </a:lnTo>
                    <a:lnTo>
                      <a:pt x="36" y="79"/>
                    </a:lnTo>
                    <a:lnTo>
                      <a:pt x="41" y="79"/>
                    </a:lnTo>
                    <a:lnTo>
                      <a:pt x="46" y="76"/>
                    </a:lnTo>
                    <a:lnTo>
                      <a:pt x="50" y="76"/>
                    </a:lnTo>
                    <a:lnTo>
                      <a:pt x="57" y="73"/>
                    </a:lnTo>
                    <a:lnTo>
                      <a:pt x="64" y="71"/>
                    </a:lnTo>
                    <a:lnTo>
                      <a:pt x="69" y="71"/>
                    </a:lnTo>
                    <a:lnTo>
                      <a:pt x="74" y="71"/>
                    </a:lnTo>
                    <a:lnTo>
                      <a:pt x="79" y="71"/>
                    </a:lnTo>
                    <a:lnTo>
                      <a:pt x="86" y="71"/>
                    </a:lnTo>
                    <a:lnTo>
                      <a:pt x="93" y="73"/>
                    </a:lnTo>
                    <a:lnTo>
                      <a:pt x="98" y="76"/>
                    </a:lnTo>
                    <a:lnTo>
                      <a:pt x="102" y="82"/>
                    </a:lnTo>
                    <a:lnTo>
                      <a:pt x="107" y="82"/>
                    </a:lnTo>
                    <a:lnTo>
                      <a:pt x="112" y="85"/>
                    </a:lnTo>
                    <a:lnTo>
                      <a:pt x="117" y="85"/>
                    </a:lnTo>
                    <a:lnTo>
                      <a:pt x="121" y="85"/>
                    </a:lnTo>
                    <a:lnTo>
                      <a:pt x="126" y="85"/>
                    </a:lnTo>
                    <a:lnTo>
                      <a:pt x="131" y="85"/>
                    </a:lnTo>
                    <a:lnTo>
                      <a:pt x="136" y="85"/>
                    </a:lnTo>
                    <a:lnTo>
                      <a:pt x="140" y="85"/>
                    </a:lnTo>
                    <a:lnTo>
                      <a:pt x="145" y="85"/>
                    </a:lnTo>
                    <a:lnTo>
                      <a:pt x="150" y="85"/>
                    </a:lnTo>
                    <a:lnTo>
                      <a:pt x="155" y="85"/>
                    </a:lnTo>
                    <a:lnTo>
                      <a:pt x="159" y="85"/>
                    </a:lnTo>
                    <a:lnTo>
                      <a:pt x="164" y="85"/>
                    </a:lnTo>
                    <a:lnTo>
                      <a:pt x="169" y="85"/>
                    </a:lnTo>
                    <a:lnTo>
                      <a:pt x="173" y="85"/>
                    </a:lnTo>
                    <a:lnTo>
                      <a:pt x="178" y="85"/>
                    </a:lnTo>
                    <a:lnTo>
                      <a:pt x="183" y="82"/>
                    </a:lnTo>
                    <a:lnTo>
                      <a:pt x="188" y="82"/>
                    </a:lnTo>
                    <a:lnTo>
                      <a:pt x="192" y="82"/>
                    </a:lnTo>
                    <a:lnTo>
                      <a:pt x="200" y="82"/>
                    </a:lnTo>
                    <a:lnTo>
                      <a:pt x="204" y="79"/>
                    </a:lnTo>
                    <a:lnTo>
                      <a:pt x="209" y="79"/>
                    </a:lnTo>
                    <a:lnTo>
                      <a:pt x="214" y="79"/>
                    </a:lnTo>
                    <a:lnTo>
                      <a:pt x="218" y="76"/>
                    </a:lnTo>
                    <a:lnTo>
                      <a:pt x="224" y="76"/>
                    </a:lnTo>
                    <a:lnTo>
                      <a:pt x="228" y="76"/>
                    </a:lnTo>
                    <a:lnTo>
                      <a:pt x="232" y="76"/>
                    </a:lnTo>
                    <a:lnTo>
                      <a:pt x="240" y="76"/>
                    </a:lnTo>
                    <a:lnTo>
                      <a:pt x="247" y="76"/>
                    </a:lnTo>
                    <a:lnTo>
                      <a:pt x="252" y="76"/>
                    </a:lnTo>
                    <a:lnTo>
                      <a:pt x="257" y="76"/>
                    </a:lnTo>
                    <a:lnTo>
                      <a:pt x="261" y="76"/>
                    </a:lnTo>
                    <a:lnTo>
                      <a:pt x="266" y="76"/>
                    </a:lnTo>
                    <a:lnTo>
                      <a:pt x="273" y="76"/>
                    </a:lnTo>
                    <a:lnTo>
                      <a:pt x="278" y="76"/>
                    </a:lnTo>
                    <a:lnTo>
                      <a:pt x="285" y="76"/>
                    </a:lnTo>
                    <a:lnTo>
                      <a:pt x="292" y="76"/>
                    </a:lnTo>
                    <a:lnTo>
                      <a:pt x="297" y="73"/>
                    </a:lnTo>
                    <a:lnTo>
                      <a:pt x="301" y="73"/>
                    </a:lnTo>
                    <a:lnTo>
                      <a:pt x="307" y="73"/>
                    </a:lnTo>
                    <a:lnTo>
                      <a:pt x="311" y="76"/>
                    </a:lnTo>
                    <a:lnTo>
                      <a:pt x="316" y="76"/>
                    </a:lnTo>
                    <a:lnTo>
                      <a:pt x="323" y="76"/>
                    </a:lnTo>
                    <a:lnTo>
                      <a:pt x="327" y="76"/>
                    </a:lnTo>
                    <a:lnTo>
                      <a:pt x="335" y="76"/>
                    </a:lnTo>
                    <a:lnTo>
                      <a:pt x="339" y="76"/>
                    </a:lnTo>
                    <a:lnTo>
                      <a:pt x="344" y="76"/>
                    </a:lnTo>
                    <a:lnTo>
                      <a:pt x="349" y="76"/>
                    </a:lnTo>
                    <a:lnTo>
                      <a:pt x="354" y="76"/>
                    </a:lnTo>
                    <a:lnTo>
                      <a:pt x="361" y="76"/>
                    </a:lnTo>
                    <a:lnTo>
                      <a:pt x="366" y="76"/>
                    </a:lnTo>
                    <a:lnTo>
                      <a:pt x="382" y="76"/>
                    </a:lnTo>
                    <a:lnTo>
                      <a:pt x="396" y="76"/>
                    </a:lnTo>
                    <a:lnTo>
                      <a:pt x="416" y="76"/>
                    </a:lnTo>
                    <a:lnTo>
                      <a:pt x="422" y="76"/>
                    </a:lnTo>
                    <a:lnTo>
                      <a:pt x="430" y="73"/>
                    </a:lnTo>
                    <a:lnTo>
                      <a:pt x="439" y="73"/>
                    </a:lnTo>
                    <a:lnTo>
                      <a:pt x="446" y="76"/>
                    </a:lnTo>
                    <a:lnTo>
                      <a:pt x="456" y="76"/>
                    </a:lnTo>
                    <a:lnTo>
                      <a:pt x="489" y="73"/>
                    </a:lnTo>
                    <a:lnTo>
                      <a:pt x="522" y="73"/>
                    </a:lnTo>
                    <a:lnTo>
                      <a:pt x="536" y="73"/>
                    </a:lnTo>
                    <a:lnTo>
                      <a:pt x="555" y="73"/>
                    </a:lnTo>
                    <a:lnTo>
                      <a:pt x="562" y="73"/>
                    </a:lnTo>
                    <a:lnTo>
                      <a:pt x="574" y="73"/>
                    </a:lnTo>
                    <a:lnTo>
                      <a:pt x="596" y="73"/>
                    </a:lnTo>
                    <a:lnTo>
                      <a:pt x="608" y="73"/>
                    </a:lnTo>
                    <a:lnTo>
                      <a:pt x="612" y="73"/>
                    </a:lnTo>
                    <a:lnTo>
                      <a:pt x="619" y="73"/>
                    </a:lnTo>
                    <a:lnTo>
                      <a:pt x="627" y="73"/>
                    </a:lnTo>
                    <a:lnTo>
                      <a:pt x="631" y="73"/>
                    </a:lnTo>
                    <a:lnTo>
                      <a:pt x="641" y="73"/>
                    </a:lnTo>
                    <a:lnTo>
                      <a:pt x="647" y="71"/>
                    </a:lnTo>
                    <a:lnTo>
                      <a:pt x="653" y="71"/>
                    </a:lnTo>
                    <a:lnTo>
                      <a:pt x="676" y="71"/>
                    </a:lnTo>
                    <a:lnTo>
                      <a:pt x="681" y="68"/>
                    </a:lnTo>
                    <a:lnTo>
                      <a:pt x="698" y="68"/>
                    </a:lnTo>
                    <a:lnTo>
                      <a:pt x="714" y="68"/>
                    </a:lnTo>
                    <a:lnTo>
                      <a:pt x="719" y="64"/>
                    </a:lnTo>
                    <a:lnTo>
                      <a:pt x="734" y="64"/>
                    </a:lnTo>
                    <a:lnTo>
                      <a:pt x="741" y="61"/>
                    </a:lnTo>
                    <a:lnTo>
                      <a:pt x="752" y="62"/>
                    </a:lnTo>
                    <a:lnTo>
                      <a:pt x="760" y="59"/>
                    </a:lnTo>
                    <a:lnTo>
                      <a:pt x="760" y="24"/>
                    </a:lnTo>
                    <a:lnTo>
                      <a:pt x="760" y="8"/>
                    </a:lnTo>
                    <a:lnTo>
                      <a:pt x="757" y="2"/>
                    </a:lnTo>
                    <a:lnTo>
                      <a:pt x="752" y="0"/>
                    </a:lnTo>
                    <a:lnTo>
                      <a:pt x="748" y="0"/>
                    </a:lnTo>
                    <a:lnTo>
                      <a:pt x="745" y="5"/>
                    </a:lnTo>
                    <a:lnTo>
                      <a:pt x="750" y="14"/>
                    </a:lnTo>
                  </a:path>
                </a:pathLst>
              </a:custGeom>
              <a:solidFill>
                <a:srgbClr val="00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6799" name="Group 95"/>
              <p:cNvGrpSpPr>
                <a:grpSpLocks/>
              </p:cNvGrpSpPr>
              <p:nvPr/>
            </p:nvGrpSpPr>
            <p:grpSpPr bwMode="auto">
              <a:xfrm>
                <a:off x="4922" y="3434"/>
                <a:ext cx="398" cy="38"/>
                <a:chOff x="4922" y="3434"/>
                <a:chExt cx="398" cy="38"/>
              </a:xfrm>
            </p:grpSpPr>
            <p:sp>
              <p:nvSpPr>
                <p:cNvPr id="1096800" name="Freeform 96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  <a:cxn ang="0">
                      <a:pos x="394" y="22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  <a:lnTo>
                        <a:pt x="394" y="22"/>
                      </a:lnTo>
                    </a:path>
                  </a:pathLst>
                </a:custGeom>
                <a:solidFill>
                  <a:srgbClr val="0000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801" name="Freeform 97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802" name="Freeform 98"/>
              <p:cNvSpPr>
                <a:spLocks/>
              </p:cNvSpPr>
              <p:nvPr/>
            </p:nvSpPr>
            <p:spPr bwMode="auto">
              <a:xfrm>
                <a:off x="4609" y="3442"/>
                <a:ext cx="338" cy="35"/>
              </a:xfrm>
              <a:custGeom>
                <a:avLst/>
                <a:gdLst/>
                <a:ahLst/>
                <a:cxnLst>
                  <a:cxn ang="0">
                    <a:pos x="16" y="17"/>
                  </a:cxn>
                  <a:cxn ang="0">
                    <a:pos x="37" y="17"/>
                  </a:cxn>
                  <a:cxn ang="0">
                    <a:pos x="59" y="13"/>
                  </a:cxn>
                  <a:cxn ang="0">
                    <a:pos x="83" y="11"/>
                  </a:cxn>
                  <a:cxn ang="0">
                    <a:pos x="101" y="11"/>
                  </a:cxn>
                  <a:cxn ang="0">
                    <a:pos x="118" y="8"/>
                  </a:cxn>
                  <a:cxn ang="0">
                    <a:pos x="132" y="8"/>
                  </a:cxn>
                  <a:cxn ang="0">
                    <a:pos x="161" y="5"/>
                  </a:cxn>
                  <a:cxn ang="0">
                    <a:pos x="180" y="5"/>
                  </a:cxn>
                  <a:cxn ang="0">
                    <a:pos x="194" y="3"/>
                  </a:cxn>
                  <a:cxn ang="0">
                    <a:pos x="208" y="3"/>
                  </a:cxn>
                  <a:cxn ang="0">
                    <a:pos x="223" y="0"/>
                  </a:cxn>
                  <a:cxn ang="0">
                    <a:pos x="237" y="0"/>
                  </a:cxn>
                  <a:cxn ang="0">
                    <a:pos x="251" y="0"/>
                  </a:cxn>
                  <a:cxn ang="0">
                    <a:pos x="239" y="8"/>
                  </a:cxn>
                  <a:cxn ang="0">
                    <a:pos x="223" y="11"/>
                  </a:cxn>
                  <a:cxn ang="0">
                    <a:pos x="208" y="11"/>
                  </a:cxn>
                  <a:cxn ang="0">
                    <a:pos x="189" y="11"/>
                  </a:cxn>
                  <a:cxn ang="0">
                    <a:pos x="166" y="11"/>
                  </a:cxn>
                  <a:cxn ang="0">
                    <a:pos x="149" y="11"/>
                  </a:cxn>
                  <a:cxn ang="0">
                    <a:pos x="132" y="11"/>
                  </a:cxn>
                  <a:cxn ang="0">
                    <a:pos x="118" y="11"/>
                  </a:cxn>
                  <a:cxn ang="0">
                    <a:pos x="104" y="11"/>
                  </a:cxn>
                  <a:cxn ang="0">
                    <a:pos x="106" y="17"/>
                  </a:cxn>
                  <a:cxn ang="0">
                    <a:pos x="120" y="20"/>
                  </a:cxn>
                  <a:cxn ang="0">
                    <a:pos x="142" y="17"/>
                  </a:cxn>
                  <a:cxn ang="0">
                    <a:pos x="168" y="13"/>
                  </a:cxn>
                  <a:cxn ang="0">
                    <a:pos x="189" y="11"/>
                  </a:cxn>
                  <a:cxn ang="0">
                    <a:pos x="208" y="11"/>
                  </a:cxn>
                  <a:cxn ang="0">
                    <a:pos x="223" y="11"/>
                  </a:cxn>
                  <a:cxn ang="0">
                    <a:pos x="244" y="8"/>
                  </a:cxn>
                  <a:cxn ang="0">
                    <a:pos x="258" y="8"/>
                  </a:cxn>
                  <a:cxn ang="0">
                    <a:pos x="275" y="8"/>
                  </a:cxn>
                  <a:cxn ang="0">
                    <a:pos x="289" y="8"/>
                  </a:cxn>
                  <a:cxn ang="0">
                    <a:pos x="303" y="8"/>
                  </a:cxn>
                  <a:cxn ang="0">
                    <a:pos x="317" y="11"/>
                  </a:cxn>
                  <a:cxn ang="0">
                    <a:pos x="332" y="13"/>
                  </a:cxn>
                  <a:cxn ang="0">
                    <a:pos x="329" y="22"/>
                  </a:cxn>
                  <a:cxn ang="0">
                    <a:pos x="315" y="25"/>
                  </a:cxn>
                  <a:cxn ang="0">
                    <a:pos x="301" y="25"/>
                  </a:cxn>
                  <a:cxn ang="0">
                    <a:pos x="284" y="25"/>
                  </a:cxn>
                  <a:cxn ang="0">
                    <a:pos x="268" y="25"/>
                  </a:cxn>
                  <a:cxn ang="0">
                    <a:pos x="249" y="25"/>
                  </a:cxn>
                  <a:cxn ang="0">
                    <a:pos x="235" y="25"/>
                  </a:cxn>
                  <a:cxn ang="0">
                    <a:pos x="220" y="25"/>
                  </a:cxn>
                  <a:cxn ang="0">
                    <a:pos x="206" y="25"/>
                  </a:cxn>
                  <a:cxn ang="0">
                    <a:pos x="189" y="25"/>
                  </a:cxn>
                  <a:cxn ang="0">
                    <a:pos x="173" y="25"/>
                  </a:cxn>
                  <a:cxn ang="0">
                    <a:pos x="154" y="22"/>
                  </a:cxn>
                  <a:cxn ang="0">
                    <a:pos x="135" y="20"/>
                  </a:cxn>
                  <a:cxn ang="0">
                    <a:pos x="120" y="20"/>
                  </a:cxn>
                  <a:cxn ang="0">
                    <a:pos x="106" y="20"/>
                  </a:cxn>
                  <a:cxn ang="0">
                    <a:pos x="92" y="22"/>
                  </a:cxn>
                  <a:cxn ang="0">
                    <a:pos x="75" y="25"/>
                  </a:cxn>
                  <a:cxn ang="0">
                    <a:pos x="61" y="31"/>
                  </a:cxn>
                  <a:cxn ang="0">
                    <a:pos x="47" y="34"/>
                  </a:cxn>
                  <a:cxn ang="0">
                    <a:pos x="33" y="31"/>
                  </a:cxn>
                  <a:cxn ang="0">
                    <a:pos x="19" y="22"/>
                  </a:cxn>
                  <a:cxn ang="0">
                    <a:pos x="4" y="17"/>
                  </a:cxn>
                </a:cxnLst>
                <a:rect l="0" t="0" r="r" b="b"/>
                <a:pathLst>
                  <a:path w="338" h="35">
                    <a:moveTo>
                      <a:pt x="4" y="13"/>
                    </a:moveTo>
                    <a:lnTo>
                      <a:pt x="9" y="17"/>
                    </a:lnTo>
                    <a:lnTo>
                      <a:pt x="16" y="17"/>
                    </a:lnTo>
                    <a:lnTo>
                      <a:pt x="21" y="17"/>
                    </a:lnTo>
                    <a:lnTo>
                      <a:pt x="31" y="17"/>
                    </a:lnTo>
                    <a:lnTo>
                      <a:pt x="37" y="17"/>
                    </a:lnTo>
                    <a:lnTo>
                      <a:pt x="45" y="17"/>
                    </a:lnTo>
                    <a:lnTo>
                      <a:pt x="52" y="17"/>
                    </a:lnTo>
                    <a:lnTo>
                      <a:pt x="59" y="13"/>
                    </a:lnTo>
                    <a:lnTo>
                      <a:pt x="68" y="13"/>
                    </a:lnTo>
                    <a:lnTo>
                      <a:pt x="75" y="13"/>
                    </a:lnTo>
                    <a:lnTo>
                      <a:pt x="83" y="11"/>
                    </a:lnTo>
                    <a:lnTo>
                      <a:pt x="90" y="11"/>
                    </a:lnTo>
                    <a:lnTo>
                      <a:pt x="95" y="11"/>
                    </a:lnTo>
                    <a:lnTo>
                      <a:pt x="101" y="11"/>
                    </a:lnTo>
                    <a:lnTo>
                      <a:pt x="106" y="11"/>
                    </a:lnTo>
                    <a:lnTo>
                      <a:pt x="113" y="8"/>
                    </a:lnTo>
                    <a:lnTo>
                      <a:pt x="118" y="8"/>
                    </a:lnTo>
                    <a:lnTo>
                      <a:pt x="123" y="8"/>
                    </a:lnTo>
                    <a:lnTo>
                      <a:pt x="128" y="8"/>
                    </a:lnTo>
                    <a:lnTo>
                      <a:pt x="132" y="8"/>
                    </a:lnTo>
                    <a:lnTo>
                      <a:pt x="149" y="8"/>
                    </a:lnTo>
                    <a:lnTo>
                      <a:pt x="154" y="5"/>
                    </a:lnTo>
                    <a:lnTo>
                      <a:pt x="161" y="5"/>
                    </a:lnTo>
                    <a:lnTo>
                      <a:pt x="168" y="5"/>
                    </a:lnTo>
                    <a:lnTo>
                      <a:pt x="175" y="5"/>
                    </a:lnTo>
                    <a:lnTo>
                      <a:pt x="180" y="5"/>
                    </a:lnTo>
                    <a:lnTo>
                      <a:pt x="185" y="3"/>
                    </a:lnTo>
                    <a:lnTo>
                      <a:pt x="189" y="3"/>
                    </a:lnTo>
                    <a:lnTo>
                      <a:pt x="194" y="3"/>
                    </a:lnTo>
                    <a:lnTo>
                      <a:pt x="199" y="3"/>
                    </a:lnTo>
                    <a:lnTo>
                      <a:pt x="204" y="3"/>
                    </a:lnTo>
                    <a:lnTo>
                      <a:pt x="208" y="3"/>
                    </a:lnTo>
                    <a:lnTo>
                      <a:pt x="213" y="3"/>
                    </a:lnTo>
                    <a:lnTo>
                      <a:pt x="218" y="0"/>
                    </a:lnTo>
                    <a:lnTo>
                      <a:pt x="223" y="0"/>
                    </a:lnTo>
                    <a:lnTo>
                      <a:pt x="227" y="0"/>
                    </a:lnTo>
                    <a:lnTo>
                      <a:pt x="232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6" y="0"/>
                    </a:lnTo>
                    <a:lnTo>
                      <a:pt x="251" y="0"/>
                    </a:lnTo>
                    <a:lnTo>
                      <a:pt x="249" y="5"/>
                    </a:lnTo>
                    <a:lnTo>
                      <a:pt x="244" y="5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27" y="11"/>
                    </a:lnTo>
                    <a:lnTo>
                      <a:pt x="223" y="11"/>
                    </a:lnTo>
                    <a:lnTo>
                      <a:pt x="218" y="11"/>
                    </a:lnTo>
                    <a:lnTo>
                      <a:pt x="213" y="11"/>
                    </a:lnTo>
                    <a:lnTo>
                      <a:pt x="208" y="11"/>
                    </a:lnTo>
                    <a:lnTo>
                      <a:pt x="201" y="11"/>
                    </a:lnTo>
                    <a:lnTo>
                      <a:pt x="194" y="11"/>
                    </a:lnTo>
                    <a:lnTo>
                      <a:pt x="189" y="11"/>
                    </a:lnTo>
                    <a:lnTo>
                      <a:pt x="180" y="11"/>
                    </a:lnTo>
                    <a:lnTo>
                      <a:pt x="173" y="11"/>
                    </a:lnTo>
                    <a:lnTo>
                      <a:pt x="166" y="11"/>
                    </a:lnTo>
                    <a:lnTo>
                      <a:pt x="161" y="11"/>
                    </a:lnTo>
                    <a:lnTo>
                      <a:pt x="156" y="11"/>
                    </a:lnTo>
                    <a:lnTo>
                      <a:pt x="149" y="11"/>
                    </a:lnTo>
                    <a:lnTo>
                      <a:pt x="142" y="11"/>
                    </a:lnTo>
                    <a:lnTo>
                      <a:pt x="137" y="11"/>
                    </a:lnTo>
                    <a:lnTo>
                      <a:pt x="132" y="11"/>
                    </a:lnTo>
                    <a:lnTo>
                      <a:pt x="128" y="11"/>
                    </a:lnTo>
                    <a:lnTo>
                      <a:pt x="123" y="11"/>
                    </a:lnTo>
                    <a:lnTo>
                      <a:pt x="118" y="11"/>
                    </a:lnTo>
                    <a:lnTo>
                      <a:pt x="113" y="11"/>
                    </a:lnTo>
                    <a:lnTo>
                      <a:pt x="109" y="11"/>
                    </a:lnTo>
                    <a:lnTo>
                      <a:pt x="104" y="11"/>
                    </a:lnTo>
                    <a:lnTo>
                      <a:pt x="99" y="11"/>
                    </a:lnTo>
                    <a:lnTo>
                      <a:pt x="101" y="17"/>
                    </a:lnTo>
                    <a:lnTo>
                      <a:pt x="106" y="17"/>
                    </a:lnTo>
                    <a:lnTo>
                      <a:pt x="111" y="17"/>
                    </a:lnTo>
                    <a:lnTo>
                      <a:pt x="116" y="20"/>
                    </a:lnTo>
                    <a:lnTo>
                      <a:pt x="120" y="20"/>
                    </a:lnTo>
                    <a:lnTo>
                      <a:pt x="128" y="20"/>
                    </a:lnTo>
                    <a:lnTo>
                      <a:pt x="135" y="17"/>
                    </a:lnTo>
                    <a:lnTo>
                      <a:pt x="142" y="17"/>
                    </a:lnTo>
                    <a:lnTo>
                      <a:pt x="152" y="17"/>
                    </a:lnTo>
                    <a:lnTo>
                      <a:pt x="158" y="13"/>
                    </a:lnTo>
                    <a:lnTo>
                      <a:pt x="168" y="13"/>
                    </a:lnTo>
                    <a:lnTo>
                      <a:pt x="175" y="13"/>
                    </a:lnTo>
                    <a:lnTo>
                      <a:pt x="182" y="11"/>
                    </a:lnTo>
                    <a:lnTo>
                      <a:pt x="189" y="11"/>
                    </a:lnTo>
                    <a:lnTo>
                      <a:pt x="196" y="11"/>
                    </a:lnTo>
                    <a:lnTo>
                      <a:pt x="201" y="11"/>
                    </a:lnTo>
                    <a:lnTo>
                      <a:pt x="208" y="11"/>
                    </a:lnTo>
                    <a:lnTo>
                      <a:pt x="213" y="11"/>
                    </a:lnTo>
                    <a:lnTo>
                      <a:pt x="218" y="11"/>
                    </a:lnTo>
                    <a:lnTo>
                      <a:pt x="223" y="11"/>
                    </a:lnTo>
                    <a:lnTo>
                      <a:pt x="230" y="11"/>
                    </a:lnTo>
                    <a:lnTo>
                      <a:pt x="237" y="8"/>
                    </a:lnTo>
                    <a:lnTo>
                      <a:pt x="244" y="8"/>
                    </a:lnTo>
                    <a:lnTo>
                      <a:pt x="249" y="8"/>
                    </a:lnTo>
                    <a:lnTo>
                      <a:pt x="253" y="8"/>
                    </a:lnTo>
                    <a:lnTo>
                      <a:pt x="258" y="8"/>
                    </a:lnTo>
                    <a:lnTo>
                      <a:pt x="265" y="8"/>
                    </a:lnTo>
                    <a:lnTo>
                      <a:pt x="270" y="8"/>
                    </a:lnTo>
                    <a:lnTo>
                      <a:pt x="275" y="8"/>
                    </a:lnTo>
                    <a:lnTo>
                      <a:pt x="279" y="8"/>
                    </a:lnTo>
                    <a:lnTo>
                      <a:pt x="284" y="8"/>
                    </a:lnTo>
                    <a:lnTo>
                      <a:pt x="289" y="8"/>
                    </a:lnTo>
                    <a:lnTo>
                      <a:pt x="294" y="8"/>
                    </a:lnTo>
                    <a:lnTo>
                      <a:pt x="299" y="8"/>
                    </a:lnTo>
                    <a:lnTo>
                      <a:pt x="303" y="8"/>
                    </a:lnTo>
                    <a:lnTo>
                      <a:pt x="308" y="11"/>
                    </a:lnTo>
                    <a:lnTo>
                      <a:pt x="313" y="11"/>
                    </a:lnTo>
                    <a:lnTo>
                      <a:pt x="317" y="11"/>
                    </a:lnTo>
                    <a:lnTo>
                      <a:pt x="322" y="13"/>
                    </a:lnTo>
                    <a:lnTo>
                      <a:pt x="327" y="13"/>
                    </a:lnTo>
                    <a:lnTo>
                      <a:pt x="332" y="13"/>
                    </a:lnTo>
                    <a:lnTo>
                      <a:pt x="337" y="17"/>
                    </a:lnTo>
                    <a:lnTo>
                      <a:pt x="334" y="22"/>
                    </a:lnTo>
                    <a:lnTo>
                      <a:pt x="329" y="22"/>
                    </a:lnTo>
                    <a:lnTo>
                      <a:pt x="325" y="25"/>
                    </a:lnTo>
                    <a:lnTo>
                      <a:pt x="320" y="25"/>
                    </a:lnTo>
                    <a:lnTo>
                      <a:pt x="315" y="25"/>
                    </a:lnTo>
                    <a:lnTo>
                      <a:pt x="311" y="25"/>
                    </a:lnTo>
                    <a:lnTo>
                      <a:pt x="305" y="25"/>
                    </a:lnTo>
                    <a:lnTo>
                      <a:pt x="301" y="25"/>
                    </a:lnTo>
                    <a:lnTo>
                      <a:pt x="296" y="25"/>
                    </a:lnTo>
                    <a:lnTo>
                      <a:pt x="289" y="25"/>
                    </a:lnTo>
                    <a:lnTo>
                      <a:pt x="284" y="25"/>
                    </a:lnTo>
                    <a:lnTo>
                      <a:pt x="279" y="25"/>
                    </a:lnTo>
                    <a:lnTo>
                      <a:pt x="273" y="25"/>
                    </a:lnTo>
                    <a:lnTo>
                      <a:pt x="268" y="25"/>
                    </a:lnTo>
                    <a:lnTo>
                      <a:pt x="261" y="25"/>
                    </a:lnTo>
                    <a:lnTo>
                      <a:pt x="256" y="25"/>
                    </a:lnTo>
                    <a:lnTo>
                      <a:pt x="249" y="25"/>
                    </a:lnTo>
                    <a:lnTo>
                      <a:pt x="244" y="25"/>
                    </a:lnTo>
                    <a:lnTo>
                      <a:pt x="239" y="25"/>
                    </a:lnTo>
                    <a:lnTo>
                      <a:pt x="235" y="25"/>
                    </a:lnTo>
                    <a:lnTo>
                      <a:pt x="230" y="25"/>
                    </a:lnTo>
                    <a:lnTo>
                      <a:pt x="225" y="25"/>
                    </a:lnTo>
                    <a:lnTo>
                      <a:pt x="220" y="25"/>
                    </a:lnTo>
                    <a:lnTo>
                      <a:pt x="216" y="25"/>
                    </a:lnTo>
                    <a:lnTo>
                      <a:pt x="211" y="25"/>
                    </a:lnTo>
                    <a:lnTo>
                      <a:pt x="206" y="25"/>
                    </a:lnTo>
                    <a:lnTo>
                      <a:pt x="201" y="25"/>
                    </a:lnTo>
                    <a:lnTo>
                      <a:pt x="194" y="25"/>
                    </a:lnTo>
                    <a:lnTo>
                      <a:pt x="189" y="25"/>
                    </a:lnTo>
                    <a:lnTo>
                      <a:pt x="185" y="25"/>
                    </a:lnTo>
                    <a:lnTo>
                      <a:pt x="180" y="25"/>
                    </a:lnTo>
                    <a:lnTo>
                      <a:pt x="173" y="25"/>
                    </a:lnTo>
                    <a:lnTo>
                      <a:pt x="168" y="22"/>
                    </a:lnTo>
                    <a:lnTo>
                      <a:pt x="161" y="22"/>
                    </a:lnTo>
                    <a:lnTo>
                      <a:pt x="154" y="22"/>
                    </a:lnTo>
                    <a:lnTo>
                      <a:pt x="149" y="20"/>
                    </a:lnTo>
                    <a:lnTo>
                      <a:pt x="142" y="20"/>
                    </a:lnTo>
                    <a:lnTo>
                      <a:pt x="135" y="20"/>
                    </a:lnTo>
                    <a:lnTo>
                      <a:pt x="130" y="20"/>
                    </a:lnTo>
                    <a:lnTo>
                      <a:pt x="126" y="20"/>
                    </a:lnTo>
                    <a:lnTo>
                      <a:pt x="120" y="20"/>
                    </a:lnTo>
                    <a:lnTo>
                      <a:pt x="116" y="20"/>
                    </a:lnTo>
                    <a:lnTo>
                      <a:pt x="111" y="20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20"/>
                    </a:lnTo>
                    <a:lnTo>
                      <a:pt x="92" y="22"/>
                    </a:lnTo>
                    <a:lnTo>
                      <a:pt x="87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66" y="28"/>
                    </a:lnTo>
                    <a:lnTo>
                      <a:pt x="61" y="31"/>
                    </a:lnTo>
                    <a:lnTo>
                      <a:pt x="57" y="31"/>
                    </a:lnTo>
                    <a:lnTo>
                      <a:pt x="52" y="34"/>
                    </a:lnTo>
                    <a:lnTo>
                      <a:pt x="47" y="34"/>
                    </a:lnTo>
                    <a:lnTo>
                      <a:pt x="42" y="34"/>
                    </a:lnTo>
                    <a:lnTo>
                      <a:pt x="37" y="31"/>
                    </a:lnTo>
                    <a:lnTo>
                      <a:pt x="33" y="31"/>
                    </a:lnTo>
                    <a:lnTo>
                      <a:pt x="28" y="28"/>
                    </a:lnTo>
                    <a:lnTo>
                      <a:pt x="23" y="25"/>
                    </a:lnTo>
                    <a:lnTo>
                      <a:pt x="19" y="22"/>
                    </a:lnTo>
                    <a:lnTo>
                      <a:pt x="14" y="20"/>
                    </a:lnTo>
                    <a:lnTo>
                      <a:pt x="9" y="17"/>
                    </a:lnTo>
                    <a:lnTo>
                      <a:pt x="4" y="17"/>
                    </a:lnTo>
                    <a:lnTo>
                      <a:pt x="0" y="17"/>
                    </a:lnTo>
                    <a:lnTo>
                      <a:pt x="4" y="13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03" name="Freeform 99"/>
              <p:cNvSpPr>
                <a:spLocks/>
              </p:cNvSpPr>
              <p:nvPr/>
            </p:nvSpPr>
            <p:spPr bwMode="auto">
              <a:xfrm>
                <a:off x="4775" y="3483"/>
                <a:ext cx="75" cy="17"/>
              </a:xfrm>
              <a:custGeom>
                <a:avLst/>
                <a:gdLst/>
                <a:ahLst/>
                <a:cxnLst>
                  <a:cxn ang="0">
                    <a:pos x="74" y="16"/>
                  </a:cxn>
                  <a:cxn ang="0">
                    <a:pos x="69" y="7"/>
                  </a:cxn>
                  <a:cxn ang="0">
                    <a:pos x="64" y="7"/>
                  </a:cxn>
                  <a:cxn ang="0">
                    <a:pos x="59" y="7"/>
                  </a:cxn>
                  <a:cxn ang="0">
                    <a:pos x="54" y="7"/>
                  </a:cxn>
                  <a:cxn ang="0">
                    <a:pos x="50" y="7"/>
                  </a:cxn>
                  <a:cxn ang="0">
                    <a:pos x="45" y="7"/>
                  </a:cxn>
                  <a:cxn ang="0">
                    <a:pos x="40" y="0"/>
                  </a:cxn>
                  <a:cxn ang="0">
                    <a:pos x="35" y="0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9" y="16"/>
                  </a:cxn>
                  <a:cxn ang="0">
                    <a:pos x="4" y="16"/>
                  </a:cxn>
                  <a:cxn ang="0">
                    <a:pos x="0" y="16"/>
                  </a:cxn>
                </a:cxnLst>
                <a:rect l="0" t="0" r="r" b="b"/>
                <a:pathLst>
                  <a:path w="75" h="17">
                    <a:moveTo>
                      <a:pt x="74" y="16"/>
                    </a:moveTo>
                    <a:lnTo>
                      <a:pt x="69" y="7"/>
                    </a:lnTo>
                    <a:lnTo>
                      <a:pt x="64" y="7"/>
                    </a:lnTo>
                    <a:lnTo>
                      <a:pt x="59" y="7"/>
                    </a:lnTo>
                    <a:lnTo>
                      <a:pt x="54" y="7"/>
                    </a:lnTo>
                    <a:lnTo>
                      <a:pt x="50" y="7"/>
                    </a:lnTo>
                    <a:lnTo>
                      <a:pt x="45" y="7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9" y="16"/>
                    </a:lnTo>
                    <a:lnTo>
                      <a:pt x="4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04" name="Freeform 100"/>
              <p:cNvSpPr>
                <a:spLocks/>
              </p:cNvSpPr>
              <p:nvPr/>
            </p:nvSpPr>
            <p:spPr bwMode="auto">
              <a:xfrm>
                <a:off x="4932" y="3471"/>
                <a:ext cx="82" cy="2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2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3" y="0"/>
                  </a:cxn>
                  <a:cxn ang="0">
                    <a:pos x="28" y="2"/>
                  </a:cxn>
                  <a:cxn ang="0">
                    <a:pos x="33" y="5"/>
                  </a:cxn>
                  <a:cxn ang="0">
                    <a:pos x="38" y="8"/>
                  </a:cxn>
                  <a:cxn ang="0">
                    <a:pos x="42" y="8"/>
                  </a:cxn>
                  <a:cxn ang="0">
                    <a:pos x="47" y="8"/>
                  </a:cxn>
                  <a:cxn ang="0">
                    <a:pos x="52" y="14"/>
                  </a:cxn>
                  <a:cxn ang="0">
                    <a:pos x="57" y="14"/>
                  </a:cxn>
                  <a:cxn ang="0">
                    <a:pos x="62" y="16"/>
                  </a:cxn>
                  <a:cxn ang="0">
                    <a:pos x="66" y="19"/>
                  </a:cxn>
                  <a:cxn ang="0">
                    <a:pos x="71" y="19"/>
                  </a:cxn>
                  <a:cxn ang="0">
                    <a:pos x="76" y="19"/>
                  </a:cxn>
                  <a:cxn ang="0">
                    <a:pos x="81" y="25"/>
                  </a:cxn>
                </a:cxnLst>
                <a:rect l="0" t="0" r="r" b="b"/>
                <a:pathLst>
                  <a:path w="82" h="26">
                    <a:moveTo>
                      <a:pt x="0" y="2"/>
                    </a:moveTo>
                    <a:lnTo>
                      <a:pt x="4" y="2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8" y="2"/>
                    </a:lnTo>
                    <a:lnTo>
                      <a:pt x="33" y="5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7" y="8"/>
                    </a:lnTo>
                    <a:lnTo>
                      <a:pt x="52" y="14"/>
                    </a:lnTo>
                    <a:lnTo>
                      <a:pt x="57" y="14"/>
                    </a:lnTo>
                    <a:lnTo>
                      <a:pt x="62" y="16"/>
                    </a:lnTo>
                    <a:lnTo>
                      <a:pt x="66" y="19"/>
                    </a:lnTo>
                    <a:lnTo>
                      <a:pt x="71" y="19"/>
                    </a:lnTo>
                    <a:lnTo>
                      <a:pt x="76" y="19"/>
                    </a:lnTo>
                    <a:lnTo>
                      <a:pt x="81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805" name="Freeform 101"/>
            <p:cNvSpPr>
              <a:spLocks/>
            </p:cNvSpPr>
            <p:nvPr/>
          </p:nvSpPr>
          <p:spPr bwMode="auto">
            <a:xfrm>
              <a:off x="4361" y="1812"/>
              <a:ext cx="102" cy="413"/>
            </a:xfrm>
            <a:custGeom>
              <a:avLst/>
              <a:gdLst/>
              <a:ahLst/>
              <a:cxnLst>
                <a:cxn ang="0">
                  <a:pos x="21" y="4"/>
                </a:cxn>
                <a:cxn ang="0">
                  <a:pos x="33" y="18"/>
                </a:cxn>
                <a:cxn ang="0">
                  <a:pos x="44" y="34"/>
                </a:cxn>
                <a:cxn ang="0">
                  <a:pos x="52" y="51"/>
                </a:cxn>
                <a:cxn ang="0">
                  <a:pos x="56" y="67"/>
                </a:cxn>
                <a:cxn ang="0">
                  <a:pos x="61" y="84"/>
                </a:cxn>
                <a:cxn ang="0">
                  <a:pos x="63" y="100"/>
                </a:cxn>
                <a:cxn ang="0">
                  <a:pos x="67" y="117"/>
                </a:cxn>
                <a:cxn ang="0">
                  <a:pos x="71" y="133"/>
                </a:cxn>
                <a:cxn ang="0">
                  <a:pos x="73" y="150"/>
                </a:cxn>
                <a:cxn ang="0">
                  <a:pos x="75" y="165"/>
                </a:cxn>
                <a:cxn ang="0">
                  <a:pos x="79" y="182"/>
                </a:cxn>
                <a:cxn ang="0">
                  <a:pos x="83" y="198"/>
                </a:cxn>
                <a:cxn ang="0">
                  <a:pos x="83" y="215"/>
                </a:cxn>
                <a:cxn ang="0">
                  <a:pos x="88" y="231"/>
                </a:cxn>
                <a:cxn ang="0">
                  <a:pos x="88" y="248"/>
                </a:cxn>
                <a:cxn ang="0">
                  <a:pos x="90" y="264"/>
                </a:cxn>
                <a:cxn ang="0">
                  <a:pos x="94" y="281"/>
                </a:cxn>
                <a:cxn ang="0">
                  <a:pos x="94" y="297"/>
                </a:cxn>
                <a:cxn ang="0">
                  <a:pos x="96" y="320"/>
                </a:cxn>
                <a:cxn ang="0">
                  <a:pos x="96" y="336"/>
                </a:cxn>
                <a:cxn ang="0">
                  <a:pos x="98" y="352"/>
                </a:cxn>
                <a:cxn ang="0">
                  <a:pos x="98" y="368"/>
                </a:cxn>
                <a:cxn ang="0">
                  <a:pos x="101" y="385"/>
                </a:cxn>
                <a:cxn ang="0">
                  <a:pos x="101" y="401"/>
                </a:cxn>
                <a:cxn ang="0">
                  <a:pos x="92" y="412"/>
                </a:cxn>
                <a:cxn ang="0">
                  <a:pos x="75" y="397"/>
                </a:cxn>
                <a:cxn ang="0">
                  <a:pos x="71" y="381"/>
                </a:cxn>
                <a:cxn ang="0">
                  <a:pos x="69" y="364"/>
                </a:cxn>
                <a:cxn ang="0">
                  <a:pos x="67" y="348"/>
                </a:cxn>
                <a:cxn ang="0">
                  <a:pos x="67" y="331"/>
                </a:cxn>
                <a:cxn ang="0">
                  <a:pos x="65" y="315"/>
                </a:cxn>
                <a:cxn ang="0">
                  <a:pos x="63" y="299"/>
                </a:cxn>
                <a:cxn ang="0">
                  <a:pos x="59" y="283"/>
                </a:cxn>
                <a:cxn ang="0">
                  <a:pos x="56" y="266"/>
                </a:cxn>
                <a:cxn ang="0">
                  <a:pos x="52" y="250"/>
                </a:cxn>
                <a:cxn ang="0">
                  <a:pos x="52" y="233"/>
                </a:cxn>
                <a:cxn ang="0">
                  <a:pos x="46" y="217"/>
                </a:cxn>
                <a:cxn ang="0">
                  <a:pos x="37" y="200"/>
                </a:cxn>
                <a:cxn ang="0">
                  <a:pos x="33" y="184"/>
                </a:cxn>
                <a:cxn ang="0">
                  <a:pos x="29" y="167"/>
                </a:cxn>
                <a:cxn ang="0">
                  <a:pos x="23" y="152"/>
                </a:cxn>
                <a:cxn ang="0">
                  <a:pos x="19" y="135"/>
                </a:cxn>
                <a:cxn ang="0">
                  <a:pos x="17" y="119"/>
                </a:cxn>
                <a:cxn ang="0">
                  <a:pos x="17" y="102"/>
                </a:cxn>
                <a:cxn ang="0">
                  <a:pos x="10" y="86"/>
                </a:cxn>
                <a:cxn ang="0">
                  <a:pos x="4" y="69"/>
                </a:cxn>
                <a:cxn ang="0">
                  <a:pos x="2" y="53"/>
                </a:cxn>
                <a:cxn ang="0">
                  <a:pos x="12" y="36"/>
                </a:cxn>
                <a:cxn ang="0">
                  <a:pos x="17" y="20"/>
                </a:cxn>
                <a:cxn ang="0">
                  <a:pos x="12" y="4"/>
                </a:cxn>
              </a:cxnLst>
              <a:rect l="0" t="0" r="r" b="b"/>
              <a:pathLst>
                <a:path w="102" h="413">
                  <a:moveTo>
                    <a:pt x="8" y="2"/>
                  </a:moveTo>
                  <a:lnTo>
                    <a:pt x="12" y="0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5" y="8"/>
                  </a:lnTo>
                  <a:lnTo>
                    <a:pt x="29" y="10"/>
                  </a:lnTo>
                  <a:lnTo>
                    <a:pt x="31" y="14"/>
                  </a:lnTo>
                  <a:lnTo>
                    <a:pt x="33" y="18"/>
                  </a:lnTo>
                  <a:lnTo>
                    <a:pt x="35" y="22"/>
                  </a:lnTo>
                  <a:lnTo>
                    <a:pt x="37" y="27"/>
                  </a:lnTo>
                  <a:lnTo>
                    <a:pt x="39" y="31"/>
                  </a:lnTo>
                  <a:lnTo>
                    <a:pt x="44" y="34"/>
                  </a:lnTo>
                  <a:lnTo>
                    <a:pt x="46" y="39"/>
                  </a:lnTo>
                  <a:lnTo>
                    <a:pt x="48" y="43"/>
                  </a:lnTo>
                  <a:lnTo>
                    <a:pt x="50" y="47"/>
                  </a:lnTo>
                  <a:lnTo>
                    <a:pt x="52" y="51"/>
                  </a:lnTo>
                  <a:lnTo>
                    <a:pt x="52" y="55"/>
                  </a:lnTo>
                  <a:lnTo>
                    <a:pt x="54" y="59"/>
                  </a:lnTo>
                  <a:lnTo>
                    <a:pt x="54" y="63"/>
                  </a:lnTo>
                  <a:lnTo>
                    <a:pt x="56" y="67"/>
                  </a:lnTo>
                  <a:lnTo>
                    <a:pt x="56" y="71"/>
                  </a:lnTo>
                  <a:lnTo>
                    <a:pt x="59" y="76"/>
                  </a:lnTo>
                  <a:lnTo>
                    <a:pt x="59" y="80"/>
                  </a:lnTo>
                  <a:lnTo>
                    <a:pt x="61" y="84"/>
                  </a:lnTo>
                  <a:lnTo>
                    <a:pt x="61" y="88"/>
                  </a:lnTo>
                  <a:lnTo>
                    <a:pt x="61" y="92"/>
                  </a:lnTo>
                  <a:lnTo>
                    <a:pt x="63" y="96"/>
                  </a:lnTo>
                  <a:lnTo>
                    <a:pt x="63" y="100"/>
                  </a:lnTo>
                  <a:lnTo>
                    <a:pt x="65" y="104"/>
                  </a:lnTo>
                  <a:lnTo>
                    <a:pt x="65" y="108"/>
                  </a:lnTo>
                  <a:lnTo>
                    <a:pt x="67" y="113"/>
                  </a:lnTo>
                  <a:lnTo>
                    <a:pt x="67" y="117"/>
                  </a:lnTo>
                  <a:lnTo>
                    <a:pt x="69" y="121"/>
                  </a:lnTo>
                  <a:lnTo>
                    <a:pt x="69" y="125"/>
                  </a:lnTo>
                  <a:lnTo>
                    <a:pt x="71" y="129"/>
                  </a:lnTo>
                  <a:lnTo>
                    <a:pt x="71" y="133"/>
                  </a:lnTo>
                  <a:lnTo>
                    <a:pt x="71" y="137"/>
                  </a:lnTo>
                  <a:lnTo>
                    <a:pt x="73" y="141"/>
                  </a:lnTo>
                  <a:lnTo>
                    <a:pt x="73" y="145"/>
                  </a:lnTo>
                  <a:lnTo>
                    <a:pt x="73" y="150"/>
                  </a:lnTo>
                  <a:lnTo>
                    <a:pt x="73" y="154"/>
                  </a:lnTo>
                  <a:lnTo>
                    <a:pt x="73" y="158"/>
                  </a:lnTo>
                  <a:lnTo>
                    <a:pt x="75" y="162"/>
                  </a:lnTo>
                  <a:lnTo>
                    <a:pt x="75" y="165"/>
                  </a:lnTo>
                  <a:lnTo>
                    <a:pt x="75" y="170"/>
                  </a:lnTo>
                  <a:lnTo>
                    <a:pt x="77" y="174"/>
                  </a:lnTo>
                  <a:lnTo>
                    <a:pt x="77" y="178"/>
                  </a:lnTo>
                  <a:lnTo>
                    <a:pt x="79" y="182"/>
                  </a:lnTo>
                  <a:lnTo>
                    <a:pt x="79" y="186"/>
                  </a:lnTo>
                  <a:lnTo>
                    <a:pt x="81" y="191"/>
                  </a:lnTo>
                  <a:lnTo>
                    <a:pt x="81" y="195"/>
                  </a:lnTo>
                  <a:lnTo>
                    <a:pt x="83" y="198"/>
                  </a:lnTo>
                  <a:lnTo>
                    <a:pt x="83" y="202"/>
                  </a:lnTo>
                  <a:lnTo>
                    <a:pt x="83" y="207"/>
                  </a:lnTo>
                  <a:lnTo>
                    <a:pt x="83" y="211"/>
                  </a:lnTo>
                  <a:lnTo>
                    <a:pt x="83" y="215"/>
                  </a:lnTo>
                  <a:lnTo>
                    <a:pt x="85" y="219"/>
                  </a:lnTo>
                  <a:lnTo>
                    <a:pt x="85" y="223"/>
                  </a:lnTo>
                  <a:lnTo>
                    <a:pt x="88" y="227"/>
                  </a:lnTo>
                  <a:lnTo>
                    <a:pt x="88" y="231"/>
                  </a:lnTo>
                  <a:lnTo>
                    <a:pt x="88" y="235"/>
                  </a:lnTo>
                  <a:lnTo>
                    <a:pt x="88" y="239"/>
                  </a:lnTo>
                  <a:lnTo>
                    <a:pt x="88" y="244"/>
                  </a:lnTo>
                  <a:lnTo>
                    <a:pt x="88" y="248"/>
                  </a:lnTo>
                  <a:lnTo>
                    <a:pt x="88" y="252"/>
                  </a:lnTo>
                  <a:lnTo>
                    <a:pt x="88" y="256"/>
                  </a:lnTo>
                  <a:lnTo>
                    <a:pt x="90" y="260"/>
                  </a:lnTo>
                  <a:lnTo>
                    <a:pt x="90" y="264"/>
                  </a:lnTo>
                  <a:lnTo>
                    <a:pt x="90" y="268"/>
                  </a:lnTo>
                  <a:lnTo>
                    <a:pt x="92" y="272"/>
                  </a:lnTo>
                  <a:lnTo>
                    <a:pt x="92" y="276"/>
                  </a:lnTo>
                  <a:lnTo>
                    <a:pt x="94" y="281"/>
                  </a:lnTo>
                  <a:lnTo>
                    <a:pt x="94" y="285"/>
                  </a:lnTo>
                  <a:lnTo>
                    <a:pt x="94" y="289"/>
                  </a:lnTo>
                  <a:lnTo>
                    <a:pt x="94" y="293"/>
                  </a:lnTo>
                  <a:lnTo>
                    <a:pt x="94" y="297"/>
                  </a:lnTo>
                  <a:lnTo>
                    <a:pt x="96" y="301"/>
                  </a:lnTo>
                  <a:lnTo>
                    <a:pt x="96" y="305"/>
                  </a:lnTo>
                  <a:lnTo>
                    <a:pt x="96" y="309"/>
                  </a:lnTo>
                  <a:lnTo>
                    <a:pt x="96" y="320"/>
                  </a:lnTo>
                  <a:lnTo>
                    <a:pt x="96" y="324"/>
                  </a:lnTo>
                  <a:lnTo>
                    <a:pt x="96" y="328"/>
                  </a:lnTo>
                  <a:lnTo>
                    <a:pt x="96" y="331"/>
                  </a:lnTo>
                  <a:lnTo>
                    <a:pt x="96" y="336"/>
                  </a:lnTo>
                  <a:lnTo>
                    <a:pt x="96" y="340"/>
                  </a:lnTo>
                  <a:lnTo>
                    <a:pt x="96" y="344"/>
                  </a:lnTo>
                  <a:lnTo>
                    <a:pt x="96" y="348"/>
                  </a:lnTo>
                  <a:lnTo>
                    <a:pt x="98" y="352"/>
                  </a:lnTo>
                  <a:lnTo>
                    <a:pt x="98" y="357"/>
                  </a:lnTo>
                  <a:lnTo>
                    <a:pt x="98" y="361"/>
                  </a:lnTo>
                  <a:lnTo>
                    <a:pt x="98" y="364"/>
                  </a:lnTo>
                  <a:lnTo>
                    <a:pt x="98" y="368"/>
                  </a:lnTo>
                  <a:lnTo>
                    <a:pt x="98" y="372"/>
                  </a:lnTo>
                  <a:lnTo>
                    <a:pt x="98" y="377"/>
                  </a:lnTo>
                  <a:lnTo>
                    <a:pt x="101" y="381"/>
                  </a:lnTo>
                  <a:lnTo>
                    <a:pt x="101" y="385"/>
                  </a:lnTo>
                  <a:lnTo>
                    <a:pt x="101" y="389"/>
                  </a:lnTo>
                  <a:lnTo>
                    <a:pt x="101" y="394"/>
                  </a:lnTo>
                  <a:lnTo>
                    <a:pt x="101" y="397"/>
                  </a:lnTo>
                  <a:lnTo>
                    <a:pt x="101" y="401"/>
                  </a:lnTo>
                  <a:lnTo>
                    <a:pt x="101" y="405"/>
                  </a:lnTo>
                  <a:lnTo>
                    <a:pt x="101" y="409"/>
                  </a:lnTo>
                  <a:lnTo>
                    <a:pt x="96" y="412"/>
                  </a:lnTo>
                  <a:lnTo>
                    <a:pt x="92" y="412"/>
                  </a:lnTo>
                  <a:lnTo>
                    <a:pt x="88" y="407"/>
                  </a:lnTo>
                  <a:lnTo>
                    <a:pt x="83" y="403"/>
                  </a:lnTo>
                  <a:lnTo>
                    <a:pt x="79" y="399"/>
                  </a:lnTo>
                  <a:lnTo>
                    <a:pt x="75" y="397"/>
                  </a:lnTo>
                  <a:lnTo>
                    <a:pt x="71" y="395"/>
                  </a:lnTo>
                  <a:lnTo>
                    <a:pt x="71" y="391"/>
                  </a:lnTo>
                  <a:lnTo>
                    <a:pt x="71" y="387"/>
                  </a:lnTo>
                  <a:lnTo>
                    <a:pt x="71" y="381"/>
                  </a:lnTo>
                  <a:lnTo>
                    <a:pt x="71" y="377"/>
                  </a:lnTo>
                  <a:lnTo>
                    <a:pt x="71" y="372"/>
                  </a:lnTo>
                  <a:lnTo>
                    <a:pt x="71" y="368"/>
                  </a:lnTo>
                  <a:lnTo>
                    <a:pt x="69" y="364"/>
                  </a:lnTo>
                  <a:lnTo>
                    <a:pt x="69" y="361"/>
                  </a:lnTo>
                  <a:lnTo>
                    <a:pt x="69" y="357"/>
                  </a:lnTo>
                  <a:lnTo>
                    <a:pt x="67" y="352"/>
                  </a:lnTo>
                  <a:lnTo>
                    <a:pt x="67" y="348"/>
                  </a:lnTo>
                  <a:lnTo>
                    <a:pt x="67" y="344"/>
                  </a:lnTo>
                  <a:lnTo>
                    <a:pt x="67" y="340"/>
                  </a:lnTo>
                  <a:lnTo>
                    <a:pt x="67" y="336"/>
                  </a:lnTo>
                  <a:lnTo>
                    <a:pt x="67" y="331"/>
                  </a:lnTo>
                  <a:lnTo>
                    <a:pt x="67" y="328"/>
                  </a:lnTo>
                  <a:lnTo>
                    <a:pt x="65" y="324"/>
                  </a:lnTo>
                  <a:lnTo>
                    <a:pt x="65" y="320"/>
                  </a:lnTo>
                  <a:lnTo>
                    <a:pt x="65" y="315"/>
                  </a:lnTo>
                  <a:lnTo>
                    <a:pt x="65" y="311"/>
                  </a:lnTo>
                  <a:lnTo>
                    <a:pt x="63" y="307"/>
                  </a:lnTo>
                  <a:lnTo>
                    <a:pt x="63" y="303"/>
                  </a:lnTo>
                  <a:lnTo>
                    <a:pt x="63" y="299"/>
                  </a:lnTo>
                  <a:lnTo>
                    <a:pt x="61" y="295"/>
                  </a:lnTo>
                  <a:lnTo>
                    <a:pt x="61" y="291"/>
                  </a:lnTo>
                  <a:lnTo>
                    <a:pt x="61" y="287"/>
                  </a:lnTo>
                  <a:lnTo>
                    <a:pt x="59" y="283"/>
                  </a:lnTo>
                  <a:lnTo>
                    <a:pt x="59" y="278"/>
                  </a:lnTo>
                  <a:lnTo>
                    <a:pt x="56" y="274"/>
                  </a:lnTo>
                  <a:lnTo>
                    <a:pt x="56" y="270"/>
                  </a:lnTo>
                  <a:lnTo>
                    <a:pt x="56" y="266"/>
                  </a:lnTo>
                  <a:lnTo>
                    <a:pt x="54" y="262"/>
                  </a:lnTo>
                  <a:lnTo>
                    <a:pt x="52" y="258"/>
                  </a:lnTo>
                  <a:lnTo>
                    <a:pt x="52" y="254"/>
                  </a:lnTo>
                  <a:lnTo>
                    <a:pt x="52" y="250"/>
                  </a:lnTo>
                  <a:lnTo>
                    <a:pt x="52" y="246"/>
                  </a:lnTo>
                  <a:lnTo>
                    <a:pt x="52" y="241"/>
                  </a:lnTo>
                  <a:lnTo>
                    <a:pt x="52" y="237"/>
                  </a:lnTo>
                  <a:lnTo>
                    <a:pt x="52" y="233"/>
                  </a:lnTo>
                  <a:lnTo>
                    <a:pt x="50" y="229"/>
                  </a:lnTo>
                  <a:lnTo>
                    <a:pt x="50" y="225"/>
                  </a:lnTo>
                  <a:lnTo>
                    <a:pt x="48" y="221"/>
                  </a:lnTo>
                  <a:lnTo>
                    <a:pt x="46" y="217"/>
                  </a:lnTo>
                  <a:lnTo>
                    <a:pt x="44" y="213"/>
                  </a:lnTo>
                  <a:lnTo>
                    <a:pt x="41" y="209"/>
                  </a:lnTo>
                  <a:lnTo>
                    <a:pt x="39" y="204"/>
                  </a:lnTo>
                  <a:lnTo>
                    <a:pt x="37" y="200"/>
                  </a:lnTo>
                  <a:lnTo>
                    <a:pt x="37" y="196"/>
                  </a:lnTo>
                  <a:lnTo>
                    <a:pt x="35" y="193"/>
                  </a:lnTo>
                  <a:lnTo>
                    <a:pt x="33" y="189"/>
                  </a:lnTo>
                  <a:lnTo>
                    <a:pt x="33" y="184"/>
                  </a:lnTo>
                  <a:lnTo>
                    <a:pt x="31" y="180"/>
                  </a:lnTo>
                  <a:lnTo>
                    <a:pt x="31" y="176"/>
                  </a:lnTo>
                  <a:lnTo>
                    <a:pt x="31" y="172"/>
                  </a:lnTo>
                  <a:lnTo>
                    <a:pt x="29" y="167"/>
                  </a:lnTo>
                  <a:lnTo>
                    <a:pt x="27" y="163"/>
                  </a:lnTo>
                  <a:lnTo>
                    <a:pt x="27" y="160"/>
                  </a:lnTo>
                  <a:lnTo>
                    <a:pt x="25" y="156"/>
                  </a:lnTo>
                  <a:lnTo>
                    <a:pt x="23" y="152"/>
                  </a:lnTo>
                  <a:lnTo>
                    <a:pt x="23" y="147"/>
                  </a:lnTo>
                  <a:lnTo>
                    <a:pt x="23" y="143"/>
                  </a:lnTo>
                  <a:lnTo>
                    <a:pt x="21" y="139"/>
                  </a:lnTo>
                  <a:lnTo>
                    <a:pt x="19" y="135"/>
                  </a:lnTo>
                  <a:lnTo>
                    <a:pt x="19" y="131"/>
                  </a:lnTo>
                  <a:lnTo>
                    <a:pt x="17" y="127"/>
                  </a:lnTo>
                  <a:lnTo>
                    <a:pt x="17" y="123"/>
                  </a:lnTo>
                  <a:lnTo>
                    <a:pt x="17" y="119"/>
                  </a:lnTo>
                  <a:lnTo>
                    <a:pt x="17" y="115"/>
                  </a:lnTo>
                  <a:lnTo>
                    <a:pt x="17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15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0" y="86"/>
                  </a:lnTo>
                  <a:lnTo>
                    <a:pt x="8" y="82"/>
                  </a:lnTo>
                  <a:lnTo>
                    <a:pt x="6" y="78"/>
                  </a:lnTo>
                  <a:lnTo>
                    <a:pt x="4" y="73"/>
                  </a:lnTo>
                  <a:lnTo>
                    <a:pt x="4" y="69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2" y="53"/>
                  </a:lnTo>
                  <a:lnTo>
                    <a:pt x="4" y="49"/>
                  </a:lnTo>
                  <a:lnTo>
                    <a:pt x="6" y="45"/>
                  </a:lnTo>
                  <a:lnTo>
                    <a:pt x="10" y="41"/>
                  </a:lnTo>
                  <a:lnTo>
                    <a:pt x="12" y="36"/>
                  </a:lnTo>
                  <a:lnTo>
                    <a:pt x="17" y="32"/>
                  </a:lnTo>
                  <a:lnTo>
                    <a:pt x="17" y="29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7" y="16"/>
                  </a:lnTo>
                  <a:lnTo>
                    <a:pt x="15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2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806" name="Group 102"/>
            <p:cNvGrpSpPr>
              <a:grpSpLocks/>
            </p:cNvGrpSpPr>
            <p:nvPr/>
          </p:nvGrpSpPr>
          <p:grpSpPr bwMode="auto">
            <a:xfrm>
              <a:off x="4134" y="1706"/>
              <a:ext cx="424" cy="517"/>
              <a:chOff x="4666" y="3482"/>
              <a:chExt cx="424" cy="517"/>
            </a:xfrm>
          </p:grpSpPr>
          <p:sp>
            <p:nvSpPr>
              <p:cNvPr id="1096807" name="Freeform 103"/>
              <p:cNvSpPr>
                <a:spLocks/>
              </p:cNvSpPr>
              <p:nvPr/>
            </p:nvSpPr>
            <p:spPr bwMode="auto">
              <a:xfrm>
                <a:off x="4666" y="3485"/>
                <a:ext cx="424" cy="514"/>
              </a:xfrm>
              <a:custGeom>
                <a:avLst/>
                <a:gdLst/>
                <a:ahLst/>
                <a:cxnLst>
                  <a:cxn ang="0">
                    <a:pos x="363" y="5"/>
                  </a:cxn>
                  <a:cxn ang="0">
                    <a:pos x="296" y="31"/>
                  </a:cxn>
                  <a:cxn ang="0">
                    <a:pos x="256" y="59"/>
                  </a:cxn>
                  <a:cxn ang="0">
                    <a:pos x="289" y="121"/>
                  </a:cxn>
                  <a:cxn ang="0">
                    <a:pos x="280" y="116"/>
                  </a:cxn>
                  <a:cxn ang="0">
                    <a:pos x="246" y="116"/>
                  </a:cxn>
                  <a:cxn ang="0">
                    <a:pos x="256" y="167"/>
                  </a:cxn>
                  <a:cxn ang="0">
                    <a:pos x="240" y="135"/>
                  </a:cxn>
                  <a:cxn ang="0">
                    <a:pos x="258" y="206"/>
                  </a:cxn>
                  <a:cxn ang="0">
                    <a:pos x="256" y="209"/>
                  </a:cxn>
                  <a:cxn ang="0">
                    <a:pos x="234" y="189"/>
                  </a:cxn>
                  <a:cxn ang="0">
                    <a:pos x="254" y="257"/>
                  </a:cxn>
                  <a:cxn ang="0">
                    <a:pos x="216" y="195"/>
                  </a:cxn>
                  <a:cxn ang="0">
                    <a:pos x="242" y="263"/>
                  </a:cxn>
                  <a:cxn ang="0">
                    <a:pos x="230" y="283"/>
                  </a:cxn>
                  <a:cxn ang="0">
                    <a:pos x="204" y="203"/>
                  </a:cxn>
                  <a:cxn ang="0">
                    <a:pos x="225" y="289"/>
                  </a:cxn>
                  <a:cxn ang="0">
                    <a:pos x="230" y="368"/>
                  </a:cxn>
                  <a:cxn ang="0">
                    <a:pos x="256" y="430"/>
                  </a:cxn>
                  <a:cxn ang="0">
                    <a:pos x="284" y="492"/>
                  </a:cxn>
                  <a:cxn ang="0">
                    <a:pos x="232" y="504"/>
                  </a:cxn>
                  <a:cxn ang="0">
                    <a:pos x="163" y="475"/>
                  </a:cxn>
                  <a:cxn ang="0">
                    <a:pos x="116" y="473"/>
                  </a:cxn>
                  <a:cxn ang="0">
                    <a:pos x="139" y="456"/>
                  </a:cxn>
                  <a:cxn ang="0">
                    <a:pos x="137" y="433"/>
                  </a:cxn>
                  <a:cxn ang="0">
                    <a:pos x="90" y="408"/>
                  </a:cxn>
                  <a:cxn ang="0">
                    <a:pos x="123" y="404"/>
                  </a:cxn>
                  <a:cxn ang="0">
                    <a:pos x="95" y="368"/>
                  </a:cxn>
                  <a:cxn ang="0">
                    <a:pos x="151" y="416"/>
                  </a:cxn>
                  <a:cxn ang="0">
                    <a:pos x="99" y="357"/>
                  </a:cxn>
                  <a:cxn ang="0">
                    <a:pos x="101" y="334"/>
                  </a:cxn>
                  <a:cxn ang="0">
                    <a:pos x="61" y="311"/>
                  </a:cxn>
                  <a:cxn ang="0">
                    <a:pos x="95" y="306"/>
                  </a:cxn>
                  <a:cxn ang="0">
                    <a:pos x="83" y="291"/>
                  </a:cxn>
                  <a:cxn ang="0">
                    <a:pos x="104" y="277"/>
                  </a:cxn>
                  <a:cxn ang="0">
                    <a:pos x="77" y="252"/>
                  </a:cxn>
                  <a:cxn ang="0">
                    <a:pos x="92" y="235"/>
                  </a:cxn>
                  <a:cxn ang="0">
                    <a:pos x="18" y="221"/>
                  </a:cxn>
                  <a:cxn ang="0">
                    <a:pos x="11" y="195"/>
                  </a:cxn>
                  <a:cxn ang="0">
                    <a:pos x="63" y="209"/>
                  </a:cxn>
                  <a:cxn ang="0">
                    <a:pos x="37" y="178"/>
                  </a:cxn>
                  <a:cxn ang="0">
                    <a:pos x="25" y="172"/>
                  </a:cxn>
                  <a:cxn ang="0">
                    <a:pos x="66" y="195"/>
                  </a:cxn>
                  <a:cxn ang="0">
                    <a:pos x="56" y="167"/>
                  </a:cxn>
                  <a:cxn ang="0">
                    <a:pos x="59" y="150"/>
                  </a:cxn>
                  <a:cxn ang="0">
                    <a:pos x="95" y="192"/>
                  </a:cxn>
                  <a:cxn ang="0">
                    <a:pos x="83" y="147"/>
                  </a:cxn>
                  <a:cxn ang="0">
                    <a:pos x="92" y="141"/>
                  </a:cxn>
                  <a:cxn ang="0">
                    <a:pos x="147" y="147"/>
                  </a:cxn>
                  <a:cxn ang="0">
                    <a:pos x="151" y="133"/>
                  </a:cxn>
                  <a:cxn ang="0">
                    <a:pos x="159" y="150"/>
                  </a:cxn>
                  <a:cxn ang="0">
                    <a:pos x="175" y="158"/>
                  </a:cxn>
                  <a:cxn ang="0">
                    <a:pos x="170" y="130"/>
                  </a:cxn>
                  <a:cxn ang="0">
                    <a:pos x="187" y="164"/>
                  </a:cxn>
                  <a:cxn ang="0">
                    <a:pos x="175" y="116"/>
                  </a:cxn>
                  <a:cxn ang="0">
                    <a:pos x="187" y="96"/>
                  </a:cxn>
                  <a:cxn ang="0">
                    <a:pos x="222" y="54"/>
                  </a:cxn>
                  <a:cxn ang="0">
                    <a:pos x="287" y="13"/>
                  </a:cxn>
                  <a:cxn ang="0">
                    <a:pos x="356" y="3"/>
                  </a:cxn>
                </a:cxnLst>
                <a:rect l="0" t="0" r="r" b="b"/>
                <a:pathLst>
                  <a:path w="424" h="514">
                    <a:moveTo>
                      <a:pt x="423" y="0"/>
                    </a:moveTo>
                    <a:lnTo>
                      <a:pt x="418" y="0"/>
                    </a:lnTo>
                    <a:lnTo>
                      <a:pt x="413" y="0"/>
                    </a:lnTo>
                    <a:lnTo>
                      <a:pt x="408" y="3"/>
                    </a:lnTo>
                    <a:lnTo>
                      <a:pt x="403" y="5"/>
                    </a:lnTo>
                    <a:lnTo>
                      <a:pt x="401" y="5"/>
                    </a:lnTo>
                    <a:lnTo>
                      <a:pt x="396" y="5"/>
                    </a:lnTo>
                    <a:lnTo>
                      <a:pt x="391" y="5"/>
                    </a:lnTo>
                    <a:lnTo>
                      <a:pt x="387" y="5"/>
                    </a:lnTo>
                    <a:lnTo>
                      <a:pt x="382" y="5"/>
                    </a:lnTo>
                    <a:lnTo>
                      <a:pt x="377" y="5"/>
                    </a:lnTo>
                    <a:lnTo>
                      <a:pt x="372" y="5"/>
                    </a:lnTo>
                    <a:lnTo>
                      <a:pt x="367" y="5"/>
                    </a:lnTo>
                    <a:lnTo>
                      <a:pt x="363" y="5"/>
                    </a:lnTo>
                    <a:lnTo>
                      <a:pt x="358" y="8"/>
                    </a:lnTo>
                    <a:lnTo>
                      <a:pt x="353" y="11"/>
                    </a:lnTo>
                    <a:lnTo>
                      <a:pt x="349" y="11"/>
                    </a:lnTo>
                    <a:lnTo>
                      <a:pt x="344" y="13"/>
                    </a:lnTo>
                    <a:lnTo>
                      <a:pt x="339" y="13"/>
                    </a:lnTo>
                    <a:lnTo>
                      <a:pt x="335" y="16"/>
                    </a:lnTo>
                    <a:lnTo>
                      <a:pt x="329" y="16"/>
                    </a:lnTo>
                    <a:lnTo>
                      <a:pt x="325" y="16"/>
                    </a:lnTo>
                    <a:lnTo>
                      <a:pt x="320" y="20"/>
                    </a:lnTo>
                    <a:lnTo>
                      <a:pt x="315" y="22"/>
                    </a:lnTo>
                    <a:lnTo>
                      <a:pt x="310" y="22"/>
                    </a:lnTo>
                    <a:lnTo>
                      <a:pt x="306" y="25"/>
                    </a:lnTo>
                    <a:lnTo>
                      <a:pt x="301" y="28"/>
                    </a:lnTo>
                    <a:lnTo>
                      <a:pt x="296" y="31"/>
                    </a:lnTo>
                    <a:lnTo>
                      <a:pt x="292" y="33"/>
                    </a:lnTo>
                    <a:lnTo>
                      <a:pt x="287" y="36"/>
                    </a:lnTo>
                    <a:lnTo>
                      <a:pt x="282" y="39"/>
                    </a:lnTo>
                    <a:lnTo>
                      <a:pt x="277" y="45"/>
                    </a:lnTo>
                    <a:lnTo>
                      <a:pt x="273" y="45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1" y="54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1" y="59"/>
                    </a:lnTo>
                    <a:lnTo>
                      <a:pt x="246" y="62"/>
                    </a:lnTo>
                    <a:lnTo>
                      <a:pt x="251" y="62"/>
                    </a:lnTo>
                    <a:lnTo>
                      <a:pt x="256" y="59"/>
                    </a:lnTo>
                    <a:lnTo>
                      <a:pt x="251" y="59"/>
                    </a:lnTo>
                    <a:lnTo>
                      <a:pt x="249" y="65"/>
                    </a:lnTo>
                    <a:lnTo>
                      <a:pt x="251" y="70"/>
                    </a:lnTo>
                    <a:lnTo>
                      <a:pt x="256" y="73"/>
                    </a:lnTo>
                    <a:lnTo>
                      <a:pt x="266" y="79"/>
                    </a:lnTo>
                    <a:lnTo>
                      <a:pt x="268" y="84"/>
                    </a:lnTo>
                    <a:lnTo>
                      <a:pt x="273" y="84"/>
                    </a:lnTo>
                    <a:lnTo>
                      <a:pt x="277" y="90"/>
                    </a:lnTo>
                    <a:lnTo>
                      <a:pt x="282" y="93"/>
                    </a:lnTo>
                    <a:lnTo>
                      <a:pt x="282" y="99"/>
                    </a:lnTo>
                    <a:lnTo>
                      <a:pt x="284" y="104"/>
                    </a:lnTo>
                    <a:lnTo>
                      <a:pt x="287" y="110"/>
                    </a:lnTo>
                    <a:lnTo>
                      <a:pt x="289" y="116"/>
                    </a:lnTo>
                    <a:lnTo>
                      <a:pt x="289" y="121"/>
                    </a:lnTo>
                    <a:lnTo>
                      <a:pt x="292" y="127"/>
                    </a:lnTo>
                    <a:lnTo>
                      <a:pt x="294" y="133"/>
                    </a:lnTo>
                    <a:lnTo>
                      <a:pt x="296" y="138"/>
                    </a:lnTo>
                    <a:lnTo>
                      <a:pt x="296" y="144"/>
                    </a:lnTo>
                    <a:lnTo>
                      <a:pt x="299" y="150"/>
                    </a:lnTo>
                    <a:lnTo>
                      <a:pt x="299" y="155"/>
                    </a:lnTo>
                    <a:lnTo>
                      <a:pt x="294" y="155"/>
                    </a:lnTo>
                    <a:lnTo>
                      <a:pt x="292" y="150"/>
                    </a:lnTo>
                    <a:lnTo>
                      <a:pt x="289" y="144"/>
                    </a:lnTo>
                    <a:lnTo>
                      <a:pt x="289" y="138"/>
                    </a:lnTo>
                    <a:lnTo>
                      <a:pt x="284" y="133"/>
                    </a:lnTo>
                    <a:lnTo>
                      <a:pt x="284" y="127"/>
                    </a:lnTo>
                    <a:lnTo>
                      <a:pt x="282" y="121"/>
                    </a:lnTo>
                    <a:lnTo>
                      <a:pt x="280" y="116"/>
                    </a:lnTo>
                    <a:lnTo>
                      <a:pt x="277" y="110"/>
                    </a:lnTo>
                    <a:lnTo>
                      <a:pt x="275" y="104"/>
                    </a:lnTo>
                    <a:lnTo>
                      <a:pt x="270" y="104"/>
                    </a:lnTo>
                    <a:lnTo>
                      <a:pt x="268" y="99"/>
                    </a:lnTo>
                    <a:lnTo>
                      <a:pt x="263" y="96"/>
                    </a:lnTo>
                    <a:lnTo>
                      <a:pt x="258" y="96"/>
                    </a:lnTo>
                    <a:lnTo>
                      <a:pt x="254" y="93"/>
                    </a:lnTo>
                    <a:lnTo>
                      <a:pt x="249" y="93"/>
                    </a:lnTo>
                    <a:lnTo>
                      <a:pt x="244" y="93"/>
                    </a:lnTo>
                    <a:lnTo>
                      <a:pt x="240" y="93"/>
                    </a:lnTo>
                    <a:lnTo>
                      <a:pt x="240" y="99"/>
                    </a:lnTo>
                    <a:lnTo>
                      <a:pt x="242" y="104"/>
                    </a:lnTo>
                    <a:lnTo>
                      <a:pt x="244" y="110"/>
                    </a:lnTo>
                    <a:lnTo>
                      <a:pt x="246" y="116"/>
                    </a:lnTo>
                    <a:lnTo>
                      <a:pt x="249" y="121"/>
                    </a:lnTo>
                    <a:lnTo>
                      <a:pt x="251" y="127"/>
                    </a:lnTo>
                    <a:lnTo>
                      <a:pt x="254" y="133"/>
                    </a:lnTo>
                    <a:lnTo>
                      <a:pt x="256" y="138"/>
                    </a:lnTo>
                    <a:lnTo>
                      <a:pt x="258" y="144"/>
                    </a:lnTo>
                    <a:lnTo>
                      <a:pt x="258" y="150"/>
                    </a:lnTo>
                    <a:lnTo>
                      <a:pt x="258" y="155"/>
                    </a:lnTo>
                    <a:lnTo>
                      <a:pt x="258" y="161"/>
                    </a:lnTo>
                    <a:lnTo>
                      <a:pt x="261" y="167"/>
                    </a:lnTo>
                    <a:lnTo>
                      <a:pt x="261" y="172"/>
                    </a:lnTo>
                    <a:lnTo>
                      <a:pt x="263" y="178"/>
                    </a:lnTo>
                    <a:lnTo>
                      <a:pt x="258" y="178"/>
                    </a:lnTo>
                    <a:lnTo>
                      <a:pt x="258" y="172"/>
                    </a:lnTo>
                    <a:lnTo>
                      <a:pt x="256" y="167"/>
                    </a:lnTo>
                    <a:lnTo>
                      <a:pt x="254" y="161"/>
                    </a:lnTo>
                    <a:lnTo>
                      <a:pt x="251" y="155"/>
                    </a:lnTo>
                    <a:lnTo>
                      <a:pt x="249" y="150"/>
                    </a:lnTo>
                    <a:lnTo>
                      <a:pt x="249" y="144"/>
                    </a:lnTo>
                    <a:lnTo>
                      <a:pt x="246" y="138"/>
                    </a:lnTo>
                    <a:lnTo>
                      <a:pt x="242" y="133"/>
                    </a:lnTo>
                    <a:lnTo>
                      <a:pt x="240" y="127"/>
                    </a:lnTo>
                    <a:lnTo>
                      <a:pt x="237" y="121"/>
                    </a:lnTo>
                    <a:lnTo>
                      <a:pt x="232" y="118"/>
                    </a:lnTo>
                    <a:lnTo>
                      <a:pt x="230" y="113"/>
                    </a:lnTo>
                    <a:lnTo>
                      <a:pt x="230" y="118"/>
                    </a:lnTo>
                    <a:lnTo>
                      <a:pt x="232" y="124"/>
                    </a:lnTo>
                    <a:lnTo>
                      <a:pt x="234" y="130"/>
                    </a:lnTo>
                    <a:lnTo>
                      <a:pt x="240" y="135"/>
                    </a:lnTo>
                    <a:lnTo>
                      <a:pt x="242" y="141"/>
                    </a:lnTo>
                    <a:lnTo>
                      <a:pt x="244" y="147"/>
                    </a:lnTo>
                    <a:lnTo>
                      <a:pt x="249" y="155"/>
                    </a:lnTo>
                    <a:lnTo>
                      <a:pt x="249" y="161"/>
                    </a:lnTo>
                    <a:lnTo>
                      <a:pt x="251" y="167"/>
                    </a:lnTo>
                    <a:lnTo>
                      <a:pt x="251" y="172"/>
                    </a:lnTo>
                    <a:lnTo>
                      <a:pt x="254" y="178"/>
                    </a:lnTo>
                    <a:lnTo>
                      <a:pt x="256" y="184"/>
                    </a:lnTo>
                    <a:lnTo>
                      <a:pt x="256" y="189"/>
                    </a:lnTo>
                    <a:lnTo>
                      <a:pt x="256" y="195"/>
                    </a:lnTo>
                    <a:lnTo>
                      <a:pt x="258" y="201"/>
                    </a:lnTo>
                    <a:lnTo>
                      <a:pt x="258" y="206"/>
                    </a:lnTo>
                    <a:lnTo>
                      <a:pt x="258" y="212"/>
                    </a:lnTo>
                    <a:lnTo>
                      <a:pt x="258" y="206"/>
                    </a:lnTo>
                    <a:lnTo>
                      <a:pt x="254" y="203"/>
                    </a:lnTo>
                    <a:lnTo>
                      <a:pt x="251" y="198"/>
                    </a:lnTo>
                    <a:lnTo>
                      <a:pt x="249" y="192"/>
                    </a:lnTo>
                    <a:lnTo>
                      <a:pt x="246" y="187"/>
                    </a:lnTo>
                    <a:lnTo>
                      <a:pt x="242" y="184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7" y="178"/>
                    </a:lnTo>
                    <a:lnTo>
                      <a:pt x="240" y="184"/>
                    </a:lnTo>
                    <a:lnTo>
                      <a:pt x="244" y="189"/>
                    </a:lnTo>
                    <a:lnTo>
                      <a:pt x="246" y="195"/>
                    </a:lnTo>
                    <a:lnTo>
                      <a:pt x="249" y="201"/>
                    </a:lnTo>
                    <a:lnTo>
                      <a:pt x="254" y="203"/>
                    </a:lnTo>
                    <a:lnTo>
                      <a:pt x="256" y="209"/>
                    </a:lnTo>
                    <a:lnTo>
                      <a:pt x="258" y="215"/>
                    </a:lnTo>
                    <a:lnTo>
                      <a:pt x="261" y="221"/>
                    </a:lnTo>
                    <a:lnTo>
                      <a:pt x="261" y="226"/>
                    </a:lnTo>
                    <a:lnTo>
                      <a:pt x="261" y="232"/>
                    </a:lnTo>
                    <a:lnTo>
                      <a:pt x="261" y="237"/>
                    </a:lnTo>
                    <a:lnTo>
                      <a:pt x="258" y="232"/>
                    </a:lnTo>
                    <a:lnTo>
                      <a:pt x="256" y="226"/>
                    </a:lnTo>
                    <a:lnTo>
                      <a:pt x="254" y="221"/>
                    </a:lnTo>
                    <a:lnTo>
                      <a:pt x="251" y="215"/>
                    </a:lnTo>
                    <a:lnTo>
                      <a:pt x="249" y="209"/>
                    </a:lnTo>
                    <a:lnTo>
                      <a:pt x="246" y="203"/>
                    </a:lnTo>
                    <a:lnTo>
                      <a:pt x="242" y="201"/>
                    </a:lnTo>
                    <a:lnTo>
                      <a:pt x="240" y="195"/>
                    </a:lnTo>
                    <a:lnTo>
                      <a:pt x="234" y="189"/>
                    </a:lnTo>
                    <a:lnTo>
                      <a:pt x="230" y="184"/>
                    </a:lnTo>
                    <a:lnTo>
                      <a:pt x="230" y="189"/>
                    </a:lnTo>
                    <a:lnTo>
                      <a:pt x="230" y="195"/>
                    </a:lnTo>
                    <a:lnTo>
                      <a:pt x="232" y="201"/>
                    </a:lnTo>
                    <a:lnTo>
                      <a:pt x="234" y="206"/>
                    </a:lnTo>
                    <a:lnTo>
                      <a:pt x="237" y="212"/>
                    </a:lnTo>
                    <a:lnTo>
                      <a:pt x="240" y="218"/>
                    </a:lnTo>
                    <a:lnTo>
                      <a:pt x="242" y="223"/>
                    </a:lnTo>
                    <a:lnTo>
                      <a:pt x="244" y="229"/>
                    </a:lnTo>
                    <a:lnTo>
                      <a:pt x="246" y="235"/>
                    </a:lnTo>
                    <a:lnTo>
                      <a:pt x="249" y="240"/>
                    </a:lnTo>
                    <a:lnTo>
                      <a:pt x="251" y="246"/>
                    </a:lnTo>
                    <a:lnTo>
                      <a:pt x="251" y="252"/>
                    </a:lnTo>
                    <a:lnTo>
                      <a:pt x="254" y="257"/>
                    </a:lnTo>
                    <a:lnTo>
                      <a:pt x="254" y="263"/>
                    </a:lnTo>
                    <a:lnTo>
                      <a:pt x="249" y="266"/>
                    </a:lnTo>
                    <a:lnTo>
                      <a:pt x="246" y="260"/>
                    </a:lnTo>
                    <a:lnTo>
                      <a:pt x="244" y="255"/>
                    </a:lnTo>
                    <a:lnTo>
                      <a:pt x="242" y="249"/>
                    </a:lnTo>
                    <a:lnTo>
                      <a:pt x="240" y="243"/>
                    </a:lnTo>
                    <a:lnTo>
                      <a:pt x="237" y="237"/>
                    </a:lnTo>
                    <a:lnTo>
                      <a:pt x="237" y="232"/>
                    </a:lnTo>
                    <a:lnTo>
                      <a:pt x="234" y="226"/>
                    </a:lnTo>
                    <a:lnTo>
                      <a:pt x="230" y="221"/>
                    </a:lnTo>
                    <a:lnTo>
                      <a:pt x="228" y="212"/>
                    </a:lnTo>
                    <a:lnTo>
                      <a:pt x="222" y="206"/>
                    </a:lnTo>
                    <a:lnTo>
                      <a:pt x="218" y="201"/>
                    </a:lnTo>
                    <a:lnTo>
                      <a:pt x="216" y="195"/>
                    </a:lnTo>
                    <a:lnTo>
                      <a:pt x="213" y="189"/>
                    </a:lnTo>
                    <a:lnTo>
                      <a:pt x="216" y="195"/>
                    </a:lnTo>
                    <a:lnTo>
                      <a:pt x="220" y="201"/>
                    </a:lnTo>
                    <a:lnTo>
                      <a:pt x="225" y="206"/>
                    </a:lnTo>
                    <a:lnTo>
                      <a:pt x="228" y="212"/>
                    </a:lnTo>
                    <a:lnTo>
                      <a:pt x="230" y="218"/>
                    </a:lnTo>
                    <a:lnTo>
                      <a:pt x="230" y="223"/>
                    </a:lnTo>
                    <a:lnTo>
                      <a:pt x="232" y="229"/>
                    </a:lnTo>
                    <a:lnTo>
                      <a:pt x="234" y="235"/>
                    </a:lnTo>
                    <a:lnTo>
                      <a:pt x="237" y="240"/>
                    </a:lnTo>
                    <a:lnTo>
                      <a:pt x="240" y="246"/>
                    </a:lnTo>
                    <a:lnTo>
                      <a:pt x="240" y="252"/>
                    </a:lnTo>
                    <a:lnTo>
                      <a:pt x="240" y="257"/>
                    </a:lnTo>
                    <a:lnTo>
                      <a:pt x="242" y="263"/>
                    </a:lnTo>
                    <a:lnTo>
                      <a:pt x="244" y="269"/>
                    </a:lnTo>
                    <a:lnTo>
                      <a:pt x="244" y="274"/>
                    </a:lnTo>
                    <a:lnTo>
                      <a:pt x="246" y="280"/>
                    </a:lnTo>
                    <a:lnTo>
                      <a:pt x="246" y="286"/>
                    </a:lnTo>
                    <a:lnTo>
                      <a:pt x="242" y="286"/>
                    </a:lnTo>
                    <a:lnTo>
                      <a:pt x="237" y="289"/>
                    </a:lnTo>
                    <a:lnTo>
                      <a:pt x="237" y="294"/>
                    </a:lnTo>
                    <a:lnTo>
                      <a:pt x="237" y="300"/>
                    </a:lnTo>
                    <a:lnTo>
                      <a:pt x="237" y="306"/>
                    </a:lnTo>
                    <a:lnTo>
                      <a:pt x="237" y="311"/>
                    </a:lnTo>
                    <a:lnTo>
                      <a:pt x="232" y="303"/>
                    </a:lnTo>
                    <a:lnTo>
                      <a:pt x="232" y="297"/>
                    </a:lnTo>
                    <a:lnTo>
                      <a:pt x="232" y="291"/>
                    </a:lnTo>
                    <a:lnTo>
                      <a:pt x="230" y="283"/>
                    </a:lnTo>
                    <a:lnTo>
                      <a:pt x="230" y="277"/>
                    </a:lnTo>
                    <a:lnTo>
                      <a:pt x="228" y="272"/>
                    </a:lnTo>
                    <a:lnTo>
                      <a:pt x="225" y="266"/>
                    </a:lnTo>
                    <a:lnTo>
                      <a:pt x="222" y="260"/>
                    </a:lnTo>
                    <a:lnTo>
                      <a:pt x="220" y="255"/>
                    </a:lnTo>
                    <a:lnTo>
                      <a:pt x="218" y="249"/>
                    </a:lnTo>
                    <a:lnTo>
                      <a:pt x="216" y="243"/>
                    </a:lnTo>
                    <a:lnTo>
                      <a:pt x="213" y="237"/>
                    </a:lnTo>
                    <a:lnTo>
                      <a:pt x="211" y="232"/>
                    </a:lnTo>
                    <a:lnTo>
                      <a:pt x="211" y="226"/>
                    </a:lnTo>
                    <a:lnTo>
                      <a:pt x="208" y="221"/>
                    </a:lnTo>
                    <a:lnTo>
                      <a:pt x="206" y="215"/>
                    </a:lnTo>
                    <a:lnTo>
                      <a:pt x="204" y="209"/>
                    </a:lnTo>
                    <a:lnTo>
                      <a:pt x="204" y="203"/>
                    </a:lnTo>
                    <a:lnTo>
                      <a:pt x="201" y="212"/>
                    </a:lnTo>
                    <a:lnTo>
                      <a:pt x="204" y="218"/>
                    </a:lnTo>
                    <a:lnTo>
                      <a:pt x="206" y="226"/>
                    </a:lnTo>
                    <a:lnTo>
                      <a:pt x="208" y="232"/>
                    </a:lnTo>
                    <a:lnTo>
                      <a:pt x="211" y="237"/>
                    </a:lnTo>
                    <a:lnTo>
                      <a:pt x="213" y="243"/>
                    </a:lnTo>
                    <a:lnTo>
                      <a:pt x="216" y="249"/>
                    </a:lnTo>
                    <a:lnTo>
                      <a:pt x="216" y="255"/>
                    </a:lnTo>
                    <a:lnTo>
                      <a:pt x="218" y="260"/>
                    </a:lnTo>
                    <a:lnTo>
                      <a:pt x="220" y="266"/>
                    </a:lnTo>
                    <a:lnTo>
                      <a:pt x="220" y="272"/>
                    </a:lnTo>
                    <a:lnTo>
                      <a:pt x="222" y="277"/>
                    </a:lnTo>
                    <a:lnTo>
                      <a:pt x="225" y="283"/>
                    </a:lnTo>
                    <a:lnTo>
                      <a:pt x="225" y="289"/>
                    </a:lnTo>
                    <a:lnTo>
                      <a:pt x="228" y="294"/>
                    </a:lnTo>
                    <a:lnTo>
                      <a:pt x="228" y="300"/>
                    </a:lnTo>
                    <a:lnTo>
                      <a:pt x="228" y="306"/>
                    </a:lnTo>
                    <a:lnTo>
                      <a:pt x="230" y="311"/>
                    </a:lnTo>
                    <a:lnTo>
                      <a:pt x="232" y="317"/>
                    </a:lnTo>
                    <a:lnTo>
                      <a:pt x="232" y="323"/>
                    </a:lnTo>
                    <a:lnTo>
                      <a:pt x="232" y="328"/>
                    </a:lnTo>
                    <a:lnTo>
                      <a:pt x="234" y="334"/>
                    </a:lnTo>
                    <a:lnTo>
                      <a:pt x="234" y="340"/>
                    </a:lnTo>
                    <a:lnTo>
                      <a:pt x="232" y="345"/>
                    </a:lnTo>
                    <a:lnTo>
                      <a:pt x="230" y="351"/>
                    </a:lnTo>
                    <a:lnTo>
                      <a:pt x="230" y="357"/>
                    </a:lnTo>
                    <a:lnTo>
                      <a:pt x="230" y="362"/>
                    </a:lnTo>
                    <a:lnTo>
                      <a:pt x="230" y="368"/>
                    </a:lnTo>
                    <a:lnTo>
                      <a:pt x="230" y="376"/>
                    </a:lnTo>
                    <a:lnTo>
                      <a:pt x="230" y="382"/>
                    </a:lnTo>
                    <a:lnTo>
                      <a:pt x="225" y="385"/>
                    </a:lnTo>
                    <a:lnTo>
                      <a:pt x="225" y="391"/>
                    </a:lnTo>
                    <a:lnTo>
                      <a:pt x="225" y="396"/>
                    </a:lnTo>
                    <a:lnTo>
                      <a:pt x="228" y="402"/>
                    </a:lnTo>
                    <a:lnTo>
                      <a:pt x="232" y="402"/>
                    </a:lnTo>
                    <a:lnTo>
                      <a:pt x="237" y="404"/>
                    </a:lnTo>
                    <a:lnTo>
                      <a:pt x="242" y="408"/>
                    </a:lnTo>
                    <a:lnTo>
                      <a:pt x="246" y="410"/>
                    </a:lnTo>
                    <a:lnTo>
                      <a:pt x="246" y="416"/>
                    </a:lnTo>
                    <a:lnTo>
                      <a:pt x="251" y="419"/>
                    </a:lnTo>
                    <a:lnTo>
                      <a:pt x="254" y="425"/>
                    </a:lnTo>
                    <a:lnTo>
                      <a:pt x="256" y="430"/>
                    </a:lnTo>
                    <a:lnTo>
                      <a:pt x="258" y="436"/>
                    </a:lnTo>
                    <a:lnTo>
                      <a:pt x="261" y="441"/>
                    </a:lnTo>
                    <a:lnTo>
                      <a:pt x="263" y="447"/>
                    </a:lnTo>
                    <a:lnTo>
                      <a:pt x="266" y="453"/>
                    </a:lnTo>
                    <a:lnTo>
                      <a:pt x="266" y="458"/>
                    </a:lnTo>
                    <a:lnTo>
                      <a:pt x="268" y="464"/>
                    </a:lnTo>
                    <a:lnTo>
                      <a:pt x="270" y="470"/>
                    </a:lnTo>
                    <a:lnTo>
                      <a:pt x="273" y="473"/>
                    </a:lnTo>
                    <a:lnTo>
                      <a:pt x="275" y="467"/>
                    </a:lnTo>
                    <a:lnTo>
                      <a:pt x="273" y="473"/>
                    </a:lnTo>
                    <a:lnTo>
                      <a:pt x="275" y="479"/>
                    </a:lnTo>
                    <a:lnTo>
                      <a:pt x="280" y="481"/>
                    </a:lnTo>
                    <a:lnTo>
                      <a:pt x="282" y="487"/>
                    </a:lnTo>
                    <a:lnTo>
                      <a:pt x="284" y="492"/>
                    </a:lnTo>
                    <a:lnTo>
                      <a:pt x="284" y="498"/>
                    </a:lnTo>
                    <a:lnTo>
                      <a:pt x="284" y="504"/>
                    </a:lnTo>
                    <a:lnTo>
                      <a:pt x="284" y="509"/>
                    </a:lnTo>
                    <a:lnTo>
                      <a:pt x="280" y="513"/>
                    </a:lnTo>
                    <a:lnTo>
                      <a:pt x="275" y="513"/>
                    </a:lnTo>
                    <a:lnTo>
                      <a:pt x="270" y="513"/>
                    </a:lnTo>
                    <a:lnTo>
                      <a:pt x="266" y="513"/>
                    </a:lnTo>
                    <a:lnTo>
                      <a:pt x="261" y="509"/>
                    </a:lnTo>
                    <a:lnTo>
                      <a:pt x="256" y="509"/>
                    </a:lnTo>
                    <a:lnTo>
                      <a:pt x="251" y="509"/>
                    </a:lnTo>
                    <a:lnTo>
                      <a:pt x="246" y="507"/>
                    </a:lnTo>
                    <a:lnTo>
                      <a:pt x="242" y="507"/>
                    </a:lnTo>
                    <a:lnTo>
                      <a:pt x="237" y="507"/>
                    </a:lnTo>
                    <a:lnTo>
                      <a:pt x="232" y="504"/>
                    </a:lnTo>
                    <a:lnTo>
                      <a:pt x="228" y="504"/>
                    </a:lnTo>
                    <a:lnTo>
                      <a:pt x="222" y="501"/>
                    </a:lnTo>
                    <a:lnTo>
                      <a:pt x="218" y="498"/>
                    </a:lnTo>
                    <a:lnTo>
                      <a:pt x="213" y="498"/>
                    </a:lnTo>
                    <a:lnTo>
                      <a:pt x="208" y="496"/>
                    </a:lnTo>
                    <a:lnTo>
                      <a:pt x="204" y="492"/>
                    </a:lnTo>
                    <a:lnTo>
                      <a:pt x="199" y="490"/>
                    </a:lnTo>
                    <a:lnTo>
                      <a:pt x="194" y="487"/>
                    </a:lnTo>
                    <a:lnTo>
                      <a:pt x="189" y="481"/>
                    </a:lnTo>
                    <a:lnTo>
                      <a:pt x="182" y="479"/>
                    </a:lnTo>
                    <a:lnTo>
                      <a:pt x="178" y="479"/>
                    </a:lnTo>
                    <a:lnTo>
                      <a:pt x="173" y="475"/>
                    </a:lnTo>
                    <a:lnTo>
                      <a:pt x="168" y="475"/>
                    </a:lnTo>
                    <a:lnTo>
                      <a:pt x="163" y="475"/>
                    </a:lnTo>
                    <a:lnTo>
                      <a:pt x="159" y="475"/>
                    </a:lnTo>
                    <a:lnTo>
                      <a:pt x="154" y="475"/>
                    </a:lnTo>
                    <a:lnTo>
                      <a:pt x="149" y="475"/>
                    </a:lnTo>
                    <a:lnTo>
                      <a:pt x="144" y="479"/>
                    </a:lnTo>
                    <a:lnTo>
                      <a:pt x="139" y="479"/>
                    </a:lnTo>
                    <a:lnTo>
                      <a:pt x="135" y="479"/>
                    </a:lnTo>
                    <a:lnTo>
                      <a:pt x="130" y="479"/>
                    </a:lnTo>
                    <a:lnTo>
                      <a:pt x="125" y="479"/>
                    </a:lnTo>
                    <a:lnTo>
                      <a:pt x="121" y="479"/>
                    </a:lnTo>
                    <a:lnTo>
                      <a:pt x="116" y="479"/>
                    </a:lnTo>
                    <a:lnTo>
                      <a:pt x="111" y="479"/>
                    </a:lnTo>
                    <a:lnTo>
                      <a:pt x="106" y="479"/>
                    </a:lnTo>
                    <a:lnTo>
                      <a:pt x="111" y="475"/>
                    </a:lnTo>
                    <a:lnTo>
                      <a:pt x="116" y="473"/>
                    </a:lnTo>
                    <a:lnTo>
                      <a:pt x="121" y="473"/>
                    </a:lnTo>
                    <a:lnTo>
                      <a:pt x="125" y="470"/>
                    </a:lnTo>
                    <a:lnTo>
                      <a:pt x="130" y="470"/>
                    </a:lnTo>
                    <a:lnTo>
                      <a:pt x="135" y="470"/>
                    </a:lnTo>
                    <a:lnTo>
                      <a:pt x="139" y="470"/>
                    </a:lnTo>
                    <a:lnTo>
                      <a:pt x="144" y="470"/>
                    </a:lnTo>
                    <a:lnTo>
                      <a:pt x="149" y="470"/>
                    </a:lnTo>
                    <a:lnTo>
                      <a:pt x="154" y="470"/>
                    </a:lnTo>
                    <a:lnTo>
                      <a:pt x="159" y="470"/>
                    </a:lnTo>
                    <a:lnTo>
                      <a:pt x="159" y="464"/>
                    </a:lnTo>
                    <a:lnTo>
                      <a:pt x="154" y="462"/>
                    </a:lnTo>
                    <a:lnTo>
                      <a:pt x="149" y="458"/>
                    </a:lnTo>
                    <a:lnTo>
                      <a:pt x="144" y="456"/>
                    </a:lnTo>
                    <a:lnTo>
                      <a:pt x="139" y="456"/>
                    </a:lnTo>
                    <a:lnTo>
                      <a:pt x="135" y="453"/>
                    </a:lnTo>
                    <a:lnTo>
                      <a:pt x="130" y="453"/>
                    </a:lnTo>
                    <a:lnTo>
                      <a:pt x="125" y="450"/>
                    </a:lnTo>
                    <a:lnTo>
                      <a:pt x="121" y="450"/>
                    </a:lnTo>
                    <a:lnTo>
                      <a:pt x="116" y="447"/>
                    </a:lnTo>
                    <a:lnTo>
                      <a:pt x="113" y="441"/>
                    </a:lnTo>
                    <a:lnTo>
                      <a:pt x="109" y="438"/>
                    </a:lnTo>
                    <a:lnTo>
                      <a:pt x="109" y="433"/>
                    </a:lnTo>
                    <a:lnTo>
                      <a:pt x="113" y="430"/>
                    </a:lnTo>
                    <a:lnTo>
                      <a:pt x="118" y="430"/>
                    </a:lnTo>
                    <a:lnTo>
                      <a:pt x="123" y="430"/>
                    </a:lnTo>
                    <a:lnTo>
                      <a:pt x="128" y="430"/>
                    </a:lnTo>
                    <a:lnTo>
                      <a:pt x="133" y="430"/>
                    </a:lnTo>
                    <a:lnTo>
                      <a:pt x="137" y="433"/>
                    </a:lnTo>
                    <a:lnTo>
                      <a:pt x="142" y="436"/>
                    </a:lnTo>
                    <a:lnTo>
                      <a:pt x="147" y="441"/>
                    </a:lnTo>
                    <a:lnTo>
                      <a:pt x="144" y="436"/>
                    </a:lnTo>
                    <a:lnTo>
                      <a:pt x="139" y="433"/>
                    </a:lnTo>
                    <a:lnTo>
                      <a:pt x="135" y="430"/>
                    </a:lnTo>
                    <a:lnTo>
                      <a:pt x="133" y="425"/>
                    </a:lnTo>
                    <a:lnTo>
                      <a:pt x="128" y="422"/>
                    </a:lnTo>
                    <a:lnTo>
                      <a:pt x="123" y="419"/>
                    </a:lnTo>
                    <a:lnTo>
                      <a:pt x="118" y="419"/>
                    </a:lnTo>
                    <a:lnTo>
                      <a:pt x="113" y="416"/>
                    </a:lnTo>
                    <a:lnTo>
                      <a:pt x="109" y="413"/>
                    </a:lnTo>
                    <a:lnTo>
                      <a:pt x="99" y="410"/>
                    </a:lnTo>
                    <a:lnTo>
                      <a:pt x="95" y="410"/>
                    </a:lnTo>
                    <a:lnTo>
                      <a:pt x="90" y="408"/>
                    </a:lnTo>
                    <a:lnTo>
                      <a:pt x="85" y="408"/>
                    </a:lnTo>
                    <a:lnTo>
                      <a:pt x="80" y="408"/>
                    </a:lnTo>
                    <a:lnTo>
                      <a:pt x="75" y="408"/>
                    </a:lnTo>
                    <a:lnTo>
                      <a:pt x="75" y="402"/>
                    </a:lnTo>
                    <a:lnTo>
                      <a:pt x="75" y="396"/>
                    </a:lnTo>
                    <a:lnTo>
                      <a:pt x="77" y="391"/>
                    </a:lnTo>
                    <a:lnTo>
                      <a:pt x="87" y="391"/>
                    </a:lnTo>
                    <a:lnTo>
                      <a:pt x="92" y="391"/>
                    </a:lnTo>
                    <a:lnTo>
                      <a:pt x="99" y="391"/>
                    </a:lnTo>
                    <a:lnTo>
                      <a:pt x="104" y="391"/>
                    </a:lnTo>
                    <a:lnTo>
                      <a:pt x="111" y="396"/>
                    </a:lnTo>
                    <a:lnTo>
                      <a:pt x="116" y="396"/>
                    </a:lnTo>
                    <a:lnTo>
                      <a:pt x="121" y="399"/>
                    </a:lnTo>
                    <a:lnTo>
                      <a:pt x="123" y="404"/>
                    </a:lnTo>
                    <a:lnTo>
                      <a:pt x="121" y="399"/>
                    </a:lnTo>
                    <a:lnTo>
                      <a:pt x="116" y="399"/>
                    </a:lnTo>
                    <a:lnTo>
                      <a:pt x="111" y="394"/>
                    </a:lnTo>
                    <a:lnTo>
                      <a:pt x="106" y="394"/>
                    </a:lnTo>
                    <a:lnTo>
                      <a:pt x="101" y="391"/>
                    </a:lnTo>
                    <a:lnTo>
                      <a:pt x="97" y="391"/>
                    </a:lnTo>
                    <a:lnTo>
                      <a:pt x="92" y="388"/>
                    </a:lnTo>
                    <a:lnTo>
                      <a:pt x="87" y="385"/>
                    </a:lnTo>
                    <a:lnTo>
                      <a:pt x="83" y="382"/>
                    </a:lnTo>
                    <a:lnTo>
                      <a:pt x="80" y="376"/>
                    </a:lnTo>
                    <a:lnTo>
                      <a:pt x="80" y="370"/>
                    </a:lnTo>
                    <a:lnTo>
                      <a:pt x="85" y="368"/>
                    </a:lnTo>
                    <a:lnTo>
                      <a:pt x="90" y="368"/>
                    </a:lnTo>
                    <a:lnTo>
                      <a:pt x="95" y="368"/>
                    </a:lnTo>
                    <a:lnTo>
                      <a:pt x="99" y="368"/>
                    </a:lnTo>
                    <a:lnTo>
                      <a:pt x="104" y="370"/>
                    </a:lnTo>
                    <a:lnTo>
                      <a:pt x="109" y="374"/>
                    </a:lnTo>
                    <a:lnTo>
                      <a:pt x="113" y="376"/>
                    </a:lnTo>
                    <a:lnTo>
                      <a:pt x="118" y="379"/>
                    </a:lnTo>
                    <a:lnTo>
                      <a:pt x="121" y="385"/>
                    </a:lnTo>
                    <a:lnTo>
                      <a:pt x="125" y="385"/>
                    </a:lnTo>
                    <a:lnTo>
                      <a:pt x="130" y="391"/>
                    </a:lnTo>
                    <a:lnTo>
                      <a:pt x="133" y="396"/>
                    </a:lnTo>
                    <a:lnTo>
                      <a:pt x="137" y="399"/>
                    </a:lnTo>
                    <a:lnTo>
                      <a:pt x="139" y="404"/>
                    </a:lnTo>
                    <a:lnTo>
                      <a:pt x="144" y="408"/>
                    </a:lnTo>
                    <a:lnTo>
                      <a:pt x="147" y="413"/>
                    </a:lnTo>
                    <a:lnTo>
                      <a:pt x="151" y="416"/>
                    </a:lnTo>
                    <a:lnTo>
                      <a:pt x="151" y="410"/>
                    </a:lnTo>
                    <a:lnTo>
                      <a:pt x="147" y="404"/>
                    </a:lnTo>
                    <a:lnTo>
                      <a:pt x="142" y="399"/>
                    </a:lnTo>
                    <a:lnTo>
                      <a:pt x="137" y="396"/>
                    </a:lnTo>
                    <a:lnTo>
                      <a:pt x="135" y="391"/>
                    </a:lnTo>
                    <a:lnTo>
                      <a:pt x="130" y="385"/>
                    </a:lnTo>
                    <a:lnTo>
                      <a:pt x="125" y="382"/>
                    </a:lnTo>
                    <a:lnTo>
                      <a:pt x="123" y="376"/>
                    </a:lnTo>
                    <a:lnTo>
                      <a:pt x="118" y="374"/>
                    </a:lnTo>
                    <a:lnTo>
                      <a:pt x="113" y="370"/>
                    </a:lnTo>
                    <a:lnTo>
                      <a:pt x="109" y="368"/>
                    </a:lnTo>
                    <a:lnTo>
                      <a:pt x="104" y="365"/>
                    </a:lnTo>
                    <a:lnTo>
                      <a:pt x="99" y="362"/>
                    </a:lnTo>
                    <a:lnTo>
                      <a:pt x="99" y="357"/>
                    </a:lnTo>
                    <a:lnTo>
                      <a:pt x="104" y="354"/>
                    </a:lnTo>
                    <a:lnTo>
                      <a:pt x="109" y="357"/>
                    </a:lnTo>
                    <a:lnTo>
                      <a:pt x="113" y="360"/>
                    </a:lnTo>
                    <a:lnTo>
                      <a:pt x="118" y="360"/>
                    </a:lnTo>
                    <a:lnTo>
                      <a:pt x="113" y="360"/>
                    </a:lnTo>
                    <a:lnTo>
                      <a:pt x="109" y="360"/>
                    </a:lnTo>
                    <a:lnTo>
                      <a:pt x="104" y="357"/>
                    </a:lnTo>
                    <a:lnTo>
                      <a:pt x="99" y="351"/>
                    </a:lnTo>
                    <a:lnTo>
                      <a:pt x="97" y="345"/>
                    </a:lnTo>
                    <a:lnTo>
                      <a:pt x="97" y="340"/>
                    </a:lnTo>
                    <a:lnTo>
                      <a:pt x="97" y="334"/>
                    </a:lnTo>
                    <a:lnTo>
                      <a:pt x="101" y="337"/>
                    </a:lnTo>
                    <a:lnTo>
                      <a:pt x="106" y="337"/>
                    </a:lnTo>
                    <a:lnTo>
                      <a:pt x="101" y="334"/>
                    </a:lnTo>
                    <a:lnTo>
                      <a:pt x="97" y="334"/>
                    </a:lnTo>
                    <a:lnTo>
                      <a:pt x="92" y="331"/>
                    </a:lnTo>
                    <a:lnTo>
                      <a:pt x="87" y="331"/>
                    </a:lnTo>
                    <a:lnTo>
                      <a:pt x="83" y="331"/>
                    </a:lnTo>
                    <a:lnTo>
                      <a:pt x="77" y="331"/>
                    </a:lnTo>
                    <a:lnTo>
                      <a:pt x="73" y="331"/>
                    </a:lnTo>
                    <a:lnTo>
                      <a:pt x="69" y="334"/>
                    </a:lnTo>
                    <a:lnTo>
                      <a:pt x="63" y="334"/>
                    </a:lnTo>
                    <a:lnTo>
                      <a:pt x="59" y="331"/>
                    </a:lnTo>
                    <a:lnTo>
                      <a:pt x="56" y="325"/>
                    </a:lnTo>
                    <a:lnTo>
                      <a:pt x="54" y="320"/>
                    </a:lnTo>
                    <a:lnTo>
                      <a:pt x="51" y="314"/>
                    </a:lnTo>
                    <a:lnTo>
                      <a:pt x="56" y="311"/>
                    </a:lnTo>
                    <a:lnTo>
                      <a:pt x="61" y="311"/>
                    </a:lnTo>
                    <a:lnTo>
                      <a:pt x="66" y="311"/>
                    </a:lnTo>
                    <a:lnTo>
                      <a:pt x="71" y="311"/>
                    </a:lnTo>
                    <a:lnTo>
                      <a:pt x="75" y="311"/>
                    </a:lnTo>
                    <a:lnTo>
                      <a:pt x="80" y="311"/>
                    </a:lnTo>
                    <a:lnTo>
                      <a:pt x="85" y="314"/>
                    </a:lnTo>
                    <a:lnTo>
                      <a:pt x="90" y="314"/>
                    </a:lnTo>
                    <a:lnTo>
                      <a:pt x="95" y="314"/>
                    </a:lnTo>
                    <a:lnTo>
                      <a:pt x="99" y="317"/>
                    </a:lnTo>
                    <a:lnTo>
                      <a:pt x="104" y="320"/>
                    </a:lnTo>
                    <a:lnTo>
                      <a:pt x="99" y="320"/>
                    </a:lnTo>
                    <a:lnTo>
                      <a:pt x="95" y="317"/>
                    </a:lnTo>
                    <a:lnTo>
                      <a:pt x="95" y="311"/>
                    </a:lnTo>
                    <a:lnTo>
                      <a:pt x="99" y="308"/>
                    </a:lnTo>
                    <a:lnTo>
                      <a:pt x="95" y="306"/>
                    </a:lnTo>
                    <a:lnTo>
                      <a:pt x="90" y="303"/>
                    </a:lnTo>
                    <a:lnTo>
                      <a:pt x="87" y="297"/>
                    </a:lnTo>
                    <a:lnTo>
                      <a:pt x="92" y="294"/>
                    </a:lnTo>
                    <a:lnTo>
                      <a:pt x="97" y="294"/>
                    </a:lnTo>
                    <a:lnTo>
                      <a:pt x="101" y="294"/>
                    </a:lnTo>
                    <a:lnTo>
                      <a:pt x="106" y="297"/>
                    </a:lnTo>
                    <a:lnTo>
                      <a:pt x="111" y="297"/>
                    </a:lnTo>
                    <a:lnTo>
                      <a:pt x="106" y="317"/>
                    </a:lnTo>
                    <a:lnTo>
                      <a:pt x="106" y="297"/>
                    </a:lnTo>
                    <a:lnTo>
                      <a:pt x="101" y="294"/>
                    </a:lnTo>
                    <a:lnTo>
                      <a:pt x="97" y="294"/>
                    </a:lnTo>
                    <a:lnTo>
                      <a:pt x="92" y="291"/>
                    </a:lnTo>
                    <a:lnTo>
                      <a:pt x="87" y="291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3" y="291"/>
                    </a:lnTo>
                    <a:lnTo>
                      <a:pt x="69" y="289"/>
                    </a:lnTo>
                    <a:lnTo>
                      <a:pt x="71" y="283"/>
                    </a:lnTo>
                    <a:lnTo>
                      <a:pt x="75" y="283"/>
                    </a:lnTo>
                    <a:lnTo>
                      <a:pt x="80" y="283"/>
                    </a:lnTo>
                    <a:lnTo>
                      <a:pt x="85" y="283"/>
                    </a:lnTo>
                    <a:lnTo>
                      <a:pt x="90" y="283"/>
                    </a:lnTo>
                    <a:lnTo>
                      <a:pt x="95" y="283"/>
                    </a:lnTo>
                    <a:lnTo>
                      <a:pt x="99" y="286"/>
                    </a:lnTo>
                    <a:lnTo>
                      <a:pt x="104" y="286"/>
                    </a:lnTo>
                    <a:lnTo>
                      <a:pt x="109" y="286"/>
                    </a:lnTo>
                    <a:lnTo>
                      <a:pt x="109" y="280"/>
                    </a:lnTo>
                    <a:lnTo>
                      <a:pt x="104" y="277"/>
                    </a:lnTo>
                    <a:lnTo>
                      <a:pt x="99" y="274"/>
                    </a:lnTo>
                    <a:lnTo>
                      <a:pt x="95" y="274"/>
                    </a:lnTo>
                    <a:lnTo>
                      <a:pt x="90" y="272"/>
                    </a:lnTo>
                    <a:lnTo>
                      <a:pt x="85" y="272"/>
                    </a:lnTo>
                    <a:lnTo>
                      <a:pt x="80" y="272"/>
                    </a:lnTo>
                    <a:lnTo>
                      <a:pt x="75" y="272"/>
                    </a:lnTo>
                    <a:lnTo>
                      <a:pt x="71" y="272"/>
                    </a:lnTo>
                    <a:lnTo>
                      <a:pt x="66" y="272"/>
                    </a:lnTo>
                    <a:lnTo>
                      <a:pt x="61" y="269"/>
                    </a:lnTo>
                    <a:lnTo>
                      <a:pt x="61" y="263"/>
                    </a:lnTo>
                    <a:lnTo>
                      <a:pt x="63" y="257"/>
                    </a:lnTo>
                    <a:lnTo>
                      <a:pt x="69" y="255"/>
                    </a:lnTo>
                    <a:lnTo>
                      <a:pt x="73" y="252"/>
                    </a:lnTo>
                    <a:lnTo>
                      <a:pt x="77" y="252"/>
                    </a:lnTo>
                    <a:lnTo>
                      <a:pt x="83" y="252"/>
                    </a:lnTo>
                    <a:lnTo>
                      <a:pt x="87" y="252"/>
                    </a:lnTo>
                    <a:lnTo>
                      <a:pt x="92" y="252"/>
                    </a:lnTo>
                    <a:lnTo>
                      <a:pt x="97" y="252"/>
                    </a:lnTo>
                    <a:lnTo>
                      <a:pt x="101" y="252"/>
                    </a:lnTo>
                    <a:lnTo>
                      <a:pt x="106" y="252"/>
                    </a:lnTo>
                    <a:lnTo>
                      <a:pt x="111" y="255"/>
                    </a:lnTo>
                    <a:lnTo>
                      <a:pt x="116" y="257"/>
                    </a:lnTo>
                    <a:lnTo>
                      <a:pt x="116" y="252"/>
                    </a:lnTo>
                    <a:lnTo>
                      <a:pt x="111" y="246"/>
                    </a:lnTo>
                    <a:lnTo>
                      <a:pt x="106" y="243"/>
                    </a:lnTo>
                    <a:lnTo>
                      <a:pt x="101" y="240"/>
                    </a:lnTo>
                    <a:lnTo>
                      <a:pt x="97" y="237"/>
                    </a:lnTo>
                    <a:lnTo>
                      <a:pt x="92" y="235"/>
                    </a:lnTo>
                    <a:lnTo>
                      <a:pt x="77" y="226"/>
                    </a:lnTo>
                    <a:lnTo>
                      <a:pt x="73" y="226"/>
                    </a:lnTo>
                    <a:lnTo>
                      <a:pt x="69" y="226"/>
                    </a:lnTo>
                    <a:lnTo>
                      <a:pt x="63" y="223"/>
                    </a:lnTo>
                    <a:lnTo>
                      <a:pt x="59" y="223"/>
                    </a:lnTo>
                    <a:lnTo>
                      <a:pt x="54" y="223"/>
                    </a:lnTo>
                    <a:lnTo>
                      <a:pt x="49" y="223"/>
                    </a:lnTo>
                    <a:lnTo>
                      <a:pt x="44" y="223"/>
                    </a:lnTo>
                    <a:lnTo>
                      <a:pt x="40" y="223"/>
                    </a:lnTo>
                    <a:lnTo>
                      <a:pt x="35" y="223"/>
                    </a:lnTo>
                    <a:lnTo>
                      <a:pt x="30" y="223"/>
                    </a:lnTo>
                    <a:lnTo>
                      <a:pt x="25" y="223"/>
                    </a:lnTo>
                    <a:lnTo>
                      <a:pt x="21" y="226"/>
                    </a:lnTo>
                    <a:lnTo>
                      <a:pt x="18" y="221"/>
                    </a:lnTo>
                    <a:lnTo>
                      <a:pt x="23" y="218"/>
                    </a:lnTo>
                    <a:lnTo>
                      <a:pt x="28" y="215"/>
                    </a:lnTo>
                    <a:lnTo>
                      <a:pt x="33" y="215"/>
                    </a:lnTo>
                    <a:lnTo>
                      <a:pt x="37" y="212"/>
                    </a:lnTo>
                    <a:lnTo>
                      <a:pt x="33" y="209"/>
                    </a:lnTo>
                    <a:lnTo>
                      <a:pt x="28" y="209"/>
                    </a:lnTo>
                    <a:lnTo>
                      <a:pt x="23" y="209"/>
                    </a:lnTo>
                    <a:lnTo>
                      <a:pt x="18" y="206"/>
                    </a:lnTo>
                    <a:lnTo>
                      <a:pt x="14" y="206"/>
                    </a:lnTo>
                    <a:lnTo>
                      <a:pt x="9" y="203"/>
                    </a:lnTo>
                    <a:lnTo>
                      <a:pt x="4" y="203"/>
                    </a:lnTo>
                    <a:lnTo>
                      <a:pt x="0" y="201"/>
                    </a:lnTo>
                    <a:lnTo>
                      <a:pt x="4" y="198"/>
                    </a:lnTo>
                    <a:lnTo>
                      <a:pt x="11" y="195"/>
                    </a:lnTo>
                    <a:lnTo>
                      <a:pt x="16" y="192"/>
                    </a:lnTo>
                    <a:lnTo>
                      <a:pt x="21" y="192"/>
                    </a:lnTo>
                    <a:lnTo>
                      <a:pt x="25" y="192"/>
                    </a:lnTo>
                    <a:lnTo>
                      <a:pt x="30" y="192"/>
                    </a:lnTo>
                    <a:lnTo>
                      <a:pt x="35" y="192"/>
                    </a:lnTo>
                    <a:lnTo>
                      <a:pt x="40" y="195"/>
                    </a:lnTo>
                    <a:lnTo>
                      <a:pt x="44" y="195"/>
                    </a:lnTo>
                    <a:lnTo>
                      <a:pt x="49" y="198"/>
                    </a:lnTo>
                    <a:lnTo>
                      <a:pt x="54" y="203"/>
                    </a:lnTo>
                    <a:lnTo>
                      <a:pt x="59" y="206"/>
                    </a:lnTo>
                    <a:lnTo>
                      <a:pt x="63" y="209"/>
                    </a:lnTo>
                    <a:lnTo>
                      <a:pt x="66" y="215"/>
                    </a:lnTo>
                    <a:lnTo>
                      <a:pt x="71" y="215"/>
                    </a:lnTo>
                    <a:lnTo>
                      <a:pt x="63" y="209"/>
                    </a:lnTo>
                    <a:lnTo>
                      <a:pt x="59" y="206"/>
                    </a:lnTo>
                    <a:lnTo>
                      <a:pt x="54" y="203"/>
                    </a:lnTo>
                    <a:lnTo>
                      <a:pt x="47" y="198"/>
                    </a:lnTo>
                    <a:lnTo>
                      <a:pt x="42" y="198"/>
                    </a:lnTo>
                    <a:lnTo>
                      <a:pt x="37" y="195"/>
                    </a:lnTo>
                    <a:lnTo>
                      <a:pt x="33" y="192"/>
                    </a:lnTo>
                    <a:lnTo>
                      <a:pt x="30" y="187"/>
                    </a:lnTo>
                    <a:lnTo>
                      <a:pt x="25" y="184"/>
                    </a:lnTo>
                    <a:lnTo>
                      <a:pt x="23" y="178"/>
                    </a:lnTo>
                    <a:lnTo>
                      <a:pt x="21" y="172"/>
                    </a:lnTo>
                    <a:lnTo>
                      <a:pt x="25" y="169"/>
                    </a:lnTo>
                    <a:lnTo>
                      <a:pt x="30" y="169"/>
                    </a:lnTo>
                    <a:lnTo>
                      <a:pt x="35" y="172"/>
                    </a:lnTo>
                    <a:lnTo>
                      <a:pt x="37" y="178"/>
                    </a:lnTo>
                    <a:lnTo>
                      <a:pt x="42" y="181"/>
                    </a:lnTo>
                    <a:lnTo>
                      <a:pt x="47" y="184"/>
                    </a:lnTo>
                    <a:lnTo>
                      <a:pt x="51" y="187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198"/>
                    </a:lnTo>
                    <a:lnTo>
                      <a:pt x="59" y="192"/>
                    </a:lnTo>
                    <a:lnTo>
                      <a:pt x="54" y="189"/>
                    </a:lnTo>
                    <a:lnTo>
                      <a:pt x="49" y="187"/>
                    </a:lnTo>
                    <a:lnTo>
                      <a:pt x="44" y="184"/>
                    </a:lnTo>
                    <a:lnTo>
                      <a:pt x="40" y="181"/>
                    </a:lnTo>
                    <a:lnTo>
                      <a:pt x="35" y="178"/>
                    </a:lnTo>
                    <a:lnTo>
                      <a:pt x="30" y="175"/>
                    </a:lnTo>
                    <a:lnTo>
                      <a:pt x="25" y="172"/>
                    </a:lnTo>
                    <a:lnTo>
                      <a:pt x="23" y="167"/>
                    </a:lnTo>
                    <a:lnTo>
                      <a:pt x="23" y="161"/>
                    </a:lnTo>
                    <a:lnTo>
                      <a:pt x="28" y="158"/>
                    </a:lnTo>
                    <a:lnTo>
                      <a:pt x="33" y="158"/>
                    </a:lnTo>
                    <a:lnTo>
                      <a:pt x="37" y="158"/>
                    </a:lnTo>
                    <a:lnTo>
                      <a:pt x="42" y="161"/>
                    </a:lnTo>
                    <a:lnTo>
                      <a:pt x="44" y="167"/>
                    </a:lnTo>
                    <a:lnTo>
                      <a:pt x="47" y="172"/>
                    </a:lnTo>
                    <a:lnTo>
                      <a:pt x="49" y="178"/>
                    </a:lnTo>
                    <a:lnTo>
                      <a:pt x="51" y="184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201"/>
                    </a:lnTo>
                    <a:lnTo>
                      <a:pt x="66" y="195"/>
                    </a:lnTo>
                    <a:lnTo>
                      <a:pt x="63" y="18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51" y="178"/>
                    </a:lnTo>
                    <a:lnTo>
                      <a:pt x="47" y="175"/>
                    </a:lnTo>
                    <a:lnTo>
                      <a:pt x="44" y="169"/>
                    </a:lnTo>
                    <a:lnTo>
                      <a:pt x="42" y="164"/>
                    </a:lnTo>
                    <a:lnTo>
                      <a:pt x="40" y="158"/>
                    </a:lnTo>
                    <a:lnTo>
                      <a:pt x="40" y="152"/>
                    </a:lnTo>
                    <a:lnTo>
                      <a:pt x="44" y="150"/>
                    </a:lnTo>
                    <a:lnTo>
                      <a:pt x="49" y="150"/>
                    </a:lnTo>
                    <a:lnTo>
                      <a:pt x="51" y="155"/>
                    </a:lnTo>
                    <a:lnTo>
                      <a:pt x="54" y="161"/>
                    </a:lnTo>
                    <a:lnTo>
                      <a:pt x="56" y="167"/>
                    </a:lnTo>
                    <a:lnTo>
                      <a:pt x="59" y="172"/>
                    </a:lnTo>
                    <a:lnTo>
                      <a:pt x="61" y="178"/>
                    </a:lnTo>
                    <a:lnTo>
                      <a:pt x="63" y="184"/>
                    </a:lnTo>
                    <a:lnTo>
                      <a:pt x="69" y="189"/>
                    </a:lnTo>
                    <a:lnTo>
                      <a:pt x="71" y="195"/>
                    </a:lnTo>
                    <a:lnTo>
                      <a:pt x="75" y="198"/>
                    </a:lnTo>
                    <a:lnTo>
                      <a:pt x="75" y="192"/>
                    </a:lnTo>
                    <a:lnTo>
                      <a:pt x="75" y="187"/>
                    </a:lnTo>
                    <a:lnTo>
                      <a:pt x="75" y="181"/>
                    </a:lnTo>
                    <a:lnTo>
                      <a:pt x="73" y="175"/>
                    </a:lnTo>
                    <a:lnTo>
                      <a:pt x="69" y="169"/>
                    </a:lnTo>
                    <a:lnTo>
                      <a:pt x="63" y="164"/>
                    </a:lnTo>
                    <a:lnTo>
                      <a:pt x="61" y="158"/>
                    </a:lnTo>
                    <a:lnTo>
                      <a:pt x="59" y="150"/>
                    </a:lnTo>
                    <a:lnTo>
                      <a:pt x="56" y="144"/>
                    </a:lnTo>
                    <a:lnTo>
                      <a:pt x="56" y="138"/>
                    </a:lnTo>
                    <a:lnTo>
                      <a:pt x="61" y="135"/>
                    </a:lnTo>
                    <a:lnTo>
                      <a:pt x="66" y="138"/>
                    </a:lnTo>
                    <a:lnTo>
                      <a:pt x="69" y="144"/>
                    </a:lnTo>
                    <a:lnTo>
                      <a:pt x="71" y="150"/>
                    </a:lnTo>
                    <a:lnTo>
                      <a:pt x="75" y="155"/>
                    </a:lnTo>
                    <a:lnTo>
                      <a:pt x="77" y="161"/>
                    </a:lnTo>
                    <a:lnTo>
                      <a:pt x="80" y="167"/>
                    </a:lnTo>
                    <a:lnTo>
                      <a:pt x="83" y="172"/>
                    </a:lnTo>
                    <a:lnTo>
                      <a:pt x="85" y="178"/>
                    </a:lnTo>
                    <a:lnTo>
                      <a:pt x="90" y="181"/>
                    </a:lnTo>
                    <a:lnTo>
                      <a:pt x="92" y="187"/>
                    </a:lnTo>
                    <a:lnTo>
                      <a:pt x="95" y="192"/>
                    </a:lnTo>
                    <a:lnTo>
                      <a:pt x="99" y="198"/>
                    </a:lnTo>
                    <a:lnTo>
                      <a:pt x="99" y="203"/>
                    </a:lnTo>
                    <a:lnTo>
                      <a:pt x="104" y="209"/>
                    </a:lnTo>
                    <a:lnTo>
                      <a:pt x="106" y="203"/>
                    </a:lnTo>
                    <a:lnTo>
                      <a:pt x="106" y="198"/>
                    </a:lnTo>
                    <a:lnTo>
                      <a:pt x="106" y="192"/>
                    </a:lnTo>
                    <a:lnTo>
                      <a:pt x="104" y="187"/>
                    </a:lnTo>
                    <a:lnTo>
                      <a:pt x="99" y="181"/>
                    </a:lnTo>
                    <a:lnTo>
                      <a:pt x="97" y="175"/>
                    </a:lnTo>
                    <a:lnTo>
                      <a:pt x="95" y="169"/>
                    </a:lnTo>
                    <a:lnTo>
                      <a:pt x="92" y="164"/>
                    </a:lnTo>
                    <a:lnTo>
                      <a:pt x="87" y="158"/>
                    </a:lnTo>
                    <a:lnTo>
                      <a:pt x="85" y="152"/>
                    </a:lnTo>
                    <a:lnTo>
                      <a:pt x="83" y="147"/>
                    </a:lnTo>
                    <a:lnTo>
                      <a:pt x="77" y="144"/>
                    </a:lnTo>
                    <a:lnTo>
                      <a:pt x="75" y="138"/>
                    </a:lnTo>
                    <a:lnTo>
                      <a:pt x="77" y="133"/>
                    </a:lnTo>
                    <a:lnTo>
                      <a:pt x="83" y="133"/>
                    </a:lnTo>
                    <a:lnTo>
                      <a:pt x="87" y="135"/>
                    </a:lnTo>
                    <a:lnTo>
                      <a:pt x="92" y="138"/>
                    </a:lnTo>
                    <a:lnTo>
                      <a:pt x="95" y="144"/>
                    </a:lnTo>
                    <a:lnTo>
                      <a:pt x="99" y="150"/>
                    </a:lnTo>
                    <a:lnTo>
                      <a:pt x="101" y="155"/>
                    </a:lnTo>
                    <a:lnTo>
                      <a:pt x="106" y="158"/>
                    </a:lnTo>
                    <a:lnTo>
                      <a:pt x="101" y="158"/>
                    </a:lnTo>
                    <a:lnTo>
                      <a:pt x="99" y="152"/>
                    </a:lnTo>
                    <a:lnTo>
                      <a:pt x="95" y="147"/>
                    </a:lnTo>
                    <a:lnTo>
                      <a:pt x="92" y="141"/>
                    </a:lnTo>
                    <a:lnTo>
                      <a:pt x="92" y="135"/>
                    </a:lnTo>
                    <a:lnTo>
                      <a:pt x="95" y="130"/>
                    </a:lnTo>
                    <a:lnTo>
                      <a:pt x="99" y="130"/>
                    </a:lnTo>
                    <a:lnTo>
                      <a:pt x="104" y="127"/>
                    </a:lnTo>
                    <a:lnTo>
                      <a:pt x="109" y="124"/>
                    </a:lnTo>
                    <a:lnTo>
                      <a:pt x="113" y="124"/>
                    </a:lnTo>
                    <a:lnTo>
                      <a:pt x="118" y="124"/>
                    </a:lnTo>
                    <a:lnTo>
                      <a:pt x="123" y="124"/>
                    </a:lnTo>
                    <a:lnTo>
                      <a:pt x="128" y="124"/>
                    </a:lnTo>
                    <a:lnTo>
                      <a:pt x="133" y="127"/>
                    </a:lnTo>
                    <a:lnTo>
                      <a:pt x="137" y="130"/>
                    </a:lnTo>
                    <a:lnTo>
                      <a:pt x="142" y="135"/>
                    </a:lnTo>
                    <a:lnTo>
                      <a:pt x="144" y="141"/>
                    </a:lnTo>
                    <a:lnTo>
                      <a:pt x="147" y="147"/>
                    </a:lnTo>
                    <a:lnTo>
                      <a:pt x="149" y="152"/>
                    </a:lnTo>
                    <a:lnTo>
                      <a:pt x="154" y="161"/>
                    </a:lnTo>
                    <a:lnTo>
                      <a:pt x="156" y="167"/>
                    </a:lnTo>
                    <a:lnTo>
                      <a:pt x="161" y="172"/>
                    </a:lnTo>
                    <a:lnTo>
                      <a:pt x="161" y="167"/>
                    </a:lnTo>
                    <a:lnTo>
                      <a:pt x="159" y="161"/>
                    </a:lnTo>
                    <a:lnTo>
                      <a:pt x="156" y="155"/>
                    </a:lnTo>
                    <a:lnTo>
                      <a:pt x="154" y="150"/>
                    </a:lnTo>
                    <a:lnTo>
                      <a:pt x="151" y="144"/>
                    </a:lnTo>
                    <a:lnTo>
                      <a:pt x="149" y="138"/>
                    </a:lnTo>
                    <a:lnTo>
                      <a:pt x="147" y="133"/>
                    </a:lnTo>
                    <a:lnTo>
                      <a:pt x="144" y="127"/>
                    </a:lnTo>
                    <a:lnTo>
                      <a:pt x="149" y="127"/>
                    </a:lnTo>
                    <a:lnTo>
                      <a:pt x="151" y="133"/>
                    </a:lnTo>
                    <a:lnTo>
                      <a:pt x="154" y="138"/>
                    </a:lnTo>
                    <a:lnTo>
                      <a:pt x="159" y="144"/>
                    </a:lnTo>
                    <a:lnTo>
                      <a:pt x="161" y="150"/>
                    </a:lnTo>
                    <a:lnTo>
                      <a:pt x="166" y="155"/>
                    </a:lnTo>
                    <a:lnTo>
                      <a:pt x="168" y="161"/>
                    </a:lnTo>
                    <a:lnTo>
                      <a:pt x="168" y="167"/>
                    </a:lnTo>
                    <a:lnTo>
                      <a:pt x="173" y="172"/>
                    </a:lnTo>
                    <a:lnTo>
                      <a:pt x="175" y="178"/>
                    </a:lnTo>
                    <a:lnTo>
                      <a:pt x="180" y="181"/>
                    </a:lnTo>
                    <a:lnTo>
                      <a:pt x="178" y="175"/>
                    </a:lnTo>
                    <a:lnTo>
                      <a:pt x="175" y="169"/>
                    </a:lnTo>
                    <a:lnTo>
                      <a:pt x="170" y="161"/>
                    </a:lnTo>
                    <a:lnTo>
                      <a:pt x="163" y="155"/>
                    </a:lnTo>
                    <a:lnTo>
                      <a:pt x="159" y="150"/>
                    </a:lnTo>
                    <a:lnTo>
                      <a:pt x="156" y="141"/>
                    </a:lnTo>
                    <a:lnTo>
                      <a:pt x="151" y="135"/>
                    </a:lnTo>
                    <a:lnTo>
                      <a:pt x="151" y="130"/>
                    </a:lnTo>
                    <a:lnTo>
                      <a:pt x="149" y="124"/>
                    </a:lnTo>
                    <a:lnTo>
                      <a:pt x="147" y="118"/>
                    </a:lnTo>
                    <a:lnTo>
                      <a:pt x="151" y="116"/>
                    </a:lnTo>
                    <a:lnTo>
                      <a:pt x="156" y="118"/>
                    </a:lnTo>
                    <a:lnTo>
                      <a:pt x="159" y="124"/>
                    </a:lnTo>
                    <a:lnTo>
                      <a:pt x="161" y="130"/>
                    </a:lnTo>
                    <a:lnTo>
                      <a:pt x="166" y="135"/>
                    </a:lnTo>
                    <a:lnTo>
                      <a:pt x="168" y="141"/>
                    </a:lnTo>
                    <a:lnTo>
                      <a:pt x="170" y="147"/>
                    </a:lnTo>
                    <a:lnTo>
                      <a:pt x="170" y="152"/>
                    </a:lnTo>
                    <a:lnTo>
                      <a:pt x="175" y="158"/>
                    </a:lnTo>
                    <a:lnTo>
                      <a:pt x="178" y="164"/>
                    </a:lnTo>
                    <a:lnTo>
                      <a:pt x="180" y="169"/>
                    </a:lnTo>
                    <a:lnTo>
                      <a:pt x="180" y="161"/>
                    </a:lnTo>
                    <a:lnTo>
                      <a:pt x="178" y="155"/>
                    </a:lnTo>
                    <a:lnTo>
                      <a:pt x="170" y="147"/>
                    </a:lnTo>
                    <a:lnTo>
                      <a:pt x="159" y="130"/>
                    </a:lnTo>
                    <a:lnTo>
                      <a:pt x="156" y="124"/>
                    </a:lnTo>
                    <a:lnTo>
                      <a:pt x="154" y="118"/>
                    </a:lnTo>
                    <a:lnTo>
                      <a:pt x="151" y="113"/>
                    </a:lnTo>
                    <a:lnTo>
                      <a:pt x="156" y="110"/>
                    </a:lnTo>
                    <a:lnTo>
                      <a:pt x="161" y="113"/>
                    </a:lnTo>
                    <a:lnTo>
                      <a:pt x="163" y="118"/>
                    </a:lnTo>
                    <a:lnTo>
                      <a:pt x="168" y="124"/>
                    </a:lnTo>
                    <a:lnTo>
                      <a:pt x="170" y="130"/>
                    </a:lnTo>
                    <a:lnTo>
                      <a:pt x="175" y="135"/>
                    </a:lnTo>
                    <a:lnTo>
                      <a:pt x="178" y="141"/>
                    </a:lnTo>
                    <a:lnTo>
                      <a:pt x="180" y="147"/>
                    </a:lnTo>
                    <a:lnTo>
                      <a:pt x="182" y="152"/>
                    </a:lnTo>
                    <a:lnTo>
                      <a:pt x="182" y="158"/>
                    </a:lnTo>
                    <a:lnTo>
                      <a:pt x="187" y="164"/>
                    </a:lnTo>
                    <a:lnTo>
                      <a:pt x="189" y="169"/>
                    </a:lnTo>
                    <a:lnTo>
                      <a:pt x="192" y="175"/>
                    </a:lnTo>
                    <a:lnTo>
                      <a:pt x="194" y="181"/>
                    </a:lnTo>
                    <a:lnTo>
                      <a:pt x="196" y="187"/>
                    </a:lnTo>
                    <a:lnTo>
                      <a:pt x="196" y="181"/>
                    </a:lnTo>
                    <a:lnTo>
                      <a:pt x="194" y="175"/>
                    </a:lnTo>
                    <a:lnTo>
                      <a:pt x="189" y="169"/>
                    </a:lnTo>
                    <a:lnTo>
                      <a:pt x="187" y="164"/>
                    </a:lnTo>
                    <a:lnTo>
                      <a:pt x="185" y="158"/>
                    </a:lnTo>
                    <a:lnTo>
                      <a:pt x="180" y="150"/>
                    </a:lnTo>
                    <a:lnTo>
                      <a:pt x="178" y="144"/>
                    </a:lnTo>
                    <a:lnTo>
                      <a:pt x="175" y="138"/>
                    </a:lnTo>
                    <a:lnTo>
                      <a:pt x="170" y="133"/>
                    </a:lnTo>
                    <a:lnTo>
                      <a:pt x="168" y="127"/>
                    </a:lnTo>
                    <a:lnTo>
                      <a:pt x="166" y="121"/>
                    </a:lnTo>
                    <a:lnTo>
                      <a:pt x="163" y="116"/>
                    </a:lnTo>
                    <a:lnTo>
                      <a:pt x="163" y="110"/>
                    </a:lnTo>
                    <a:lnTo>
                      <a:pt x="163" y="104"/>
                    </a:lnTo>
                    <a:lnTo>
                      <a:pt x="168" y="102"/>
                    </a:lnTo>
                    <a:lnTo>
                      <a:pt x="170" y="107"/>
                    </a:lnTo>
                    <a:lnTo>
                      <a:pt x="170" y="113"/>
                    </a:lnTo>
                    <a:lnTo>
                      <a:pt x="175" y="116"/>
                    </a:lnTo>
                    <a:lnTo>
                      <a:pt x="175" y="116"/>
                    </a:lnTo>
                    <a:lnTo>
                      <a:pt x="170" y="116"/>
                    </a:lnTo>
                    <a:lnTo>
                      <a:pt x="166" y="113"/>
                    </a:lnTo>
                    <a:lnTo>
                      <a:pt x="163" y="107"/>
                    </a:lnTo>
                    <a:lnTo>
                      <a:pt x="163" y="102"/>
                    </a:lnTo>
                    <a:lnTo>
                      <a:pt x="168" y="102"/>
                    </a:lnTo>
                    <a:lnTo>
                      <a:pt x="173" y="104"/>
                    </a:lnTo>
                    <a:lnTo>
                      <a:pt x="178" y="110"/>
                    </a:lnTo>
                    <a:lnTo>
                      <a:pt x="182" y="113"/>
                    </a:lnTo>
                    <a:lnTo>
                      <a:pt x="187" y="118"/>
                    </a:lnTo>
                    <a:lnTo>
                      <a:pt x="187" y="113"/>
                    </a:lnTo>
                    <a:lnTo>
                      <a:pt x="187" y="107"/>
                    </a:lnTo>
                    <a:lnTo>
                      <a:pt x="187" y="102"/>
                    </a:lnTo>
                    <a:lnTo>
                      <a:pt x="187" y="96"/>
                    </a:lnTo>
                    <a:lnTo>
                      <a:pt x="187" y="90"/>
                    </a:lnTo>
                    <a:lnTo>
                      <a:pt x="192" y="87"/>
                    </a:lnTo>
                    <a:lnTo>
                      <a:pt x="199" y="87"/>
                    </a:lnTo>
                    <a:lnTo>
                      <a:pt x="204" y="87"/>
                    </a:lnTo>
                    <a:lnTo>
                      <a:pt x="201" y="82"/>
                    </a:lnTo>
                    <a:lnTo>
                      <a:pt x="201" y="76"/>
                    </a:lnTo>
                    <a:lnTo>
                      <a:pt x="199" y="70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204" y="56"/>
                    </a:lnTo>
                    <a:lnTo>
                      <a:pt x="208" y="56"/>
                    </a:lnTo>
                    <a:lnTo>
                      <a:pt x="213" y="56"/>
                    </a:lnTo>
                    <a:lnTo>
                      <a:pt x="218" y="56"/>
                    </a:lnTo>
                    <a:lnTo>
                      <a:pt x="222" y="54"/>
                    </a:lnTo>
                    <a:lnTo>
                      <a:pt x="225" y="48"/>
                    </a:lnTo>
                    <a:lnTo>
                      <a:pt x="230" y="45"/>
                    </a:lnTo>
                    <a:lnTo>
                      <a:pt x="234" y="42"/>
                    </a:lnTo>
                    <a:lnTo>
                      <a:pt x="240" y="39"/>
                    </a:lnTo>
                    <a:lnTo>
                      <a:pt x="244" y="36"/>
                    </a:lnTo>
                    <a:lnTo>
                      <a:pt x="246" y="31"/>
                    </a:lnTo>
                    <a:lnTo>
                      <a:pt x="251" y="31"/>
                    </a:lnTo>
                    <a:lnTo>
                      <a:pt x="256" y="28"/>
                    </a:lnTo>
                    <a:lnTo>
                      <a:pt x="261" y="25"/>
                    </a:lnTo>
                    <a:lnTo>
                      <a:pt x="266" y="22"/>
                    </a:lnTo>
                    <a:lnTo>
                      <a:pt x="273" y="20"/>
                    </a:lnTo>
                    <a:lnTo>
                      <a:pt x="277" y="20"/>
                    </a:lnTo>
                    <a:lnTo>
                      <a:pt x="282" y="16"/>
                    </a:lnTo>
                    <a:lnTo>
                      <a:pt x="287" y="13"/>
                    </a:lnTo>
                    <a:lnTo>
                      <a:pt x="292" y="11"/>
                    </a:lnTo>
                    <a:lnTo>
                      <a:pt x="296" y="11"/>
                    </a:lnTo>
                    <a:lnTo>
                      <a:pt x="301" y="8"/>
                    </a:lnTo>
                    <a:lnTo>
                      <a:pt x="306" y="5"/>
                    </a:lnTo>
                    <a:lnTo>
                      <a:pt x="310" y="5"/>
                    </a:lnTo>
                    <a:lnTo>
                      <a:pt x="315" y="5"/>
                    </a:lnTo>
                    <a:lnTo>
                      <a:pt x="320" y="3"/>
                    </a:lnTo>
                    <a:lnTo>
                      <a:pt x="327" y="3"/>
                    </a:lnTo>
                    <a:lnTo>
                      <a:pt x="332" y="3"/>
                    </a:lnTo>
                    <a:lnTo>
                      <a:pt x="337" y="3"/>
                    </a:lnTo>
                    <a:lnTo>
                      <a:pt x="341" y="3"/>
                    </a:lnTo>
                    <a:lnTo>
                      <a:pt x="346" y="3"/>
                    </a:lnTo>
                    <a:lnTo>
                      <a:pt x="351" y="3"/>
                    </a:lnTo>
                    <a:lnTo>
                      <a:pt x="356" y="3"/>
                    </a:lnTo>
                    <a:lnTo>
                      <a:pt x="361" y="3"/>
                    </a:lnTo>
                    <a:lnTo>
                      <a:pt x="365" y="3"/>
                    </a:lnTo>
                    <a:lnTo>
                      <a:pt x="370" y="0"/>
                    </a:lnTo>
                    <a:lnTo>
                      <a:pt x="375" y="0"/>
                    </a:lnTo>
                    <a:lnTo>
                      <a:pt x="379" y="0"/>
                    </a:lnTo>
                    <a:lnTo>
                      <a:pt x="384" y="0"/>
                    </a:lnTo>
                    <a:lnTo>
                      <a:pt x="389" y="0"/>
                    </a:lnTo>
                    <a:lnTo>
                      <a:pt x="394" y="0"/>
                    </a:lnTo>
                    <a:lnTo>
                      <a:pt x="399" y="0"/>
                    </a:lnTo>
                    <a:lnTo>
                      <a:pt x="403" y="3"/>
                    </a:lnTo>
                    <a:lnTo>
                      <a:pt x="408" y="3"/>
                    </a:lnTo>
                    <a:lnTo>
                      <a:pt x="413" y="3"/>
                    </a:lnTo>
                    <a:lnTo>
                      <a:pt x="423" y="0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08" name="Freeform 104"/>
              <p:cNvSpPr>
                <a:spLocks/>
              </p:cNvSpPr>
              <p:nvPr/>
            </p:nvSpPr>
            <p:spPr bwMode="auto">
              <a:xfrm>
                <a:off x="4775" y="3802"/>
                <a:ext cx="122" cy="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9" y="8"/>
                  </a:cxn>
                  <a:cxn ang="0">
                    <a:pos x="23" y="11"/>
                  </a:cxn>
                  <a:cxn ang="0">
                    <a:pos x="28" y="11"/>
                  </a:cxn>
                  <a:cxn ang="0">
                    <a:pos x="33" y="14"/>
                  </a:cxn>
                  <a:cxn ang="0">
                    <a:pos x="37" y="17"/>
                  </a:cxn>
                  <a:cxn ang="0">
                    <a:pos x="42" y="17"/>
                  </a:cxn>
                  <a:cxn ang="0">
                    <a:pos x="47" y="19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71" y="25"/>
                  </a:cxn>
                  <a:cxn ang="0">
                    <a:pos x="75" y="28"/>
                  </a:cxn>
                  <a:cxn ang="0">
                    <a:pos x="80" y="30"/>
                  </a:cxn>
                  <a:cxn ang="0">
                    <a:pos x="85" y="34"/>
                  </a:cxn>
                  <a:cxn ang="0">
                    <a:pos x="87" y="39"/>
                  </a:cxn>
                  <a:cxn ang="0">
                    <a:pos x="92" y="42"/>
                  </a:cxn>
                  <a:cxn ang="0">
                    <a:pos x="97" y="45"/>
                  </a:cxn>
                  <a:cxn ang="0">
                    <a:pos x="101" y="48"/>
                  </a:cxn>
                  <a:cxn ang="0">
                    <a:pos x="106" y="48"/>
                  </a:cxn>
                  <a:cxn ang="0">
                    <a:pos x="111" y="48"/>
                  </a:cxn>
                  <a:cxn ang="0">
                    <a:pos x="116" y="51"/>
                  </a:cxn>
                  <a:cxn ang="0">
                    <a:pos x="121" y="51"/>
                  </a:cxn>
                  <a:cxn ang="0">
                    <a:pos x="109" y="48"/>
                  </a:cxn>
                </a:cxnLst>
                <a:rect l="0" t="0" r="r" b="b"/>
                <a:pathLst>
                  <a:path w="122" h="52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9" y="8"/>
                    </a:lnTo>
                    <a:lnTo>
                      <a:pt x="23" y="11"/>
                    </a:lnTo>
                    <a:lnTo>
                      <a:pt x="28" y="11"/>
                    </a:lnTo>
                    <a:lnTo>
                      <a:pt x="33" y="14"/>
                    </a:lnTo>
                    <a:lnTo>
                      <a:pt x="37" y="17"/>
                    </a:lnTo>
                    <a:lnTo>
                      <a:pt x="42" y="17"/>
                    </a:lnTo>
                    <a:lnTo>
                      <a:pt x="47" y="19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71" y="25"/>
                    </a:lnTo>
                    <a:lnTo>
                      <a:pt x="75" y="28"/>
                    </a:lnTo>
                    <a:lnTo>
                      <a:pt x="80" y="30"/>
                    </a:lnTo>
                    <a:lnTo>
                      <a:pt x="85" y="34"/>
                    </a:lnTo>
                    <a:lnTo>
                      <a:pt x="87" y="39"/>
                    </a:lnTo>
                    <a:lnTo>
                      <a:pt x="92" y="42"/>
                    </a:lnTo>
                    <a:lnTo>
                      <a:pt x="97" y="45"/>
                    </a:lnTo>
                    <a:lnTo>
                      <a:pt x="101" y="48"/>
                    </a:lnTo>
                    <a:lnTo>
                      <a:pt x="106" y="48"/>
                    </a:lnTo>
                    <a:lnTo>
                      <a:pt x="111" y="48"/>
                    </a:lnTo>
                    <a:lnTo>
                      <a:pt x="116" y="51"/>
                    </a:lnTo>
                    <a:lnTo>
                      <a:pt x="121" y="51"/>
                    </a:lnTo>
                    <a:lnTo>
                      <a:pt x="109" y="4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09" name="Freeform 105"/>
              <p:cNvSpPr>
                <a:spLocks/>
              </p:cNvSpPr>
              <p:nvPr/>
            </p:nvSpPr>
            <p:spPr bwMode="auto">
              <a:xfrm>
                <a:off x="4951" y="3508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0" y="0"/>
                  </a:cxn>
                  <a:cxn ang="0">
                    <a:pos x="5" y="0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0" y="0"/>
                    </a:lnTo>
                    <a:lnTo>
                      <a:pt x="5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0" name="Freeform 106"/>
              <p:cNvSpPr>
                <a:spLocks/>
              </p:cNvSpPr>
              <p:nvPr/>
            </p:nvSpPr>
            <p:spPr bwMode="auto">
              <a:xfrm>
                <a:off x="4785" y="3689"/>
                <a:ext cx="96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3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1"/>
                  </a:cxn>
                  <a:cxn ang="0">
                    <a:pos x="95" y="67"/>
                  </a:cxn>
                </a:cxnLst>
                <a:rect l="0" t="0" r="r" b="b"/>
                <a:pathLst>
                  <a:path w="96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3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1"/>
                    </a:lnTo>
                    <a:lnTo>
                      <a:pt x="95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1" name="Freeform 107"/>
              <p:cNvSpPr>
                <a:spLocks/>
              </p:cNvSpPr>
              <p:nvPr/>
            </p:nvSpPr>
            <p:spPr bwMode="auto">
              <a:xfrm>
                <a:off x="4766" y="3712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0"/>
                  </a:cxn>
                  <a:cxn ang="0">
                    <a:pos x="42" y="10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0"/>
                    </a:lnTo>
                    <a:lnTo>
                      <a:pt x="42" y="10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2" name="Freeform 108"/>
              <p:cNvSpPr>
                <a:spLocks/>
              </p:cNvSpPr>
              <p:nvPr/>
            </p:nvSpPr>
            <p:spPr bwMode="auto">
              <a:xfrm>
                <a:off x="4747" y="373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3" name="Freeform 109"/>
              <p:cNvSpPr>
                <a:spLocks/>
              </p:cNvSpPr>
              <p:nvPr/>
            </p:nvSpPr>
            <p:spPr bwMode="auto">
              <a:xfrm>
                <a:off x="4795" y="3797"/>
                <a:ext cx="95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3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2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6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0" y="24"/>
                  </a:cxn>
                  <a:cxn ang="0">
                    <a:pos x="63" y="30"/>
                  </a:cxn>
                  <a:cxn ang="0">
                    <a:pos x="68" y="33"/>
                  </a:cxn>
                  <a:cxn ang="0">
                    <a:pos x="70" y="39"/>
                  </a:cxn>
                  <a:cxn ang="0">
                    <a:pos x="75" y="44"/>
                  </a:cxn>
                  <a:cxn ang="0">
                    <a:pos x="77" y="50"/>
                  </a:cxn>
                  <a:cxn ang="0">
                    <a:pos x="82" y="55"/>
                  </a:cxn>
                  <a:cxn ang="0">
                    <a:pos x="87" y="55"/>
                  </a:cxn>
                  <a:cxn ang="0">
                    <a:pos x="91" y="61"/>
                  </a:cxn>
                  <a:cxn ang="0">
                    <a:pos x="94" y="67"/>
                  </a:cxn>
                </a:cxnLst>
                <a:rect l="0" t="0" r="r" b="b"/>
                <a:pathLst>
                  <a:path w="95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3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2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6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0" y="24"/>
                    </a:lnTo>
                    <a:lnTo>
                      <a:pt x="63" y="30"/>
                    </a:lnTo>
                    <a:lnTo>
                      <a:pt x="68" y="33"/>
                    </a:lnTo>
                    <a:lnTo>
                      <a:pt x="70" y="39"/>
                    </a:lnTo>
                    <a:lnTo>
                      <a:pt x="75" y="44"/>
                    </a:lnTo>
                    <a:lnTo>
                      <a:pt x="77" y="50"/>
                    </a:lnTo>
                    <a:lnTo>
                      <a:pt x="82" y="55"/>
                    </a:lnTo>
                    <a:lnTo>
                      <a:pt x="87" y="55"/>
                    </a:lnTo>
                    <a:lnTo>
                      <a:pt x="91" y="61"/>
                    </a:lnTo>
                    <a:lnTo>
                      <a:pt x="94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4" name="Freeform 110"/>
              <p:cNvSpPr>
                <a:spLocks/>
              </p:cNvSpPr>
              <p:nvPr/>
            </p:nvSpPr>
            <p:spPr bwMode="auto">
              <a:xfrm>
                <a:off x="4842" y="3859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5" name="Freeform 111"/>
              <p:cNvSpPr>
                <a:spLocks/>
              </p:cNvSpPr>
              <p:nvPr/>
            </p:nvSpPr>
            <p:spPr bwMode="auto">
              <a:xfrm>
                <a:off x="4842" y="3844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6" name="Freeform 112"/>
              <p:cNvSpPr>
                <a:spLocks/>
              </p:cNvSpPr>
              <p:nvPr/>
            </p:nvSpPr>
            <p:spPr bwMode="auto">
              <a:xfrm>
                <a:off x="4778" y="3641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7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7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7" name="Freeform 113"/>
              <p:cNvSpPr>
                <a:spLocks/>
              </p:cNvSpPr>
              <p:nvPr/>
            </p:nvSpPr>
            <p:spPr bwMode="auto">
              <a:xfrm>
                <a:off x="4827" y="360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6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6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8" name="Freeform 114"/>
              <p:cNvSpPr>
                <a:spLocks/>
              </p:cNvSpPr>
              <p:nvPr/>
            </p:nvSpPr>
            <p:spPr bwMode="auto">
              <a:xfrm>
                <a:off x="4865" y="3547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40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40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19" name="Freeform 115"/>
              <p:cNvSpPr>
                <a:spLocks/>
              </p:cNvSpPr>
              <p:nvPr/>
            </p:nvSpPr>
            <p:spPr bwMode="auto">
              <a:xfrm>
                <a:off x="4789" y="3853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0" name="Freeform 116"/>
              <p:cNvSpPr>
                <a:spLocks/>
              </p:cNvSpPr>
              <p:nvPr/>
            </p:nvSpPr>
            <p:spPr bwMode="auto">
              <a:xfrm>
                <a:off x="4878" y="3499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1" name="Freeform 117"/>
              <p:cNvSpPr>
                <a:spLocks/>
              </p:cNvSpPr>
              <p:nvPr/>
            </p:nvSpPr>
            <p:spPr bwMode="auto">
              <a:xfrm>
                <a:off x="4899" y="3482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1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1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2" name="Freeform 118"/>
              <p:cNvSpPr>
                <a:spLocks/>
              </p:cNvSpPr>
              <p:nvPr/>
            </p:nvSpPr>
            <p:spPr bwMode="auto">
              <a:xfrm>
                <a:off x="4773" y="3550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9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3" name="Freeform 119"/>
              <p:cNvSpPr>
                <a:spLocks/>
              </p:cNvSpPr>
              <p:nvPr/>
            </p:nvSpPr>
            <p:spPr bwMode="auto">
              <a:xfrm>
                <a:off x="4797" y="3502"/>
                <a:ext cx="77" cy="24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" y="20"/>
                  </a:cxn>
                  <a:cxn ang="0">
                    <a:pos x="9" y="17"/>
                  </a:cxn>
                  <a:cxn ang="0">
                    <a:pos x="14" y="17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3" y="14"/>
                  </a:cxn>
                  <a:cxn ang="0">
                    <a:pos x="37" y="12"/>
                  </a:cxn>
                  <a:cxn ang="0">
                    <a:pos x="42" y="12"/>
                  </a:cxn>
                  <a:cxn ang="0">
                    <a:pos x="47" y="12"/>
                  </a:cxn>
                  <a:cxn ang="0">
                    <a:pos x="52" y="8"/>
                  </a:cxn>
                  <a:cxn ang="0">
                    <a:pos x="56" y="5"/>
                  </a:cxn>
                  <a:cxn ang="0">
                    <a:pos x="61" y="3"/>
                  </a:cxn>
                  <a:cxn ang="0">
                    <a:pos x="66" y="3"/>
                  </a:cxn>
                  <a:cxn ang="0">
                    <a:pos x="71" y="0"/>
                  </a:cxn>
                  <a:cxn ang="0">
                    <a:pos x="76" y="0"/>
                  </a:cxn>
                </a:cxnLst>
                <a:rect l="0" t="0" r="r" b="b"/>
                <a:pathLst>
                  <a:path w="77" h="24">
                    <a:moveTo>
                      <a:pt x="0" y="23"/>
                    </a:moveTo>
                    <a:lnTo>
                      <a:pt x="4" y="20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3" y="14"/>
                    </a:lnTo>
                    <a:lnTo>
                      <a:pt x="37" y="12"/>
                    </a:lnTo>
                    <a:lnTo>
                      <a:pt x="42" y="12"/>
                    </a:lnTo>
                    <a:lnTo>
                      <a:pt x="47" y="12"/>
                    </a:lnTo>
                    <a:lnTo>
                      <a:pt x="52" y="8"/>
                    </a:lnTo>
                    <a:lnTo>
                      <a:pt x="56" y="5"/>
                    </a:lnTo>
                    <a:lnTo>
                      <a:pt x="61" y="3"/>
                    </a:lnTo>
                    <a:lnTo>
                      <a:pt x="66" y="3"/>
                    </a:lnTo>
                    <a:lnTo>
                      <a:pt x="71" y="0"/>
                    </a:lnTo>
                    <a:lnTo>
                      <a:pt x="76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4" name="Freeform 120"/>
              <p:cNvSpPr>
                <a:spLocks/>
              </p:cNvSpPr>
              <p:nvPr/>
            </p:nvSpPr>
            <p:spPr bwMode="auto">
              <a:xfrm>
                <a:off x="4783" y="3901"/>
                <a:ext cx="148" cy="47"/>
              </a:xfrm>
              <a:custGeom>
                <a:avLst/>
                <a:gdLst/>
                <a:ahLst/>
                <a:cxnLst>
                  <a:cxn ang="0">
                    <a:pos x="147" y="46"/>
                  </a:cxn>
                  <a:cxn ang="0">
                    <a:pos x="142" y="42"/>
                  </a:cxn>
                  <a:cxn ang="0">
                    <a:pos x="130" y="34"/>
                  </a:cxn>
                  <a:cxn ang="0">
                    <a:pos x="125" y="31"/>
                  </a:cxn>
                  <a:cxn ang="0">
                    <a:pos x="121" y="31"/>
                  </a:cxn>
                  <a:cxn ang="0">
                    <a:pos x="116" y="25"/>
                  </a:cxn>
                  <a:cxn ang="0">
                    <a:pos x="111" y="25"/>
                  </a:cxn>
                  <a:cxn ang="0">
                    <a:pos x="106" y="20"/>
                  </a:cxn>
                  <a:cxn ang="0">
                    <a:pos x="101" y="20"/>
                  </a:cxn>
                  <a:cxn ang="0">
                    <a:pos x="97" y="17"/>
                  </a:cxn>
                  <a:cxn ang="0">
                    <a:pos x="92" y="17"/>
                  </a:cxn>
                  <a:cxn ang="0">
                    <a:pos x="87" y="17"/>
                  </a:cxn>
                  <a:cxn ang="0">
                    <a:pos x="83" y="17"/>
                  </a:cxn>
                  <a:cxn ang="0">
                    <a:pos x="77" y="17"/>
                  </a:cxn>
                  <a:cxn ang="0">
                    <a:pos x="73" y="17"/>
                  </a:cxn>
                  <a:cxn ang="0">
                    <a:pos x="69" y="17"/>
                  </a:cxn>
                  <a:cxn ang="0">
                    <a:pos x="63" y="14"/>
                  </a:cxn>
                  <a:cxn ang="0">
                    <a:pos x="59" y="14"/>
                  </a:cxn>
                  <a:cxn ang="0">
                    <a:pos x="54" y="11"/>
                  </a:cxn>
                  <a:cxn ang="0">
                    <a:pos x="42" y="8"/>
                  </a:cxn>
                  <a:cxn ang="0">
                    <a:pos x="33" y="3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148" h="47">
                    <a:moveTo>
                      <a:pt x="147" y="46"/>
                    </a:moveTo>
                    <a:lnTo>
                      <a:pt x="142" y="42"/>
                    </a:lnTo>
                    <a:lnTo>
                      <a:pt x="130" y="34"/>
                    </a:lnTo>
                    <a:lnTo>
                      <a:pt x="125" y="31"/>
                    </a:lnTo>
                    <a:lnTo>
                      <a:pt x="121" y="31"/>
                    </a:lnTo>
                    <a:lnTo>
                      <a:pt x="116" y="25"/>
                    </a:lnTo>
                    <a:lnTo>
                      <a:pt x="111" y="25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17"/>
                    </a:lnTo>
                    <a:lnTo>
                      <a:pt x="92" y="17"/>
                    </a:lnTo>
                    <a:lnTo>
                      <a:pt x="87" y="17"/>
                    </a:lnTo>
                    <a:lnTo>
                      <a:pt x="83" y="17"/>
                    </a:lnTo>
                    <a:lnTo>
                      <a:pt x="77" y="17"/>
                    </a:lnTo>
                    <a:lnTo>
                      <a:pt x="73" y="17"/>
                    </a:lnTo>
                    <a:lnTo>
                      <a:pt x="69" y="17"/>
                    </a:lnTo>
                    <a:lnTo>
                      <a:pt x="63" y="14"/>
                    </a:lnTo>
                    <a:lnTo>
                      <a:pt x="59" y="14"/>
                    </a:lnTo>
                    <a:lnTo>
                      <a:pt x="54" y="11"/>
                    </a:lnTo>
                    <a:lnTo>
                      <a:pt x="42" y="8"/>
                    </a:lnTo>
                    <a:lnTo>
                      <a:pt x="33" y="3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5" name="Freeform 121"/>
              <p:cNvSpPr>
                <a:spLocks/>
              </p:cNvSpPr>
              <p:nvPr/>
            </p:nvSpPr>
            <p:spPr bwMode="auto">
              <a:xfrm>
                <a:off x="4780" y="3530"/>
                <a:ext cx="120" cy="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25" y="3"/>
                  </a:cxn>
                  <a:cxn ang="0">
                    <a:pos x="35" y="3"/>
                  </a:cxn>
                  <a:cxn ang="0">
                    <a:pos x="40" y="3"/>
                  </a:cxn>
                  <a:cxn ang="0">
                    <a:pos x="45" y="3"/>
                  </a:cxn>
                  <a:cxn ang="0">
                    <a:pos x="49" y="5"/>
                  </a:cxn>
                  <a:cxn ang="0">
                    <a:pos x="54" y="8"/>
                  </a:cxn>
                  <a:cxn ang="0">
                    <a:pos x="54" y="14"/>
                  </a:cxn>
                  <a:cxn ang="0">
                    <a:pos x="59" y="14"/>
                  </a:cxn>
                  <a:cxn ang="0">
                    <a:pos x="61" y="20"/>
                  </a:cxn>
                  <a:cxn ang="0">
                    <a:pos x="66" y="23"/>
                  </a:cxn>
                  <a:cxn ang="0">
                    <a:pos x="71" y="25"/>
                  </a:cxn>
                  <a:cxn ang="0">
                    <a:pos x="75" y="25"/>
                  </a:cxn>
                  <a:cxn ang="0">
                    <a:pos x="80" y="28"/>
                  </a:cxn>
                  <a:cxn ang="0">
                    <a:pos x="85" y="31"/>
                  </a:cxn>
                  <a:cxn ang="0">
                    <a:pos x="87" y="37"/>
                  </a:cxn>
                  <a:cxn ang="0">
                    <a:pos x="90" y="42"/>
                  </a:cxn>
                  <a:cxn ang="0">
                    <a:pos x="95" y="45"/>
                  </a:cxn>
                  <a:cxn ang="0">
                    <a:pos x="97" y="50"/>
                  </a:cxn>
                  <a:cxn ang="0">
                    <a:pos x="102" y="54"/>
                  </a:cxn>
                  <a:cxn ang="0">
                    <a:pos x="104" y="59"/>
                  </a:cxn>
                  <a:cxn ang="0">
                    <a:pos x="109" y="62"/>
                  </a:cxn>
                  <a:cxn ang="0">
                    <a:pos x="114" y="67"/>
                  </a:cxn>
                  <a:cxn ang="0">
                    <a:pos x="119" y="71"/>
                  </a:cxn>
                </a:cxnLst>
                <a:rect l="0" t="0" r="r" b="b"/>
                <a:pathLst>
                  <a:path w="120" h="72">
                    <a:moveTo>
                      <a:pt x="0" y="0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25" y="3"/>
                    </a:lnTo>
                    <a:lnTo>
                      <a:pt x="35" y="3"/>
                    </a:lnTo>
                    <a:lnTo>
                      <a:pt x="40" y="3"/>
                    </a:lnTo>
                    <a:lnTo>
                      <a:pt x="45" y="3"/>
                    </a:lnTo>
                    <a:lnTo>
                      <a:pt x="49" y="5"/>
                    </a:lnTo>
                    <a:lnTo>
                      <a:pt x="54" y="8"/>
                    </a:lnTo>
                    <a:lnTo>
                      <a:pt x="54" y="14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6" y="23"/>
                    </a:lnTo>
                    <a:lnTo>
                      <a:pt x="71" y="25"/>
                    </a:lnTo>
                    <a:lnTo>
                      <a:pt x="75" y="25"/>
                    </a:lnTo>
                    <a:lnTo>
                      <a:pt x="80" y="28"/>
                    </a:lnTo>
                    <a:lnTo>
                      <a:pt x="85" y="31"/>
                    </a:lnTo>
                    <a:lnTo>
                      <a:pt x="87" y="37"/>
                    </a:lnTo>
                    <a:lnTo>
                      <a:pt x="90" y="42"/>
                    </a:lnTo>
                    <a:lnTo>
                      <a:pt x="95" y="45"/>
                    </a:lnTo>
                    <a:lnTo>
                      <a:pt x="97" y="50"/>
                    </a:lnTo>
                    <a:lnTo>
                      <a:pt x="102" y="54"/>
                    </a:lnTo>
                    <a:lnTo>
                      <a:pt x="104" y="59"/>
                    </a:lnTo>
                    <a:lnTo>
                      <a:pt x="109" y="62"/>
                    </a:lnTo>
                    <a:lnTo>
                      <a:pt x="114" y="67"/>
                    </a:lnTo>
                    <a:lnTo>
                      <a:pt x="119" y="71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26" name="Freeform 122"/>
              <p:cNvSpPr>
                <a:spLocks/>
              </p:cNvSpPr>
              <p:nvPr/>
            </p:nvSpPr>
            <p:spPr bwMode="auto">
              <a:xfrm>
                <a:off x="4818" y="3910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827" name="Group 123"/>
            <p:cNvGrpSpPr>
              <a:grpSpLocks/>
            </p:cNvGrpSpPr>
            <p:nvPr/>
          </p:nvGrpSpPr>
          <p:grpSpPr bwMode="auto">
            <a:xfrm>
              <a:off x="4387" y="2150"/>
              <a:ext cx="408" cy="246"/>
              <a:chOff x="4919" y="3926"/>
              <a:chExt cx="408" cy="246"/>
            </a:xfrm>
          </p:grpSpPr>
          <p:grpSp>
            <p:nvGrpSpPr>
              <p:cNvPr id="1096828" name="Group 124"/>
              <p:cNvGrpSpPr>
                <a:grpSpLocks/>
              </p:cNvGrpSpPr>
              <p:nvPr/>
            </p:nvGrpSpPr>
            <p:grpSpPr bwMode="auto">
              <a:xfrm>
                <a:off x="4919" y="3926"/>
                <a:ext cx="408" cy="246"/>
                <a:chOff x="4919" y="3926"/>
                <a:chExt cx="408" cy="246"/>
              </a:xfrm>
            </p:grpSpPr>
            <p:sp>
              <p:nvSpPr>
                <p:cNvPr id="1096829" name="Freeform 125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  <a:lnTo>
                        <a:pt x="387" y="188"/>
                      </a:lnTo>
                    </a:path>
                  </a:pathLst>
                </a:custGeom>
                <a:solidFill>
                  <a:srgbClr val="C0FEF9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830" name="Freeform 126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831" name="Freeform 127"/>
              <p:cNvSpPr>
                <a:spLocks/>
              </p:cNvSpPr>
              <p:nvPr/>
            </p:nvSpPr>
            <p:spPr bwMode="auto">
              <a:xfrm>
                <a:off x="5240" y="4108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5"/>
                  </a:cxn>
                  <a:cxn ang="0">
                    <a:pos x="16" y="11"/>
                  </a:cxn>
                  <a:cxn ang="0">
                    <a:pos x="16" y="16"/>
                  </a:cxn>
                  <a:cxn ang="0">
                    <a:pos x="8" y="22"/>
                  </a:cxn>
                  <a:cxn ang="0">
                    <a:pos x="8" y="27"/>
                  </a:cxn>
                  <a:cxn ang="0">
                    <a:pos x="0" y="33"/>
                  </a:cxn>
                  <a:cxn ang="0">
                    <a:pos x="0" y="39"/>
                  </a:cxn>
                </a:cxnLst>
                <a:rect l="0" t="0" r="r" b="b"/>
                <a:pathLst>
                  <a:path w="17" h="40">
                    <a:moveTo>
                      <a:pt x="8" y="0"/>
                    </a:moveTo>
                    <a:lnTo>
                      <a:pt x="8" y="5"/>
                    </a:lnTo>
                    <a:lnTo>
                      <a:pt x="16" y="11"/>
                    </a:lnTo>
                    <a:lnTo>
                      <a:pt x="16" y="16"/>
                    </a:lnTo>
                    <a:lnTo>
                      <a:pt x="8" y="22"/>
                    </a:lnTo>
                    <a:lnTo>
                      <a:pt x="8" y="27"/>
                    </a:lnTo>
                    <a:lnTo>
                      <a:pt x="0" y="33"/>
                    </a:lnTo>
                    <a:lnTo>
                      <a:pt x="0" y="3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32" name="Freeform 128"/>
              <p:cNvSpPr>
                <a:spLocks/>
              </p:cNvSpPr>
              <p:nvPr/>
            </p:nvSpPr>
            <p:spPr bwMode="auto">
              <a:xfrm>
                <a:off x="5170" y="4114"/>
                <a:ext cx="46" cy="3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5"/>
                  </a:cxn>
                  <a:cxn ang="0">
                    <a:pos x="45" y="10"/>
                  </a:cxn>
                  <a:cxn ang="0">
                    <a:pos x="42" y="17"/>
                  </a:cxn>
                  <a:cxn ang="0">
                    <a:pos x="37" y="22"/>
                  </a:cxn>
                  <a:cxn ang="0">
                    <a:pos x="35" y="28"/>
                  </a:cxn>
                  <a:cxn ang="0">
                    <a:pos x="30" y="31"/>
                  </a:cxn>
                  <a:cxn ang="0">
                    <a:pos x="25" y="31"/>
                  </a:cxn>
                  <a:cxn ang="0">
                    <a:pos x="21" y="31"/>
                  </a:cxn>
                  <a:cxn ang="0">
                    <a:pos x="0" y="28"/>
                  </a:cxn>
                </a:cxnLst>
                <a:rect l="0" t="0" r="r" b="b"/>
                <a:pathLst>
                  <a:path w="46" h="32">
                    <a:moveTo>
                      <a:pt x="45" y="0"/>
                    </a:moveTo>
                    <a:lnTo>
                      <a:pt x="45" y="5"/>
                    </a:lnTo>
                    <a:lnTo>
                      <a:pt x="45" y="10"/>
                    </a:lnTo>
                    <a:lnTo>
                      <a:pt x="42" y="17"/>
                    </a:lnTo>
                    <a:lnTo>
                      <a:pt x="37" y="22"/>
                    </a:lnTo>
                    <a:lnTo>
                      <a:pt x="35" y="28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1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33" name="Freeform 129"/>
              <p:cNvSpPr>
                <a:spLocks/>
              </p:cNvSpPr>
              <p:nvPr/>
            </p:nvSpPr>
            <p:spPr bwMode="auto">
              <a:xfrm>
                <a:off x="4989" y="4032"/>
                <a:ext cx="65" cy="31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0"/>
                  </a:cxn>
                  <a:cxn ang="0">
                    <a:pos x="54" y="0"/>
                  </a:cxn>
                  <a:cxn ang="0">
                    <a:pos x="49" y="2"/>
                  </a:cxn>
                  <a:cxn ang="0">
                    <a:pos x="44" y="2"/>
                  </a:cxn>
                  <a:cxn ang="0">
                    <a:pos x="40" y="5"/>
                  </a:cxn>
                  <a:cxn ang="0">
                    <a:pos x="35" y="5"/>
                  </a:cxn>
                  <a:cxn ang="0">
                    <a:pos x="30" y="8"/>
                  </a:cxn>
                  <a:cxn ang="0">
                    <a:pos x="25" y="8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4" y="19"/>
                  </a:cxn>
                  <a:cxn ang="0">
                    <a:pos x="9" y="22"/>
                  </a:cxn>
                  <a:cxn ang="0">
                    <a:pos x="4" y="24"/>
                  </a:cxn>
                  <a:cxn ang="0">
                    <a:pos x="0" y="30"/>
                  </a:cxn>
                </a:cxnLst>
                <a:rect l="0" t="0" r="r" b="b"/>
                <a:pathLst>
                  <a:path w="65" h="31">
                    <a:moveTo>
                      <a:pt x="64" y="0"/>
                    </a:moveTo>
                    <a:lnTo>
                      <a:pt x="59" y="0"/>
                    </a:lnTo>
                    <a:lnTo>
                      <a:pt x="54" y="0"/>
                    </a:lnTo>
                    <a:lnTo>
                      <a:pt x="49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35" y="5"/>
                    </a:lnTo>
                    <a:lnTo>
                      <a:pt x="30" y="8"/>
                    </a:lnTo>
                    <a:lnTo>
                      <a:pt x="25" y="8"/>
                    </a:lnTo>
                    <a:lnTo>
                      <a:pt x="21" y="11"/>
                    </a:lnTo>
                    <a:lnTo>
                      <a:pt x="16" y="13"/>
                    </a:lnTo>
                    <a:lnTo>
                      <a:pt x="14" y="19"/>
                    </a:lnTo>
                    <a:lnTo>
                      <a:pt x="9" y="22"/>
                    </a:lnTo>
                    <a:lnTo>
                      <a:pt x="4" y="24"/>
                    </a:lnTo>
                    <a:lnTo>
                      <a:pt x="0" y="3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34" name="Freeform 130"/>
              <p:cNvSpPr>
                <a:spLocks/>
              </p:cNvSpPr>
              <p:nvPr/>
            </p:nvSpPr>
            <p:spPr bwMode="auto">
              <a:xfrm>
                <a:off x="4940" y="3991"/>
                <a:ext cx="69" cy="19"/>
              </a:xfrm>
              <a:custGeom>
                <a:avLst/>
                <a:gdLst/>
                <a:ahLst/>
                <a:cxnLst>
                  <a:cxn ang="0">
                    <a:pos x="68" y="5"/>
                  </a:cxn>
                  <a:cxn ang="0">
                    <a:pos x="63" y="5"/>
                  </a:cxn>
                  <a:cxn ang="0">
                    <a:pos x="58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39" y="0"/>
                  </a:cxn>
                  <a:cxn ang="0">
                    <a:pos x="35" y="5"/>
                  </a:cxn>
                  <a:cxn ang="0">
                    <a:pos x="30" y="5"/>
                  </a:cxn>
                  <a:cxn ang="0">
                    <a:pos x="25" y="5"/>
                  </a:cxn>
                  <a:cxn ang="0">
                    <a:pos x="21" y="5"/>
                  </a:cxn>
                  <a:cxn ang="0">
                    <a:pos x="15" y="5"/>
                  </a:cxn>
                  <a:cxn ang="0">
                    <a:pos x="11" y="5"/>
                  </a:cxn>
                  <a:cxn ang="0">
                    <a:pos x="6" y="9"/>
                  </a:cxn>
                  <a:cxn ang="0">
                    <a:pos x="2" y="12"/>
                  </a:cxn>
                  <a:cxn ang="0">
                    <a:pos x="0" y="18"/>
                  </a:cxn>
                </a:cxnLst>
                <a:rect l="0" t="0" r="r" b="b"/>
                <a:pathLst>
                  <a:path w="69" h="19">
                    <a:moveTo>
                      <a:pt x="68" y="5"/>
                    </a:moveTo>
                    <a:lnTo>
                      <a:pt x="63" y="5"/>
                    </a:lnTo>
                    <a:lnTo>
                      <a:pt x="58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39" y="0"/>
                    </a:lnTo>
                    <a:lnTo>
                      <a:pt x="35" y="5"/>
                    </a:lnTo>
                    <a:lnTo>
                      <a:pt x="30" y="5"/>
                    </a:lnTo>
                    <a:lnTo>
                      <a:pt x="25" y="5"/>
                    </a:lnTo>
                    <a:lnTo>
                      <a:pt x="21" y="5"/>
                    </a:lnTo>
                    <a:lnTo>
                      <a:pt x="15" y="5"/>
                    </a:lnTo>
                    <a:lnTo>
                      <a:pt x="11" y="5"/>
                    </a:lnTo>
                    <a:lnTo>
                      <a:pt x="6" y="9"/>
                    </a:lnTo>
                    <a:lnTo>
                      <a:pt x="2" y="12"/>
                    </a:lnTo>
                    <a:lnTo>
                      <a:pt x="0" y="1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35" name="Freeform 131"/>
              <p:cNvSpPr>
                <a:spLocks/>
              </p:cNvSpPr>
              <p:nvPr/>
            </p:nvSpPr>
            <p:spPr bwMode="auto">
              <a:xfrm>
                <a:off x="4980" y="4011"/>
                <a:ext cx="57" cy="3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1" y="3"/>
                  </a:cxn>
                  <a:cxn ang="0">
                    <a:pos x="46" y="3"/>
                  </a:cxn>
                  <a:cxn ang="0">
                    <a:pos x="42" y="5"/>
                  </a:cxn>
                  <a:cxn ang="0">
                    <a:pos x="37" y="5"/>
                  </a:cxn>
                  <a:cxn ang="0">
                    <a:pos x="32" y="8"/>
                  </a:cxn>
                  <a:cxn ang="0">
                    <a:pos x="27" y="11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9" y="23"/>
                  </a:cxn>
                  <a:cxn ang="0">
                    <a:pos x="4" y="26"/>
                  </a:cxn>
                  <a:cxn ang="0">
                    <a:pos x="0" y="29"/>
                  </a:cxn>
                </a:cxnLst>
                <a:rect l="0" t="0" r="r" b="b"/>
                <a:pathLst>
                  <a:path w="57" h="30">
                    <a:moveTo>
                      <a:pt x="56" y="0"/>
                    </a:moveTo>
                    <a:lnTo>
                      <a:pt x="51" y="3"/>
                    </a:lnTo>
                    <a:lnTo>
                      <a:pt x="46" y="3"/>
                    </a:lnTo>
                    <a:lnTo>
                      <a:pt x="42" y="5"/>
                    </a:lnTo>
                    <a:lnTo>
                      <a:pt x="37" y="5"/>
                    </a:lnTo>
                    <a:lnTo>
                      <a:pt x="32" y="8"/>
                    </a:lnTo>
                    <a:lnTo>
                      <a:pt x="27" y="11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9" y="23"/>
                    </a:lnTo>
                    <a:lnTo>
                      <a:pt x="4" y="26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836" name="Group 132"/>
            <p:cNvGrpSpPr>
              <a:grpSpLocks/>
            </p:cNvGrpSpPr>
            <p:nvPr/>
          </p:nvGrpSpPr>
          <p:grpSpPr bwMode="auto">
            <a:xfrm>
              <a:off x="4032" y="1680"/>
              <a:ext cx="765" cy="719"/>
              <a:chOff x="4564" y="3456"/>
              <a:chExt cx="765" cy="719"/>
            </a:xfrm>
          </p:grpSpPr>
          <p:grpSp>
            <p:nvGrpSpPr>
              <p:cNvPr id="1096837" name="Group 133"/>
              <p:cNvGrpSpPr>
                <a:grpSpLocks/>
              </p:cNvGrpSpPr>
              <p:nvPr/>
            </p:nvGrpSpPr>
            <p:grpSpPr bwMode="auto">
              <a:xfrm>
                <a:off x="4564" y="3456"/>
                <a:ext cx="765" cy="719"/>
                <a:chOff x="4564" y="3456"/>
                <a:chExt cx="765" cy="719"/>
              </a:xfrm>
            </p:grpSpPr>
            <p:sp>
              <p:nvSpPr>
                <p:cNvPr id="1096838" name="Freeform 134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  <a:lnTo>
                        <a:pt x="45" y="42"/>
                      </a:lnTo>
                    </a:path>
                  </a:pathLst>
                </a:custGeom>
                <a:solidFill>
                  <a:srgbClr val="A2C1FE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839" name="Freeform 135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840" name="Freeform 136"/>
              <p:cNvSpPr>
                <a:spLocks/>
              </p:cNvSpPr>
              <p:nvPr/>
            </p:nvSpPr>
            <p:spPr bwMode="auto">
              <a:xfrm>
                <a:off x="4609" y="3521"/>
                <a:ext cx="155" cy="3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26"/>
                  </a:cxn>
                  <a:cxn ang="0">
                    <a:pos x="9" y="26"/>
                  </a:cxn>
                  <a:cxn ang="0">
                    <a:pos x="14" y="26"/>
                  </a:cxn>
                  <a:cxn ang="0">
                    <a:pos x="23" y="26"/>
                  </a:cxn>
                  <a:cxn ang="0">
                    <a:pos x="28" y="26"/>
                  </a:cxn>
                  <a:cxn ang="0">
                    <a:pos x="33" y="26"/>
                  </a:cxn>
                  <a:cxn ang="0">
                    <a:pos x="37" y="26"/>
                  </a:cxn>
                  <a:cxn ang="0">
                    <a:pos x="40" y="32"/>
                  </a:cxn>
                  <a:cxn ang="0">
                    <a:pos x="45" y="32"/>
                  </a:cxn>
                  <a:cxn ang="0">
                    <a:pos x="49" y="32"/>
                  </a:cxn>
                  <a:cxn ang="0">
                    <a:pos x="54" y="32"/>
                  </a:cxn>
                  <a:cxn ang="0">
                    <a:pos x="59" y="29"/>
                  </a:cxn>
                  <a:cxn ang="0">
                    <a:pos x="64" y="29"/>
                  </a:cxn>
                  <a:cxn ang="0">
                    <a:pos x="68" y="32"/>
                  </a:cxn>
                  <a:cxn ang="0">
                    <a:pos x="73" y="32"/>
                  </a:cxn>
                  <a:cxn ang="0">
                    <a:pos x="78" y="32"/>
                  </a:cxn>
                  <a:cxn ang="0">
                    <a:pos x="82" y="29"/>
                  </a:cxn>
                  <a:cxn ang="0">
                    <a:pos x="87" y="26"/>
                  </a:cxn>
                  <a:cxn ang="0">
                    <a:pos x="92" y="26"/>
                  </a:cxn>
                  <a:cxn ang="0">
                    <a:pos x="104" y="20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20" y="8"/>
                  </a:cxn>
                  <a:cxn ang="0">
                    <a:pos x="132" y="3"/>
                  </a:cxn>
                  <a:cxn ang="0">
                    <a:pos x="134" y="8"/>
                  </a:cxn>
                  <a:cxn ang="0">
                    <a:pos x="140" y="8"/>
                  </a:cxn>
                  <a:cxn ang="0">
                    <a:pos x="144" y="8"/>
                  </a:cxn>
                  <a:cxn ang="0">
                    <a:pos x="149" y="5"/>
                  </a:cxn>
                  <a:cxn ang="0">
                    <a:pos x="154" y="5"/>
                  </a:cxn>
                  <a:cxn ang="0">
                    <a:pos x="149" y="3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4" y="3"/>
                  </a:cxn>
                  <a:cxn ang="0">
                    <a:pos x="130" y="3"/>
                  </a:cxn>
                  <a:cxn ang="0">
                    <a:pos x="125" y="0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11" y="3"/>
                  </a:cxn>
                  <a:cxn ang="0">
                    <a:pos x="106" y="5"/>
                  </a:cxn>
                  <a:cxn ang="0">
                    <a:pos x="101" y="8"/>
                  </a:cxn>
                  <a:cxn ang="0">
                    <a:pos x="96" y="8"/>
                  </a:cxn>
                  <a:cxn ang="0">
                    <a:pos x="92" y="8"/>
                  </a:cxn>
                  <a:cxn ang="0">
                    <a:pos x="87" y="12"/>
                  </a:cxn>
                  <a:cxn ang="0">
                    <a:pos x="82" y="12"/>
                  </a:cxn>
                  <a:cxn ang="0">
                    <a:pos x="78" y="14"/>
                  </a:cxn>
                  <a:cxn ang="0">
                    <a:pos x="73" y="17"/>
                  </a:cxn>
                  <a:cxn ang="0">
                    <a:pos x="68" y="17"/>
                  </a:cxn>
                  <a:cxn ang="0">
                    <a:pos x="64" y="20"/>
                  </a:cxn>
                  <a:cxn ang="0">
                    <a:pos x="59" y="20"/>
                  </a:cxn>
                  <a:cxn ang="0">
                    <a:pos x="47" y="23"/>
                  </a:cxn>
                  <a:cxn ang="0">
                    <a:pos x="37" y="35"/>
                  </a:cxn>
                  <a:cxn ang="0">
                    <a:pos x="33" y="35"/>
                  </a:cxn>
                  <a:cxn ang="0">
                    <a:pos x="28" y="35"/>
                  </a:cxn>
                  <a:cxn ang="0">
                    <a:pos x="23" y="32"/>
                  </a:cxn>
                  <a:cxn ang="0">
                    <a:pos x="19" y="32"/>
                  </a:cxn>
                </a:cxnLst>
                <a:rect l="0" t="0" r="r" b="b"/>
                <a:pathLst>
                  <a:path w="155" h="36">
                    <a:moveTo>
                      <a:pt x="0" y="32"/>
                    </a:moveTo>
                    <a:lnTo>
                      <a:pt x="4" y="26"/>
                    </a:lnTo>
                    <a:lnTo>
                      <a:pt x="9" y="26"/>
                    </a:lnTo>
                    <a:lnTo>
                      <a:pt x="14" y="26"/>
                    </a:lnTo>
                    <a:lnTo>
                      <a:pt x="23" y="26"/>
                    </a:lnTo>
                    <a:lnTo>
                      <a:pt x="28" y="26"/>
                    </a:lnTo>
                    <a:lnTo>
                      <a:pt x="33" y="26"/>
                    </a:lnTo>
                    <a:lnTo>
                      <a:pt x="37" y="26"/>
                    </a:lnTo>
                    <a:lnTo>
                      <a:pt x="40" y="32"/>
                    </a:lnTo>
                    <a:lnTo>
                      <a:pt x="45" y="32"/>
                    </a:lnTo>
                    <a:lnTo>
                      <a:pt x="49" y="32"/>
                    </a:lnTo>
                    <a:lnTo>
                      <a:pt x="54" y="32"/>
                    </a:lnTo>
                    <a:lnTo>
                      <a:pt x="59" y="29"/>
                    </a:lnTo>
                    <a:lnTo>
                      <a:pt x="64" y="29"/>
                    </a:lnTo>
                    <a:lnTo>
                      <a:pt x="68" y="32"/>
                    </a:lnTo>
                    <a:lnTo>
                      <a:pt x="73" y="32"/>
                    </a:lnTo>
                    <a:lnTo>
                      <a:pt x="78" y="32"/>
                    </a:lnTo>
                    <a:lnTo>
                      <a:pt x="82" y="29"/>
                    </a:lnTo>
                    <a:lnTo>
                      <a:pt x="87" y="26"/>
                    </a:lnTo>
                    <a:lnTo>
                      <a:pt x="92" y="26"/>
                    </a:lnTo>
                    <a:lnTo>
                      <a:pt x="104" y="20"/>
                    </a:lnTo>
                    <a:lnTo>
                      <a:pt x="108" y="23"/>
                    </a:lnTo>
                    <a:lnTo>
                      <a:pt x="108" y="17"/>
                    </a:lnTo>
                    <a:lnTo>
                      <a:pt x="120" y="8"/>
                    </a:lnTo>
                    <a:lnTo>
                      <a:pt x="132" y="3"/>
                    </a:lnTo>
                    <a:lnTo>
                      <a:pt x="134" y="8"/>
                    </a:lnTo>
                    <a:lnTo>
                      <a:pt x="140" y="8"/>
                    </a:lnTo>
                    <a:lnTo>
                      <a:pt x="144" y="8"/>
                    </a:lnTo>
                    <a:lnTo>
                      <a:pt x="149" y="5"/>
                    </a:lnTo>
                    <a:lnTo>
                      <a:pt x="154" y="5"/>
                    </a:lnTo>
                    <a:lnTo>
                      <a:pt x="149" y="3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4" y="3"/>
                    </a:lnTo>
                    <a:lnTo>
                      <a:pt x="130" y="3"/>
                    </a:lnTo>
                    <a:lnTo>
                      <a:pt x="125" y="0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11" y="3"/>
                    </a:lnTo>
                    <a:lnTo>
                      <a:pt x="106" y="5"/>
                    </a:lnTo>
                    <a:lnTo>
                      <a:pt x="101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87" y="12"/>
                    </a:lnTo>
                    <a:lnTo>
                      <a:pt x="82" y="12"/>
                    </a:lnTo>
                    <a:lnTo>
                      <a:pt x="78" y="14"/>
                    </a:lnTo>
                    <a:lnTo>
                      <a:pt x="73" y="17"/>
                    </a:lnTo>
                    <a:lnTo>
                      <a:pt x="68" y="17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47" y="23"/>
                    </a:lnTo>
                    <a:lnTo>
                      <a:pt x="37" y="35"/>
                    </a:lnTo>
                    <a:lnTo>
                      <a:pt x="33" y="35"/>
                    </a:lnTo>
                    <a:lnTo>
                      <a:pt x="28" y="35"/>
                    </a:lnTo>
                    <a:lnTo>
                      <a:pt x="23" y="32"/>
                    </a:lnTo>
                    <a:lnTo>
                      <a:pt x="19" y="3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1" name="Freeform 137"/>
              <p:cNvSpPr>
                <a:spLocks/>
              </p:cNvSpPr>
              <p:nvPr/>
            </p:nvSpPr>
            <p:spPr bwMode="auto">
              <a:xfrm>
                <a:off x="4702" y="3581"/>
                <a:ext cx="183" cy="1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3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3" y="8"/>
                  </a:cxn>
                  <a:cxn ang="0">
                    <a:pos x="37" y="5"/>
                  </a:cxn>
                  <a:cxn ang="0">
                    <a:pos x="42" y="3"/>
                  </a:cxn>
                  <a:cxn ang="0">
                    <a:pos x="47" y="3"/>
                  </a:cxn>
                  <a:cxn ang="0">
                    <a:pos x="51" y="0"/>
                  </a:cxn>
                  <a:cxn ang="0">
                    <a:pos x="56" y="0"/>
                  </a:cxn>
                  <a:cxn ang="0">
                    <a:pos x="61" y="0"/>
                  </a:cxn>
                  <a:cxn ang="0">
                    <a:pos x="65" y="0"/>
                  </a:cxn>
                  <a:cxn ang="0">
                    <a:pos x="70" y="0"/>
                  </a:cxn>
                  <a:cxn ang="0">
                    <a:pos x="75" y="3"/>
                  </a:cxn>
                  <a:cxn ang="0">
                    <a:pos x="80" y="8"/>
                  </a:cxn>
                  <a:cxn ang="0">
                    <a:pos x="85" y="11"/>
                  </a:cxn>
                  <a:cxn ang="0">
                    <a:pos x="89" y="14"/>
                  </a:cxn>
                  <a:cxn ang="0">
                    <a:pos x="94" y="14"/>
                  </a:cxn>
                  <a:cxn ang="0">
                    <a:pos x="99" y="16"/>
                  </a:cxn>
                  <a:cxn ang="0">
                    <a:pos x="103" y="20"/>
                  </a:cxn>
                  <a:cxn ang="0">
                    <a:pos x="108" y="22"/>
                  </a:cxn>
                  <a:cxn ang="0">
                    <a:pos x="113" y="25"/>
                  </a:cxn>
                  <a:cxn ang="0">
                    <a:pos x="118" y="28"/>
                  </a:cxn>
                  <a:cxn ang="0">
                    <a:pos x="122" y="31"/>
                  </a:cxn>
                  <a:cxn ang="0">
                    <a:pos x="127" y="33"/>
                  </a:cxn>
                  <a:cxn ang="0">
                    <a:pos x="132" y="39"/>
                  </a:cxn>
                  <a:cxn ang="0">
                    <a:pos x="136" y="42"/>
                  </a:cxn>
                  <a:cxn ang="0">
                    <a:pos x="141" y="45"/>
                  </a:cxn>
                  <a:cxn ang="0">
                    <a:pos x="144" y="50"/>
                  </a:cxn>
                  <a:cxn ang="0">
                    <a:pos x="148" y="53"/>
                  </a:cxn>
                  <a:cxn ang="0">
                    <a:pos x="151" y="59"/>
                  </a:cxn>
                  <a:cxn ang="0">
                    <a:pos x="156" y="65"/>
                  </a:cxn>
                  <a:cxn ang="0">
                    <a:pos x="165" y="70"/>
                  </a:cxn>
                  <a:cxn ang="0">
                    <a:pos x="165" y="82"/>
                  </a:cxn>
                  <a:cxn ang="0">
                    <a:pos x="170" y="84"/>
                  </a:cxn>
                  <a:cxn ang="0">
                    <a:pos x="172" y="90"/>
                  </a:cxn>
                  <a:cxn ang="0">
                    <a:pos x="177" y="96"/>
                  </a:cxn>
                  <a:cxn ang="0">
                    <a:pos x="182" y="99"/>
                  </a:cxn>
                </a:cxnLst>
                <a:rect l="0" t="0" r="r" b="b"/>
                <a:pathLst>
                  <a:path w="183" h="100">
                    <a:moveTo>
                      <a:pt x="0" y="3"/>
                    </a:moveTo>
                    <a:lnTo>
                      <a:pt x="4" y="3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3" y="8"/>
                    </a:lnTo>
                    <a:lnTo>
                      <a:pt x="37" y="5"/>
                    </a:lnTo>
                    <a:lnTo>
                      <a:pt x="42" y="3"/>
                    </a:lnTo>
                    <a:lnTo>
                      <a:pt x="47" y="3"/>
                    </a:lnTo>
                    <a:lnTo>
                      <a:pt x="51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5" y="3"/>
                    </a:lnTo>
                    <a:lnTo>
                      <a:pt x="80" y="8"/>
                    </a:lnTo>
                    <a:lnTo>
                      <a:pt x="85" y="11"/>
                    </a:lnTo>
                    <a:lnTo>
                      <a:pt x="89" y="14"/>
                    </a:lnTo>
                    <a:lnTo>
                      <a:pt x="94" y="14"/>
                    </a:lnTo>
                    <a:lnTo>
                      <a:pt x="99" y="16"/>
                    </a:lnTo>
                    <a:lnTo>
                      <a:pt x="103" y="20"/>
                    </a:lnTo>
                    <a:lnTo>
                      <a:pt x="108" y="22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2" y="31"/>
                    </a:lnTo>
                    <a:lnTo>
                      <a:pt x="127" y="33"/>
                    </a:lnTo>
                    <a:lnTo>
                      <a:pt x="132" y="39"/>
                    </a:lnTo>
                    <a:lnTo>
                      <a:pt x="136" y="42"/>
                    </a:lnTo>
                    <a:lnTo>
                      <a:pt x="141" y="45"/>
                    </a:lnTo>
                    <a:lnTo>
                      <a:pt x="144" y="50"/>
                    </a:lnTo>
                    <a:lnTo>
                      <a:pt x="148" y="53"/>
                    </a:lnTo>
                    <a:lnTo>
                      <a:pt x="151" y="59"/>
                    </a:lnTo>
                    <a:lnTo>
                      <a:pt x="156" y="65"/>
                    </a:lnTo>
                    <a:lnTo>
                      <a:pt x="165" y="70"/>
                    </a:lnTo>
                    <a:lnTo>
                      <a:pt x="165" y="82"/>
                    </a:lnTo>
                    <a:lnTo>
                      <a:pt x="170" y="84"/>
                    </a:lnTo>
                    <a:lnTo>
                      <a:pt x="172" y="90"/>
                    </a:lnTo>
                    <a:lnTo>
                      <a:pt x="177" y="96"/>
                    </a:lnTo>
                    <a:lnTo>
                      <a:pt x="182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2" name="Freeform 138"/>
              <p:cNvSpPr>
                <a:spLocks/>
              </p:cNvSpPr>
              <p:nvPr/>
            </p:nvSpPr>
            <p:spPr bwMode="auto">
              <a:xfrm>
                <a:off x="4607" y="3505"/>
                <a:ext cx="203" cy="35"/>
              </a:xfrm>
              <a:custGeom>
                <a:avLst/>
                <a:gdLst/>
                <a:ahLst/>
                <a:cxnLst>
                  <a:cxn ang="0">
                    <a:pos x="202" y="2"/>
                  </a:cxn>
                  <a:cxn ang="0">
                    <a:pos x="197" y="2"/>
                  </a:cxn>
                  <a:cxn ang="0">
                    <a:pos x="192" y="0"/>
                  </a:cxn>
                  <a:cxn ang="0">
                    <a:pos x="187" y="0"/>
                  </a:cxn>
                  <a:cxn ang="0">
                    <a:pos x="182" y="2"/>
                  </a:cxn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2"/>
                  </a:cxn>
                  <a:cxn ang="0">
                    <a:pos x="158" y="2"/>
                  </a:cxn>
                  <a:cxn ang="0">
                    <a:pos x="154" y="2"/>
                  </a:cxn>
                  <a:cxn ang="0">
                    <a:pos x="149" y="2"/>
                  </a:cxn>
                  <a:cxn ang="0">
                    <a:pos x="144" y="2"/>
                  </a:cxn>
                  <a:cxn ang="0">
                    <a:pos x="140" y="2"/>
                  </a:cxn>
                  <a:cxn ang="0">
                    <a:pos x="135" y="5"/>
                  </a:cxn>
                  <a:cxn ang="0">
                    <a:pos x="130" y="5"/>
                  </a:cxn>
                  <a:cxn ang="0">
                    <a:pos x="125" y="5"/>
                  </a:cxn>
                  <a:cxn ang="0">
                    <a:pos x="116" y="5"/>
                  </a:cxn>
                  <a:cxn ang="0">
                    <a:pos x="106" y="5"/>
                  </a:cxn>
                  <a:cxn ang="0">
                    <a:pos x="97" y="5"/>
                  </a:cxn>
                  <a:cxn ang="0">
                    <a:pos x="92" y="5"/>
                  </a:cxn>
                  <a:cxn ang="0">
                    <a:pos x="82" y="5"/>
                  </a:cxn>
                  <a:cxn ang="0">
                    <a:pos x="78" y="5"/>
                  </a:cxn>
                  <a:cxn ang="0">
                    <a:pos x="73" y="5"/>
                  </a:cxn>
                  <a:cxn ang="0">
                    <a:pos x="68" y="5"/>
                  </a:cxn>
                  <a:cxn ang="0">
                    <a:pos x="56" y="11"/>
                  </a:cxn>
                  <a:cxn ang="0">
                    <a:pos x="47" y="17"/>
                  </a:cxn>
                  <a:cxn ang="0">
                    <a:pos x="47" y="28"/>
                  </a:cxn>
                  <a:cxn ang="0">
                    <a:pos x="42" y="28"/>
                  </a:cxn>
                  <a:cxn ang="0">
                    <a:pos x="38" y="28"/>
                  </a:cxn>
                  <a:cxn ang="0">
                    <a:pos x="33" y="28"/>
                  </a:cxn>
                  <a:cxn ang="0">
                    <a:pos x="28" y="28"/>
                  </a:cxn>
                  <a:cxn ang="0">
                    <a:pos x="23" y="30"/>
                  </a:cxn>
                  <a:cxn ang="0">
                    <a:pos x="18" y="34"/>
                  </a:cxn>
                  <a:cxn ang="0">
                    <a:pos x="0" y="34"/>
                  </a:cxn>
                </a:cxnLst>
                <a:rect l="0" t="0" r="r" b="b"/>
                <a:pathLst>
                  <a:path w="203" h="35">
                    <a:moveTo>
                      <a:pt x="202" y="2"/>
                    </a:moveTo>
                    <a:lnTo>
                      <a:pt x="197" y="2"/>
                    </a:lnTo>
                    <a:lnTo>
                      <a:pt x="192" y="0"/>
                    </a:lnTo>
                    <a:lnTo>
                      <a:pt x="187" y="0"/>
                    </a:lnTo>
                    <a:lnTo>
                      <a:pt x="182" y="2"/>
                    </a:lnTo>
                    <a:lnTo>
                      <a:pt x="178" y="2"/>
                    </a:lnTo>
                    <a:lnTo>
                      <a:pt x="173" y="2"/>
                    </a:lnTo>
                    <a:lnTo>
                      <a:pt x="168" y="2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4" y="2"/>
                    </a:lnTo>
                    <a:lnTo>
                      <a:pt x="149" y="2"/>
                    </a:lnTo>
                    <a:lnTo>
                      <a:pt x="144" y="2"/>
                    </a:lnTo>
                    <a:lnTo>
                      <a:pt x="140" y="2"/>
                    </a:lnTo>
                    <a:lnTo>
                      <a:pt x="135" y="5"/>
                    </a:lnTo>
                    <a:lnTo>
                      <a:pt x="130" y="5"/>
                    </a:lnTo>
                    <a:lnTo>
                      <a:pt x="125" y="5"/>
                    </a:lnTo>
                    <a:lnTo>
                      <a:pt x="116" y="5"/>
                    </a:lnTo>
                    <a:lnTo>
                      <a:pt x="106" y="5"/>
                    </a:lnTo>
                    <a:lnTo>
                      <a:pt x="97" y="5"/>
                    </a:lnTo>
                    <a:lnTo>
                      <a:pt x="92" y="5"/>
                    </a:lnTo>
                    <a:lnTo>
                      <a:pt x="82" y="5"/>
                    </a:lnTo>
                    <a:lnTo>
                      <a:pt x="78" y="5"/>
                    </a:lnTo>
                    <a:lnTo>
                      <a:pt x="73" y="5"/>
                    </a:lnTo>
                    <a:lnTo>
                      <a:pt x="68" y="5"/>
                    </a:lnTo>
                    <a:lnTo>
                      <a:pt x="56" y="11"/>
                    </a:lnTo>
                    <a:lnTo>
                      <a:pt x="47" y="17"/>
                    </a:lnTo>
                    <a:lnTo>
                      <a:pt x="47" y="28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3" y="28"/>
                    </a:lnTo>
                    <a:lnTo>
                      <a:pt x="28" y="28"/>
                    </a:lnTo>
                    <a:lnTo>
                      <a:pt x="23" y="30"/>
                    </a:lnTo>
                    <a:lnTo>
                      <a:pt x="18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3" name="Freeform 139"/>
              <p:cNvSpPr>
                <a:spLocks/>
              </p:cNvSpPr>
              <p:nvPr/>
            </p:nvSpPr>
            <p:spPr bwMode="auto">
              <a:xfrm>
                <a:off x="4628" y="3722"/>
                <a:ext cx="106" cy="25"/>
              </a:xfrm>
              <a:custGeom>
                <a:avLst/>
                <a:gdLst/>
                <a:ahLst/>
                <a:cxnLst>
                  <a:cxn ang="0">
                    <a:pos x="105" y="5"/>
                  </a:cxn>
                  <a:cxn ang="0">
                    <a:pos x="100" y="3"/>
                  </a:cxn>
                  <a:cxn ang="0">
                    <a:pos x="95" y="0"/>
                  </a:cxn>
                  <a:cxn ang="0">
                    <a:pos x="90" y="0"/>
                  </a:cxn>
                  <a:cxn ang="0">
                    <a:pos x="85" y="0"/>
                  </a:cxn>
                  <a:cxn ang="0">
                    <a:pos x="80" y="0"/>
                  </a:cxn>
                  <a:cxn ang="0">
                    <a:pos x="76" y="0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9"/>
                  </a:cxn>
                  <a:cxn ang="0">
                    <a:pos x="56" y="9"/>
                  </a:cxn>
                  <a:cxn ang="0">
                    <a:pos x="52" y="9"/>
                  </a:cxn>
                  <a:cxn ang="0">
                    <a:pos x="47" y="9"/>
                  </a:cxn>
                  <a:cxn ang="0">
                    <a:pos x="42" y="12"/>
                  </a:cxn>
                  <a:cxn ang="0">
                    <a:pos x="38" y="12"/>
                  </a:cxn>
                  <a:cxn ang="0">
                    <a:pos x="33" y="14"/>
                  </a:cxn>
                  <a:cxn ang="0">
                    <a:pos x="28" y="14"/>
                  </a:cxn>
                  <a:cxn ang="0">
                    <a:pos x="23" y="18"/>
                  </a:cxn>
                  <a:cxn ang="0">
                    <a:pos x="18" y="18"/>
                  </a:cxn>
                  <a:cxn ang="0">
                    <a:pos x="14" y="18"/>
                  </a:cxn>
                  <a:cxn ang="0">
                    <a:pos x="9" y="20"/>
                  </a:cxn>
                  <a:cxn ang="0">
                    <a:pos x="4" y="24"/>
                  </a:cxn>
                  <a:cxn ang="0">
                    <a:pos x="0" y="24"/>
                  </a:cxn>
                </a:cxnLst>
                <a:rect l="0" t="0" r="r" b="b"/>
                <a:pathLst>
                  <a:path w="106" h="25">
                    <a:moveTo>
                      <a:pt x="105" y="5"/>
                    </a:moveTo>
                    <a:lnTo>
                      <a:pt x="100" y="3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9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7" y="9"/>
                    </a:lnTo>
                    <a:lnTo>
                      <a:pt x="42" y="12"/>
                    </a:lnTo>
                    <a:lnTo>
                      <a:pt x="38" y="12"/>
                    </a:lnTo>
                    <a:lnTo>
                      <a:pt x="33" y="14"/>
                    </a:lnTo>
                    <a:lnTo>
                      <a:pt x="28" y="14"/>
                    </a:lnTo>
                    <a:lnTo>
                      <a:pt x="23" y="18"/>
                    </a:lnTo>
                    <a:lnTo>
                      <a:pt x="18" y="18"/>
                    </a:lnTo>
                    <a:lnTo>
                      <a:pt x="14" y="18"/>
                    </a:lnTo>
                    <a:lnTo>
                      <a:pt x="9" y="20"/>
                    </a:lnTo>
                    <a:lnTo>
                      <a:pt x="4" y="24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4" name="Freeform 140"/>
              <p:cNvSpPr>
                <a:spLocks/>
              </p:cNvSpPr>
              <p:nvPr/>
            </p:nvSpPr>
            <p:spPr bwMode="auto">
              <a:xfrm>
                <a:off x="4597" y="3776"/>
                <a:ext cx="130" cy="35"/>
              </a:xfrm>
              <a:custGeom>
                <a:avLst/>
                <a:gdLst/>
                <a:ahLst/>
                <a:cxnLst>
                  <a:cxn ang="0">
                    <a:pos x="129" y="5"/>
                  </a:cxn>
                  <a:cxn ang="0">
                    <a:pos x="124" y="0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3"/>
                  </a:cxn>
                  <a:cxn ang="0">
                    <a:pos x="100" y="3"/>
                  </a:cxn>
                  <a:cxn ang="0">
                    <a:pos x="95" y="5"/>
                  </a:cxn>
                  <a:cxn ang="0">
                    <a:pos x="90" y="5"/>
                  </a:cxn>
                  <a:cxn ang="0">
                    <a:pos x="85" y="5"/>
                  </a:cxn>
                  <a:cxn ang="0">
                    <a:pos x="80" y="8"/>
                  </a:cxn>
                  <a:cxn ang="0">
                    <a:pos x="76" y="11"/>
                  </a:cxn>
                  <a:cxn ang="0">
                    <a:pos x="71" y="11"/>
                  </a:cxn>
                  <a:cxn ang="0">
                    <a:pos x="66" y="13"/>
                  </a:cxn>
                  <a:cxn ang="0">
                    <a:pos x="62" y="13"/>
                  </a:cxn>
                  <a:cxn ang="0">
                    <a:pos x="57" y="17"/>
                  </a:cxn>
                  <a:cxn ang="0">
                    <a:pos x="52" y="17"/>
                  </a:cxn>
                  <a:cxn ang="0">
                    <a:pos x="48" y="17"/>
                  </a:cxn>
                  <a:cxn ang="0">
                    <a:pos x="43" y="20"/>
                  </a:cxn>
                  <a:cxn ang="0">
                    <a:pos x="38" y="22"/>
                  </a:cxn>
                  <a:cxn ang="0">
                    <a:pos x="33" y="25"/>
                  </a:cxn>
                  <a:cxn ang="0">
                    <a:pos x="21" y="28"/>
                  </a:cxn>
                  <a:cxn ang="0">
                    <a:pos x="9" y="34"/>
                  </a:cxn>
                  <a:cxn ang="0">
                    <a:pos x="0" y="34"/>
                  </a:cxn>
                </a:cxnLst>
                <a:rect l="0" t="0" r="r" b="b"/>
                <a:pathLst>
                  <a:path w="130" h="35">
                    <a:moveTo>
                      <a:pt x="129" y="5"/>
                    </a:moveTo>
                    <a:lnTo>
                      <a:pt x="124" y="0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3"/>
                    </a:lnTo>
                    <a:lnTo>
                      <a:pt x="100" y="3"/>
                    </a:lnTo>
                    <a:lnTo>
                      <a:pt x="95" y="5"/>
                    </a:lnTo>
                    <a:lnTo>
                      <a:pt x="90" y="5"/>
                    </a:lnTo>
                    <a:lnTo>
                      <a:pt x="85" y="5"/>
                    </a:lnTo>
                    <a:lnTo>
                      <a:pt x="80" y="8"/>
                    </a:lnTo>
                    <a:lnTo>
                      <a:pt x="76" y="11"/>
                    </a:lnTo>
                    <a:lnTo>
                      <a:pt x="71" y="11"/>
                    </a:lnTo>
                    <a:lnTo>
                      <a:pt x="66" y="13"/>
                    </a:lnTo>
                    <a:lnTo>
                      <a:pt x="62" y="13"/>
                    </a:lnTo>
                    <a:lnTo>
                      <a:pt x="57" y="17"/>
                    </a:lnTo>
                    <a:lnTo>
                      <a:pt x="52" y="17"/>
                    </a:lnTo>
                    <a:lnTo>
                      <a:pt x="48" y="17"/>
                    </a:lnTo>
                    <a:lnTo>
                      <a:pt x="43" y="20"/>
                    </a:lnTo>
                    <a:lnTo>
                      <a:pt x="38" y="22"/>
                    </a:lnTo>
                    <a:lnTo>
                      <a:pt x="33" y="25"/>
                    </a:lnTo>
                    <a:lnTo>
                      <a:pt x="21" y="28"/>
                    </a:lnTo>
                    <a:lnTo>
                      <a:pt x="9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5" name="Freeform 141"/>
              <p:cNvSpPr>
                <a:spLocks/>
              </p:cNvSpPr>
              <p:nvPr/>
            </p:nvSpPr>
            <p:spPr bwMode="auto">
              <a:xfrm>
                <a:off x="4621" y="3587"/>
                <a:ext cx="48" cy="17"/>
              </a:xfrm>
              <a:custGeom>
                <a:avLst/>
                <a:gdLst/>
                <a:ahLst/>
                <a:cxnLst>
                  <a:cxn ang="0">
                    <a:pos x="47" y="16"/>
                  </a:cxn>
                  <a:cxn ang="0">
                    <a:pos x="37" y="5"/>
                  </a:cxn>
                  <a:cxn ang="0">
                    <a:pos x="33" y="5"/>
                  </a:cxn>
                  <a:cxn ang="0">
                    <a:pos x="27" y="5"/>
                  </a:cxn>
                  <a:cxn ang="0">
                    <a:pos x="23" y="5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4" y="5"/>
                  </a:cxn>
                  <a:cxn ang="0">
                    <a:pos x="0" y="5"/>
                  </a:cxn>
                </a:cxnLst>
                <a:rect l="0" t="0" r="r" b="b"/>
                <a:pathLst>
                  <a:path w="48" h="17">
                    <a:moveTo>
                      <a:pt x="47" y="16"/>
                    </a:moveTo>
                    <a:lnTo>
                      <a:pt x="37" y="5"/>
                    </a:lnTo>
                    <a:lnTo>
                      <a:pt x="33" y="5"/>
                    </a:lnTo>
                    <a:lnTo>
                      <a:pt x="27" y="5"/>
                    </a:lnTo>
                    <a:lnTo>
                      <a:pt x="23" y="5"/>
                    </a:lnTo>
                    <a:lnTo>
                      <a:pt x="19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6" name="Freeform 142"/>
              <p:cNvSpPr>
                <a:spLocks/>
              </p:cNvSpPr>
              <p:nvPr/>
            </p:nvSpPr>
            <p:spPr bwMode="auto">
              <a:xfrm>
                <a:off x="4661" y="3827"/>
                <a:ext cx="87" cy="17"/>
              </a:xfrm>
              <a:custGeom>
                <a:avLst/>
                <a:gdLst/>
                <a:ahLst/>
                <a:cxnLst>
                  <a:cxn ang="0">
                    <a:pos x="86" y="16"/>
                  </a:cxn>
                  <a:cxn ang="0">
                    <a:pos x="81" y="12"/>
                  </a:cxn>
                  <a:cxn ang="0">
                    <a:pos x="76" y="8"/>
                  </a:cxn>
                  <a:cxn ang="0">
                    <a:pos x="71" y="4"/>
                  </a:cxn>
                  <a:cxn ang="0">
                    <a:pos x="67" y="4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2" y="0"/>
                  </a:cxn>
                  <a:cxn ang="0">
                    <a:pos x="47" y="4"/>
                  </a:cxn>
                  <a:cxn ang="0">
                    <a:pos x="43" y="4"/>
                  </a:cxn>
                  <a:cxn ang="0">
                    <a:pos x="38" y="4"/>
                  </a:cxn>
                  <a:cxn ang="0">
                    <a:pos x="33" y="4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87" h="17">
                    <a:moveTo>
                      <a:pt x="86" y="16"/>
                    </a:moveTo>
                    <a:lnTo>
                      <a:pt x="81" y="12"/>
                    </a:lnTo>
                    <a:lnTo>
                      <a:pt x="76" y="8"/>
                    </a:lnTo>
                    <a:lnTo>
                      <a:pt x="71" y="4"/>
                    </a:lnTo>
                    <a:lnTo>
                      <a:pt x="67" y="4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7" y="4"/>
                    </a:lnTo>
                    <a:lnTo>
                      <a:pt x="43" y="4"/>
                    </a:lnTo>
                    <a:lnTo>
                      <a:pt x="38" y="4"/>
                    </a:lnTo>
                    <a:lnTo>
                      <a:pt x="33" y="4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7" name="Freeform 143"/>
              <p:cNvSpPr>
                <a:spLocks/>
              </p:cNvSpPr>
              <p:nvPr/>
            </p:nvSpPr>
            <p:spPr bwMode="auto">
              <a:xfrm>
                <a:off x="4621" y="3867"/>
                <a:ext cx="113" cy="24"/>
              </a:xfrm>
              <a:custGeom>
                <a:avLst/>
                <a:gdLst/>
                <a:ahLst/>
                <a:cxnLst>
                  <a:cxn ang="0">
                    <a:pos x="112" y="3"/>
                  </a:cxn>
                  <a:cxn ang="0">
                    <a:pos x="107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8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8" y="0"/>
                  </a:cxn>
                  <a:cxn ang="0">
                    <a:pos x="64" y="3"/>
                  </a:cxn>
                  <a:cxn ang="0">
                    <a:pos x="59" y="3"/>
                  </a:cxn>
                  <a:cxn ang="0">
                    <a:pos x="54" y="5"/>
                  </a:cxn>
                  <a:cxn ang="0">
                    <a:pos x="50" y="5"/>
                  </a:cxn>
                  <a:cxn ang="0">
                    <a:pos x="45" y="8"/>
                  </a:cxn>
                  <a:cxn ang="0">
                    <a:pos x="40" y="8"/>
                  </a:cxn>
                  <a:cxn ang="0">
                    <a:pos x="35" y="12"/>
                  </a:cxn>
                  <a:cxn ang="0">
                    <a:pos x="30" y="14"/>
                  </a:cxn>
                  <a:cxn ang="0">
                    <a:pos x="26" y="14"/>
                  </a:cxn>
                  <a:cxn ang="0">
                    <a:pos x="21" y="17"/>
                  </a:cxn>
                  <a:cxn ang="0">
                    <a:pos x="16" y="20"/>
                  </a:cxn>
                  <a:cxn ang="0">
                    <a:pos x="11" y="20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</a:cxnLst>
                <a:rect l="0" t="0" r="r" b="b"/>
                <a:pathLst>
                  <a:path w="113" h="24">
                    <a:moveTo>
                      <a:pt x="112" y="3"/>
                    </a:moveTo>
                    <a:lnTo>
                      <a:pt x="107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8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8" y="0"/>
                    </a:lnTo>
                    <a:lnTo>
                      <a:pt x="64" y="3"/>
                    </a:lnTo>
                    <a:lnTo>
                      <a:pt x="59" y="3"/>
                    </a:lnTo>
                    <a:lnTo>
                      <a:pt x="54" y="5"/>
                    </a:lnTo>
                    <a:lnTo>
                      <a:pt x="50" y="5"/>
                    </a:lnTo>
                    <a:lnTo>
                      <a:pt x="45" y="8"/>
                    </a:lnTo>
                    <a:lnTo>
                      <a:pt x="40" y="8"/>
                    </a:lnTo>
                    <a:lnTo>
                      <a:pt x="35" y="12"/>
                    </a:lnTo>
                    <a:lnTo>
                      <a:pt x="30" y="14"/>
                    </a:lnTo>
                    <a:lnTo>
                      <a:pt x="26" y="14"/>
                    </a:lnTo>
                    <a:lnTo>
                      <a:pt x="21" y="17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0" y="2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8" name="Freeform 144"/>
              <p:cNvSpPr>
                <a:spLocks/>
              </p:cNvSpPr>
              <p:nvPr/>
            </p:nvSpPr>
            <p:spPr bwMode="auto">
              <a:xfrm>
                <a:off x="4614" y="3947"/>
                <a:ext cx="179" cy="26"/>
              </a:xfrm>
              <a:custGeom>
                <a:avLst/>
                <a:gdLst/>
                <a:ahLst/>
                <a:cxnLst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0"/>
                  </a:cxn>
                  <a:cxn ang="0">
                    <a:pos x="158" y="0"/>
                  </a:cxn>
                  <a:cxn ang="0">
                    <a:pos x="154" y="0"/>
                  </a:cxn>
                  <a:cxn ang="0">
                    <a:pos x="149" y="0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0"/>
                  </a:cxn>
                  <a:cxn ang="0">
                    <a:pos x="121" y="0"/>
                  </a:cxn>
                  <a:cxn ang="0">
                    <a:pos x="116" y="0"/>
                  </a:cxn>
                  <a:cxn ang="0">
                    <a:pos x="111" y="0"/>
                  </a:cxn>
                  <a:cxn ang="0">
                    <a:pos x="106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7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9" y="2"/>
                  </a:cxn>
                  <a:cxn ang="0">
                    <a:pos x="63" y="5"/>
                  </a:cxn>
                  <a:cxn ang="0">
                    <a:pos x="59" y="8"/>
                  </a:cxn>
                  <a:cxn ang="0">
                    <a:pos x="54" y="8"/>
                  </a:cxn>
                  <a:cxn ang="0">
                    <a:pos x="49" y="10"/>
                  </a:cxn>
                  <a:cxn ang="0">
                    <a:pos x="37" y="10"/>
                  </a:cxn>
                  <a:cxn ang="0">
                    <a:pos x="28" y="10"/>
                  </a:cxn>
                  <a:cxn ang="0">
                    <a:pos x="19" y="22"/>
                  </a:cxn>
                  <a:cxn ang="0">
                    <a:pos x="14" y="22"/>
                  </a:cxn>
                  <a:cxn ang="0">
                    <a:pos x="9" y="25"/>
                  </a:cxn>
                  <a:cxn ang="0">
                    <a:pos x="4" y="25"/>
                  </a:cxn>
                  <a:cxn ang="0">
                    <a:pos x="0" y="25"/>
                  </a:cxn>
                </a:cxnLst>
                <a:rect l="0" t="0" r="r" b="b"/>
                <a:pathLst>
                  <a:path w="179" h="26">
                    <a:moveTo>
                      <a:pt x="178" y="2"/>
                    </a:moveTo>
                    <a:lnTo>
                      <a:pt x="173" y="2"/>
                    </a:lnTo>
                    <a:lnTo>
                      <a:pt x="168" y="2"/>
                    </a:lnTo>
                    <a:lnTo>
                      <a:pt x="163" y="0"/>
                    </a:lnTo>
                    <a:lnTo>
                      <a:pt x="158" y="0"/>
                    </a:lnTo>
                    <a:lnTo>
                      <a:pt x="154" y="0"/>
                    </a:lnTo>
                    <a:lnTo>
                      <a:pt x="149" y="0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0"/>
                    </a:lnTo>
                    <a:lnTo>
                      <a:pt x="121" y="0"/>
                    </a:lnTo>
                    <a:lnTo>
                      <a:pt x="116" y="0"/>
                    </a:lnTo>
                    <a:lnTo>
                      <a:pt x="111" y="0"/>
                    </a:lnTo>
                    <a:lnTo>
                      <a:pt x="106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7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9" y="2"/>
                    </a:lnTo>
                    <a:lnTo>
                      <a:pt x="63" y="5"/>
                    </a:lnTo>
                    <a:lnTo>
                      <a:pt x="59" y="8"/>
                    </a:lnTo>
                    <a:lnTo>
                      <a:pt x="54" y="8"/>
                    </a:lnTo>
                    <a:lnTo>
                      <a:pt x="49" y="10"/>
                    </a:lnTo>
                    <a:lnTo>
                      <a:pt x="37" y="10"/>
                    </a:lnTo>
                    <a:lnTo>
                      <a:pt x="28" y="10"/>
                    </a:lnTo>
                    <a:lnTo>
                      <a:pt x="19" y="22"/>
                    </a:lnTo>
                    <a:lnTo>
                      <a:pt x="14" y="22"/>
                    </a:lnTo>
                    <a:lnTo>
                      <a:pt x="9" y="25"/>
                    </a:lnTo>
                    <a:lnTo>
                      <a:pt x="4" y="25"/>
                    </a:lnTo>
                    <a:lnTo>
                      <a:pt x="0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49" name="Freeform 145"/>
              <p:cNvSpPr>
                <a:spLocks/>
              </p:cNvSpPr>
              <p:nvPr/>
            </p:nvSpPr>
            <p:spPr bwMode="auto">
              <a:xfrm>
                <a:off x="4595" y="4000"/>
                <a:ext cx="328" cy="92"/>
              </a:xfrm>
              <a:custGeom>
                <a:avLst/>
                <a:gdLst/>
                <a:ahLst/>
                <a:cxnLst>
                  <a:cxn ang="0">
                    <a:pos x="327" y="22"/>
                  </a:cxn>
                  <a:cxn ang="0">
                    <a:pos x="322" y="17"/>
                  </a:cxn>
                  <a:cxn ang="0">
                    <a:pos x="317" y="14"/>
                  </a:cxn>
                  <a:cxn ang="0">
                    <a:pos x="312" y="11"/>
                  </a:cxn>
                  <a:cxn ang="0">
                    <a:pos x="308" y="11"/>
                  </a:cxn>
                  <a:cxn ang="0">
                    <a:pos x="296" y="11"/>
                  </a:cxn>
                  <a:cxn ang="0">
                    <a:pos x="287" y="11"/>
                  </a:cxn>
                  <a:cxn ang="0">
                    <a:pos x="282" y="11"/>
                  </a:cxn>
                  <a:cxn ang="0">
                    <a:pos x="277" y="11"/>
                  </a:cxn>
                  <a:cxn ang="0">
                    <a:pos x="272" y="8"/>
                  </a:cxn>
                  <a:cxn ang="0">
                    <a:pos x="267" y="8"/>
                  </a:cxn>
                  <a:cxn ang="0">
                    <a:pos x="263" y="8"/>
                  </a:cxn>
                  <a:cxn ang="0">
                    <a:pos x="258" y="8"/>
                  </a:cxn>
                  <a:cxn ang="0">
                    <a:pos x="237" y="3"/>
                  </a:cxn>
                  <a:cxn ang="0">
                    <a:pos x="232" y="3"/>
                  </a:cxn>
                  <a:cxn ang="0">
                    <a:pos x="227" y="0"/>
                  </a:cxn>
                  <a:cxn ang="0">
                    <a:pos x="222" y="0"/>
                  </a:cxn>
                  <a:cxn ang="0">
                    <a:pos x="218" y="0"/>
                  </a:cxn>
                  <a:cxn ang="0">
                    <a:pos x="213" y="0"/>
                  </a:cxn>
                  <a:cxn ang="0">
                    <a:pos x="208" y="0"/>
                  </a:cxn>
                  <a:cxn ang="0">
                    <a:pos x="199" y="0"/>
                  </a:cxn>
                  <a:cxn ang="0">
                    <a:pos x="194" y="0"/>
                  </a:cxn>
                  <a:cxn ang="0">
                    <a:pos x="189" y="0"/>
                  </a:cxn>
                  <a:cxn ang="0">
                    <a:pos x="184" y="0"/>
                  </a:cxn>
                  <a:cxn ang="0">
                    <a:pos x="180" y="3"/>
                  </a:cxn>
                  <a:cxn ang="0">
                    <a:pos x="175" y="3"/>
                  </a:cxn>
                  <a:cxn ang="0">
                    <a:pos x="170" y="3"/>
                  </a:cxn>
                  <a:cxn ang="0">
                    <a:pos x="156" y="3"/>
                  </a:cxn>
                  <a:cxn ang="0">
                    <a:pos x="151" y="3"/>
                  </a:cxn>
                  <a:cxn ang="0">
                    <a:pos x="146" y="5"/>
                  </a:cxn>
                  <a:cxn ang="0">
                    <a:pos x="142" y="5"/>
                  </a:cxn>
                  <a:cxn ang="0">
                    <a:pos x="137" y="8"/>
                  </a:cxn>
                  <a:cxn ang="0">
                    <a:pos x="132" y="8"/>
                  </a:cxn>
                  <a:cxn ang="0">
                    <a:pos x="128" y="8"/>
                  </a:cxn>
                  <a:cxn ang="0">
                    <a:pos x="123" y="11"/>
                  </a:cxn>
                  <a:cxn ang="0">
                    <a:pos x="118" y="14"/>
                  </a:cxn>
                  <a:cxn ang="0">
                    <a:pos x="113" y="14"/>
                  </a:cxn>
                  <a:cxn ang="0">
                    <a:pos x="101" y="14"/>
                  </a:cxn>
                  <a:cxn ang="0">
                    <a:pos x="97" y="17"/>
                  </a:cxn>
                  <a:cxn ang="0">
                    <a:pos x="85" y="22"/>
                  </a:cxn>
                  <a:cxn ang="0">
                    <a:pos x="80" y="25"/>
                  </a:cxn>
                  <a:cxn ang="0">
                    <a:pos x="75" y="25"/>
                  </a:cxn>
                  <a:cxn ang="0">
                    <a:pos x="71" y="28"/>
                  </a:cxn>
                  <a:cxn ang="0">
                    <a:pos x="40" y="54"/>
                  </a:cxn>
                  <a:cxn ang="0">
                    <a:pos x="30" y="80"/>
                  </a:cxn>
                  <a:cxn ang="0">
                    <a:pos x="9" y="80"/>
                  </a:cxn>
                  <a:cxn ang="0">
                    <a:pos x="0" y="91"/>
                  </a:cxn>
                  <a:cxn ang="0">
                    <a:pos x="28" y="88"/>
                  </a:cxn>
                </a:cxnLst>
                <a:rect l="0" t="0" r="r" b="b"/>
                <a:pathLst>
                  <a:path w="328" h="92">
                    <a:moveTo>
                      <a:pt x="327" y="22"/>
                    </a:moveTo>
                    <a:lnTo>
                      <a:pt x="322" y="17"/>
                    </a:lnTo>
                    <a:lnTo>
                      <a:pt x="317" y="14"/>
                    </a:lnTo>
                    <a:lnTo>
                      <a:pt x="312" y="11"/>
                    </a:lnTo>
                    <a:lnTo>
                      <a:pt x="308" y="11"/>
                    </a:lnTo>
                    <a:lnTo>
                      <a:pt x="296" y="11"/>
                    </a:lnTo>
                    <a:lnTo>
                      <a:pt x="287" y="11"/>
                    </a:lnTo>
                    <a:lnTo>
                      <a:pt x="282" y="11"/>
                    </a:lnTo>
                    <a:lnTo>
                      <a:pt x="277" y="11"/>
                    </a:lnTo>
                    <a:lnTo>
                      <a:pt x="272" y="8"/>
                    </a:lnTo>
                    <a:lnTo>
                      <a:pt x="267" y="8"/>
                    </a:lnTo>
                    <a:lnTo>
                      <a:pt x="263" y="8"/>
                    </a:lnTo>
                    <a:lnTo>
                      <a:pt x="258" y="8"/>
                    </a:lnTo>
                    <a:lnTo>
                      <a:pt x="237" y="3"/>
                    </a:lnTo>
                    <a:lnTo>
                      <a:pt x="232" y="3"/>
                    </a:lnTo>
                    <a:lnTo>
                      <a:pt x="227" y="0"/>
                    </a:lnTo>
                    <a:lnTo>
                      <a:pt x="222" y="0"/>
                    </a:lnTo>
                    <a:lnTo>
                      <a:pt x="218" y="0"/>
                    </a:lnTo>
                    <a:lnTo>
                      <a:pt x="213" y="0"/>
                    </a:lnTo>
                    <a:lnTo>
                      <a:pt x="208" y="0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4" y="0"/>
                    </a:lnTo>
                    <a:lnTo>
                      <a:pt x="180" y="3"/>
                    </a:lnTo>
                    <a:lnTo>
                      <a:pt x="175" y="3"/>
                    </a:lnTo>
                    <a:lnTo>
                      <a:pt x="170" y="3"/>
                    </a:lnTo>
                    <a:lnTo>
                      <a:pt x="156" y="3"/>
                    </a:lnTo>
                    <a:lnTo>
                      <a:pt x="151" y="3"/>
                    </a:lnTo>
                    <a:lnTo>
                      <a:pt x="146" y="5"/>
                    </a:lnTo>
                    <a:lnTo>
                      <a:pt x="142" y="5"/>
                    </a:lnTo>
                    <a:lnTo>
                      <a:pt x="137" y="8"/>
                    </a:lnTo>
                    <a:lnTo>
                      <a:pt x="132" y="8"/>
                    </a:lnTo>
                    <a:lnTo>
                      <a:pt x="128" y="8"/>
                    </a:lnTo>
                    <a:lnTo>
                      <a:pt x="123" y="11"/>
                    </a:lnTo>
                    <a:lnTo>
                      <a:pt x="118" y="14"/>
                    </a:lnTo>
                    <a:lnTo>
                      <a:pt x="113" y="14"/>
                    </a:lnTo>
                    <a:lnTo>
                      <a:pt x="101" y="14"/>
                    </a:lnTo>
                    <a:lnTo>
                      <a:pt x="97" y="17"/>
                    </a:lnTo>
                    <a:lnTo>
                      <a:pt x="85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40" y="54"/>
                    </a:lnTo>
                    <a:lnTo>
                      <a:pt x="30" y="80"/>
                    </a:lnTo>
                    <a:lnTo>
                      <a:pt x="9" y="80"/>
                    </a:lnTo>
                    <a:lnTo>
                      <a:pt x="0" y="91"/>
                    </a:lnTo>
                    <a:lnTo>
                      <a:pt x="28" y="8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0" name="Freeform 146"/>
              <p:cNvSpPr>
                <a:spLocks/>
              </p:cNvSpPr>
              <p:nvPr/>
            </p:nvSpPr>
            <p:spPr bwMode="auto">
              <a:xfrm>
                <a:off x="4602" y="3756"/>
                <a:ext cx="158" cy="30"/>
              </a:xfrm>
              <a:custGeom>
                <a:avLst/>
                <a:gdLst/>
                <a:ahLst/>
                <a:cxnLst>
                  <a:cxn ang="0">
                    <a:pos x="157" y="5"/>
                  </a:cxn>
                  <a:cxn ang="0">
                    <a:pos x="152" y="5"/>
                  </a:cxn>
                  <a:cxn ang="0">
                    <a:pos x="147" y="5"/>
                  </a:cxn>
                  <a:cxn ang="0">
                    <a:pos x="142" y="3"/>
                  </a:cxn>
                  <a:cxn ang="0">
                    <a:pos x="133" y="3"/>
                  </a:cxn>
                  <a:cxn ang="0">
                    <a:pos x="128" y="3"/>
                  </a:cxn>
                  <a:cxn ang="0">
                    <a:pos x="123" y="3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0"/>
                  </a:cxn>
                  <a:cxn ang="0">
                    <a:pos x="100" y="0"/>
                  </a:cxn>
                  <a:cxn ang="0">
                    <a:pos x="95" y="3"/>
                  </a:cxn>
                  <a:cxn ang="0">
                    <a:pos x="90" y="3"/>
                  </a:cxn>
                  <a:cxn ang="0">
                    <a:pos x="85" y="3"/>
                  </a:cxn>
                  <a:cxn ang="0">
                    <a:pos x="81" y="3"/>
                  </a:cxn>
                  <a:cxn ang="0">
                    <a:pos x="75" y="3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5"/>
                  </a:cxn>
                  <a:cxn ang="0">
                    <a:pos x="57" y="8"/>
                  </a:cxn>
                  <a:cxn ang="0">
                    <a:pos x="52" y="8"/>
                  </a:cxn>
                  <a:cxn ang="0">
                    <a:pos x="47" y="11"/>
                  </a:cxn>
                  <a:cxn ang="0">
                    <a:pos x="43" y="14"/>
                  </a:cxn>
                  <a:cxn ang="0">
                    <a:pos x="33" y="14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9" y="17"/>
                  </a:cxn>
                  <a:cxn ang="0">
                    <a:pos x="9" y="29"/>
                  </a:cxn>
                  <a:cxn ang="0">
                    <a:pos x="4" y="29"/>
                  </a:cxn>
                  <a:cxn ang="0">
                    <a:pos x="0" y="29"/>
                  </a:cxn>
                </a:cxnLst>
                <a:rect l="0" t="0" r="r" b="b"/>
                <a:pathLst>
                  <a:path w="158" h="30">
                    <a:moveTo>
                      <a:pt x="157" y="5"/>
                    </a:moveTo>
                    <a:lnTo>
                      <a:pt x="152" y="5"/>
                    </a:lnTo>
                    <a:lnTo>
                      <a:pt x="147" y="5"/>
                    </a:lnTo>
                    <a:lnTo>
                      <a:pt x="142" y="3"/>
                    </a:lnTo>
                    <a:lnTo>
                      <a:pt x="133" y="3"/>
                    </a:lnTo>
                    <a:lnTo>
                      <a:pt x="128" y="3"/>
                    </a:lnTo>
                    <a:lnTo>
                      <a:pt x="123" y="3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9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81" y="3"/>
                    </a:lnTo>
                    <a:lnTo>
                      <a:pt x="75" y="3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5"/>
                    </a:lnTo>
                    <a:lnTo>
                      <a:pt x="57" y="8"/>
                    </a:lnTo>
                    <a:lnTo>
                      <a:pt x="52" y="8"/>
                    </a:lnTo>
                    <a:lnTo>
                      <a:pt x="47" y="11"/>
                    </a:lnTo>
                    <a:lnTo>
                      <a:pt x="43" y="14"/>
                    </a:lnTo>
                    <a:lnTo>
                      <a:pt x="33" y="14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9" y="17"/>
                    </a:lnTo>
                    <a:lnTo>
                      <a:pt x="9" y="29"/>
                    </a:lnTo>
                    <a:lnTo>
                      <a:pt x="4" y="29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1" name="Freeform 147"/>
              <p:cNvSpPr>
                <a:spLocks/>
              </p:cNvSpPr>
              <p:nvPr/>
            </p:nvSpPr>
            <p:spPr bwMode="auto">
              <a:xfrm>
                <a:off x="4619" y="4054"/>
                <a:ext cx="345" cy="100"/>
              </a:xfrm>
              <a:custGeom>
                <a:avLst/>
                <a:gdLst/>
                <a:ahLst/>
                <a:cxnLst>
                  <a:cxn ang="0">
                    <a:pos x="344" y="3"/>
                  </a:cxn>
                  <a:cxn ang="0">
                    <a:pos x="339" y="0"/>
                  </a:cxn>
                  <a:cxn ang="0">
                    <a:pos x="334" y="0"/>
                  </a:cxn>
                  <a:cxn ang="0">
                    <a:pos x="329" y="0"/>
                  </a:cxn>
                  <a:cxn ang="0">
                    <a:pos x="320" y="0"/>
                  </a:cxn>
                  <a:cxn ang="0">
                    <a:pos x="310" y="0"/>
                  </a:cxn>
                  <a:cxn ang="0">
                    <a:pos x="306" y="0"/>
                  </a:cxn>
                  <a:cxn ang="0">
                    <a:pos x="301" y="0"/>
                  </a:cxn>
                  <a:cxn ang="0">
                    <a:pos x="292" y="3"/>
                  </a:cxn>
                  <a:cxn ang="0">
                    <a:pos x="287" y="3"/>
                  </a:cxn>
                  <a:cxn ang="0">
                    <a:pos x="282" y="5"/>
                  </a:cxn>
                  <a:cxn ang="0">
                    <a:pos x="268" y="8"/>
                  </a:cxn>
                  <a:cxn ang="0">
                    <a:pos x="258" y="8"/>
                  </a:cxn>
                  <a:cxn ang="0">
                    <a:pos x="249" y="8"/>
                  </a:cxn>
                  <a:cxn ang="0">
                    <a:pos x="239" y="8"/>
                  </a:cxn>
                  <a:cxn ang="0">
                    <a:pos x="235" y="8"/>
                  </a:cxn>
                  <a:cxn ang="0">
                    <a:pos x="230" y="8"/>
                  </a:cxn>
                  <a:cxn ang="0">
                    <a:pos x="225" y="8"/>
                  </a:cxn>
                  <a:cxn ang="0">
                    <a:pos x="220" y="8"/>
                  </a:cxn>
                  <a:cxn ang="0">
                    <a:pos x="215" y="8"/>
                  </a:cxn>
                  <a:cxn ang="0">
                    <a:pos x="211" y="11"/>
                  </a:cxn>
                  <a:cxn ang="0">
                    <a:pos x="206" y="11"/>
                  </a:cxn>
                  <a:cxn ang="0">
                    <a:pos x="201" y="11"/>
                  </a:cxn>
                  <a:cxn ang="0">
                    <a:pos x="197" y="11"/>
                  </a:cxn>
                  <a:cxn ang="0">
                    <a:pos x="189" y="14"/>
                  </a:cxn>
                  <a:cxn ang="0">
                    <a:pos x="185" y="14"/>
                  </a:cxn>
                  <a:cxn ang="0">
                    <a:pos x="173" y="17"/>
                  </a:cxn>
                  <a:cxn ang="0">
                    <a:pos x="163" y="17"/>
                  </a:cxn>
                  <a:cxn ang="0">
                    <a:pos x="154" y="28"/>
                  </a:cxn>
                  <a:cxn ang="0">
                    <a:pos x="149" y="28"/>
                  </a:cxn>
                  <a:cxn ang="0">
                    <a:pos x="144" y="33"/>
                  </a:cxn>
                  <a:cxn ang="0">
                    <a:pos x="140" y="36"/>
                  </a:cxn>
                  <a:cxn ang="0">
                    <a:pos x="135" y="36"/>
                  </a:cxn>
                  <a:cxn ang="0">
                    <a:pos x="130" y="40"/>
                  </a:cxn>
                  <a:cxn ang="0">
                    <a:pos x="120" y="40"/>
                  </a:cxn>
                  <a:cxn ang="0">
                    <a:pos x="111" y="51"/>
                  </a:cxn>
                  <a:cxn ang="0">
                    <a:pos x="106" y="51"/>
                  </a:cxn>
                  <a:cxn ang="0">
                    <a:pos x="102" y="53"/>
                  </a:cxn>
                  <a:cxn ang="0">
                    <a:pos x="97" y="56"/>
                  </a:cxn>
                  <a:cxn ang="0">
                    <a:pos x="92" y="59"/>
                  </a:cxn>
                  <a:cxn ang="0">
                    <a:pos x="87" y="59"/>
                  </a:cxn>
                  <a:cxn ang="0">
                    <a:pos x="83" y="62"/>
                  </a:cxn>
                  <a:cxn ang="0">
                    <a:pos x="61" y="73"/>
                  </a:cxn>
                  <a:cxn ang="0">
                    <a:pos x="52" y="85"/>
                  </a:cxn>
                  <a:cxn ang="0">
                    <a:pos x="42" y="85"/>
                  </a:cxn>
                  <a:cxn ang="0">
                    <a:pos x="33" y="96"/>
                  </a:cxn>
                  <a:cxn ang="0">
                    <a:pos x="21" y="96"/>
                  </a:cxn>
                  <a:cxn ang="0">
                    <a:pos x="11" y="96"/>
                  </a:cxn>
                  <a:cxn ang="0">
                    <a:pos x="7" y="99"/>
                  </a:cxn>
                  <a:cxn ang="0">
                    <a:pos x="2" y="99"/>
                  </a:cxn>
                  <a:cxn ang="0">
                    <a:pos x="0" y="99"/>
                  </a:cxn>
                </a:cxnLst>
                <a:rect l="0" t="0" r="r" b="b"/>
                <a:pathLst>
                  <a:path w="345" h="100">
                    <a:moveTo>
                      <a:pt x="344" y="3"/>
                    </a:moveTo>
                    <a:lnTo>
                      <a:pt x="339" y="0"/>
                    </a:lnTo>
                    <a:lnTo>
                      <a:pt x="334" y="0"/>
                    </a:lnTo>
                    <a:lnTo>
                      <a:pt x="329" y="0"/>
                    </a:lnTo>
                    <a:lnTo>
                      <a:pt x="320" y="0"/>
                    </a:lnTo>
                    <a:lnTo>
                      <a:pt x="310" y="0"/>
                    </a:lnTo>
                    <a:lnTo>
                      <a:pt x="306" y="0"/>
                    </a:lnTo>
                    <a:lnTo>
                      <a:pt x="301" y="0"/>
                    </a:lnTo>
                    <a:lnTo>
                      <a:pt x="292" y="3"/>
                    </a:lnTo>
                    <a:lnTo>
                      <a:pt x="287" y="3"/>
                    </a:lnTo>
                    <a:lnTo>
                      <a:pt x="282" y="5"/>
                    </a:lnTo>
                    <a:lnTo>
                      <a:pt x="268" y="8"/>
                    </a:lnTo>
                    <a:lnTo>
                      <a:pt x="258" y="8"/>
                    </a:lnTo>
                    <a:lnTo>
                      <a:pt x="249" y="8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30" y="8"/>
                    </a:lnTo>
                    <a:lnTo>
                      <a:pt x="225" y="8"/>
                    </a:lnTo>
                    <a:lnTo>
                      <a:pt x="220" y="8"/>
                    </a:lnTo>
                    <a:lnTo>
                      <a:pt x="215" y="8"/>
                    </a:lnTo>
                    <a:lnTo>
                      <a:pt x="211" y="11"/>
                    </a:lnTo>
                    <a:lnTo>
                      <a:pt x="206" y="11"/>
                    </a:lnTo>
                    <a:lnTo>
                      <a:pt x="201" y="11"/>
                    </a:lnTo>
                    <a:lnTo>
                      <a:pt x="197" y="11"/>
                    </a:lnTo>
                    <a:lnTo>
                      <a:pt x="189" y="14"/>
                    </a:lnTo>
                    <a:lnTo>
                      <a:pt x="185" y="14"/>
                    </a:lnTo>
                    <a:lnTo>
                      <a:pt x="173" y="17"/>
                    </a:lnTo>
                    <a:lnTo>
                      <a:pt x="163" y="17"/>
                    </a:lnTo>
                    <a:lnTo>
                      <a:pt x="154" y="28"/>
                    </a:lnTo>
                    <a:lnTo>
                      <a:pt x="149" y="28"/>
                    </a:lnTo>
                    <a:lnTo>
                      <a:pt x="144" y="33"/>
                    </a:lnTo>
                    <a:lnTo>
                      <a:pt x="140" y="36"/>
                    </a:lnTo>
                    <a:lnTo>
                      <a:pt x="135" y="36"/>
                    </a:lnTo>
                    <a:lnTo>
                      <a:pt x="130" y="40"/>
                    </a:lnTo>
                    <a:lnTo>
                      <a:pt x="120" y="40"/>
                    </a:lnTo>
                    <a:lnTo>
                      <a:pt x="111" y="51"/>
                    </a:lnTo>
                    <a:lnTo>
                      <a:pt x="106" y="51"/>
                    </a:lnTo>
                    <a:lnTo>
                      <a:pt x="102" y="53"/>
                    </a:lnTo>
                    <a:lnTo>
                      <a:pt x="97" y="56"/>
                    </a:lnTo>
                    <a:lnTo>
                      <a:pt x="92" y="59"/>
                    </a:lnTo>
                    <a:lnTo>
                      <a:pt x="87" y="59"/>
                    </a:lnTo>
                    <a:lnTo>
                      <a:pt x="83" y="62"/>
                    </a:lnTo>
                    <a:lnTo>
                      <a:pt x="61" y="73"/>
                    </a:lnTo>
                    <a:lnTo>
                      <a:pt x="52" y="85"/>
                    </a:lnTo>
                    <a:lnTo>
                      <a:pt x="42" y="85"/>
                    </a:lnTo>
                    <a:lnTo>
                      <a:pt x="33" y="96"/>
                    </a:lnTo>
                    <a:lnTo>
                      <a:pt x="21" y="96"/>
                    </a:lnTo>
                    <a:lnTo>
                      <a:pt x="11" y="96"/>
                    </a:lnTo>
                    <a:lnTo>
                      <a:pt x="7" y="99"/>
                    </a:lnTo>
                    <a:lnTo>
                      <a:pt x="2" y="99"/>
                    </a:lnTo>
                    <a:lnTo>
                      <a:pt x="0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2" name="Freeform 148"/>
              <p:cNvSpPr>
                <a:spLocks/>
              </p:cNvSpPr>
              <p:nvPr/>
            </p:nvSpPr>
            <p:spPr bwMode="auto">
              <a:xfrm>
                <a:off x="4697" y="3491"/>
                <a:ext cx="56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2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4" y="8"/>
                  </a:cxn>
                  <a:cxn ang="0">
                    <a:pos x="26" y="14"/>
                  </a:cxn>
                  <a:cxn ang="0">
                    <a:pos x="31" y="14"/>
                  </a:cxn>
                  <a:cxn ang="0">
                    <a:pos x="36" y="14"/>
                  </a:cxn>
                  <a:cxn ang="0">
                    <a:pos x="40" y="16"/>
                  </a:cxn>
                  <a:cxn ang="0">
                    <a:pos x="45" y="19"/>
                  </a:cxn>
                  <a:cxn ang="0">
                    <a:pos x="50" y="19"/>
                  </a:cxn>
                  <a:cxn ang="0">
                    <a:pos x="55" y="22"/>
                  </a:cxn>
                </a:cxnLst>
                <a:rect l="0" t="0" r="r" b="b"/>
                <a:pathLst>
                  <a:path w="56" h="23">
                    <a:moveTo>
                      <a:pt x="0" y="0"/>
                    </a:moveTo>
                    <a:lnTo>
                      <a:pt x="4" y="2"/>
                    </a:lnTo>
                    <a:lnTo>
                      <a:pt x="9" y="2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4" y="8"/>
                    </a:lnTo>
                    <a:lnTo>
                      <a:pt x="26" y="14"/>
                    </a:lnTo>
                    <a:lnTo>
                      <a:pt x="31" y="14"/>
                    </a:lnTo>
                    <a:lnTo>
                      <a:pt x="36" y="14"/>
                    </a:lnTo>
                    <a:lnTo>
                      <a:pt x="40" y="16"/>
                    </a:lnTo>
                    <a:lnTo>
                      <a:pt x="45" y="19"/>
                    </a:lnTo>
                    <a:lnTo>
                      <a:pt x="50" y="19"/>
                    </a:lnTo>
                    <a:lnTo>
                      <a:pt x="55" y="2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3" name="Freeform 149"/>
              <p:cNvSpPr>
                <a:spLocks/>
              </p:cNvSpPr>
              <p:nvPr/>
            </p:nvSpPr>
            <p:spPr bwMode="auto">
              <a:xfrm>
                <a:off x="4668" y="3570"/>
                <a:ext cx="13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9" y="0"/>
                  </a:cxn>
                  <a:cxn ang="0">
                    <a:pos x="23" y="0"/>
                  </a:cxn>
                  <a:cxn ang="0">
                    <a:pos x="28" y="0"/>
                  </a:cxn>
                  <a:cxn ang="0">
                    <a:pos x="33" y="0"/>
                  </a:cxn>
                  <a:cxn ang="0">
                    <a:pos x="38" y="3"/>
                  </a:cxn>
                  <a:cxn ang="0">
                    <a:pos x="42" y="3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0"/>
                  </a:cxn>
                  <a:cxn ang="0">
                    <a:pos x="76" y="3"/>
                  </a:cxn>
                  <a:cxn ang="0">
                    <a:pos x="81" y="3"/>
                  </a:cxn>
                  <a:cxn ang="0">
                    <a:pos x="85" y="3"/>
                  </a:cxn>
                  <a:cxn ang="0">
                    <a:pos x="90" y="0"/>
                  </a:cxn>
                  <a:cxn ang="0">
                    <a:pos x="95" y="0"/>
                  </a:cxn>
                  <a:cxn ang="0">
                    <a:pos x="99" y="0"/>
                  </a:cxn>
                  <a:cxn ang="0">
                    <a:pos x="104" y="3"/>
                  </a:cxn>
                  <a:cxn ang="0">
                    <a:pos x="109" y="3"/>
                  </a:cxn>
                  <a:cxn ang="0">
                    <a:pos x="114" y="3"/>
                  </a:cxn>
                  <a:cxn ang="0">
                    <a:pos x="119" y="5"/>
                  </a:cxn>
                  <a:cxn ang="0">
                    <a:pos x="123" y="5"/>
                  </a:cxn>
                  <a:cxn ang="0">
                    <a:pos x="128" y="5"/>
                  </a:cxn>
                  <a:cxn ang="0">
                    <a:pos x="133" y="11"/>
                  </a:cxn>
                  <a:cxn ang="0">
                    <a:pos x="138" y="11"/>
                  </a:cxn>
                  <a:cxn ang="0">
                    <a:pos x="138" y="17"/>
                  </a:cxn>
                </a:cxnLst>
                <a:rect l="0" t="0" r="r" b="b"/>
                <a:pathLst>
                  <a:path w="139" h="18">
                    <a:moveTo>
                      <a:pt x="0" y="5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8" y="3"/>
                    </a:lnTo>
                    <a:lnTo>
                      <a:pt x="42" y="3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76" y="3"/>
                    </a:lnTo>
                    <a:lnTo>
                      <a:pt x="81" y="3"/>
                    </a:lnTo>
                    <a:lnTo>
                      <a:pt x="85" y="3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9" y="0"/>
                    </a:lnTo>
                    <a:lnTo>
                      <a:pt x="104" y="3"/>
                    </a:lnTo>
                    <a:lnTo>
                      <a:pt x="109" y="3"/>
                    </a:lnTo>
                    <a:lnTo>
                      <a:pt x="114" y="3"/>
                    </a:lnTo>
                    <a:lnTo>
                      <a:pt x="119" y="5"/>
                    </a:lnTo>
                    <a:lnTo>
                      <a:pt x="123" y="5"/>
                    </a:lnTo>
                    <a:lnTo>
                      <a:pt x="128" y="5"/>
                    </a:lnTo>
                    <a:lnTo>
                      <a:pt x="133" y="11"/>
                    </a:lnTo>
                    <a:lnTo>
                      <a:pt x="138" y="11"/>
                    </a:lnTo>
                    <a:lnTo>
                      <a:pt x="138" y="1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4" name="Freeform 150"/>
              <p:cNvSpPr>
                <a:spLocks/>
              </p:cNvSpPr>
              <p:nvPr/>
            </p:nvSpPr>
            <p:spPr bwMode="auto">
              <a:xfrm>
                <a:off x="4597" y="3694"/>
                <a:ext cx="11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4" y="11"/>
                  </a:cxn>
                  <a:cxn ang="0">
                    <a:pos x="9" y="11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3" y="0"/>
                  </a:cxn>
                  <a:cxn ang="0">
                    <a:pos x="33" y="0"/>
                  </a:cxn>
                  <a:cxn ang="0">
                    <a:pos x="43" y="0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5"/>
                  </a:cxn>
                  <a:cxn ang="0">
                    <a:pos x="76" y="5"/>
                  </a:cxn>
                  <a:cxn ang="0">
                    <a:pos x="80" y="11"/>
                  </a:cxn>
                  <a:cxn ang="0">
                    <a:pos x="85" y="11"/>
                  </a:cxn>
                  <a:cxn ang="0">
                    <a:pos x="90" y="16"/>
                  </a:cxn>
                  <a:cxn ang="0">
                    <a:pos x="112" y="5"/>
                  </a:cxn>
                </a:cxnLst>
                <a:rect l="0" t="0" r="r" b="b"/>
                <a:pathLst>
                  <a:path w="113" h="17">
                    <a:moveTo>
                      <a:pt x="0" y="16"/>
                    </a:moveTo>
                    <a:lnTo>
                      <a:pt x="4" y="11"/>
                    </a:lnTo>
                    <a:lnTo>
                      <a:pt x="9" y="11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3" y="0"/>
                    </a:lnTo>
                    <a:lnTo>
                      <a:pt x="33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5"/>
                    </a:lnTo>
                    <a:lnTo>
                      <a:pt x="76" y="5"/>
                    </a:lnTo>
                    <a:lnTo>
                      <a:pt x="80" y="11"/>
                    </a:lnTo>
                    <a:lnTo>
                      <a:pt x="85" y="11"/>
                    </a:lnTo>
                    <a:lnTo>
                      <a:pt x="90" y="16"/>
                    </a:lnTo>
                    <a:lnTo>
                      <a:pt x="112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5" name="Freeform 151"/>
              <p:cNvSpPr>
                <a:spLocks/>
              </p:cNvSpPr>
              <p:nvPr/>
            </p:nvSpPr>
            <p:spPr bwMode="auto">
              <a:xfrm>
                <a:off x="4602" y="3663"/>
                <a:ext cx="132" cy="1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6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3" y="9"/>
                  </a:cxn>
                  <a:cxn ang="0">
                    <a:pos x="40" y="2"/>
                  </a:cxn>
                  <a:cxn ang="0">
                    <a:pos x="45" y="2"/>
                  </a:cxn>
                  <a:cxn ang="0">
                    <a:pos x="49" y="2"/>
                  </a:cxn>
                  <a:cxn ang="0">
                    <a:pos x="54" y="0"/>
                  </a:cxn>
                  <a:cxn ang="0">
                    <a:pos x="59" y="0"/>
                  </a:cxn>
                  <a:cxn ang="0">
                    <a:pos x="64" y="6"/>
                  </a:cxn>
                  <a:cxn ang="0">
                    <a:pos x="69" y="9"/>
                  </a:cxn>
                  <a:cxn ang="0">
                    <a:pos x="73" y="12"/>
                  </a:cxn>
                  <a:cxn ang="0">
                    <a:pos x="78" y="12"/>
                  </a:cxn>
                  <a:cxn ang="0">
                    <a:pos x="83" y="16"/>
                  </a:cxn>
                  <a:cxn ang="0">
                    <a:pos x="87" y="16"/>
                  </a:cxn>
                  <a:cxn ang="0">
                    <a:pos x="109" y="16"/>
                  </a:cxn>
                  <a:cxn ang="0">
                    <a:pos x="131" y="16"/>
                  </a:cxn>
                </a:cxnLst>
                <a:rect l="0" t="0" r="r" b="b"/>
                <a:pathLst>
                  <a:path w="132" h="17">
                    <a:moveTo>
                      <a:pt x="0" y="6"/>
                    </a:moveTo>
                    <a:lnTo>
                      <a:pt x="4" y="6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40" y="2"/>
                    </a:lnTo>
                    <a:lnTo>
                      <a:pt x="45" y="2"/>
                    </a:lnTo>
                    <a:lnTo>
                      <a:pt x="49" y="2"/>
                    </a:lnTo>
                    <a:lnTo>
                      <a:pt x="54" y="0"/>
                    </a:lnTo>
                    <a:lnTo>
                      <a:pt x="59" y="0"/>
                    </a:lnTo>
                    <a:lnTo>
                      <a:pt x="64" y="6"/>
                    </a:lnTo>
                    <a:lnTo>
                      <a:pt x="69" y="9"/>
                    </a:lnTo>
                    <a:lnTo>
                      <a:pt x="73" y="12"/>
                    </a:lnTo>
                    <a:lnTo>
                      <a:pt x="78" y="12"/>
                    </a:lnTo>
                    <a:lnTo>
                      <a:pt x="83" y="16"/>
                    </a:lnTo>
                    <a:lnTo>
                      <a:pt x="87" y="16"/>
                    </a:lnTo>
                    <a:lnTo>
                      <a:pt x="109" y="16"/>
                    </a:lnTo>
                    <a:lnTo>
                      <a:pt x="131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6" name="Freeform 152"/>
              <p:cNvSpPr>
                <a:spLocks/>
              </p:cNvSpPr>
              <p:nvPr/>
            </p:nvSpPr>
            <p:spPr bwMode="auto">
              <a:xfrm>
                <a:off x="4884" y="4091"/>
                <a:ext cx="146" cy="72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3"/>
                  </a:cxn>
                  <a:cxn ang="0">
                    <a:pos x="121" y="3"/>
                  </a:cxn>
                  <a:cxn ang="0">
                    <a:pos x="116" y="5"/>
                  </a:cxn>
                  <a:cxn ang="0">
                    <a:pos x="111" y="8"/>
                  </a:cxn>
                  <a:cxn ang="0">
                    <a:pos x="107" y="11"/>
                  </a:cxn>
                  <a:cxn ang="0">
                    <a:pos x="102" y="14"/>
                  </a:cxn>
                  <a:cxn ang="0">
                    <a:pos x="97" y="16"/>
                  </a:cxn>
                  <a:cxn ang="0">
                    <a:pos x="92" y="20"/>
                  </a:cxn>
                  <a:cxn ang="0">
                    <a:pos x="87" y="23"/>
                  </a:cxn>
                  <a:cxn ang="0">
                    <a:pos x="83" y="25"/>
                  </a:cxn>
                  <a:cxn ang="0">
                    <a:pos x="78" y="28"/>
                  </a:cxn>
                  <a:cxn ang="0">
                    <a:pos x="69" y="33"/>
                  </a:cxn>
                  <a:cxn ang="0">
                    <a:pos x="59" y="33"/>
                  </a:cxn>
                  <a:cxn ang="0">
                    <a:pos x="49" y="45"/>
                  </a:cxn>
                  <a:cxn ang="0">
                    <a:pos x="40" y="45"/>
                  </a:cxn>
                  <a:cxn ang="0">
                    <a:pos x="30" y="45"/>
                  </a:cxn>
                  <a:cxn ang="0">
                    <a:pos x="21" y="56"/>
                  </a:cxn>
                  <a:cxn ang="0">
                    <a:pos x="16" y="56"/>
                  </a:cxn>
                  <a:cxn ang="0">
                    <a:pos x="0" y="71"/>
                  </a:cxn>
                  <a:cxn ang="0">
                    <a:pos x="11" y="71"/>
                  </a:cxn>
                  <a:cxn ang="0">
                    <a:pos x="9" y="67"/>
                  </a:cxn>
                  <a:cxn ang="0">
                    <a:pos x="9" y="67"/>
                  </a:cxn>
                </a:cxnLst>
                <a:rect l="0" t="0" r="r" b="b"/>
                <a:pathLst>
                  <a:path w="146" h="72">
                    <a:moveTo>
                      <a:pt x="145" y="0"/>
                    </a:move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3"/>
                    </a:lnTo>
                    <a:lnTo>
                      <a:pt x="121" y="3"/>
                    </a:lnTo>
                    <a:lnTo>
                      <a:pt x="116" y="5"/>
                    </a:lnTo>
                    <a:lnTo>
                      <a:pt x="111" y="8"/>
                    </a:lnTo>
                    <a:lnTo>
                      <a:pt x="107" y="11"/>
                    </a:lnTo>
                    <a:lnTo>
                      <a:pt x="102" y="14"/>
                    </a:lnTo>
                    <a:lnTo>
                      <a:pt x="97" y="16"/>
                    </a:lnTo>
                    <a:lnTo>
                      <a:pt x="92" y="20"/>
                    </a:lnTo>
                    <a:lnTo>
                      <a:pt x="87" y="23"/>
                    </a:lnTo>
                    <a:lnTo>
                      <a:pt x="83" y="25"/>
                    </a:lnTo>
                    <a:lnTo>
                      <a:pt x="78" y="28"/>
                    </a:lnTo>
                    <a:lnTo>
                      <a:pt x="69" y="33"/>
                    </a:lnTo>
                    <a:lnTo>
                      <a:pt x="59" y="33"/>
                    </a:lnTo>
                    <a:lnTo>
                      <a:pt x="49" y="45"/>
                    </a:lnTo>
                    <a:lnTo>
                      <a:pt x="40" y="45"/>
                    </a:lnTo>
                    <a:lnTo>
                      <a:pt x="30" y="45"/>
                    </a:lnTo>
                    <a:lnTo>
                      <a:pt x="21" y="56"/>
                    </a:lnTo>
                    <a:lnTo>
                      <a:pt x="16" y="56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7" name="Freeform 153"/>
              <p:cNvSpPr>
                <a:spLocks/>
              </p:cNvSpPr>
              <p:nvPr/>
            </p:nvSpPr>
            <p:spPr bwMode="auto">
              <a:xfrm>
                <a:off x="4821" y="4071"/>
                <a:ext cx="160" cy="98"/>
              </a:xfrm>
              <a:custGeom>
                <a:avLst/>
                <a:gdLst/>
                <a:ahLst/>
                <a:cxnLst>
                  <a:cxn ang="0">
                    <a:pos x="159" y="0"/>
                  </a:cxn>
                  <a:cxn ang="0">
                    <a:pos x="156" y="5"/>
                  </a:cxn>
                  <a:cxn ang="0">
                    <a:pos x="151" y="8"/>
                  </a:cxn>
                  <a:cxn ang="0">
                    <a:pos x="147" y="10"/>
                  </a:cxn>
                  <a:cxn ang="0">
                    <a:pos x="142" y="13"/>
                  </a:cxn>
                  <a:cxn ang="0">
                    <a:pos x="133" y="19"/>
                  </a:cxn>
                  <a:cxn ang="0">
                    <a:pos x="127" y="19"/>
                  </a:cxn>
                  <a:cxn ang="0">
                    <a:pos x="118" y="25"/>
                  </a:cxn>
                  <a:cxn ang="0">
                    <a:pos x="109" y="36"/>
                  </a:cxn>
                  <a:cxn ang="0">
                    <a:pos x="99" y="36"/>
                  </a:cxn>
                  <a:cxn ang="0">
                    <a:pos x="89" y="42"/>
                  </a:cxn>
                  <a:cxn ang="0">
                    <a:pos x="80" y="42"/>
                  </a:cxn>
                  <a:cxn ang="0">
                    <a:pos x="71" y="53"/>
                  </a:cxn>
                  <a:cxn ang="0">
                    <a:pos x="61" y="59"/>
                  </a:cxn>
                  <a:cxn ang="0">
                    <a:pos x="52" y="70"/>
                  </a:cxn>
                  <a:cxn ang="0">
                    <a:pos x="47" y="70"/>
                  </a:cxn>
                  <a:cxn ang="0">
                    <a:pos x="42" y="73"/>
                  </a:cxn>
                  <a:cxn ang="0">
                    <a:pos x="37" y="75"/>
                  </a:cxn>
                  <a:cxn ang="0">
                    <a:pos x="33" y="79"/>
                  </a:cxn>
                  <a:cxn ang="0">
                    <a:pos x="28" y="81"/>
                  </a:cxn>
                  <a:cxn ang="0">
                    <a:pos x="23" y="84"/>
                  </a:cxn>
                  <a:cxn ang="0">
                    <a:pos x="18" y="87"/>
                  </a:cxn>
                  <a:cxn ang="0">
                    <a:pos x="14" y="87"/>
                  </a:cxn>
                  <a:cxn ang="0">
                    <a:pos x="9" y="90"/>
                  </a:cxn>
                  <a:cxn ang="0">
                    <a:pos x="4" y="92"/>
                  </a:cxn>
                  <a:cxn ang="0">
                    <a:pos x="0" y="97"/>
                  </a:cxn>
                </a:cxnLst>
                <a:rect l="0" t="0" r="r" b="b"/>
                <a:pathLst>
                  <a:path w="160" h="98">
                    <a:moveTo>
                      <a:pt x="159" y="0"/>
                    </a:moveTo>
                    <a:lnTo>
                      <a:pt x="156" y="5"/>
                    </a:lnTo>
                    <a:lnTo>
                      <a:pt x="151" y="8"/>
                    </a:lnTo>
                    <a:lnTo>
                      <a:pt x="147" y="10"/>
                    </a:lnTo>
                    <a:lnTo>
                      <a:pt x="142" y="13"/>
                    </a:lnTo>
                    <a:lnTo>
                      <a:pt x="133" y="19"/>
                    </a:lnTo>
                    <a:lnTo>
                      <a:pt x="127" y="19"/>
                    </a:lnTo>
                    <a:lnTo>
                      <a:pt x="118" y="25"/>
                    </a:lnTo>
                    <a:lnTo>
                      <a:pt x="109" y="36"/>
                    </a:lnTo>
                    <a:lnTo>
                      <a:pt x="99" y="36"/>
                    </a:lnTo>
                    <a:lnTo>
                      <a:pt x="89" y="42"/>
                    </a:lnTo>
                    <a:lnTo>
                      <a:pt x="80" y="42"/>
                    </a:lnTo>
                    <a:lnTo>
                      <a:pt x="71" y="53"/>
                    </a:lnTo>
                    <a:lnTo>
                      <a:pt x="61" y="59"/>
                    </a:lnTo>
                    <a:lnTo>
                      <a:pt x="52" y="70"/>
                    </a:lnTo>
                    <a:lnTo>
                      <a:pt x="47" y="70"/>
                    </a:lnTo>
                    <a:lnTo>
                      <a:pt x="42" y="73"/>
                    </a:lnTo>
                    <a:lnTo>
                      <a:pt x="37" y="75"/>
                    </a:lnTo>
                    <a:lnTo>
                      <a:pt x="33" y="79"/>
                    </a:lnTo>
                    <a:lnTo>
                      <a:pt x="28" y="81"/>
                    </a:lnTo>
                    <a:lnTo>
                      <a:pt x="23" y="84"/>
                    </a:lnTo>
                    <a:lnTo>
                      <a:pt x="18" y="87"/>
                    </a:lnTo>
                    <a:lnTo>
                      <a:pt x="14" y="87"/>
                    </a:lnTo>
                    <a:lnTo>
                      <a:pt x="9" y="90"/>
                    </a:lnTo>
                    <a:lnTo>
                      <a:pt x="4" y="92"/>
                    </a:lnTo>
                    <a:lnTo>
                      <a:pt x="0" y="9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8" name="Freeform 154"/>
              <p:cNvSpPr>
                <a:spLocks/>
              </p:cNvSpPr>
              <p:nvPr/>
            </p:nvSpPr>
            <p:spPr bwMode="auto">
              <a:xfrm>
                <a:off x="5090" y="4085"/>
                <a:ext cx="81" cy="8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74" y="0"/>
                  </a:cxn>
                  <a:cxn ang="0">
                    <a:pos x="70" y="3"/>
                  </a:cxn>
                  <a:cxn ang="0">
                    <a:pos x="65" y="3"/>
                  </a:cxn>
                  <a:cxn ang="0">
                    <a:pos x="60" y="5"/>
                  </a:cxn>
                  <a:cxn ang="0">
                    <a:pos x="56" y="11"/>
                  </a:cxn>
                  <a:cxn ang="0">
                    <a:pos x="51" y="14"/>
                  </a:cxn>
                  <a:cxn ang="0">
                    <a:pos x="46" y="19"/>
                  </a:cxn>
                  <a:cxn ang="0">
                    <a:pos x="42" y="23"/>
                  </a:cxn>
                  <a:cxn ang="0">
                    <a:pos x="42" y="28"/>
                  </a:cxn>
                  <a:cxn ang="0">
                    <a:pos x="36" y="31"/>
                  </a:cxn>
                  <a:cxn ang="0">
                    <a:pos x="34" y="36"/>
                  </a:cxn>
                  <a:cxn ang="0">
                    <a:pos x="30" y="42"/>
                  </a:cxn>
                  <a:cxn ang="0">
                    <a:pos x="25" y="48"/>
                  </a:cxn>
                  <a:cxn ang="0">
                    <a:pos x="20" y="51"/>
                  </a:cxn>
                  <a:cxn ang="0">
                    <a:pos x="15" y="56"/>
                  </a:cxn>
                  <a:cxn ang="0">
                    <a:pos x="13" y="61"/>
                  </a:cxn>
                  <a:cxn ang="0">
                    <a:pos x="8" y="64"/>
                  </a:cxn>
                  <a:cxn ang="0">
                    <a:pos x="8" y="70"/>
                  </a:cxn>
                  <a:cxn ang="0">
                    <a:pos x="6" y="76"/>
                  </a:cxn>
                  <a:cxn ang="0">
                    <a:pos x="1" y="81"/>
                  </a:cxn>
                  <a:cxn ang="0">
                    <a:pos x="0" y="87"/>
                  </a:cxn>
                </a:cxnLst>
                <a:rect l="0" t="0" r="r" b="b"/>
                <a:pathLst>
                  <a:path w="81" h="88">
                    <a:moveTo>
                      <a:pt x="80" y="0"/>
                    </a:moveTo>
                    <a:lnTo>
                      <a:pt x="74" y="0"/>
                    </a:lnTo>
                    <a:lnTo>
                      <a:pt x="70" y="3"/>
                    </a:lnTo>
                    <a:lnTo>
                      <a:pt x="65" y="3"/>
                    </a:lnTo>
                    <a:lnTo>
                      <a:pt x="60" y="5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6" y="19"/>
                    </a:lnTo>
                    <a:lnTo>
                      <a:pt x="42" y="23"/>
                    </a:lnTo>
                    <a:lnTo>
                      <a:pt x="42" y="28"/>
                    </a:lnTo>
                    <a:lnTo>
                      <a:pt x="36" y="31"/>
                    </a:lnTo>
                    <a:lnTo>
                      <a:pt x="34" y="36"/>
                    </a:lnTo>
                    <a:lnTo>
                      <a:pt x="30" y="42"/>
                    </a:lnTo>
                    <a:lnTo>
                      <a:pt x="25" y="48"/>
                    </a:lnTo>
                    <a:lnTo>
                      <a:pt x="20" y="51"/>
                    </a:lnTo>
                    <a:lnTo>
                      <a:pt x="15" y="56"/>
                    </a:lnTo>
                    <a:lnTo>
                      <a:pt x="13" y="61"/>
                    </a:lnTo>
                    <a:lnTo>
                      <a:pt x="8" y="64"/>
                    </a:lnTo>
                    <a:lnTo>
                      <a:pt x="8" y="70"/>
                    </a:lnTo>
                    <a:lnTo>
                      <a:pt x="6" y="76"/>
                    </a:lnTo>
                    <a:lnTo>
                      <a:pt x="1" y="81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59" name="Freeform 155"/>
              <p:cNvSpPr>
                <a:spLocks/>
              </p:cNvSpPr>
              <p:nvPr/>
            </p:nvSpPr>
            <p:spPr bwMode="auto">
              <a:xfrm>
                <a:off x="5025" y="4057"/>
                <a:ext cx="88" cy="114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1" y="3"/>
                  </a:cxn>
                  <a:cxn ang="0">
                    <a:pos x="79" y="8"/>
                  </a:cxn>
                  <a:cxn ang="0">
                    <a:pos x="75" y="11"/>
                  </a:cxn>
                  <a:cxn ang="0">
                    <a:pos x="70" y="17"/>
                  </a:cxn>
                  <a:cxn ang="0">
                    <a:pos x="65" y="23"/>
                  </a:cxn>
                  <a:cxn ang="0">
                    <a:pos x="63" y="28"/>
                  </a:cxn>
                  <a:cxn ang="0">
                    <a:pos x="58" y="33"/>
                  </a:cxn>
                  <a:cxn ang="0">
                    <a:pos x="54" y="36"/>
                  </a:cxn>
                  <a:cxn ang="0">
                    <a:pos x="51" y="42"/>
                  </a:cxn>
                  <a:cxn ang="0">
                    <a:pos x="46" y="45"/>
                  </a:cxn>
                  <a:cxn ang="0">
                    <a:pos x="44" y="51"/>
                  </a:cxn>
                  <a:cxn ang="0">
                    <a:pos x="39" y="53"/>
                  </a:cxn>
                  <a:cxn ang="0">
                    <a:pos x="37" y="59"/>
                  </a:cxn>
                  <a:cxn ang="0">
                    <a:pos x="32" y="61"/>
                  </a:cxn>
                  <a:cxn ang="0">
                    <a:pos x="28" y="67"/>
                  </a:cxn>
                  <a:cxn ang="0">
                    <a:pos x="21" y="73"/>
                  </a:cxn>
                  <a:cxn ang="0">
                    <a:pos x="18" y="79"/>
                  </a:cxn>
                  <a:cxn ang="0">
                    <a:pos x="16" y="84"/>
                  </a:cxn>
                  <a:cxn ang="0">
                    <a:pos x="11" y="89"/>
                  </a:cxn>
                  <a:cxn ang="0">
                    <a:pos x="7" y="95"/>
                  </a:cxn>
                  <a:cxn ang="0">
                    <a:pos x="2" y="101"/>
                  </a:cxn>
                  <a:cxn ang="0">
                    <a:pos x="2" y="107"/>
                  </a:cxn>
                  <a:cxn ang="0">
                    <a:pos x="0" y="113"/>
                  </a:cxn>
                </a:cxnLst>
                <a:rect l="0" t="0" r="r" b="b"/>
                <a:pathLst>
                  <a:path w="88" h="114">
                    <a:moveTo>
                      <a:pt x="87" y="0"/>
                    </a:moveTo>
                    <a:lnTo>
                      <a:pt x="81" y="3"/>
                    </a:lnTo>
                    <a:lnTo>
                      <a:pt x="79" y="8"/>
                    </a:lnTo>
                    <a:lnTo>
                      <a:pt x="75" y="11"/>
                    </a:lnTo>
                    <a:lnTo>
                      <a:pt x="70" y="17"/>
                    </a:lnTo>
                    <a:lnTo>
                      <a:pt x="65" y="23"/>
                    </a:lnTo>
                    <a:lnTo>
                      <a:pt x="63" y="28"/>
                    </a:lnTo>
                    <a:lnTo>
                      <a:pt x="58" y="33"/>
                    </a:lnTo>
                    <a:lnTo>
                      <a:pt x="54" y="36"/>
                    </a:lnTo>
                    <a:lnTo>
                      <a:pt x="51" y="42"/>
                    </a:lnTo>
                    <a:lnTo>
                      <a:pt x="46" y="45"/>
                    </a:lnTo>
                    <a:lnTo>
                      <a:pt x="44" y="51"/>
                    </a:lnTo>
                    <a:lnTo>
                      <a:pt x="39" y="53"/>
                    </a:lnTo>
                    <a:lnTo>
                      <a:pt x="37" y="59"/>
                    </a:lnTo>
                    <a:lnTo>
                      <a:pt x="32" y="61"/>
                    </a:lnTo>
                    <a:lnTo>
                      <a:pt x="28" y="67"/>
                    </a:lnTo>
                    <a:lnTo>
                      <a:pt x="21" y="73"/>
                    </a:lnTo>
                    <a:lnTo>
                      <a:pt x="18" y="79"/>
                    </a:lnTo>
                    <a:lnTo>
                      <a:pt x="16" y="84"/>
                    </a:lnTo>
                    <a:lnTo>
                      <a:pt x="11" y="89"/>
                    </a:lnTo>
                    <a:lnTo>
                      <a:pt x="7" y="95"/>
                    </a:lnTo>
                    <a:lnTo>
                      <a:pt x="2" y="101"/>
                    </a:lnTo>
                    <a:lnTo>
                      <a:pt x="2" y="107"/>
                    </a:lnTo>
                    <a:lnTo>
                      <a:pt x="0" y="11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96860" name="Group 156"/>
          <p:cNvGrpSpPr>
            <a:grpSpLocks/>
          </p:cNvGrpSpPr>
          <p:nvPr/>
        </p:nvGrpSpPr>
        <p:grpSpPr bwMode="auto">
          <a:xfrm>
            <a:off x="7010400" y="3810000"/>
            <a:ext cx="1214438" cy="1293813"/>
            <a:chOff x="4416" y="2400"/>
            <a:chExt cx="765" cy="815"/>
          </a:xfrm>
        </p:grpSpPr>
        <p:sp>
          <p:nvSpPr>
            <p:cNvPr id="1096861" name="Rectangle 157"/>
            <p:cNvSpPr>
              <a:spLocks noChangeArrowheads="1"/>
            </p:cNvSpPr>
            <p:nvPr/>
          </p:nvSpPr>
          <p:spPr bwMode="auto">
            <a:xfrm>
              <a:off x="4419" y="2501"/>
              <a:ext cx="755" cy="711"/>
            </a:xfrm>
            <a:prstGeom prst="rect">
              <a:avLst/>
            </a:prstGeom>
            <a:solidFill>
              <a:srgbClr val="404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862" name="Freeform 158"/>
            <p:cNvSpPr>
              <a:spLocks/>
            </p:cNvSpPr>
            <p:nvPr/>
          </p:nvSpPr>
          <p:spPr bwMode="auto">
            <a:xfrm>
              <a:off x="4832" y="2537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2" y="120"/>
                </a:cxn>
                <a:cxn ang="0">
                  <a:pos x="151" y="145"/>
                </a:cxn>
                <a:cxn ang="0">
                  <a:pos x="159" y="169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8"/>
                </a:cxn>
                <a:cxn ang="0">
                  <a:pos x="196" y="325"/>
                </a:cxn>
                <a:cxn ang="0">
                  <a:pos x="202" y="352"/>
                </a:cxn>
                <a:cxn ang="0">
                  <a:pos x="202" y="376"/>
                </a:cxn>
                <a:cxn ang="0">
                  <a:pos x="202" y="401"/>
                </a:cxn>
                <a:cxn ang="0">
                  <a:pos x="209" y="425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1" y="525"/>
                </a:cxn>
                <a:cxn ang="0">
                  <a:pos x="240" y="550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4" y="585"/>
                </a:cxn>
                <a:cxn ang="0">
                  <a:pos x="186" y="575"/>
                </a:cxn>
                <a:cxn ang="0">
                  <a:pos x="176" y="550"/>
                </a:cxn>
                <a:cxn ang="0">
                  <a:pos x="172" y="525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19"/>
                </a:cxn>
                <a:cxn ang="0">
                  <a:pos x="153" y="394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6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1"/>
                </a:cxn>
                <a:cxn ang="0">
                  <a:pos x="101" y="147"/>
                </a:cxn>
                <a:cxn ang="0">
                  <a:pos x="93" y="122"/>
                </a:cxn>
                <a:cxn ang="0">
                  <a:pos x="85" y="98"/>
                </a:cxn>
                <a:cxn ang="0">
                  <a:pos x="74" y="73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6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5"/>
                  </a:lnTo>
                  <a:lnTo>
                    <a:pt x="128" y="79"/>
                  </a:lnTo>
                  <a:lnTo>
                    <a:pt x="130" y="83"/>
                  </a:lnTo>
                  <a:lnTo>
                    <a:pt x="130" y="87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2"/>
                  </a:lnTo>
                  <a:lnTo>
                    <a:pt x="140" y="116"/>
                  </a:lnTo>
                  <a:lnTo>
                    <a:pt x="142" y="120"/>
                  </a:lnTo>
                  <a:lnTo>
                    <a:pt x="142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5"/>
                  </a:lnTo>
                  <a:lnTo>
                    <a:pt x="159" y="169"/>
                  </a:lnTo>
                  <a:lnTo>
                    <a:pt x="159" y="173"/>
                  </a:lnTo>
                  <a:lnTo>
                    <a:pt x="161" y="177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2"/>
                  </a:lnTo>
                  <a:lnTo>
                    <a:pt x="170" y="206"/>
                  </a:lnTo>
                  <a:lnTo>
                    <a:pt x="170" y="216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3" y="237"/>
                  </a:lnTo>
                  <a:lnTo>
                    <a:pt x="173" y="241"/>
                  </a:lnTo>
                  <a:lnTo>
                    <a:pt x="173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7"/>
                  </a:lnTo>
                  <a:lnTo>
                    <a:pt x="180" y="261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0"/>
                  </a:lnTo>
                  <a:lnTo>
                    <a:pt x="188" y="294"/>
                  </a:lnTo>
                  <a:lnTo>
                    <a:pt x="190" y="298"/>
                  </a:lnTo>
                  <a:lnTo>
                    <a:pt x="192" y="304"/>
                  </a:lnTo>
                  <a:lnTo>
                    <a:pt x="192" y="308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39"/>
                  </a:lnTo>
                  <a:lnTo>
                    <a:pt x="201" y="343"/>
                  </a:lnTo>
                  <a:lnTo>
                    <a:pt x="201" y="348"/>
                  </a:lnTo>
                  <a:lnTo>
                    <a:pt x="202" y="352"/>
                  </a:lnTo>
                  <a:lnTo>
                    <a:pt x="202" y="356"/>
                  </a:lnTo>
                  <a:lnTo>
                    <a:pt x="202" y="360"/>
                  </a:lnTo>
                  <a:lnTo>
                    <a:pt x="202" y="364"/>
                  </a:lnTo>
                  <a:lnTo>
                    <a:pt x="202" y="368"/>
                  </a:lnTo>
                  <a:lnTo>
                    <a:pt x="202" y="372"/>
                  </a:lnTo>
                  <a:lnTo>
                    <a:pt x="202" y="376"/>
                  </a:lnTo>
                  <a:lnTo>
                    <a:pt x="202" y="380"/>
                  </a:lnTo>
                  <a:lnTo>
                    <a:pt x="202" y="385"/>
                  </a:lnTo>
                  <a:lnTo>
                    <a:pt x="202" y="388"/>
                  </a:lnTo>
                  <a:lnTo>
                    <a:pt x="202" y="392"/>
                  </a:lnTo>
                  <a:lnTo>
                    <a:pt x="202" y="396"/>
                  </a:lnTo>
                  <a:lnTo>
                    <a:pt x="202" y="401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1"/>
                  </a:lnTo>
                  <a:lnTo>
                    <a:pt x="209" y="425"/>
                  </a:lnTo>
                  <a:lnTo>
                    <a:pt x="211" y="429"/>
                  </a:lnTo>
                  <a:lnTo>
                    <a:pt x="213" y="433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4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7"/>
                  </a:lnTo>
                  <a:lnTo>
                    <a:pt x="231" y="521"/>
                  </a:lnTo>
                  <a:lnTo>
                    <a:pt x="231" y="525"/>
                  </a:lnTo>
                  <a:lnTo>
                    <a:pt x="233" y="530"/>
                  </a:lnTo>
                  <a:lnTo>
                    <a:pt x="233" y="534"/>
                  </a:lnTo>
                  <a:lnTo>
                    <a:pt x="235" y="538"/>
                  </a:lnTo>
                  <a:lnTo>
                    <a:pt x="237" y="542"/>
                  </a:lnTo>
                  <a:lnTo>
                    <a:pt x="237" y="546"/>
                  </a:lnTo>
                  <a:lnTo>
                    <a:pt x="240" y="550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2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3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1"/>
                  </a:lnTo>
                  <a:lnTo>
                    <a:pt x="213" y="583"/>
                  </a:lnTo>
                  <a:lnTo>
                    <a:pt x="209" y="585"/>
                  </a:lnTo>
                  <a:lnTo>
                    <a:pt x="204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1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2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0"/>
                  </a:lnTo>
                  <a:lnTo>
                    <a:pt x="176" y="546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3" y="534"/>
                  </a:lnTo>
                  <a:lnTo>
                    <a:pt x="173" y="530"/>
                  </a:lnTo>
                  <a:lnTo>
                    <a:pt x="172" y="525"/>
                  </a:lnTo>
                  <a:lnTo>
                    <a:pt x="172" y="521"/>
                  </a:lnTo>
                  <a:lnTo>
                    <a:pt x="172" y="517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6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5"/>
                  </a:lnTo>
                  <a:lnTo>
                    <a:pt x="161" y="431"/>
                  </a:lnTo>
                  <a:lnTo>
                    <a:pt x="161" y="427"/>
                  </a:lnTo>
                  <a:lnTo>
                    <a:pt x="161" y="423"/>
                  </a:lnTo>
                  <a:lnTo>
                    <a:pt x="159" y="419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8"/>
                  </a:lnTo>
                  <a:lnTo>
                    <a:pt x="153" y="394"/>
                  </a:lnTo>
                  <a:lnTo>
                    <a:pt x="153" y="390"/>
                  </a:lnTo>
                  <a:lnTo>
                    <a:pt x="151" y="386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2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1"/>
                  </a:lnTo>
                  <a:lnTo>
                    <a:pt x="134" y="337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8"/>
                  </a:lnTo>
                  <a:lnTo>
                    <a:pt x="132" y="304"/>
                  </a:lnTo>
                  <a:lnTo>
                    <a:pt x="130" y="300"/>
                  </a:lnTo>
                  <a:lnTo>
                    <a:pt x="130" y="296"/>
                  </a:lnTo>
                  <a:lnTo>
                    <a:pt x="130" y="292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59"/>
                  </a:lnTo>
                  <a:lnTo>
                    <a:pt x="126" y="255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2"/>
                  </a:lnTo>
                  <a:lnTo>
                    <a:pt x="120" y="208"/>
                  </a:lnTo>
                  <a:lnTo>
                    <a:pt x="118" y="204"/>
                  </a:lnTo>
                  <a:lnTo>
                    <a:pt x="118" y="200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79"/>
                  </a:lnTo>
                  <a:lnTo>
                    <a:pt x="109" y="175"/>
                  </a:lnTo>
                  <a:lnTo>
                    <a:pt x="107" y="171"/>
                  </a:lnTo>
                  <a:lnTo>
                    <a:pt x="105" y="167"/>
                  </a:lnTo>
                  <a:lnTo>
                    <a:pt x="105" y="163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2"/>
                  </a:lnTo>
                  <a:lnTo>
                    <a:pt x="91" y="118"/>
                  </a:lnTo>
                  <a:lnTo>
                    <a:pt x="89" y="114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89"/>
                  </a:lnTo>
                  <a:lnTo>
                    <a:pt x="80" y="85"/>
                  </a:lnTo>
                  <a:lnTo>
                    <a:pt x="78" y="81"/>
                  </a:lnTo>
                  <a:lnTo>
                    <a:pt x="76" y="77"/>
                  </a:lnTo>
                  <a:lnTo>
                    <a:pt x="74" y="73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6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863" name="Freeform 159"/>
            <p:cNvSpPr>
              <a:spLocks/>
            </p:cNvSpPr>
            <p:nvPr/>
          </p:nvSpPr>
          <p:spPr bwMode="auto">
            <a:xfrm>
              <a:off x="4918" y="2524"/>
              <a:ext cx="251" cy="652"/>
            </a:xfrm>
            <a:custGeom>
              <a:avLst/>
              <a:gdLst/>
              <a:ahLst/>
              <a:cxnLst>
                <a:cxn ang="0">
                  <a:pos x="70" y="7"/>
                </a:cxn>
                <a:cxn ang="0">
                  <a:pos x="84" y="21"/>
                </a:cxn>
                <a:cxn ang="0">
                  <a:pos x="98" y="37"/>
                </a:cxn>
                <a:cxn ang="0">
                  <a:pos x="112" y="53"/>
                </a:cxn>
                <a:cxn ang="0">
                  <a:pos x="122" y="72"/>
                </a:cxn>
                <a:cxn ang="0">
                  <a:pos x="130" y="93"/>
                </a:cxn>
                <a:cxn ang="0">
                  <a:pos x="136" y="112"/>
                </a:cxn>
                <a:cxn ang="0">
                  <a:pos x="143" y="133"/>
                </a:cxn>
                <a:cxn ang="0">
                  <a:pos x="151" y="152"/>
                </a:cxn>
                <a:cxn ang="0">
                  <a:pos x="156" y="172"/>
                </a:cxn>
                <a:cxn ang="0">
                  <a:pos x="163" y="192"/>
                </a:cxn>
                <a:cxn ang="0">
                  <a:pos x="167" y="218"/>
                </a:cxn>
                <a:cxn ang="0">
                  <a:pos x="169" y="237"/>
                </a:cxn>
                <a:cxn ang="0">
                  <a:pos x="175" y="257"/>
                </a:cxn>
                <a:cxn ang="0">
                  <a:pos x="181" y="277"/>
                </a:cxn>
                <a:cxn ang="0">
                  <a:pos x="187" y="299"/>
                </a:cxn>
                <a:cxn ang="0">
                  <a:pos x="191" y="319"/>
                </a:cxn>
                <a:cxn ang="0">
                  <a:pos x="197" y="341"/>
                </a:cxn>
                <a:cxn ang="0">
                  <a:pos x="197" y="361"/>
                </a:cxn>
                <a:cxn ang="0">
                  <a:pos x="197" y="380"/>
                </a:cxn>
                <a:cxn ang="0">
                  <a:pos x="201" y="400"/>
                </a:cxn>
                <a:cxn ang="0">
                  <a:pos x="207" y="420"/>
                </a:cxn>
                <a:cxn ang="0">
                  <a:pos x="215" y="440"/>
                </a:cxn>
                <a:cxn ang="0">
                  <a:pos x="221" y="462"/>
                </a:cxn>
                <a:cxn ang="0">
                  <a:pos x="221" y="481"/>
                </a:cxn>
                <a:cxn ang="0">
                  <a:pos x="223" y="501"/>
                </a:cxn>
                <a:cxn ang="0">
                  <a:pos x="229" y="521"/>
                </a:cxn>
                <a:cxn ang="0">
                  <a:pos x="233" y="541"/>
                </a:cxn>
                <a:cxn ang="0">
                  <a:pos x="235" y="561"/>
                </a:cxn>
                <a:cxn ang="0">
                  <a:pos x="250" y="651"/>
                </a:cxn>
                <a:cxn ang="0">
                  <a:pos x="173" y="541"/>
                </a:cxn>
                <a:cxn ang="0">
                  <a:pos x="170" y="521"/>
                </a:cxn>
                <a:cxn ang="0">
                  <a:pos x="167" y="501"/>
                </a:cxn>
                <a:cxn ang="0">
                  <a:pos x="165" y="481"/>
                </a:cxn>
                <a:cxn ang="0">
                  <a:pos x="163" y="456"/>
                </a:cxn>
                <a:cxn ang="0">
                  <a:pos x="159" y="434"/>
                </a:cxn>
                <a:cxn ang="0">
                  <a:pos x="156" y="414"/>
                </a:cxn>
                <a:cxn ang="0">
                  <a:pos x="154" y="394"/>
                </a:cxn>
                <a:cxn ang="0">
                  <a:pos x="147" y="375"/>
                </a:cxn>
                <a:cxn ang="0">
                  <a:pos x="138" y="355"/>
                </a:cxn>
                <a:cxn ang="0">
                  <a:pos x="133" y="335"/>
                </a:cxn>
                <a:cxn ang="0">
                  <a:pos x="128" y="315"/>
                </a:cxn>
                <a:cxn ang="0">
                  <a:pos x="128" y="295"/>
                </a:cxn>
                <a:cxn ang="0">
                  <a:pos x="124" y="275"/>
                </a:cxn>
                <a:cxn ang="0">
                  <a:pos x="122" y="255"/>
                </a:cxn>
                <a:cxn ang="0">
                  <a:pos x="122" y="235"/>
                </a:cxn>
                <a:cxn ang="0">
                  <a:pos x="119" y="216"/>
                </a:cxn>
                <a:cxn ang="0">
                  <a:pos x="114" y="194"/>
                </a:cxn>
                <a:cxn ang="0">
                  <a:pos x="108" y="174"/>
                </a:cxn>
                <a:cxn ang="0">
                  <a:pos x="102" y="154"/>
                </a:cxn>
                <a:cxn ang="0">
                  <a:pos x="96" y="135"/>
                </a:cxn>
                <a:cxn ang="0">
                  <a:pos x="88" y="114"/>
                </a:cxn>
                <a:cxn ang="0">
                  <a:pos x="82" y="95"/>
                </a:cxn>
                <a:cxn ang="0">
                  <a:pos x="74" y="75"/>
                </a:cxn>
                <a:cxn ang="0">
                  <a:pos x="62" y="55"/>
                </a:cxn>
                <a:cxn ang="0">
                  <a:pos x="44" y="41"/>
                </a:cxn>
                <a:cxn ang="0">
                  <a:pos x="26" y="33"/>
                </a:cxn>
                <a:cxn ang="0">
                  <a:pos x="7" y="19"/>
                </a:cxn>
                <a:cxn ang="0">
                  <a:pos x="2" y="2"/>
                </a:cxn>
                <a:cxn ang="0">
                  <a:pos x="22" y="2"/>
                </a:cxn>
                <a:cxn ang="0">
                  <a:pos x="42" y="0"/>
                </a:cxn>
                <a:cxn ang="0">
                  <a:pos x="54" y="5"/>
                </a:cxn>
              </a:cxnLst>
              <a:rect l="0" t="0" r="r" b="b"/>
              <a:pathLst>
                <a:path w="251" h="652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4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0" y="41"/>
                  </a:lnTo>
                  <a:lnTo>
                    <a:pt x="104" y="43"/>
                  </a:lnTo>
                  <a:lnTo>
                    <a:pt x="106" y="47"/>
                  </a:lnTo>
                  <a:lnTo>
                    <a:pt x="108" y="51"/>
                  </a:lnTo>
                  <a:lnTo>
                    <a:pt x="112" y="53"/>
                  </a:lnTo>
                  <a:lnTo>
                    <a:pt x="114" y="57"/>
                  </a:lnTo>
                  <a:lnTo>
                    <a:pt x="116" y="61"/>
                  </a:lnTo>
                  <a:lnTo>
                    <a:pt x="120" y="65"/>
                  </a:lnTo>
                  <a:lnTo>
                    <a:pt x="120" y="69"/>
                  </a:lnTo>
                  <a:lnTo>
                    <a:pt x="122" y="72"/>
                  </a:lnTo>
                  <a:lnTo>
                    <a:pt x="124" y="77"/>
                  </a:lnTo>
                  <a:lnTo>
                    <a:pt x="126" y="81"/>
                  </a:lnTo>
                  <a:lnTo>
                    <a:pt x="126" y="85"/>
                  </a:lnTo>
                  <a:lnTo>
                    <a:pt x="128" y="88"/>
                  </a:lnTo>
                  <a:lnTo>
                    <a:pt x="130" y="93"/>
                  </a:lnTo>
                  <a:lnTo>
                    <a:pt x="130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6" y="108"/>
                  </a:lnTo>
                  <a:lnTo>
                    <a:pt x="136" y="112"/>
                  </a:lnTo>
                  <a:lnTo>
                    <a:pt x="138" y="116"/>
                  </a:lnTo>
                  <a:lnTo>
                    <a:pt x="138" y="120"/>
                  </a:lnTo>
                  <a:lnTo>
                    <a:pt x="141" y="124"/>
                  </a:lnTo>
                  <a:lnTo>
                    <a:pt x="143" y="128"/>
                  </a:lnTo>
                  <a:lnTo>
                    <a:pt x="143" y="133"/>
                  </a:lnTo>
                  <a:lnTo>
                    <a:pt x="145" y="136"/>
                  </a:lnTo>
                  <a:lnTo>
                    <a:pt x="147" y="140"/>
                  </a:lnTo>
                  <a:lnTo>
                    <a:pt x="149" y="144"/>
                  </a:lnTo>
                  <a:lnTo>
                    <a:pt x="149" y="148"/>
                  </a:lnTo>
                  <a:lnTo>
                    <a:pt x="151" y="152"/>
                  </a:lnTo>
                  <a:lnTo>
                    <a:pt x="152" y="156"/>
                  </a:lnTo>
                  <a:lnTo>
                    <a:pt x="152" y="160"/>
                  </a:lnTo>
                  <a:lnTo>
                    <a:pt x="154" y="164"/>
                  </a:lnTo>
                  <a:lnTo>
                    <a:pt x="154" y="168"/>
                  </a:lnTo>
                  <a:lnTo>
                    <a:pt x="156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1"/>
                  </a:lnTo>
                  <a:lnTo>
                    <a:pt x="167" y="226"/>
                  </a:lnTo>
                  <a:lnTo>
                    <a:pt x="169" y="230"/>
                  </a:lnTo>
                  <a:lnTo>
                    <a:pt x="169" y="234"/>
                  </a:lnTo>
                  <a:lnTo>
                    <a:pt x="169" y="237"/>
                  </a:lnTo>
                  <a:lnTo>
                    <a:pt x="170" y="242"/>
                  </a:lnTo>
                  <a:lnTo>
                    <a:pt x="170" y="245"/>
                  </a:lnTo>
                  <a:lnTo>
                    <a:pt x="173" y="249"/>
                  </a:lnTo>
                  <a:lnTo>
                    <a:pt x="175" y="253"/>
                  </a:lnTo>
                  <a:lnTo>
                    <a:pt x="175" y="257"/>
                  </a:lnTo>
                  <a:lnTo>
                    <a:pt x="177" y="261"/>
                  </a:lnTo>
                  <a:lnTo>
                    <a:pt x="177" y="265"/>
                  </a:lnTo>
                  <a:lnTo>
                    <a:pt x="179" y="269"/>
                  </a:lnTo>
                  <a:lnTo>
                    <a:pt x="179" y="273"/>
                  </a:lnTo>
                  <a:lnTo>
                    <a:pt x="181" y="277"/>
                  </a:lnTo>
                  <a:lnTo>
                    <a:pt x="181" y="281"/>
                  </a:lnTo>
                  <a:lnTo>
                    <a:pt x="183" y="285"/>
                  </a:lnTo>
                  <a:lnTo>
                    <a:pt x="185" y="289"/>
                  </a:lnTo>
                  <a:lnTo>
                    <a:pt x="187" y="295"/>
                  </a:lnTo>
                  <a:lnTo>
                    <a:pt x="187" y="299"/>
                  </a:lnTo>
                  <a:lnTo>
                    <a:pt x="187" y="303"/>
                  </a:lnTo>
                  <a:lnTo>
                    <a:pt x="189" y="307"/>
                  </a:lnTo>
                  <a:lnTo>
                    <a:pt x="189" y="311"/>
                  </a:lnTo>
                  <a:lnTo>
                    <a:pt x="191" y="315"/>
                  </a:lnTo>
                  <a:lnTo>
                    <a:pt x="191" y="319"/>
                  </a:lnTo>
                  <a:lnTo>
                    <a:pt x="193" y="323"/>
                  </a:lnTo>
                  <a:lnTo>
                    <a:pt x="195" y="329"/>
                  </a:lnTo>
                  <a:lnTo>
                    <a:pt x="195" y="333"/>
                  </a:lnTo>
                  <a:lnTo>
                    <a:pt x="195" y="337"/>
                  </a:lnTo>
                  <a:lnTo>
                    <a:pt x="197" y="341"/>
                  </a:lnTo>
                  <a:lnTo>
                    <a:pt x="197" y="344"/>
                  </a:lnTo>
                  <a:lnTo>
                    <a:pt x="197" y="348"/>
                  </a:lnTo>
                  <a:lnTo>
                    <a:pt x="197" y="352"/>
                  </a:lnTo>
                  <a:lnTo>
                    <a:pt x="197" y="357"/>
                  </a:lnTo>
                  <a:lnTo>
                    <a:pt x="197" y="361"/>
                  </a:lnTo>
                  <a:lnTo>
                    <a:pt x="197" y="364"/>
                  </a:lnTo>
                  <a:lnTo>
                    <a:pt x="197" y="368"/>
                  </a:lnTo>
                  <a:lnTo>
                    <a:pt x="197" y="373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7" y="384"/>
                  </a:lnTo>
                  <a:lnTo>
                    <a:pt x="197" y="388"/>
                  </a:lnTo>
                  <a:lnTo>
                    <a:pt x="199" y="393"/>
                  </a:lnTo>
                  <a:lnTo>
                    <a:pt x="199" y="396"/>
                  </a:lnTo>
                  <a:lnTo>
                    <a:pt x="201" y="400"/>
                  </a:lnTo>
                  <a:lnTo>
                    <a:pt x="201" y="404"/>
                  </a:lnTo>
                  <a:lnTo>
                    <a:pt x="203" y="408"/>
                  </a:lnTo>
                  <a:lnTo>
                    <a:pt x="203" y="412"/>
                  </a:lnTo>
                  <a:lnTo>
                    <a:pt x="205" y="416"/>
                  </a:lnTo>
                  <a:lnTo>
                    <a:pt x="207" y="420"/>
                  </a:lnTo>
                  <a:lnTo>
                    <a:pt x="209" y="424"/>
                  </a:lnTo>
                  <a:lnTo>
                    <a:pt x="211" y="428"/>
                  </a:lnTo>
                  <a:lnTo>
                    <a:pt x="211" y="432"/>
                  </a:lnTo>
                  <a:lnTo>
                    <a:pt x="213" y="436"/>
                  </a:lnTo>
                  <a:lnTo>
                    <a:pt x="215" y="440"/>
                  </a:lnTo>
                  <a:lnTo>
                    <a:pt x="217" y="443"/>
                  </a:lnTo>
                  <a:lnTo>
                    <a:pt x="217" y="448"/>
                  </a:lnTo>
                  <a:lnTo>
                    <a:pt x="219" y="452"/>
                  </a:lnTo>
                  <a:lnTo>
                    <a:pt x="219" y="456"/>
                  </a:lnTo>
                  <a:lnTo>
                    <a:pt x="221" y="462"/>
                  </a:lnTo>
                  <a:lnTo>
                    <a:pt x="221" y="466"/>
                  </a:lnTo>
                  <a:lnTo>
                    <a:pt x="221" y="470"/>
                  </a:lnTo>
                  <a:lnTo>
                    <a:pt x="221" y="474"/>
                  </a:lnTo>
                  <a:lnTo>
                    <a:pt x="221" y="477"/>
                  </a:lnTo>
                  <a:lnTo>
                    <a:pt x="221" y="481"/>
                  </a:lnTo>
                  <a:lnTo>
                    <a:pt x="221" y="486"/>
                  </a:lnTo>
                  <a:lnTo>
                    <a:pt x="221" y="490"/>
                  </a:lnTo>
                  <a:lnTo>
                    <a:pt x="223" y="494"/>
                  </a:lnTo>
                  <a:lnTo>
                    <a:pt x="223" y="497"/>
                  </a:lnTo>
                  <a:lnTo>
                    <a:pt x="223" y="501"/>
                  </a:lnTo>
                  <a:lnTo>
                    <a:pt x="225" y="505"/>
                  </a:lnTo>
                  <a:lnTo>
                    <a:pt x="225" y="509"/>
                  </a:lnTo>
                  <a:lnTo>
                    <a:pt x="227" y="513"/>
                  </a:lnTo>
                  <a:lnTo>
                    <a:pt x="227" y="517"/>
                  </a:lnTo>
                  <a:lnTo>
                    <a:pt x="229" y="521"/>
                  </a:lnTo>
                  <a:lnTo>
                    <a:pt x="231" y="525"/>
                  </a:lnTo>
                  <a:lnTo>
                    <a:pt x="231" y="529"/>
                  </a:lnTo>
                  <a:lnTo>
                    <a:pt x="233" y="533"/>
                  </a:lnTo>
                  <a:lnTo>
                    <a:pt x="233" y="537"/>
                  </a:lnTo>
                  <a:lnTo>
                    <a:pt x="233" y="541"/>
                  </a:lnTo>
                  <a:lnTo>
                    <a:pt x="235" y="545"/>
                  </a:lnTo>
                  <a:lnTo>
                    <a:pt x="235" y="549"/>
                  </a:lnTo>
                  <a:lnTo>
                    <a:pt x="235" y="553"/>
                  </a:lnTo>
                  <a:lnTo>
                    <a:pt x="235" y="557"/>
                  </a:lnTo>
                  <a:lnTo>
                    <a:pt x="235" y="561"/>
                  </a:lnTo>
                  <a:lnTo>
                    <a:pt x="239" y="565"/>
                  </a:lnTo>
                  <a:lnTo>
                    <a:pt x="241" y="569"/>
                  </a:lnTo>
                  <a:lnTo>
                    <a:pt x="241" y="573"/>
                  </a:lnTo>
                  <a:lnTo>
                    <a:pt x="243" y="577"/>
                  </a:lnTo>
                  <a:lnTo>
                    <a:pt x="250" y="651"/>
                  </a:lnTo>
                  <a:lnTo>
                    <a:pt x="187" y="621"/>
                  </a:lnTo>
                  <a:lnTo>
                    <a:pt x="179" y="553"/>
                  </a:lnTo>
                  <a:lnTo>
                    <a:pt x="177" y="549"/>
                  </a:lnTo>
                  <a:lnTo>
                    <a:pt x="175" y="545"/>
                  </a:lnTo>
                  <a:lnTo>
                    <a:pt x="173" y="541"/>
                  </a:lnTo>
                  <a:lnTo>
                    <a:pt x="173" y="537"/>
                  </a:lnTo>
                  <a:lnTo>
                    <a:pt x="170" y="533"/>
                  </a:lnTo>
                  <a:lnTo>
                    <a:pt x="170" y="529"/>
                  </a:lnTo>
                  <a:lnTo>
                    <a:pt x="170" y="525"/>
                  </a:lnTo>
                  <a:lnTo>
                    <a:pt x="170" y="521"/>
                  </a:lnTo>
                  <a:lnTo>
                    <a:pt x="169" y="517"/>
                  </a:lnTo>
                  <a:lnTo>
                    <a:pt x="169" y="513"/>
                  </a:lnTo>
                  <a:lnTo>
                    <a:pt x="167" y="509"/>
                  </a:lnTo>
                  <a:lnTo>
                    <a:pt x="167" y="505"/>
                  </a:lnTo>
                  <a:lnTo>
                    <a:pt x="167" y="501"/>
                  </a:lnTo>
                  <a:lnTo>
                    <a:pt x="165" y="497"/>
                  </a:lnTo>
                  <a:lnTo>
                    <a:pt x="165" y="494"/>
                  </a:lnTo>
                  <a:lnTo>
                    <a:pt x="165" y="490"/>
                  </a:lnTo>
                  <a:lnTo>
                    <a:pt x="165" y="486"/>
                  </a:lnTo>
                  <a:lnTo>
                    <a:pt x="165" y="481"/>
                  </a:lnTo>
                  <a:lnTo>
                    <a:pt x="165" y="472"/>
                  </a:lnTo>
                  <a:lnTo>
                    <a:pt x="165" y="468"/>
                  </a:lnTo>
                  <a:lnTo>
                    <a:pt x="165" y="464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2"/>
                  </a:lnTo>
                  <a:lnTo>
                    <a:pt x="163" y="445"/>
                  </a:lnTo>
                  <a:lnTo>
                    <a:pt x="161" y="442"/>
                  </a:lnTo>
                  <a:lnTo>
                    <a:pt x="161" y="438"/>
                  </a:lnTo>
                  <a:lnTo>
                    <a:pt x="159" y="434"/>
                  </a:lnTo>
                  <a:lnTo>
                    <a:pt x="159" y="430"/>
                  </a:lnTo>
                  <a:lnTo>
                    <a:pt x="159" y="426"/>
                  </a:lnTo>
                  <a:lnTo>
                    <a:pt x="156" y="422"/>
                  </a:lnTo>
                  <a:lnTo>
                    <a:pt x="156" y="418"/>
                  </a:lnTo>
                  <a:lnTo>
                    <a:pt x="156" y="414"/>
                  </a:lnTo>
                  <a:lnTo>
                    <a:pt x="156" y="410"/>
                  </a:lnTo>
                  <a:lnTo>
                    <a:pt x="154" y="406"/>
                  </a:lnTo>
                  <a:lnTo>
                    <a:pt x="154" y="402"/>
                  </a:lnTo>
                  <a:lnTo>
                    <a:pt x="154" y="398"/>
                  </a:lnTo>
                  <a:lnTo>
                    <a:pt x="154" y="394"/>
                  </a:lnTo>
                  <a:lnTo>
                    <a:pt x="152" y="391"/>
                  </a:lnTo>
                  <a:lnTo>
                    <a:pt x="151" y="386"/>
                  </a:lnTo>
                  <a:lnTo>
                    <a:pt x="149" y="382"/>
                  </a:lnTo>
                  <a:lnTo>
                    <a:pt x="149" y="378"/>
                  </a:lnTo>
                  <a:lnTo>
                    <a:pt x="147" y="375"/>
                  </a:lnTo>
                  <a:lnTo>
                    <a:pt x="147" y="370"/>
                  </a:lnTo>
                  <a:lnTo>
                    <a:pt x="143" y="366"/>
                  </a:lnTo>
                  <a:lnTo>
                    <a:pt x="143" y="362"/>
                  </a:lnTo>
                  <a:lnTo>
                    <a:pt x="141" y="359"/>
                  </a:lnTo>
                  <a:lnTo>
                    <a:pt x="138" y="355"/>
                  </a:lnTo>
                  <a:lnTo>
                    <a:pt x="136" y="350"/>
                  </a:lnTo>
                  <a:lnTo>
                    <a:pt x="135" y="346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0" y="331"/>
                  </a:lnTo>
                  <a:lnTo>
                    <a:pt x="130" y="327"/>
                  </a:lnTo>
                  <a:lnTo>
                    <a:pt x="130" y="323"/>
                  </a:lnTo>
                  <a:lnTo>
                    <a:pt x="128" y="319"/>
                  </a:lnTo>
                  <a:lnTo>
                    <a:pt x="128" y="315"/>
                  </a:lnTo>
                  <a:lnTo>
                    <a:pt x="128" y="311"/>
                  </a:lnTo>
                  <a:lnTo>
                    <a:pt x="128" y="307"/>
                  </a:lnTo>
                  <a:lnTo>
                    <a:pt x="128" y="303"/>
                  </a:lnTo>
                  <a:lnTo>
                    <a:pt x="128" y="299"/>
                  </a:lnTo>
                  <a:lnTo>
                    <a:pt x="128" y="295"/>
                  </a:lnTo>
                  <a:lnTo>
                    <a:pt x="126" y="291"/>
                  </a:lnTo>
                  <a:lnTo>
                    <a:pt x="126" y="287"/>
                  </a:lnTo>
                  <a:lnTo>
                    <a:pt x="126" y="283"/>
                  </a:lnTo>
                  <a:lnTo>
                    <a:pt x="126" y="279"/>
                  </a:lnTo>
                  <a:lnTo>
                    <a:pt x="124" y="275"/>
                  </a:lnTo>
                  <a:lnTo>
                    <a:pt x="124" y="271"/>
                  </a:lnTo>
                  <a:lnTo>
                    <a:pt x="122" y="267"/>
                  </a:lnTo>
                  <a:lnTo>
                    <a:pt x="122" y="263"/>
                  </a:lnTo>
                  <a:lnTo>
                    <a:pt x="122" y="259"/>
                  </a:lnTo>
                  <a:lnTo>
                    <a:pt x="122" y="255"/>
                  </a:lnTo>
                  <a:lnTo>
                    <a:pt x="122" y="251"/>
                  </a:lnTo>
                  <a:lnTo>
                    <a:pt x="122" y="247"/>
                  </a:lnTo>
                  <a:lnTo>
                    <a:pt x="122" y="244"/>
                  </a:lnTo>
                  <a:lnTo>
                    <a:pt x="122" y="239"/>
                  </a:lnTo>
                  <a:lnTo>
                    <a:pt x="122" y="235"/>
                  </a:lnTo>
                  <a:lnTo>
                    <a:pt x="122" y="232"/>
                  </a:lnTo>
                  <a:lnTo>
                    <a:pt x="120" y="228"/>
                  </a:lnTo>
                  <a:lnTo>
                    <a:pt x="120" y="224"/>
                  </a:lnTo>
                  <a:lnTo>
                    <a:pt x="120" y="219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6" y="206"/>
                  </a:lnTo>
                  <a:lnTo>
                    <a:pt x="116" y="201"/>
                  </a:lnTo>
                  <a:lnTo>
                    <a:pt x="114" y="198"/>
                  </a:lnTo>
                  <a:lnTo>
                    <a:pt x="114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8" y="174"/>
                  </a:lnTo>
                  <a:lnTo>
                    <a:pt x="106" y="170"/>
                  </a:lnTo>
                  <a:lnTo>
                    <a:pt x="104" y="166"/>
                  </a:lnTo>
                  <a:lnTo>
                    <a:pt x="102" y="162"/>
                  </a:lnTo>
                  <a:lnTo>
                    <a:pt x="102" y="158"/>
                  </a:lnTo>
                  <a:lnTo>
                    <a:pt x="102" y="154"/>
                  </a:lnTo>
                  <a:lnTo>
                    <a:pt x="100" y="150"/>
                  </a:lnTo>
                  <a:lnTo>
                    <a:pt x="100" y="146"/>
                  </a:lnTo>
                  <a:lnTo>
                    <a:pt x="98" y="142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6"/>
                  </a:lnTo>
                  <a:lnTo>
                    <a:pt x="92" y="122"/>
                  </a:lnTo>
                  <a:lnTo>
                    <a:pt x="90" y="118"/>
                  </a:lnTo>
                  <a:lnTo>
                    <a:pt x="88" y="114"/>
                  </a:lnTo>
                  <a:lnTo>
                    <a:pt x="86" y="110"/>
                  </a:lnTo>
                  <a:lnTo>
                    <a:pt x="86" y="106"/>
                  </a:lnTo>
                  <a:lnTo>
                    <a:pt x="84" y="103"/>
                  </a:lnTo>
                  <a:lnTo>
                    <a:pt x="84" y="99"/>
                  </a:lnTo>
                  <a:lnTo>
                    <a:pt x="82" y="95"/>
                  </a:lnTo>
                  <a:lnTo>
                    <a:pt x="80" y="90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6" y="79"/>
                  </a:lnTo>
                  <a:lnTo>
                    <a:pt x="74" y="75"/>
                  </a:lnTo>
                  <a:lnTo>
                    <a:pt x="72" y="70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9" y="23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9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6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864" name="Freeform 160"/>
            <p:cNvSpPr>
              <a:spLocks/>
            </p:cNvSpPr>
            <p:nvPr/>
          </p:nvSpPr>
          <p:spPr bwMode="auto">
            <a:xfrm>
              <a:off x="4749" y="2570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3" y="121"/>
                </a:cxn>
                <a:cxn ang="0">
                  <a:pos x="151" y="145"/>
                </a:cxn>
                <a:cxn ang="0">
                  <a:pos x="159" y="170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9"/>
                </a:cxn>
                <a:cxn ang="0">
                  <a:pos x="196" y="325"/>
                </a:cxn>
                <a:cxn ang="0">
                  <a:pos x="203" y="352"/>
                </a:cxn>
                <a:cxn ang="0">
                  <a:pos x="203" y="376"/>
                </a:cxn>
                <a:cxn ang="0">
                  <a:pos x="203" y="401"/>
                </a:cxn>
                <a:cxn ang="0">
                  <a:pos x="209" y="426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2" y="526"/>
                </a:cxn>
                <a:cxn ang="0">
                  <a:pos x="240" y="551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5" y="585"/>
                </a:cxn>
                <a:cxn ang="0">
                  <a:pos x="186" y="575"/>
                </a:cxn>
                <a:cxn ang="0">
                  <a:pos x="176" y="551"/>
                </a:cxn>
                <a:cxn ang="0">
                  <a:pos x="172" y="526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20"/>
                </a:cxn>
                <a:cxn ang="0">
                  <a:pos x="153" y="395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7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2"/>
                </a:cxn>
                <a:cxn ang="0">
                  <a:pos x="101" y="147"/>
                </a:cxn>
                <a:cxn ang="0">
                  <a:pos x="93" y="123"/>
                </a:cxn>
                <a:cxn ang="0">
                  <a:pos x="85" y="98"/>
                </a:cxn>
                <a:cxn ang="0">
                  <a:pos x="74" y="74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7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6"/>
                  </a:lnTo>
                  <a:lnTo>
                    <a:pt x="128" y="80"/>
                  </a:lnTo>
                  <a:lnTo>
                    <a:pt x="130" y="84"/>
                  </a:lnTo>
                  <a:lnTo>
                    <a:pt x="130" y="88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3"/>
                  </a:lnTo>
                  <a:lnTo>
                    <a:pt x="140" y="117"/>
                  </a:lnTo>
                  <a:lnTo>
                    <a:pt x="143" y="121"/>
                  </a:lnTo>
                  <a:lnTo>
                    <a:pt x="143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6"/>
                  </a:lnTo>
                  <a:lnTo>
                    <a:pt x="159" y="170"/>
                  </a:lnTo>
                  <a:lnTo>
                    <a:pt x="159" y="174"/>
                  </a:lnTo>
                  <a:lnTo>
                    <a:pt x="161" y="178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3"/>
                  </a:lnTo>
                  <a:lnTo>
                    <a:pt x="170" y="207"/>
                  </a:lnTo>
                  <a:lnTo>
                    <a:pt x="170" y="217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4" y="237"/>
                  </a:lnTo>
                  <a:lnTo>
                    <a:pt x="174" y="241"/>
                  </a:lnTo>
                  <a:lnTo>
                    <a:pt x="174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8"/>
                  </a:lnTo>
                  <a:lnTo>
                    <a:pt x="180" y="262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1"/>
                  </a:lnTo>
                  <a:lnTo>
                    <a:pt x="188" y="295"/>
                  </a:lnTo>
                  <a:lnTo>
                    <a:pt x="190" y="299"/>
                  </a:lnTo>
                  <a:lnTo>
                    <a:pt x="192" y="305"/>
                  </a:lnTo>
                  <a:lnTo>
                    <a:pt x="192" y="309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40"/>
                  </a:lnTo>
                  <a:lnTo>
                    <a:pt x="201" y="344"/>
                  </a:lnTo>
                  <a:lnTo>
                    <a:pt x="201" y="348"/>
                  </a:lnTo>
                  <a:lnTo>
                    <a:pt x="203" y="352"/>
                  </a:lnTo>
                  <a:lnTo>
                    <a:pt x="203" y="356"/>
                  </a:lnTo>
                  <a:lnTo>
                    <a:pt x="203" y="360"/>
                  </a:lnTo>
                  <a:lnTo>
                    <a:pt x="203" y="364"/>
                  </a:lnTo>
                  <a:lnTo>
                    <a:pt x="203" y="368"/>
                  </a:lnTo>
                  <a:lnTo>
                    <a:pt x="203" y="372"/>
                  </a:lnTo>
                  <a:lnTo>
                    <a:pt x="203" y="376"/>
                  </a:lnTo>
                  <a:lnTo>
                    <a:pt x="203" y="380"/>
                  </a:lnTo>
                  <a:lnTo>
                    <a:pt x="203" y="385"/>
                  </a:lnTo>
                  <a:lnTo>
                    <a:pt x="203" y="389"/>
                  </a:lnTo>
                  <a:lnTo>
                    <a:pt x="203" y="393"/>
                  </a:lnTo>
                  <a:lnTo>
                    <a:pt x="203" y="397"/>
                  </a:lnTo>
                  <a:lnTo>
                    <a:pt x="203" y="401"/>
                  </a:lnTo>
                  <a:lnTo>
                    <a:pt x="205" y="405"/>
                  </a:lnTo>
                  <a:lnTo>
                    <a:pt x="205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2"/>
                  </a:lnTo>
                  <a:lnTo>
                    <a:pt x="209" y="426"/>
                  </a:lnTo>
                  <a:lnTo>
                    <a:pt x="211" y="430"/>
                  </a:lnTo>
                  <a:lnTo>
                    <a:pt x="213" y="434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5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6"/>
                  </a:lnTo>
                  <a:lnTo>
                    <a:pt x="234" y="530"/>
                  </a:lnTo>
                  <a:lnTo>
                    <a:pt x="234" y="534"/>
                  </a:lnTo>
                  <a:lnTo>
                    <a:pt x="236" y="538"/>
                  </a:lnTo>
                  <a:lnTo>
                    <a:pt x="238" y="542"/>
                  </a:lnTo>
                  <a:lnTo>
                    <a:pt x="238" y="547"/>
                  </a:lnTo>
                  <a:lnTo>
                    <a:pt x="240" y="551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3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4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2"/>
                  </a:lnTo>
                  <a:lnTo>
                    <a:pt x="213" y="584"/>
                  </a:lnTo>
                  <a:lnTo>
                    <a:pt x="209" y="585"/>
                  </a:lnTo>
                  <a:lnTo>
                    <a:pt x="205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2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3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1"/>
                  </a:lnTo>
                  <a:lnTo>
                    <a:pt x="176" y="547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4" y="534"/>
                  </a:lnTo>
                  <a:lnTo>
                    <a:pt x="174" y="530"/>
                  </a:lnTo>
                  <a:lnTo>
                    <a:pt x="172" y="526"/>
                  </a:lnTo>
                  <a:lnTo>
                    <a:pt x="172" y="522"/>
                  </a:lnTo>
                  <a:lnTo>
                    <a:pt x="172" y="518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7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6"/>
                  </a:lnTo>
                  <a:lnTo>
                    <a:pt x="161" y="432"/>
                  </a:lnTo>
                  <a:lnTo>
                    <a:pt x="161" y="428"/>
                  </a:lnTo>
                  <a:lnTo>
                    <a:pt x="161" y="424"/>
                  </a:lnTo>
                  <a:lnTo>
                    <a:pt x="159" y="420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9"/>
                  </a:lnTo>
                  <a:lnTo>
                    <a:pt x="153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3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2"/>
                  </a:lnTo>
                  <a:lnTo>
                    <a:pt x="134" y="338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9"/>
                  </a:lnTo>
                  <a:lnTo>
                    <a:pt x="132" y="305"/>
                  </a:lnTo>
                  <a:lnTo>
                    <a:pt x="130" y="301"/>
                  </a:lnTo>
                  <a:lnTo>
                    <a:pt x="130" y="297"/>
                  </a:lnTo>
                  <a:lnTo>
                    <a:pt x="130" y="293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60"/>
                  </a:lnTo>
                  <a:lnTo>
                    <a:pt x="126" y="256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3"/>
                  </a:lnTo>
                  <a:lnTo>
                    <a:pt x="120" y="209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80"/>
                  </a:lnTo>
                  <a:lnTo>
                    <a:pt x="109" y="176"/>
                  </a:lnTo>
                  <a:lnTo>
                    <a:pt x="107" y="172"/>
                  </a:lnTo>
                  <a:lnTo>
                    <a:pt x="105" y="168"/>
                  </a:lnTo>
                  <a:lnTo>
                    <a:pt x="105" y="164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3"/>
                  </a:lnTo>
                  <a:lnTo>
                    <a:pt x="91" y="119"/>
                  </a:lnTo>
                  <a:lnTo>
                    <a:pt x="89" y="115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78" y="82"/>
                  </a:lnTo>
                  <a:lnTo>
                    <a:pt x="76" y="78"/>
                  </a:lnTo>
                  <a:lnTo>
                    <a:pt x="74" y="74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7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865" name="Freeform 161"/>
            <p:cNvSpPr>
              <a:spLocks/>
            </p:cNvSpPr>
            <p:nvPr/>
          </p:nvSpPr>
          <p:spPr bwMode="auto">
            <a:xfrm>
              <a:off x="5005" y="2507"/>
              <a:ext cx="171" cy="623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78" y="15"/>
                </a:cxn>
                <a:cxn ang="0">
                  <a:pos x="90" y="27"/>
                </a:cxn>
                <a:cxn ang="0">
                  <a:pos x="101" y="41"/>
                </a:cxn>
                <a:cxn ang="0">
                  <a:pos x="112" y="54"/>
                </a:cxn>
                <a:cxn ang="0">
                  <a:pos x="121" y="69"/>
                </a:cxn>
                <a:cxn ang="0">
                  <a:pos x="127" y="85"/>
                </a:cxn>
                <a:cxn ang="0">
                  <a:pos x="133" y="101"/>
                </a:cxn>
                <a:cxn ang="0">
                  <a:pos x="139" y="117"/>
                </a:cxn>
                <a:cxn ang="0">
                  <a:pos x="143" y="133"/>
                </a:cxn>
                <a:cxn ang="0">
                  <a:pos x="149" y="149"/>
                </a:cxn>
                <a:cxn ang="0">
                  <a:pos x="155" y="164"/>
                </a:cxn>
                <a:cxn ang="0">
                  <a:pos x="159" y="180"/>
                </a:cxn>
                <a:cxn ang="0">
                  <a:pos x="163" y="196"/>
                </a:cxn>
                <a:cxn ang="0">
                  <a:pos x="167" y="218"/>
                </a:cxn>
                <a:cxn ang="0">
                  <a:pos x="170" y="234"/>
                </a:cxn>
                <a:cxn ang="0">
                  <a:pos x="165" y="486"/>
                </a:cxn>
                <a:cxn ang="0">
                  <a:pos x="165" y="460"/>
                </a:cxn>
                <a:cxn ang="0">
                  <a:pos x="161" y="443"/>
                </a:cxn>
                <a:cxn ang="0">
                  <a:pos x="159" y="427"/>
                </a:cxn>
                <a:cxn ang="0">
                  <a:pos x="157" y="411"/>
                </a:cxn>
                <a:cxn ang="0">
                  <a:pos x="155" y="395"/>
                </a:cxn>
                <a:cxn ang="0">
                  <a:pos x="149" y="379"/>
                </a:cxn>
                <a:cxn ang="0">
                  <a:pos x="143" y="363"/>
                </a:cxn>
                <a:cxn ang="0">
                  <a:pos x="135" y="347"/>
                </a:cxn>
                <a:cxn ang="0">
                  <a:pos x="131" y="331"/>
                </a:cxn>
                <a:cxn ang="0">
                  <a:pos x="129" y="315"/>
                </a:cxn>
                <a:cxn ang="0">
                  <a:pos x="129" y="299"/>
                </a:cxn>
                <a:cxn ang="0">
                  <a:pos x="127" y="284"/>
                </a:cxn>
                <a:cxn ang="0">
                  <a:pos x="123" y="268"/>
                </a:cxn>
                <a:cxn ang="0">
                  <a:pos x="123" y="252"/>
                </a:cxn>
                <a:cxn ang="0">
                  <a:pos x="123" y="236"/>
                </a:cxn>
                <a:cxn ang="0">
                  <a:pos x="121" y="220"/>
                </a:cxn>
                <a:cxn ang="0">
                  <a:pos x="117" y="202"/>
                </a:cxn>
                <a:cxn ang="0">
                  <a:pos x="112" y="186"/>
                </a:cxn>
                <a:cxn ang="0">
                  <a:pos x="107" y="170"/>
                </a:cxn>
                <a:cxn ang="0">
                  <a:pos x="103" y="154"/>
                </a:cxn>
                <a:cxn ang="0">
                  <a:pos x="98" y="138"/>
                </a:cxn>
                <a:cxn ang="0">
                  <a:pos x="92" y="122"/>
                </a:cxn>
                <a:cxn ang="0">
                  <a:pos x="87" y="107"/>
                </a:cxn>
                <a:cxn ang="0">
                  <a:pos x="80" y="91"/>
                </a:cxn>
                <a:cxn ang="0">
                  <a:pos x="75" y="75"/>
                </a:cxn>
                <a:cxn ang="0">
                  <a:pos x="66" y="59"/>
                </a:cxn>
                <a:cxn ang="0">
                  <a:pos x="52" y="45"/>
                </a:cxn>
                <a:cxn ang="0">
                  <a:pos x="38" y="37"/>
                </a:cxn>
                <a:cxn ang="0">
                  <a:pos x="22" y="29"/>
                </a:cxn>
                <a:cxn ang="0">
                  <a:pos x="8" y="20"/>
                </a:cxn>
                <a:cxn ang="0">
                  <a:pos x="0" y="5"/>
                </a:cxn>
                <a:cxn ang="0">
                  <a:pos x="14" y="2"/>
                </a:cxn>
                <a:cxn ang="0">
                  <a:pos x="30" y="2"/>
                </a:cxn>
                <a:cxn ang="0">
                  <a:pos x="46" y="0"/>
                </a:cxn>
                <a:cxn ang="0">
                  <a:pos x="54" y="5"/>
                </a:cxn>
              </a:cxnLst>
              <a:rect l="0" t="0" r="r" b="b"/>
              <a:pathLst>
                <a:path w="171" h="623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5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1" y="41"/>
                  </a:lnTo>
                  <a:lnTo>
                    <a:pt x="105" y="43"/>
                  </a:lnTo>
                  <a:lnTo>
                    <a:pt x="107" y="47"/>
                  </a:lnTo>
                  <a:lnTo>
                    <a:pt x="109" y="51"/>
                  </a:lnTo>
                  <a:lnTo>
                    <a:pt x="112" y="54"/>
                  </a:lnTo>
                  <a:lnTo>
                    <a:pt x="115" y="57"/>
                  </a:lnTo>
                  <a:lnTo>
                    <a:pt x="117" y="61"/>
                  </a:lnTo>
                  <a:lnTo>
                    <a:pt x="121" y="65"/>
                  </a:lnTo>
                  <a:lnTo>
                    <a:pt x="121" y="69"/>
                  </a:lnTo>
                  <a:lnTo>
                    <a:pt x="123" y="73"/>
                  </a:lnTo>
                  <a:lnTo>
                    <a:pt x="125" y="77"/>
                  </a:lnTo>
                  <a:lnTo>
                    <a:pt x="127" y="81"/>
                  </a:lnTo>
                  <a:lnTo>
                    <a:pt x="127" y="85"/>
                  </a:lnTo>
                  <a:lnTo>
                    <a:pt x="129" y="89"/>
                  </a:lnTo>
                  <a:lnTo>
                    <a:pt x="131" y="93"/>
                  </a:lnTo>
                  <a:lnTo>
                    <a:pt x="131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7" y="109"/>
                  </a:lnTo>
                  <a:lnTo>
                    <a:pt x="137" y="113"/>
                  </a:lnTo>
                  <a:lnTo>
                    <a:pt x="139" y="117"/>
                  </a:lnTo>
                  <a:lnTo>
                    <a:pt x="139" y="120"/>
                  </a:lnTo>
                  <a:lnTo>
                    <a:pt x="141" y="125"/>
                  </a:lnTo>
                  <a:lnTo>
                    <a:pt x="143" y="129"/>
                  </a:lnTo>
                  <a:lnTo>
                    <a:pt x="143" y="133"/>
                  </a:lnTo>
                  <a:lnTo>
                    <a:pt x="145" y="137"/>
                  </a:lnTo>
                  <a:lnTo>
                    <a:pt x="147" y="140"/>
                  </a:lnTo>
                  <a:lnTo>
                    <a:pt x="149" y="145"/>
                  </a:lnTo>
                  <a:lnTo>
                    <a:pt x="149" y="149"/>
                  </a:lnTo>
                  <a:lnTo>
                    <a:pt x="151" y="152"/>
                  </a:lnTo>
                  <a:lnTo>
                    <a:pt x="153" y="156"/>
                  </a:lnTo>
                  <a:lnTo>
                    <a:pt x="153" y="161"/>
                  </a:lnTo>
                  <a:lnTo>
                    <a:pt x="155" y="164"/>
                  </a:lnTo>
                  <a:lnTo>
                    <a:pt x="155" y="168"/>
                  </a:lnTo>
                  <a:lnTo>
                    <a:pt x="157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2"/>
                  </a:lnTo>
                  <a:lnTo>
                    <a:pt x="167" y="226"/>
                  </a:lnTo>
                  <a:lnTo>
                    <a:pt x="170" y="230"/>
                  </a:lnTo>
                  <a:lnTo>
                    <a:pt x="170" y="234"/>
                  </a:lnTo>
                  <a:lnTo>
                    <a:pt x="170" y="238"/>
                  </a:lnTo>
                  <a:lnTo>
                    <a:pt x="169" y="622"/>
                  </a:lnTo>
                  <a:lnTo>
                    <a:pt x="165" y="498"/>
                  </a:lnTo>
                  <a:lnTo>
                    <a:pt x="165" y="486"/>
                  </a:lnTo>
                  <a:lnTo>
                    <a:pt x="165" y="472"/>
                  </a:lnTo>
                  <a:lnTo>
                    <a:pt x="165" y="469"/>
                  </a:lnTo>
                  <a:lnTo>
                    <a:pt x="165" y="465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3"/>
                  </a:lnTo>
                  <a:lnTo>
                    <a:pt x="163" y="447"/>
                  </a:lnTo>
                  <a:lnTo>
                    <a:pt x="161" y="443"/>
                  </a:lnTo>
                  <a:lnTo>
                    <a:pt x="161" y="439"/>
                  </a:lnTo>
                  <a:lnTo>
                    <a:pt x="159" y="435"/>
                  </a:lnTo>
                  <a:lnTo>
                    <a:pt x="159" y="431"/>
                  </a:lnTo>
                  <a:lnTo>
                    <a:pt x="159" y="427"/>
                  </a:lnTo>
                  <a:lnTo>
                    <a:pt x="157" y="422"/>
                  </a:lnTo>
                  <a:lnTo>
                    <a:pt x="157" y="419"/>
                  </a:lnTo>
                  <a:lnTo>
                    <a:pt x="157" y="415"/>
                  </a:lnTo>
                  <a:lnTo>
                    <a:pt x="157" y="411"/>
                  </a:lnTo>
                  <a:lnTo>
                    <a:pt x="155" y="407"/>
                  </a:lnTo>
                  <a:lnTo>
                    <a:pt x="155" y="403"/>
                  </a:lnTo>
                  <a:lnTo>
                    <a:pt x="155" y="399"/>
                  </a:lnTo>
                  <a:lnTo>
                    <a:pt x="155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49" y="383"/>
                  </a:lnTo>
                  <a:lnTo>
                    <a:pt x="149" y="379"/>
                  </a:lnTo>
                  <a:lnTo>
                    <a:pt x="147" y="375"/>
                  </a:lnTo>
                  <a:lnTo>
                    <a:pt x="147" y="371"/>
                  </a:lnTo>
                  <a:lnTo>
                    <a:pt x="143" y="367"/>
                  </a:lnTo>
                  <a:lnTo>
                    <a:pt x="143" y="363"/>
                  </a:lnTo>
                  <a:lnTo>
                    <a:pt x="141" y="359"/>
                  </a:lnTo>
                  <a:lnTo>
                    <a:pt x="139" y="355"/>
                  </a:lnTo>
                  <a:lnTo>
                    <a:pt x="137" y="351"/>
                  </a:lnTo>
                  <a:lnTo>
                    <a:pt x="135" y="347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1" y="331"/>
                  </a:lnTo>
                  <a:lnTo>
                    <a:pt x="131" y="327"/>
                  </a:lnTo>
                  <a:lnTo>
                    <a:pt x="131" y="323"/>
                  </a:lnTo>
                  <a:lnTo>
                    <a:pt x="129" y="320"/>
                  </a:lnTo>
                  <a:lnTo>
                    <a:pt x="129" y="315"/>
                  </a:lnTo>
                  <a:lnTo>
                    <a:pt x="129" y="311"/>
                  </a:lnTo>
                  <a:lnTo>
                    <a:pt x="129" y="308"/>
                  </a:lnTo>
                  <a:lnTo>
                    <a:pt x="129" y="304"/>
                  </a:lnTo>
                  <a:lnTo>
                    <a:pt x="129" y="299"/>
                  </a:lnTo>
                  <a:lnTo>
                    <a:pt x="129" y="295"/>
                  </a:lnTo>
                  <a:lnTo>
                    <a:pt x="127" y="292"/>
                  </a:lnTo>
                  <a:lnTo>
                    <a:pt x="127" y="288"/>
                  </a:lnTo>
                  <a:lnTo>
                    <a:pt x="127" y="284"/>
                  </a:lnTo>
                  <a:lnTo>
                    <a:pt x="127" y="280"/>
                  </a:lnTo>
                  <a:lnTo>
                    <a:pt x="125" y="276"/>
                  </a:lnTo>
                  <a:lnTo>
                    <a:pt x="125" y="272"/>
                  </a:lnTo>
                  <a:lnTo>
                    <a:pt x="123" y="268"/>
                  </a:lnTo>
                  <a:lnTo>
                    <a:pt x="123" y="263"/>
                  </a:lnTo>
                  <a:lnTo>
                    <a:pt x="123" y="260"/>
                  </a:lnTo>
                  <a:lnTo>
                    <a:pt x="123" y="256"/>
                  </a:lnTo>
                  <a:lnTo>
                    <a:pt x="123" y="252"/>
                  </a:lnTo>
                  <a:lnTo>
                    <a:pt x="123" y="248"/>
                  </a:lnTo>
                  <a:lnTo>
                    <a:pt x="123" y="244"/>
                  </a:lnTo>
                  <a:lnTo>
                    <a:pt x="123" y="240"/>
                  </a:lnTo>
                  <a:lnTo>
                    <a:pt x="123" y="236"/>
                  </a:lnTo>
                  <a:lnTo>
                    <a:pt x="123" y="232"/>
                  </a:lnTo>
                  <a:lnTo>
                    <a:pt x="121" y="228"/>
                  </a:lnTo>
                  <a:lnTo>
                    <a:pt x="121" y="224"/>
                  </a:lnTo>
                  <a:lnTo>
                    <a:pt x="121" y="220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7" y="206"/>
                  </a:lnTo>
                  <a:lnTo>
                    <a:pt x="117" y="202"/>
                  </a:lnTo>
                  <a:lnTo>
                    <a:pt x="115" y="198"/>
                  </a:lnTo>
                  <a:lnTo>
                    <a:pt x="115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9" y="174"/>
                  </a:lnTo>
                  <a:lnTo>
                    <a:pt x="107" y="170"/>
                  </a:lnTo>
                  <a:lnTo>
                    <a:pt x="105" y="166"/>
                  </a:lnTo>
                  <a:lnTo>
                    <a:pt x="103" y="162"/>
                  </a:lnTo>
                  <a:lnTo>
                    <a:pt x="103" y="158"/>
                  </a:lnTo>
                  <a:lnTo>
                    <a:pt x="103" y="154"/>
                  </a:lnTo>
                  <a:lnTo>
                    <a:pt x="101" y="151"/>
                  </a:lnTo>
                  <a:lnTo>
                    <a:pt x="101" y="147"/>
                  </a:lnTo>
                  <a:lnTo>
                    <a:pt x="98" y="143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7"/>
                  </a:lnTo>
                  <a:lnTo>
                    <a:pt x="92" y="122"/>
                  </a:lnTo>
                  <a:lnTo>
                    <a:pt x="90" y="119"/>
                  </a:lnTo>
                  <a:lnTo>
                    <a:pt x="88" y="115"/>
                  </a:lnTo>
                  <a:lnTo>
                    <a:pt x="87" y="111"/>
                  </a:lnTo>
                  <a:lnTo>
                    <a:pt x="87" y="107"/>
                  </a:lnTo>
                  <a:lnTo>
                    <a:pt x="85" y="103"/>
                  </a:lnTo>
                  <a:lnTo>
                    <a:pt x="85" y="99"/>
                  </a:lnTo>
                  <a:lnTo>
                    <a:pt x="82" y="95"/>
                  </a:lnTo>
                  <a:lnTo>
                    <a:pt x="80" y="91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7" y="79"/>
                  </a:lnTo>
                  <a:lnTo>
                    <a:pt x="75" y="75"/>
                  </a:lnTo>
                  <a:lnTo>
                    <a:pt x="72" y="71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8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10" y="23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7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866" name="Freeform 162"/>
            <p:cNvSpPr>
              <a:spLocks/>
            </p:cNvSpPr>
            <p:nvPr/>
          </p:nvSpPr>
          <p:spPr bwMode="auto">
            <a:xfrm>
              <a:off x="4473" y="2505"/>
              <a:ext cx="540" cy="193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43" y="5"/>
                </a:cxn>
                <a:cxn ang="0">
                  <a:pos x="0" y="48"/>
                </a:cxn>
                <a:cxn ang="0">
                  <a:pos x="264" y="40"/>
                </a:cxn>
                <a:cxn ang="0">
                  <a:pos x="57" y="112"/>
                </a:cxn>
                <a:cxn ang="0">
                  <a:pos x="121" y="192"/>
                </a:cxn>
                <a:cxn ang="0">
                  <a:pos x="207" y="183"/>
                </a:cxn>
                <a:cxn ang="0">
                  <a:pos x="284" y="89"/>
                </a:cxn>
                <a:cxn ang="0">
                  <a:pos x="307" y="54"/>
                </a:cxn>
                <a:cxn ang="0">
                  <a:pos x="343" y="40"/>
                </a:cxn>
                <a:cxn ang="0">
                  <a:pos x="379" y="31"/>
                </a:cxn>
                <a:cxn ang="0">
                  <a:pos x="534" y="14"/>
                </a:cxn>
                <a:cxn ang="0">
                  <a:pos x="539" y="0"/>
                </a:cxn>
              </a:cxnLst>
              <a:rect l="0" t="0" r="r" b="b"/>
              <a:pathLst>
                <a:path w="540" h="193">
                  <a:moveTo>
                    <a:pt x="539" y="0"/>
                  </a:moveTo>
                  <a:lnTo>
                    <a:pt x="43" y="5"/>
                  </a:lnTo>
                  <a:lnTo>
                    <a:pt x="0" y="48"/>
                  </a:lnTo>
                  <a:lnTo>
                    <a:pt x="264" y="40"/>
                  </a:lnTo>
                  <a:lnTo>
                    <a:pt x="57" y="112"/>
                  </a:lnTo>
                  <a:lnTo>
                    <a:pt x="121" y="192"/>
                  </a:lnTo>
                  <a:lnTo>
                    <a:pt x="207" y="183"/>
                  </a:lnTo>
                  <a:lnTo>
                    <a:pt x="284" y="89"/>
                  </a:lnTo>
                  <a:lnTo>
                    <a:pt x="307" y="54"/>
                  </a:lnTo>
                  <a:lnTo>
                    <a:pt x="343" y="40"/>
                  </a:lnTo>
                  <a:lnTo>
                    <a:pt x="379" y="31"/>
                  </a:lnTo>
                  <a:lnTo>
                    <a:pt x="534" y="14"/>
                  </a:lnTo>
                  <a:lnTo>
                    <a:pt x="539" y="0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867" name="Group 163"/>
            <p:cNvGrpSpPr>
              <a:grpSpLocks/>
            </p:cNvGrpSpPr>
            <p:nvPr/>
          </p:nvGrpSpPr>
          <p:grpSpPr bwMode="auto">
            <a:xfrm>
              <a:off x="4416" y="2400"/>
              <a:ext cx="763" cy="140"/>
              <a:chOff x="4564" y="3360"/>
              <a:chExt cx="763" cy="140"/>
            </a:xfrm>
          </p:grpSpPr>
          <p:sp>
            <p:nvSpPr>
              <p:cNvPr id="1096868" name="Freeform 164"/>
              <p:cNvSpPr>
                <a:spLocks/>
              </p:cNvSpPr>
              <p:nvPr/>
            </p:nvSpPr>
            <p:spPr bwMode="auto">
              <a:xfrm>
                <a:off x="4564" y="3360"/>
                <a:ext cx="583" cy="106"/>
              </a:xfrm>
              <a:custGeom>
                <a:avLst/>
                <a:gdLst/>
                <a:ahLst/>
                <a:cxnLst>
                  <a:cxn ang="0">
                    <a:pos x="520" y="33"/>
                  </a:cxn>
                  <a:cxn ang="0">
                    <a:pos x="500" y="33"/>
                  </a:cxn>
                  <a:cxn ang="0">
                    <a:pos x="482" y="33"/>
                  </a:cxn>
                  <a:cxn ang="0">
                    <a:pos x="463" y="28"/>
                  </a:cxn>
                  <a:cxn ang="0">
                    <a:pos x="444" y="31"/>
                  </a:cxn>
                  <a:cxn ang="0">
                    <a:pos x="425" y="28"/>
                  </a:cxn>
                  <a:cxn ang="0">
                    <a:pos x="408" y="25"/>
                  </a:cxn>
                  <a:cxn ang="0">
                    <a:pos x="389" y="28"/>
                  </a:cxn>
                  <a:cxn ang="0">
                    <a:pos x="371" y="33"/>
                  </a:cxn>
                  <a:cxn ang="0">
                    <a:pos x="351" y="33"/>
                  </a:cxn>
                  <a:cxn ang="0">
                    <a:pos x="332" y="33"/>
                  </a:cxn>
                  <a:cxn ang="0">
                    <a:pos x="313" y="28"/>
                  </a:cxn>
                  <a:cxn ang="0">
                    <a:pos x="294" y="28"/>
                  </a:cxn>
                  <a:cxn ang="0">
                    <a:pos x="275" y="33"/>
                  </a:cxn>
                  <a:cxn ang="0">
                    <a:pos x="256" y="37"/>
                  </a:cxn>
                  <a:cxn ang="0">
                    <a:pos x="237" y="40"/>
                  </a:cxn>
                  <a:cxn ang="0">
                    <a:pos x="218" y="42"/>
                  </a:cxn>
                  <a:cxn ang="0">
                    <a:pos x="200" y="48"/>
                  </a:cxn>
                  <a:cxn ang="0">
                    <a:pos x="182" y="33"/>
                  </a:cxn>
                  <a:cxn ang="0">
                    <a:pos x="166" y="40"/>
                  </a:cxn>
                  <a:cxn ang="0">
                    <a:pos x="147" y="40"/>
                  </a:cxn>
                  <a:cxn ang="0">
                    <a:pos x="128" y="37"/>
                  </a:cxn>
                  <a:cxn ang="0">
                    <a:pos x="109" y="37"/>
                  </a:cxn>
                  <a:cxn ang="0">
                    <a:pos x="83" y="31"/>
                  </a:cxn>
                  <a:cxn ang="0">
                    <a:pos x="64" y="20"/>
                  </a:cxn>
                  <a:cxn ang="0">
                    <a:pos x="45" y="14"/>
                  </a:cxn>
                  <a:cxn ang="0">
                    <a:pos x="25" y="8"/>
                  </a:cxn>
                  <a:cxn ang="0">
                    <a:pos x="7" y="5"/>
                  </a:cxn>
                  <a:cxn ang="0">
                    <a:pos x="5" y="28"/>
                  </a:cxn>
                  <a:cxn ang="0">
                    <a:pos x="2" y="51"/>
                  </a:cxn>
                  <a:cxn ang="0">
                    <a:pos x="0" y="74"/>
                  </a:cxn>
                  <a:cxn ang="0">
                    <a:pos x="5" y="96"/>
                  </a:cxn>
                  <a:cxn ang="0">
                    <a:pos x="23" y="105"/>
                  </a:cxn>
                  <a:cxn ang="0">
                    <a:pos x="45" y="105"/>
                  </a:cxn>
                  <a:cxn ang="0">
                    <a:pos x="64" y="105"/>
                  </a:cxn>
                  <a:cxn ang="0">
                    <a:pos x="83" y="105"/>
                  </a:cxn>
                  <a:cxn ang="0">
                    <a:pos x="107" y="105"/>
                  </a:cxn>
                  <a:cxn ang="0">
                    <a:pos x="126" y="105"/>
                  </a:cxn>
                  <a:cxn ang="0">
                    <a:pos x="149" y="105"/>
                  </a:cxn>
                  <a:cxn ang="0">
                    <a:pos x="173" y="105"/>
                  </a:cxn>
                  <a:cxn ang="0">
                    <a:pos x="202" y="102"/>
                  </a:cxn>
                  <a:cxn ang="0">
                    <a:pos x="226" y="99"/>
                  </a:cxn>
                  <a:cxn ang="0">
                    <a:pos x="247" y="99"/>
                  </a:cxn>
                  <a:cxn ang="0">
                    <a:pos x="268" y="96"/>
                  </a:cxn>
                  <a:cxn ang="0">
                    <a:pos x="287" y="96"/>
                  </a:cxn>
                  <a:cxn ang="0">
                    <a:pos x="311" y="94"/>
                  </a:cxn>
                  <a:cxn ang="0">
                    <a:pos x="344" y="88"/>
                  </a:cxn>
                  <a:cxn ang="0">
                    <a:pos x="363" y="88"/>
                  </a:cxn>
                  <a:cxn ang="0">
                    <a:pos x="389" y="85"/>
                  </a:cxn>
                  <a:cxn ang="0">
                    <a:pos x="425" y="88"/>
                  </a:cxn>
                  <a:cxn ang="0">
                    <a:pos x="460" y="91"/>
                  </a:cxn>
                  <a:cxn ang="0">
                    <a:pos x="484" y="94"/>
                  </a:cxn>
                  <a:cxn ang="0">
                    <a:pos x="503" y="94"/>
                  </a:cxn>
                  <a:cxn ang="0">
                    <a:pos x="529" y="96"/>
                  </a:cxn>
                  <a:cxn ang="0">
                    <a:pos x="548" y="96"/>
                  </a:cxn>
                  <a:cxn ang="0">
                    <a:pos x="567" y="91"/>
                  </a:cxn>
                  <a:cxn ang="0">
                    <a:pos x="582" y="76"/>
                  </a:cxn>
                  <a:cxn ang="0">
                    <a:pos x="577" y="57"/>
                  </a:cxn>
                  <a:cxn ang="0">
                    <a:pos x="562" y="45"/>
                  </a:cxn>
                  <a:cxn ang="0">
                    <a:pos x="546" y="42"/>
                  </a:cxn>
                </a:cxnLst>
                <a:rect l="0" t="0" r="r" b="b"/>
                <a:pathLst>
                  <a:path w="583" h="106">
                    <a:moveTo>
                      <a:pt x="534" y="40"/>
                    </a:moveTo>
                    <a:lnTo>
                      <a:pt x="529" y="40"/>
                    </a:lnTo>
                    <a:lnTo>
                      <a:pt x="525" y="37"/>
                    </a:lnTo>
                    <a:lnTo>
                      <a:pt x="520" y="33"/>
                    </a:lnTo>
                    <a:lnTo>
                      <a:pt x="515" y="33"/>
                    </a:lnTo>
                    <a:lnTo>
                      <a:pt x="510" y="33"/>
                    </a:lnTo>
                    <a:lnTo>
                      <a:pt x="506" y="33"/>
                    </a:lnTo>
                    <a:lnTo>
                      <a:pt x="500" y="33"/>
                    </a:lnTo>
                    <a:lnTo>
                      <a:pt x="496" y="33"/>
                    </a:lnTo>
                    <a:lnTo>
                      <a:pt x="492" y="33"/>
                    </a:lnTo>
                    <a:lnTo>
                      <a:pt x="486" y="33"/>
                    </a:lnTo>
                    <a:lnTo>
                      <a:pt x="482" y="33"/>
                    </a:lnTo>
                    <a:lnTo>
                      <a:pt x="477" y="31"/>
                    </a:lnTo>
                    <a:lnTo>
                      <a:pt x="472" y="28"/>
                    </a:lnTo>
                    <a:lnTo>
                      <a:pt x="468" y="28"/>
                    </a:lnTo>
                    <a:lnTo>
                      <a:pt x="463" y="28"/>
                    </a:lnTo>
                    <a:lnTo>
                      <a:pt x="458" y="31"/>
                    </a:lnTo>
                    <a:lnTo>
                      <a:pt x="453" y="31"/>
                    </a:lnTo>
                    <a:lnTo>
                      <a:pt x="448" y="31"/>
                    </a:lnTo>
                    <a:lnTo>
                      <a:pt x="444" y="31"/>
                    </a:lnTo>
                    <a:lnTo>
                      <a:pt x="439" y="31"/>
                    </a:lnTo>
                    <a:lnTo>
                      <a:pt x="434" y="31"/>
                    </a:lnTo>
                    <a:lnTo>
                      <a:pt x="430" y="28"/>
                    </a:lnTo>
                    <a:lnTo>
                      <a:pt x="425" y="28"/>
                    </a:lnTo>
                    <a:lnTo>
                      <a:pt x="420" y="25"/>
                    </a:lnTo>
                    <a:lnTo>
                      <a:pt x="415" y="25"/>
                    </a:lnTo>
                    <a:lnTo>
                      <a:pt x="411" y="25"/>
                    </a:lnTo>
                    <a:lnTo>
                      <a:pt x="408" y="25"/>
                    </a:lnTo>
                    <a:lnTo>
                      <a:pt x="404" y="28"/>
                    </a:lnTo>
                    <a:lnTo>
                      <a:pt x="399" y="28"/>
                    </a:lnTo>
                    <a:lnTo>
                      <a:pt x="394" y="28"/>
                    </a:lnTo>
                    <a:lnTo>
                      <a:pt x="389" y="28"/>
                    </a:lnTo>
                    <a:lnTo>
                      <a:pt x="385" y="28"/>
                    </a:lnTo>
                    <a:lnTo>
                      <a:pt x="379" y="28"/>
                    </a:lnTo>
                    <a:lnTo>
                      <a:pt x="375" y="31"/>
                    </a:lnTo>
                    <a:lnTo>
                      <a:pt x="371" y="33"/>
                    </a:lnTo>
                    <a:lnTo>
                      <a:pt x="365" y="33"/>
                    </a:lnTo>
                    <a:lnTo>
                      <a:pt x="361" y="33"/>
                    </a:lnTo>
                    <a:lnTo>
                      <a:pt x="356" y="33"/>
                    </a:lnTo>
                    <a:lnTo>
                      <a:pt x="351" y="33"/>
                    </a:lnTo>
                    <a:lnTo>
                      <a:pt x="347" y="33"/>
                    </a:lnTo>
                    <a:lnTo>
                      <a:pt x="342" y="33"/>
                    </a:lnTo>
                    <a:lnTo>
                      <a:pt x="337" y="33"/>
                    </a:lnTo>
                    <a:lnTo>
                      <a:pt x="332" y="33"/>
                    </a:lnTo>
                    <a:lnTo>
                      <a:pt x="327" y="33"/>
                    </a:lnTo>
                    <a:lnTo>
                      <a:pt x="323" y="31"/>
                    </a:lnTo>
                    <a:lnTo>
                      <a:pt x="318" y="28"/>
                    </a:lnTo>
                    <a:lnTo>
                      <a:pt x="313" y="28"/>
                    </a:lnTo>
                    <a:lnTo>
                      <a:pt x="309" y="28"/>
                    </a:lnTo>
                    <a:lnTo>
                      <a:pt x="303" y="28"/>
                    </a:lnTo>
                    <a:lnTo>
                      <a:pt x="299" y="28"/>
                    </a:lnTo>
                    <a:lnTo>
                      <a:pt x="294" y="28"/>
                    </a:lnTo>
                    <a:lnTo>
                      <a:pt x="289" y="28"/>
                    </a:lnTo>
                    <a:lnTo>
                      <a:pt x="285" y="31"/>
                    </a:lnTo>
                    <a:lnTo>
                      <a:pt x="280" y="31"/>
                    </a:lnTo>
                    <a:lnTo>
                      <a:pt x="275" y="33"/>
                    </a:lnTo>
                    <a:lnTo>
                      <a:pt x="270" y="37"/>
                    </a:lnTo>
                    <a:lnTo>
                      <a:pt x="266" y="37"/>
                    </a:lnTo>
                    <a:lnTo>
                      <a:pt x="261" y="37"/>
                    </a:lnTo>
                    <a:lnTo>
                      <a:pt x="256" y="37"/>
                    </a:lnTo>
                    <a:lnTo>
                      <a:pt x="252" y="40"/>
                    </a:lnTo>
                    <a:lnTo>
                      <a:pt x="247" y="40"/>
                    </a:lnTo>
                    <a:lnTo>
                      <a:pt x="242" y="40"/>
                    </a:lnTo>
                    <a:lnTo>
                      <a:pt x="237" y="40"/>
                    </a:lnTo>
                    <a:lnTo>
                      <a:pt x="232" y="40"/>
                    </a:lnTo>
                    <a:lnTo>
                      <a:pt x="228" y="40"/>
                    </a:lnTo>
                    <a:lnTo>
                      <a:pt x="223" y="40"/>
                    </a:lnTo>
                    <a:lnTo>
                      <a:pt x="218" y="42"/>
                    </a:lnTo>
                    <a:lnTo>
                      <a:pt x="214" y="48"/>
                    </a:lnTo>
                    <a:lnTo>
                      <a:pt x="208" y="48"/>
                    </a:lnTo>
                    <a:lnTo>
                      <a:pt x="204" y="48"/>
                    </a:lnTo>
                    <a:lnTo>
                      <a:pt x="200" y="48"/>
                    </a:lnTo>
                    <a:lnTo>
                      <a:pt x="197" y="42"/>
                    </a:lnTo>
                    <a:lnTo>
                      <a:pt x="192" y="40"/>
                    </a:lnTo>
                    <a:lnTo>
                      <a:pt x="188" y="37"/>
                    </a:lnTo>
                    <a:lnTo>
                      <a:pt x="182" y="33"/>
                    </a:lnTo>
                    <a:lnTo>
                      <a:pt x="178" y="33"/>
                    </a:lnTo>
                    <a:lnTo>
                      <a:pt x="173" y="33"/>
                    </a:lnTo>
                    <a:lnTo>
                      <a:pt x="168" y="33"/>
                    </a:lnTo>
                    <a:lnTo>
                      <a:pt x="166" y="40"/>
                    </a:lnTo>
                    <a:lnTo>
                      <a:pt x="161" y="42"/>
                    </a:lnTo>
                    <a:lnTo>
                      <a:pt x="156" y="42"/>
                    </a:lnTo>
                    <a:lnTo>
                      <a:pt x="152" y="42"/>
                    </a:lnTo>
                    <a:lnTo>
                      <a:pt x="147" y="40"/>
                    </a:lnTo>
                    <a:lnTo>
                      <a:pt x="142" y="33"/>
                    </a:lnTo>
                    <a:lnTo>
                      <a:pt x="138" y="33"/>
                    </a:lnTo>
                    <a:lnTo>
                      <a:pt x="133" y="33"/>
                    </a:lnTo>
                    <a:lnTo>
                      <a:pt x="128" y="37"/>
                    </a:lnTo>
                    <a:lnTo>
                      <a:pt x="123" y="37"/>
                    </a:lnTo>
                    <a:lnTo>
                      <a:pt x="118" y="37"/>
                    </a:lnTo>
                    <a:lnTo>
                      <a:pt x="114" y="37"/>
                    </a:lnTo>
                    <a:lnTo>
                      <a:pt x="109" y="37"/>
                    </a:lnTo>
                    <a:lnTo>
                      <a:pt x="104" y="37"/>
                    </a:lnTo>
                    <a:lnTo>
                      <a:pt x="99" y="37"/>
                    </a:lnTo>
                    <a:lnTo>
                      <a:pt x="87" y="33"/>
                    </a:lnTo>
                    <a:lnTo>
                      <a:pt x="83" y="31"/>
                    </a:lnTo>
                    <a:lnTo>
                      <a:pt x="78" y="28"/>
                    </a:lnTo>
                    <a:lnTo>
                      <a:pt x="73" y="25"/>
                    </a:lnTo>
                    <a:lnTo>
                      <a:pt x="69" y="23"/>
                    </a:lnTo>
                    <a:lnTo>
                      <a:pt x="64" y="20"/>
                    </a:lnTo>
                    <a:lnTo>
                      <a:pt x="59" y="17"/>
                    </a:lnTo>
                    <a:lnTo>
                      <a:pt x="54" y="17"/>
                    </a:lnTo>
                    <a:lnTo>
                      <a:pt x="50" y="14"/>
                    </a:lnTo>
                    <a:lnTo>
                      <a:pt x="45" y="14"/>
                    </a:lnTo>
                    <a:lnTo>
                      <a:pt x="40" y="11"/>
                    </a:lnTo>
                    <a:lnTo>
                      <a:pt x="35" y="11"/>
                    </a:lnTo>
                    <a:lnTo>
                      <a:pt x="31" y="11"/>
                    </a:lnTo>
                    <a:lnTo>
                      <a:pt x="25" y="8"/>
                    </a:lnTo>
                    <a:lnTo>
                      <a:pt x="21" y="5"/>
                    </a:lnTo>
                    <a:lnTo>
                      <a:pt x="17" y="3"/>
                    </a:lnTo>
                    <a:lnTo>
                      <a:pt x="11" y="0"/>
                    </a:lnTo>
                    <a:lnTo>
                      <a:pt x="7" y="5"/>
                    </a:lnTo>
                    <a:lnTo>
                      <a:pt x="7" y="11"/>
                    </a:lnTo>
                    <a:lnTo>
                      <a:pt x="5" y="17"/>
                    </a:lnTo>
                    <a:lnTo>
                      <a:pt x="5" y="23"/>
                    </a:lnTo>
                    <a:lnTo>
                      <a:pt x="5" y="28"/>
                    </a:lnTo>
                    <a:lnTo>
                      <a:pt x="2" y="33"/>
                    </a:lnTo>
                    <a:lnTo>
                      <a:pt x="2" y="40"/>
                    </a:lnTo>
                    <a:lnTo>
                      <a:pt x="2" y="45"/>
                    </a:lnTo>
                    <a:lnTo>
                      <a:pt x="2" y="51"/>
                    </a:lnTo>
                    <a:lnTo>
                      <a:pt x="0" y="57"/>
                    </a:lnTo>
                    <a:lnTo>
                      <a:pt x="0" y="62"/>
                    </a:lnTo>
                    <a:lnTo>
                      <a:pt x="0" y="68"/>
                    </a:lnTo>
                    <a:lnTo>
                      <a:pt x="0" y="74"/>
                    </a:lnTo>
                    <a:lnTo>
                      <a:pt x="2" y="79"/>
                    </a:lnTo>
                    <a:lnTo>
                      <a:pt x="2" y="85"/>
                    </a:lnTo>
                    <a:lnTo>
                      <a:pt x="2" y="91"/>
                    </a:lnTo>
                    <a:lnTo>
                      <a:pt x="5" y="96"/>
                    </a:lnTo>
                    <a:lnTo>
                      <a:pt x="9" y="99"/>
                    </a:lnTo>
                    <a:lnTo>
                      <a:pt x="14" y="102"/>
                    </a:lnTo>
                    <a:lnTo>
                      <a:pt x="19" y="102"/>
                    </a:lnTo>
                    <a:lnTo>
                      <a:pt x="23" y="105"/>
                    </a:lnTo>
                    <a:lnTo>
                      <a:pt x="28" y="105"/>
                    </a:lnTo>
                    <a:lnTo>
                      <a:pt x="35" y="105"/>
                    </a:lnTo>
                    <a:lnTo>
                      <a:pt x="40" y="105"/>
                    </a:lnTo>
                    <a:lnTo>
                      <a:pt x="45" y="105"/>
                    </a:lnTo>
                    <a:lnTo>
                      <a:pt x="50" y="105"/>
                    </a:lnTo>
                    <a:lnTo>
                      <a:pt x="54" y="105"/>
                    </a:lnTo>
                    <a:lnTo>
                      <a:pt x="59" y="105"/>
                    </a:lnTo>
                    <a:lnTo>
                      <a:pt x="64" y="105"/>
                    </a:lnTo>
                    <a:lnTo>
                      <a:pt x="69" y="105"/>
                    </a:lnTo>
                    <a:lnTo>
                      <a:pt x="73" y="105"/>
                    </a:lnTo>
                    <a:lnTo>
                      <a:pt x="78" y="105"/>
                    </a:lnTo>
                    <a:lnTo>
                      <a:pt x="83" y="105"/>
                    </a:lnTo>
                    <a:lnTo>
                      <a:pt x="87" y="105"/>
                    </a:lnTo>
                    <a:lnTo>
                      <a:pt x="95" y="105"/>
                    </a:lnTo>
                    <a:lnTo>
                      <a:pt x="102" y="105"/>
                    </a:lnTo>
                    <a:lnTo>
                      <a:pt x="107" y="105"/>
                    </a:lnTo>
                    <a:lnTo>
                      <a:pt x="112" y="105"/>
                    </a:lnTo>
                    <a:lnTo>
                      <a:pt x="116" y="105"/>
                    </a:lnTo>
                    <a:lnTo>
                      <a:pt x="121" y="105"/>
                    </a:lnTo>
                    <a:lnTo>
                      <a:pt x="126" y="105"/>
                    </a:lnTo>
                    <a:lnTo>
                      <a:pt x="133" y="105"/>
                    </a:lnTo>
                    <a:lnTo>
                      <a:pt x="138" y="105"/>
                    </a:lnTo>
                    <a:lnTo>
                      <a:pt x="142" y="105"/>
                    </a:lnTo>
                    <a:lnTo>
                      <a:pt x="149" y="105"/>
                    </a:lnTo>
                    <a:lnTo>
                      <a:pt x="159" y="105"/>
                    </a:lnTo>
                    <a:lnTo>
                      <a:pt x="164" y="105"/>
                    </a:lnTo>
                    <a:lnTo>
                      <a:pt x="168" y="105"/>
                    </a:lnTo>
                    <a:lnTo>
                      <a:pt x="173" y="105"/>
                    </a:lnTo>
                    <a:lnTo>
                      <a:pt x="178" y="105"/>
                    </a:lnTo>
                    <a:lnTo>
                      <a:pt x="188" y="105"/>
                    </a:lnTo>
                    <a:lnTo>
                      <a:pt x="194" y="102"/>
                    </a:lnTo>
                    <a:lnTo>
                      <a:pt x="202" y="102"/>
                    </a:lnTo>
                    <a:lnTo>
                      <a:pt x="208" y="102"/>
                    </a:lnTo>
                    <a:lnTo>
                      <a:pt x="214" y="102"/>
                    </a:lnTo>
                    <a:lnTo>
                      <a:pt x="218" y="99"/>
                    </a:lnTo>
                    <a:lnTo>
                      <a:pt x="226" y="99"/>
                    </a:lnTo>
                    <a:lnTo>
                      <a:pt x="230" y="99"/>
                    </a:lnTo>
                    <a:lnTo>
                      <a:pt x="235" y="99"/>
                    </a:lnTo>
                    <a:lnTo>
                      <a:pt x="240" y="99"/>
                    </a:lnTo>
                    <a:lnTo>
                      <a:pt x="247" y="99"/>
                    </a:lnTo>
                    <a:lnTo>
                      <a:pt x="252" y="99"/>
                    </a:lnTo>
                    <a:lnTo>
                      <a:pt x="259" y="99"/>
                    </a:lnTo>
                    <a:lnTo>
                      <a:pt x="263" y="99"/>
                    </a:lnTo>
                    <a:lnTo>
                      <a:pt x="268" y="96"/>
                    </a:lnTo>
                    <a:lnTo>
                      <a:pt x="273" y="96"/>
                    </a:lnTo>
                    <a:lnTo>
                      <a:pt x="278" y="96"/>
                    </a:lnTo>
                    <a:lnTo>
                      <a:pt x="283" y="96"/>
                    </a:lnTo>
                    <a:lnTo>
                      <a:pt x="287" y="96"/>
                    </a:lnTo>
                    <a:lnTo>
                      <a:pt x="292" y="94"/>
                    </a:lnTo>
                    <a:lnTo>
                      <a:pt x="299" y="94"/>
                    </a:lnTo>
                    <a:lnTo>
                      <a:pt x="306" y="94"/>
                    </a:lnTo>
                    <a:lnTo>
                      <a:pt x="311" y="94"/>
                    </a:lnTo>
                    <a:lnTo>
                      <a:pt x="318" y="91"/>
                    </a:lnTo>
                    <a:lnTo>
                      <a:pt x="327" y="91"/>
                    </a:lnTo>
                    <a:lnTo>
                      <a:pt x="335" y="91"/>
                    </a:lnTo>
                    <a:lnTo>
                      <a:pt x="344" y="88"/>
                    </a:lnTo>
                    <a:lnTo>
                      <a:pt x="349" y="88"/>
                    </a:lnTo>
                    <a:lnTo>
                      <a:pt x="353" y="88"/>
                    </a:lnTo>
                    <a:lnTo>
                      <a:pt x="359" y="88"/>
                    </a:lnTo>
                    <a:lnTo>
                      <a:pt x="363" y="88"/>
                    </a:lnTo>
                    <a:lnTo>
                      <a:pt x="368" y="88"/>
                    </a:lnTo>
                    <a:lnTo>
                      <a:pt x="373" y="88"/>
                    </a:lnTo>
                    <a:lnTo>
                      <a:pt x="382" y="88"/>
                    </a:lnTo>
                    <a:lnTo>
                      <a:pt x="389" y="85"/>
                    </a:lnTo>
                    <a:lnTo>
                      <a:pt x="399" y="85"/>
                    </a:lnTo>
                    <a:lnTo>
                      <a:pt x="408" y="85"/>
                    </a:lnTo>
                    <a:lnTo>
                      <a:pt x="418" y="85"/>
                    </a:lnTo>
                    <a:lnTo>
                      <a:pt x="425" y="88"/>
                    </a:lnTo>
                    <a:lnTo>
                      <a:pt x="434" y="88"/>
                    </a:lnTo>
                    <a:lnTo>
                      <a:pt x="444" y="88"/>
                    </a:lnTo>
                    <a:lnTo>
                      <a:pt x="451" y="91"/>
                    </a:lnTo>
                    <a:lnTo>
                      <a:pt x="460" y="91"/>
                    </a:lnTo>
                    <a:lnTo>
                      <a:pt x="468" y="91"/>
                    </a:lnTo>
                    <a:lnTo>
                      <a:pt x="474" y="94"/>
                    </a:lnTo>
                    <a:lnTo>
                      <a:pt x="480" y="94"/>
                    </a:lnTo>
                    <a:lnTo>
                      <a:pt x="484" y="94"/>
                    </a:lnTo>
                    <a:lnTo>
                      <a:pt x="489" y="94"/>
                    </a:lnTo>
                    <a:lnTo>
                      <a:pt x="494" y="94"/>
                    </a:lnTo>
                    <a:lnTo>
                      <a:pt x="498" y="94"/>
                    </a:lnTo>
                    <a:lnTo>
                      <a:pt x="503" y="94"/>
                    </a:lnTo>
                    <a:lnTo>
                      <a:pt x="510" y="96"/>
                    </a:lnTo>
                    <a:lnTo>
                      <a:pt x="515" y="96"/>
                    </a:lnTo>
                    <a:lnTo>
                      <a:pt x="522" y="96"/>
                    </a:lnTo>
                    <a:lnTo>
                      <a:pt x="529" y="96"/>
                    </a:lnTo>
                    <a:lnTo>
                      <a:pt x="534" y="96"/>
                    </a:lnTo>
                    <a:lnTo>
                      <a:pt x="539" y="96"/>
                    </a:lnTo>
                    <a:lnTo>
                      <a:pt x="544" y="96"/>
                    </a:lnTo>
                    <a:lnTo>
                      <a:pt x="548" y="96"/>
                    </a:lnTo>
                    <a:lnTo>
                      <a:pt x="553" y="96"/>
                    </a:lnTo>
                    <a:lnTo>
                      <a:pt x="558" y="96"/>
                    </a:lnTo>
                    <a:lnTo>
                      <a:pt x="562" y="94"/>
                    </a:lnTo>
                    <a:lnTo>
                      <a:pt x="567" y="91"/>
                    </a:lnTo>
                    <a:lnTo>
                      <a:pt x="572" y="88"/>
                    </a:lnTo>
                    <a:lnTo>
                      <a:pt x="577" y="85"/>
                    </a:lnTo>
                    <a:lnTo>
                      <a:pt x="582" y="82"/>
                    </a:lnTo>
                    <a:lnTo>
                      <a:pt x="582" y="76"/>
                    </a:lnTo>
                    <a:lnTo>
                      <a:pt x="582" y="71"/>
                    </a:lnTo>
                    <a:lnTo>
                      <a:pt x="582" y="65"/>
                    </a:lnTo>
                    <a:lnTo>
                      <a:pt x="582" y="59"/>
                    </a:lnTo>
                    <a:lnTo>
                      <a:pt x="577" y="57"/>
                    </a:lnTo>
                    <a:lnTo>
                      <a:pt x="572" y="54"/>
                    </a:lnTo>
                    <a:lnTo>
                      <a:pt x="567" y="51"/>
                    </a:lnTo>
                    <a:lnTo>
                      <a:pt x="562" y="51"/>
                    </a:lnTo>
                    <a:lnTo>
                      <a:pt x="562" y="45"/>
                    </a:lnTo>
                    <a:lnTo>
                      <a:pt x="560" y="40"/>
                    </a:lnTo>
                    <a:lnTo>
                      <a:pt x="556" y="40"/>
                    </a:lnTo>
                    <a:lnTo>
                      <a:pt x="551" y="42"/>
                    </a:lnTo>
                    <a:lnTo>
                      <a:pt x="546" y="42"/>
                    </a:lnTo>
                    <a:lnTo>
                      <a:pt x="541" y="42"/>
                    </a:lnTo>
                    <a:lnTo>
                      <a:pt x="536" y="42"/>
                    </a:lnTo>
                    <a:lnTo>
                      <a:pt x="534" y="40"/>
                    </a:lnTo>
                  </a:path>
                </a:pathLst>
              </a:custGeom>
              <a:solidFill>
                <a:srgbClr val="00A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69" name="Freeform 165"/>
              <p:cNvSpPr>
                <a:spLocks/>
              </p:cNvSpPr>
              <p:nvPr/>
            </p:nvSpPr>
            <p:spPr bwMode="auto">
              <a:xfrm>
                <a:off x="4566" y="3397"/>
                <a:ext cx="761" cy="86"/>
              </a:xfrm>
              <a:custGeom>
                <a:avLst/>
                <a:gdLst/>
                <a:ahLst/>
                <a:cxnLst>
                  <a:cxn ang="0">
                    <a:pos x="736" y="20"/>
                  </a:cxn>
                  <a:cxn ang="0">
                    <a:pos x="705" y="22"/>
                  </a:cxn>
                  <a:cxn ang="0">
                    <a:pos x="660" y="25"/>
                  </a:cxn>
                  <a:cxn ang="0">
                    <a:pos x="610" y="28"/>
                  </a:cxn>
                  <a:cxn ang="0">
                    <a:pos x="558" y="28"/>
                  </a:cxn>
                  <a:cxn ang="0">
                    <a:pos x="524" y="28"/>
                  </a:cxn>
                  <a:cxn ang="0">
                    <a:pos x="496" y="30"/>
                  </a:cxn>
                  <a:cxn ang="0">
                    <a:pos x="461" y="34"/>
                  </a:cxn>
                  <a:cxn ang="0">
                    <a:pos x="432" y="39"/>
                  </a:cxn>
                  <a:cxn ang="0">
                    <a:pos x="406" y="42"/>
                  </a:cxn>
                  <a:cxn ang="0">
                    <a:pos x="387" y="45"/>
                  </a:cxn>
                  <a:cxn ang="0">
                    <a:pos x="356" y="48"/>
                  </a:cxn>
                  <a:cxn ang="0">
                    <a:pos x="330" y="48"/>
                  </a:cxn>
                  <a:cxn ang="0">
                    <a:pos x="297" y="48"/>
                  </a:cxn>
                  <a:cxn ang="0">
                    <a:pos x="271" y="48"/>
                  </a:cxn>
                  <a:cxn ang="0">
                    <a:pos x="238" y="48"/>
                  </a:cxn>
                  <a:cxn ang="0">
                    <a:pos x="209" y="48"/>
                  </a:cxn>
                  <a:cxn ang="0">
                    <a:pos x="178" y="48"/>
                  </a:cxn>
                  <a:cxn ang="0">
                    <a:pos x="145" y="48"/>
                  </a:cxn>
                  <a:cxn ang="0">
                    <a:pos x="121" y="48"/>
                  </a:cxn>
                  <a:cxn ang="0">
                    <a:pos x="95" y="48"/>
                  </a:cxn>
                  <a:cxn ang="0">
                    <a:pos x="69" y="51"/>
                  </a:cxn>
                  <a:cxn ang="0">
                    <a:pos x="46" y="51"/>
                  </a:cxn>
                  <a:cxn ang="0">
                    <a:pos x="26" y="51"/>
                  </a:cxn>
                  <a:cxn ang="0">
                    <a:pos x="7" y="54"/>
                  </a:cxn>
                  <a:cxn ang="0">
                    <a:pos x="3" y="70"/>
                  </a:cxn>
                  <a:cxn ang="0">
                    <a:pos x="19" y="79"/>
                  </a:cxn>
                  <a:cxn ang="0">
                    <a:pos x="41" y="79"/>
                  </a:cxn>
                  <a:cxn ang="0">
                    <a:pos x="64" y="71"/>
                  </a:cxn>
                  <a:cxn ang="0">
                    <a:pos x="86" y="71"/>
                  </a:cxn>
                  <a:cxn ang="0">
                    <a:pos x="107" y="82"/>
                  </a:cxn>
                  <a:cxn ang="0">
                    <a:pos x="126" y="85"/>
                  </a:cxn>
                  <a:cxn ang="0">
                    <a:pos x="145" y="85"/>
                  </a:cxn>
                  <a:cxn ang="0">
                    <a:pos x="164" y="85"/>
                  </a:cxn>
                  <a:cxn ang="0">
                    <a:pos x="183" y="82"/>
                  </a:cxn>
                  <a:cxn ang="0">
                    <a:pos x="204" y="79"/>
                  </a:cxn>
                  <a:cxn ang="0">
                    <a:pos x="224" y="76"/>
                  </a:cxn>
                  <a:cxn ang="0">
                    <a:pos x="247" y="76"/>
                  </a:cxn>
                  <a:cxn ang="0">
                    <a:pos x="266" y="76"/>
                  </a:cxn>
                  <a:cxn ang="0">
                    <a:pos x="292" y="76"/>
                  </a:cxn>
                  <a:cxn ang="0">
                    <a:pos x="311" y="76"/>
                  </a:cxn>
                  <a:cxn ang="0">
                    <a:pos x="335" y="76"/>
                  </a:cxn>
                  <a:cxn ang="0">
                    <a:pos x="354" y="76"/>
                  </a:cxn>
                  <a:cxn ang="0">
                    <a:pos x="396" y="76"/>
                  </a:cxn>
                  <a:cxn ang="0">
                    <a:pos x="439" y="73"/>
                  </a:cxn>
                  <a:cxn ang="0">
                    <a:pos x="522" y="73"/>
                  </a:cxn>
                  <a:cxn ang="0">
                    <a:pos x="574" y="73"/>
                  </a:cxn>
                  <a:cxn ang="0">
                    <a:pos x="619" y="73"/>
                  </a:cxn>
                  <a:cxn ang="0">
                    <a:pos x="647" y="71"/>
                  </a:cxn>
                  <a:cxn ang="0">
                    <a:pos x="698" y="68"/>
                  </a:cxn>
                  <a:cxn ang="0">
                    <a:pos x="741" y="61"/>
                  </a:cxn>
                  <a:cxn ang="0">
                    <a:pos x="760" y="8"/>
                  </a:cxn>
                  <a:cxn ang="0">
                    <a:pos x="745" y="5"/>
                  </a:cxn>
                </a:cxnLst>
                <a:rect l="0" t="0" r="r" b="b"/>
                <a:pathLst>
                  <a:path w="761" h="86">
                    <a:moveTo>
                      <a:pt x="750" y="14"/>
                    </a:moveTo>
                    <a:lnTo>
                      <a:pt x="745" y="17"/>
                    </a:lnTo>
                    <a:lnTo>
                      <a:pt x="740" y="20"/>
                    </a:lnTo>
                    <a:lnTo>
                      <a:pt x="736" y="20"/>
                    </a:lnTo>
                    <a:lnTo>
                      <a:pt x="726" y="20"/>
                    </a:lnTo>
                    <a:lnTo>
                      <a:pt x="716" y="20"/>
                    </a:lnTo>
                    <a:lnTo>
                      <a:pt x="712" y="20"/>
                    </a:lnTo>
                    <a:lnTo>
                      <a:pt x="705" y="22"/>
                    </a:lnTo>
                    <a:lnTo>
                      <a:pt x="691" y="22"/>
                    </a:lnTo>
                    <a:lnTo>
                      <a:pt x="683" y="22"/>
                    </a:lnTo>
                    <a:lnTo>
                      <a:pt x="672" y="22"/>
                    </a:lnTo>
                    <a:lnTo>
                      <a:pt x="660" y="25"/>
                    </a:lnTo>
                    <a:lnTo>
                      <a:pt x="647" y="25"/>
                    </a:lnTo>
                    <a:lnTo>
                      <a:pt x="636" y="28"/>
                    </a:lnTo>
                    <a:lnTo>
                      <a:pt x="629" y="28"/>
                    </a:lnTo>
                    <a:lnTo>
                      <a:pt x="610" y="28"/>
                    </a:lnTo>
                    <a:lnTo>
                      <a:pt x="600" y="28"/>
                    </a:lnTo>
                    <a:lnTo>
                      <a:pt x="588" y="28"/>
                    </a:lnTo>
                    <a:lnTo>
                      <a:pt x="574" y="28"/>
                    </a:lnTo>
                    <a:lnTo>
                      <a:pt x="558" y="28"/>
                    </a:lnTo>
                    <a:lnTo>
                      <a:pt x="550" y="28"/>
                    </a:lnTo>
                    <a:lnTo>
                      <a:pt x="541" y="28"/>
                    </a:lnTo>
                    <a:lnTo>
                      <a:pt x="534" y="28"/>
                    </a:lnTo>
                    <a:lnTo>
                      <a:pt x="524" y="28"/>
                    </a:lnTo>
                    <a:lnTo>
                      <a:pt x="517" y="28"/>
                    </a:lnTo>
                    <a:lnTo>
                      <a:pt x="513" y="28"/>
                    </a:lnTo>
                    <a:lnTo>
                      <a:pt x="503" y="30"/>
                    </a:lnTo>
                    <a:lnTo>
                      <a:pt x="496" y="30"/>
                    </a:lnTo>
                    <a:lnTo>
                      <a:pt x="487" y="30"/>
                    </a:lnTo>
                    <a:lnTo>
                      <a:pt x="477" y="30"/>
                    </a:lnTo>
                    <a:lnTo>
                      <a:pt x="470" y="34"/>
                    </a:lnTo>
                    <a:lnTo>
                      <a:pt x="461" y="34"/>
                    </a:lnTo>
                    <a:lnTo>
                      <a:pt x="453" y="34"/>
                    </a:lnTo>
                    <a:lnTo>
                      <a:pt x="446" y="36"/>
                    </a:lnTo>
                    <a:lnTo>
                      <a:pt x="439" y="39"/>
                    </a:lnTo>
                    <a:lnTo>
                      <a:pt x="432" y="39"/>
                    </a:lnTo>
                    <a:lnTo>
                      <a:pt x="427" y="39"/>
                    </a:lnTo>
                    <a:lnTo>
                      <a:pt x="420" y="42"/>
                    </a:lnTo>
                    <a:lnTo>
                      <a:pt x="410" y="42"/>
                    </a:lnTo>
                    <a:lnTo>
                      <a:pt x="406" y="42"/>
                    </a:lnTo>
                    <a:lnTo>
                      <a:pt x="401" y="42"/>
                    </a:lnTo>
                    <a:lnTo>
                      <a:pt x="396" y="45"/>
                    </a:lnTo>
                    <a:lnTo>
                      <a:pt x="392" y="45"/>
                    </a:lnTo>
                    <a:lnTo>
                      <a:pt x="387" y="45"/>
                    </a:lnTo>
                    <a:lnTo>
                      <a:pt x="382" y="45"/>
                    </a:lnTo>
                    <a:lnTo>
                      <a:pt x="375" y="45"/>
                    </a:lnTo>
                    <a:lnTo>
                      <a:pt x="366" y="48"/>
                    </a:lnTo>
                    <a:lnTo>
                      <a:pt x="356" y="48"/>
                    </a:lnTo>
                    <a:lnTo>
                      <a:pt x="347" y="48"/>
                    </a:lnTo>
                    <a:lnTo>
                      <a:pt x="339" y="48"/>
                    </a:lnTo>
                    <a:lnTo>
                      <a:pt x="335" y="48"/>
                    </a:lnTo>
                    <a:lnTo>
                      <a:pt x="330" y="48"/>
                    </a:lnTo>
                    <a:lnTo>
                      <a:pt x="321" y="48"/>
                    </a:lnTo>
                    <a:lnTo>
                      <a:pt x="311" y="48"/>
                    </a:lnTo>
                    <a:lnTo>
                      <a:pt x="301" y="48"/>
                    </a:lnTo>
                    <a:lnTo>
                      <a:pt x="297" y="48"/>
                    </a:lnTo>
                    <a:lnTo>
                      <a:pt x="289" y="48"/>
                    </a:lnTo>
                    <a:lnTo>
                      <a:pt x="285" y="48"/>
                    </a:lnTo>
                    <a:lnTo>
                      <a:pt x="278" y="48"/>
                    </a:lnTo>
                    <a:lnTo>
                      <a:pt x="271" y="48"/>
                    </a:lnTo>
                    <a:lnTo>
                      <a:pt x="266" y="48"/>
                    </a:lnTo>
                    <a:lnTo>
                      <a:pt x="257" y="48"/>
                    </a:lnTo>
                    <a:lnTo>
                      <a:pt x="247" y="48"/>
                    </a:lnTo>
                    <a:lnTo>
                      <a:pt x="238" y="48"/>
                    </a:lnTo>
                    <a:lnTo>
                      <a:pt x="230" y="48"/>
                    </a:lnTo>
                    <a:lnTo>
                      <a:pt x="226" y="48"/>
                    </a:lnTo>
                    <a:lnTo>
                      <a:pt x="218" y="48"/>
                    </a:lnTo>
                    <a:lnTo>
                      <a:pt x="209" y="48"/>
                    </a:lnTo>
                    <a:lnTo>
                      <a:pt x="204" y="48"/>
                    </a:lnTo>
                    <a:lnTo>
                      <a:pt x="197" y="48"/>
                    </a:lnTo>
                    <a:lnTo>
                      <a:pt x="188" y="48"/>
                    </a:lnTo>
                    <a:lnTo>
                      <a:pt x="178" y="48"/>
                    </a:lnTo>
                    <a:lnTo>
                      <a:pt x="169" y="48"/>
                    </a:lnTo>
                    <a:lnTo>
                      <a:pt x="162" y="48"/>
                    </a:lnTo>
                    <a:lnTo>
                      <a:pt x="155" y="48"/>
                    </a:lnTo>
                    <a:lnTo>
                      <a:pt x="145" y="48"/>
                    </a:lnTo>
                    <a:lnTo>
                      <a:pt x="138" y="48"/>
                    </a:lnTo>
                    <a:lnTo>
                      <a:pt x="131" y="48"/>
                    </a:lnTo>
                    <a:lnTo>
                      <a:pt x="126" y="48"/>
                    </a:lnTo>
                    <a:lnTo>
                      <a:pt x="121" y="48"/>
                    </a:lnTo>
                    <a:lnTo>
                      <a:pt x="117" y="48"/>
                    </a:lnTo>
                    <a:lnTo>
                      <a:pt x="107" y="48"/>
                    </a:lnTo>
                    <a:lnTo>
                      <a:pt x="100" y="48"/>
                    </a:lnTo>
                    <a:lnTo>
                      <a:pt x="95" y="48"/>
                    </a:lnTo>
                    <a:lnTo>
                      <a:pt x="88" y="48"/>
                    </a:lnTo>
                    <a:lnTo>
                      <a:pt x="81" y="48"/>
                    </a:lnTo>
                    <a:lnTo>
                      <a:pt x="76" y="48"/>
                    </a:lnTo>
                    <a:lnTo>
                      <a:pt x="69" y="51"/>
                    </a:lnTo>
                    <a:lnTo>
                      <a:pt x="62" y="51"/>
                    </a:lnTo>
                    <a:lnTo>
                      <a:pt x="57" y="51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1" y="51"/>
                    </a:lnTo>
                    <a:lnTo>
                      <a:pt x="36" y="51"/>
                    </a:lnTo>
                    <a:lnTo>
                      <a:pt x="31" y="51"/>
                    </a:lnTo>
                    <a:lnTo>
                      <a:pt x="26" y="51"/>
                    </a:lnTo>
                    <a:lnTo>
                      <a:pt x="22" y="51"/>
                    </a:lnTo>
                    <a:lnTo>
                      <a:pt x="17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3" y="56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3" y="70"/>
                    </a:lnTo>
                    <a:lnTo>
                      <a:pt x="5" y="73"/>
                    </a:lnTo>
                    <a:lnTo>
                      <a:pt x="10" y="76"/>
                    </a:lnTo>
                    <a:lnTo>
                      <a:pt x="15" y="79"/>
                    </a:lnTo>
                    <a:lnTo>
                      <a:pt x="19" y="79"/>
                    </a:lnTo>
                    <a:lnTo>
                      <a:pt x="24" y="79"/>
                    </a:lnTo>
                    <a:lnTo>
                      <a:pt x="29" y="79"/>
                    </a:lnTo>
                    <a:lnTo>
                      <a:pt x="36" y="79"/>
                    </a:lnTo>
                    <a:lnTo>
                      <a:pt x="41" y="79"/>
                    </a:lnTo>
                    <a:lnTo>
                      <a:pt x="46" y="76"/>
                    </a:lnTo>
                    <a:lnTo>
                      <a:pt x="50" y="76"/>
                    </a:lnTo>
                    <a:lnTo>
                      <a:pt x="57" y="73"/>
                    </a:lnTo>
                    <a:lnTo>
                      <a:pt x="64" y="71"/>
                    </a:lnTo>
                    <a:lnTo>
                      <a:pt x="69" y="71"/>
                    </a:lnTo>
                    <a:lnTo>
                      <a:pt x="74" y="71"/>
                    </a:lnTo>
                    <a:lnTo>
                      <a:pt x="79" y="71"/>
                    </a:lnTo>
                    <a:lnTo>
                      <a:pt x="86" y="71"/>
                    </a:lnTo>
                    <a:lnTo>
                      <a:pt x="93" y="73"/>
                    </a:lnTo>
                    <a:lnTo>
                      <a:pt x="98" y="76"/>
                    </a:lnTo>
                    <a:lnTo>
                      <a:pt x="102" y="82"/>
                    </a:lnTo>
                    <a:lnTo>
                      <a:pt x="107" y="82"/>
                    </a:lnTo>
                    <a:lnTo>
                      <a:pt x="112" y="85"/>
                    </a:lnTo>
                    <a:lnTo>
                      <a:pt x="117" y="85"/>
                    </a:lnTo>
                    <a:lnTo>
                      <a:pt x="121" y="85"/>
                    </a:lnTo>
                    <a:lnTo>
                      <a:pt x="126" y="85"/>
                    </a:lnTo>
                    <a:lnTo>
                      <a:pt x="131" y="85"/>
                    </a:lnTo>
                    <a:lnTo>
                      <a:pt x="136" y="85"/>
                    </a:lnTo>
                    <a:lnTo>
                      <a:pt x="140" y="85"/>
                    </a:lnTo>
                    <a:lnTo>
                      <a:pt x="145" y="85"/>
                    </a:lnTo>
                    <a:lnTo>
                      <a:pt x="150" y="85"/>
                    </a:lnTo>
                    <a:lnTo>
                      <a:pt x="155" y="85"/>
                    </a:lnTo>
                    <a:lnTo>
                      <a:pt x="159" y="85"/>
                    </a:lnTo>
                    <a:lnTo>
                      <a:pt x="164" y="85"/>
                    </a:lnTo>
                    <a:lnTo>
                      <a:pt x="169" y="85"/>
                    </a:lnTo>
                    <a:lnTo>
                      <a:pt x="173" y="85"/>
                    </a:lnTo>
                    <a:lnTo>
                      <a:pt x="178" y="85"/>
                    </a:lnTo>
                    <a:lnTo>
                      <a:pt x="183" y="82"/>
                    </a:lnTo>
                    <a:lnTo>
                      <a:pt x="188" y="82"/>
                    </a:lnTo>
                    <a:lnTo>
                      <a:pt x="192" y="82"/>
                    </a:lnTo>
                    <a:lnTo>
                      <a:pt x="200" y="82"/>
                    </a:lnTo>
                    <a:lnTo>
                      <a:pt x="204" y="79"/>
                    </a:lnTo>
                    <a:lnTo>
                      <a:pt x="209" y="79"/>
                    </a:lnTo>
                    <a:lnTo>
                      <a:pt x="214" y="79"/>
                    </a:lnTo>
                    <a:lnTo>
                      <a:pt x="218" y="76"/>
                    </a:lnTo>
                    <a:lnTo>
                      <a:pt x="224" y="76"/>
                    </a:lnTo>
                    <a:lnTo>
                      <a:pt x="228" y="76"/>
                    </a:lnTo>
                    <a:lnTo>
                      <a:pt x="232" y="76"/>
                    </a:lnTo>
                    <a:lnTo>
                      <a:pt x="240" y="76"/>
                    </a:lnTo>
                    <a:lnTo>
                      <a:pt x="247" y="76"/>
                    </a:lnTo>
                    <a:lnTo>
                      <a:pt x="252" y="76"/>
                    </a:lnTo>
                    <a:lnTo>
                      <a:pt x="257" y="76"/>
                    </a:lnTo>
                    <a:lnTo>
                      <a:pt x="261" y="76"/>
                    </a:lnTo>
                    <a:lnTo>
                      <a:pt x="266" y="76"/>
                    </a:lnTo>
                    <a:lnTo>
                      <a:pt x="273" y="76"/>
                    </a:lnTo>
                    <a:lnTo>
                      <a:pt x="278" y="76"/>
                    </a:lnTo>
                    <a:lnTo>
                      <a:pt x="285" y="76"/>
                    </a:lnTo>
                    <a:lnTo>
                      <a:pt x="292" y="76"/>
                    </a:lnTo>
                    <a:lnTo>
                      <a:pt x="297" y="73"/>
                    </a:lnTo>
                    <a:lnTo>
                      <a:pt x="301" y="73"/>
                    </a:lnTo>
                    <a:lnTo>
                      <a:pt x="307" y="73"/>
                    </a:lnTo>
                    <a:lnTo>
                      <a:pt x="311" y="76"/>
                    </a:lnTo>
                    <a:lnTo>
                      <a:pt x="316" y="76"/>
                    </a:lnTo>
                    <a:lnTo>
                      <a:pt x="323" y="76"/>
                    </a:lnTo>
                    <a:lnTo>
                      <a:pt x="327" y="76"/>
                    </a:lnTo>
                    <a:lnTo>
                      <a:pt x="335" y="76"/>
                    </a:lnTo>
                    <a:lnTo>
                      <a:pt x="339" y="76"/>
                    </a:lnTo>
                    <a:lnTo>
                      <a:pt x="344" y="76"/>
                    </a:lnTo>
                    <a:lnTo>
                      <a:pt x="349" y="76"/>
                    </a:lnTo>
                    <a:lnTo>
                      <a:pt x="354" y="76"/>
                    </a:lnTo>
                    <a:lnTo>
                      <a:pt x="361" y="76"/>
                    </a:lnTo>
                    <a:lnTo>
                      <a:pt x="366" y="76"/>
                    </a:lnTo>
                    <a:lnTo>
                      <a:pt x="382" y="76"/>
                    </a:lnTo>
                    <a:lnTo>
                      <a:pt x="396" y="76"/>
                    </a:lnTo>
                    <a:lnTo>
                      <a:pt x="416" y="76"/>
                    </a:lnTo>
                    <a:lnTo>
                      <a:pt x="422" y="76"/>
                    </a:lnTo>
                    <a:lnTo>
                      <a:pt x="430" y="73"/>
                    </a:lnTo>
                    <a:lnTo>
                      <a:pt x="439" y="73"/>
                    </a:lnTo>
                    <a:lnTo>
                      <a:pt x="446" y="76"/>
                    </a:lnTo>
                    <a:lnTo>
                      <a:pt x="456" y="76"/>
                    </a:lnTo>
                    <a:lnTo>
                      <a:pt x="489" y="73"/>
                    </a:lnTo>
                    <a:lnTo>
                      <a:pt x="522" y="73"/>
                    </a:lnTo>
                    <a:lnTo>
                      <a:pt x="536" y="73"/>
                    </a:lnTo>
                    <a:lnTo>
                      <a:pt x="555" y="73"/>
                    </a:lnTo>
                    <a:lnTo>
                      <a:pt x="562" y="73"/>
                    </a:lnTo>
                    <a:lnTo>
                      <a:pt x="574" y="73"/>
                    </a:lnTo>
                    <a:lnTo>
                      <a:pt x="596" y="73"/>
                    </a:lnTo>
                    <a:lnTo>
                      <a:pt x="608" y="73"/>
                    </a:lnTo>
                    <a:lnTo>
                      <a:pt x="612" y="73"/>
                    </a:lnTo>
                    <a:lnTo>
                      <a:pt x="619" y="73"/>
                    </a:lnTo>
                    <a:lnTo>
                      <a:pt x="627" y="73"/>
                    </a:lnTo>
                    <a:lnTo>
                      <a:pt x="631" y="73"/>
                    </a:lnTo>
                    <a:lnTo>
                      <a:pt x="641" y="73"/>
                    </a:lnTo>
                    <a:lnTo>
                      <a:pt x="647" y="71"/>
                    </a:lnTo>
                    <a:lnTo>
                      <a:pt x="653" y="71"/>
                    </a:lnTo>
                    <a:lnTo>
                      <a:pt x="676" y="71"/>
                    </a:lnTo>
                    <a:lnTo>
                      <a:pt x="681" y="68"/>
                    </a:lnTo>
                    <a:lnTo>
                      <a:pt x="698" y="68"/>
                    </a:lnTo>
                    <a:lnTo>
                      <a:pt x="714" y="68"/>
                    </a:lnTo>
                    <a:lnTo>
                      <a:pt x="719" y="64"/>
                    </a:lnTo>
                    <a:lnTo>
                      <a:pt x="734" y="64"/>
                    </a:lnTo>
                    <a:lnTo>
                      <a:pt x="741" y="61"/>
                    </a:lnTo>
                    <a:lnTo>
                      <a:pt x="752" y="62"/>
                    </a:lnTo>
                    <a:lnTo>
                      <a:pt x="760" y="59"/>
                    </a:lnTo>
                    <a:lnTo>
                      <a:pt x="760" y="24"/>
                    </a:lnTo>
                    <a:lnTo>
                      <a:pt x="760" y="8"/>
                    </a:lnTo>
                    <a:lnTo>
                      <a:pt x="757" y="2"/>
                    </a:lnTo>
                    <a:lnTo>
                      <a:pt x="752" y="0"/>
                    </a:lnTo>
                    <a:lnTo>
                      <a:pt x="748" y="0"/>
                    </a:lnTo>
                    <a:lnTo>
                      <a:pt x="745" y="5"/>
                    </a:lnTo>
                    <a:lnTo>
                      <a:pt x="750" y="14"/>
                    </a:lnTo>
                  </a:path>
                </a:pathLst>
              </a:custGeom>
              <a:solidFill>
                <a:srgbClr val="00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6870" name="Group 166"/>
              <p:cNvGrpSpPr>
                <a:grpSpLocks/>
              </p:cNvGrpSpPr>
              <p:nvPr/>
            </p:nvGrpSpPr>
            <p:grpSpPr bwMode="auto">
              <a:xfrm>
                <a:off x="4922" y="3434"/>
                <a:ext cx="398" cy="38"/>
                <a:chOff x="4922" y="3434"/>
                <a:chExt cx="398" cy="38"/>
              </a:xfrm>
            </p:grpSpPr>
            <p:sp>
              <p:nvSpPr>
                <p:cNvPr id="1096871" name="Freeform 167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  <a:cxn ang="0">
                      <a:pos x="394" y="22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  <a:lnTo>
                        <a:pt x="394" y="22"/>
                      </a:lnTo>
                    </a:path>
                  </a:pathLst>
                </a:custGeom>
                <a:solidFill>
                  <a:srgbClr val="0000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872" name="Freeform 168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873" name="Freeform 169"/>
              <p:cNvSpPr>
                <a:spLocks/>
              </p:cNvSpPr>
              <p:nvPr/>
            </p:nvSpPr>
            <p:spPr bwMode="auto">
              <a:xfrm>
                <a:off x="4609" y="3442"/>
                <a:ext cx="338" cy="35"/>
              </a:xfrm>
              <a:custGeom>
                <a:avLst/>
                <a:gdLst/>
                <a:ahLst/>
                <a:cxnLst>
                  <a:cxn ang="0">
                    <a:pos x="16" y="17"/>
                  </a:cxn>
                  <a:cxn ang="0">
                    <a:pos x="37" y="17"/>
                  </a:cxn>
                  <a:cxn ang="0">
                    <a:pos x="59" y="13"/>
                  </a:cxn>
                  <a:cxn ang="0">
                    <a:pos x="83" y="11"/>
                  </a:cxn>
                  <a:cxn ang="0">
                    <a:pos x="101" y="11"/>
                  </a:cxn>
                  <a:cxn ang="0">
                    <a:pos x="118" y="8"/>
                  </a:cxn>
                  <a:cxn ang="0">
                    <a:pos x="132" y="8"/>
                  </a:cxn>
                  <a:cxn ang="0">
                    <a:pos x="161" y="5"/>
                  </a:cxn>
                  <a:cxn ang="0">
                    <a:pos x="180" y="5"/>
                  </a:cxn>
                  <a:cxn ang="0">
                    <a:pos x="194" y="3"/>
                  </a:cxn>
                  <a:cxn ang="0">
                    <a:pos x="208" y="3"/>
                  </a:cxn>
                  <a:cxn ang="0">
                    <a:pos x="223" y="0"/>
                  </a:cxn>
                  <a:cxn ang="0">
                    <a:pos x="237" y="0"/>
                  </a:cxn>
                  <a:cxn ang="0">
                    <a:pos x="251" y="0"/>
                  </a:cxn>
                  <a:cxn ang="0">
                    <a:pos x="239" y="8"/>
                  </a:cxn>
                  <a:cxn ang="0">
                    <a:pos x="223" y="11"/>
                  </a:cxn>
                  <a:cxn ang="0">
                    <a:pos x="208" y="11"/>
                  </a:cxn>
                  <a:cxn ang="0">
                    <a:pos x="189" y="11"/>
                  </a:cxn>
                  <a:cxn ang="0">
                    <a:pos x="166" y="11"/>
                  </a:cxn>
                  <a:cxn ang="0">
                    <a:pos x="149" y="11"/>
                  </a:cxn>
                  <a:cxn ang="0">
                    <a:pos x="132" y="11"/>
                  </a:cxn>
                  <a:cxn ang="0">
                    <a:pos x="118" y="11"/>
                  </a:cxn>
                  <a:cxn ang="0">
                    <a:pos x="104" y="11"/>
                  </a:cxn>
                  <a:cxn ang="0">
                    <a:pos x="106" y="17"/>
                  </a:cxn>
                  <a:cxn ang="0">
                    <a:pos x="120" y="20"/>
                  </a:cxn>
                  <a:cxn ang="0">
                    <a:pos x="142" y="17"/>
                  </a:cxn>
                  <a:cxn ang="0">
                    <a:pos x="168" y="13"/>
                  </a:cxn>
                  <a:cxn ang="0">
                    <a:pos x="189" y="11"/>
                  </a:cxn>
                  <a:cxn ang="0">
                    <a:pos x="208" y="11"/>
                  </a:cxn>
                  <a:cxn ang="0">
                    <a:pos x="223" y="11"/>
                  </a:cxn>
                  <a:cxn ang="0">
                    <a:pos x="244" y="8"/>
                  </a:cxn>
                  <a:cxn ang="0">
                    <a:pos x="258" y="8"/>
                  </a:cxn>
                  <a:cxn ang="0">
                    <a:pos x="275" y="8"/>
                  </a:cxn>
                  <a:cxn ang="0">
                    <a:pos x="289" y="8"/>
                  </a:cxn>
                  <a:cxn ang="0">
                    <a:pos x="303" y="8"/>
                  </a:cxn>
                  <a:cxn ang="0">
                    <a:pos x="317" y="11"/>
                  </a:cxn>
                  <a:cxn ang="0">
                    <a:pos x="332" y="13"/>
                  </a:cxn>
                  <a:cxn ang="0">
                    <a:pos x="329" y="22"/>
                  </a:cxn>
                  <a:cxn ang="0">
                    <a:pos x="315" y="25"/>
                  </a:cxn>
                  <a:cxn ang="0">
                    <a:pos x="301" y="25"/>
                  </a:cxn>
                  <a:cxn ang="0">
                    <a:pos x="284" y="25"/>
                  </a:cxn>
                  <a:cxn ang="0">
                    <a:pos x="268" y="25"/>
                  </a:cxn>
                  <a:cxn ang="0">
                    <a:pos x="249" y="25"/>
                  </a:cxn>
                  <a:cxn ang="0">
                    <a:pos x="235" y="25"/>
                  </a:cxn>
                  <a:cxn ang="0">
                    <a:pos x="220" y="25"/>
                  </a:cxn>
                  <a:cxn ang="0">
                    <a:pos x="206" y="25"/>
                  </a:cxn>
                  <a:cxn ang="0">
                    <a:pos x="189" y="25"/>
                  </a:cxn>
                  <a:cxn ang="0">
                    <a:pos x="173" y="25"/>
                  </a:cxn>
                  <a:cxn ang="0">
                    <a:pos x="154" y="22"/>
                  </a:cxn>
                  <a:cxn ang="0">
                    <a:pos x="135" y="20"/>
                  </a:cxn>
                  <a:cxn ang="0">
                    <a:pos x="120" y="20"/>
                  </a:cxn>
                  <a:cxn ang="0">
                    <a:pos x="106" y="20"/>
                  </a:cxn>
                  <a:cxn ang="0">
                    <a:pos x="92" y="22"/>
                  </a:cxn>
                  <a:cxn ang="0">
                    <a:pos x="75" y="25"/>
                  </a:cxn>
                  <a:cxn ang="0">
                    <a:pos x="61" y="31"/>
                  </a:cxn>
                  <a:cxn ang="0">
                    <a:pos x="47" y="34"/>
                  </a:cxn>
                  <a:cxn ang="0">
                    <a:pos x="33" y="31"/>
                  </a:cxn>
                  <a:cxn ang="0">
                    <a:pos x="19" y="22"/>
                  </a:cxn>
                  <a:cxn ang="0">
                    <a:pos x="4" y="17"/>
                  </a:cxn>
                </a:cxnLst>
                <a:rect l="0" t="0" r="r" b="b"/>
                <a:pathLst>
                  <a:path w="338" h="35">
                    <a:moveTo>
                      <a:pt x="4" y="13"/>
                    </a:moveTo>
                    <a:lnTo>
                      <a:pt x="9" y="17"/>
                    </a:lnTo>
                    <a:lnTo>
                      <a:pt x="16" y="17"/>
                    </a:lnTo>
                    <a:lnTo>
                      <a:pt x="21" y="17"/>
                    </a:lnTo>
                    <a:lnTo>
                      <a:pt x="31" y="17"/>
                    </a:lnTo>
                    <a:lnTo>
                      <a:pt x="37" y="17"/>
                    </a:lnTo>
                    <a:lnTo>
                      <a:pt x="45" y="17"/>
                    </a:lnTo>
                    <a:lnTo>
                      <a:pt x="52" y="17"/>
                    </a:lnTo>
                    <a:lnTo>
                      <a:pt x="59" y="13"/>
                    </a:lnTo>
                    <a:lnTo>
                      <a:pt x="68" y="13"/>
                    </a:lnTo>
                    <a:lnTo>
                      <a:pt x="75" y="13"/>
                    </a:lnTo>
                    <a:lnTo>
                      <a:pt x="83" y="11"/>
                    </a:lnTo>
                    <a:lnTo>
                      <a:pt x="90" y="11"/>
                    </a:lnTo>
                    <a:lnTo>
                      <a:pt x="95" y="11"/>
                    </a:lnTo>
                    <a:lnTo>
                      <a:pt x="101" y="11"/>
                    </a:lnTo>
                    <a:lnTo>
                      <a:pt x="106" y="11"/>
                    </a:lnTo>
                    <a:lnTo>
                      <a:pt x="113" y="8"/>
                    </a:lnTo>
                    <a:lnTo>
                      <a:pt x="118" y="8"/>
                    </a:lnTo>
                    <a:lnTo>
                      <a:pt x="123" y="8"/>
                    </a:lnTo>
                    <a:lnTo>
                      <a:pt x="128" y="8"/>
                    </a:lnTo>
                    <a:lnTo>
                      <a:pt x="132" y="8"/>
                    </a:lnTo>
                    <a:lnTo>
                      <a:pt x="149" y="8"/>
                    </a:lnTo>
                    <a:lnTo>
                      <a:pt x="154" y="5"/>
                    </a:lnTo>
                    <a:lnTo>
                      <a:pt x="161" y="5"/>
                    </a:lnTo>
                    <a:lnTo>
                      <a:pt x="168" y="5"/>
                    </a:lnTo>
                    <a:lnTo>
                      <a:pt x="175" y="5"/>
                    </a:lnTo>
                    <a:lnTo>
                      <a:pt x="180" y="5"/>
                    </a:lnTo>
                    <a:lnTo>
                      <a:pt x="185" y="3"/>
                    </a:lnTo>
                    <a:lnTo>
                      <a:pt x="189" y="3"/>
                    </a:lnTo>
                    <a:lnTo>
                      <a:pt x="194" y="3"/>
                    </a:lnTo>
                    <a:lnTo>
                      <a:pt x="199" y="3"/>
                    </a:lnTo>
                    <a:lnTo>
                      <a:pt x="204" y="3"/>
                    </a:lnTo>
                    <a:lnTo>
                      <a:pt x="208" y="3"/>
                    </a:lnTo>
                    <a:lnTo>
                      <a:pt x="213" y="3"/>
                    </a:lnTo>
                    <a:lnTo>
                      <a:pt x="218" y="0"/>
                    </a:lnTo>
                    <a:lnTo>
                      <a:pt x="223" y="0"/>
                    </a:lnTo>
                    <a:lnTo>
                      <a:pt x="227" y="0"/>
                    </a:lnTo>
                    <a:lnTo>
                      <a:pt x="232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6" y="0"/>
                    </a:lnTo>
                    <a:lnTo>
                      <a:pt x="251" y="0"/>
                    </a:lnTo>
                    <a:lnTo>
                      <a:pt x="249" y="5"/>
                    </a:lnTo>
                    <a:lnTo>
                      <a:pt x="244" y="5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27" y="11"/>
                    </a:lnTo>
                    <a:lnTo>
                      <a:pt x="223" y="11"/>
                    </a:lnTo>
                    <a:lnTo>
                      <a:pt x="218" y="11"/>
                    </a:lnTo>
                    <a:lnTo>
                      <a:pt x="213" y="11"/>
                    </a:lnTo>
                    <a:lnTo>
                      <a:pt x="208" y="11"/>
                    </a:lnTo>
                    <a:lnTo>
                      <a:pt x="201" y="11"/>
                    </a:lnTo>
                    <a:lnTo>
                      <a:pt x="194" y="11"/>
                    </a:lnTo>
                    <a:lnTo>
                      <a:pt x="189" y="11"/>
                    </a:lnTo>
                    <a:lnTo>
                      <a:pt x="180" y="11"/>
                    </a:lnTo>
                    <a:lnTo>
                      <a:pt x="173" y="11"/>
                    </a:lnTo>
                    <a:lnTo>
                      <a:pt x="166" y="11"/>
                    </a:lnTo>
                    <a:lnTo>
                      <a:pt x="161" y="11"/>
                    </a:lnTo>
                    <a:lnTo>
                      <a:pt x="156" y="11"/>
                    </a:lnTo>
                    <a:lnTo>
                      <a:pt x="149" y="11"/>
                    </a:lnTo>
                    <a:lnTo>
                      <a:pt x="142" y="11"/>
                    </a:lnTo>
                    <a:lnTo>
                      <a:pt x="137" y="11"/>
                    </a:lnTo>
                    <a:lnTo>
                      <a:pt x="132" y="11"/>
                    </a:lnTo>
                    <a:lnTo>
                      <a:pt x="128" y="11"/>
                    </a:lnTo>
                    <a:lnTo>
                      <a:pt x="123" y="11"/>
                    </a:lnTo>
                    <a:lnTo>
                      <a:pt x="118" y="11"/>
                    </a:lnTo>
                    <a:lnTo>
                      <a:pt x="113" y="11"/>
                    </a:lnTo>
                    <a:lnTo>
                      <a:pt x="109" y="11"/>
                    </a:lnTo>
                    <a:lnTo>
                      <a:pt x="104" y="11"/>
                    </a:lnTo>
                    <a:lnTo>
                      <a:pt x="99" y="11"/>
                    </a:lnTo>
                    <a:lnTo>
                      <a:pt x="101" y="17"/>
                    </a:lnTo>
                    <a:lnTo>
                      <a:pt x="106" y="17"/>
                    </a:lnTo>
                    <a:lnTo>
                      <a:pt x="111" y="17"/>
                    </a:lnTo>
                    <a:lnTo>
                      <a:pt x="116" y="20"/>
                    </a:lnTo>
                    <a:lnTo>
                      <a:pt x="120" y="20"/>
                    </a:lnTo>
                    <a:lnTo>
                      <a:pt x="128" y="20"/>
                    </a:lnTo>
                    <a:lnTo>
                      <a:pt x="135" y="17"/>
                    </a:lnTo>
                    <a:lnTo>
                      <a:pt x="142" y="17"/>
                    </a:lnTo>
                    <a:lnTo>
                      <a:pt x="152" y="17"/>
                    </a:lnTo>
                    <a:lnTo>
                      <a:pt x="158" y="13"/>
                    </a:lnTo>
                    <a:lnTo>
                      <a:pt x="168" y="13"/>
                    </a:lnTo>
                    <a:lnTo>
                      <a:pt x="175" y="13"/>
                    </a:lnTo>
                    <a:lnTo>
                      <a:pt x="182" y="11"/>
                    </a:lnTo>
                    <a:lnTo>
                      <a:pt x="189" y="11"/>
                    </a:lnTo>
                    <a:lnTo>
                      <a:pt x="196" y="11"/>
                    </a:lnTo>
                    <a:lnTo>
                      <a:pt x="201" y="11"/>
                    </a:lnTo>
                    <a:lnTo>
                      <a:pt x="208" y="11"/>
                    </a:lnTo>
                    <a:lnTo>
                      <a:pt x="213" y="11"/>
                    </a:lnTo>
                    <a:lnTo>
                      <a:pt x="218" y="11"/>
                    </a:lnTo>
                    <a:lnTo>
                      <a:pt x="223" y="11"/>
                    </a:lnTo>
                    <a:lnTo>
                      <a:pt x="230" y="11"/>
                    </a:lnTo>
                    <a:lnTo>
                      <a:pt x="237" y="8"/>
                    </a:lnTo>
                    <a:lnTo>
                      <a:pt x="244" y="8"/>
                    </a:lnTo>
                    <a:lnTo>
                      <a:pt x="249" y="8"/>
                    </a:lnTo>
                    <a:lnTo>
                      <a:pt x="253" y="8"/>
                    </a:lnTo>
                    <a:lnTo>
                      <a:pt x="258" y="8"/>
                    </a:lnTo>
                    <a:lnTo>
                      <a:pt x="265" y="8"/>
                    </a:lnTo>
                    <a:lnTo>
                      <a:pt x="270" y="8"/>
                    </a:lnTo>
                    <a:lnTo>
                      <a:pt x="275" y="8"/>
                    </a:lnTo>
                    <a:lnTo>
                      <a:pt x="279" y="8"/>
                    </a:lnTo>
                    <a:lnTo>
                      <a:pt x="284" y="8"/>
                    </a:lnTo>
                    <a:lnTo>
                      <a:pt x="289" y="8"/>
                    </a:lnTo>
                    <a:lnTo>
                      <a:pt x="294" y="8"/>
                    </a:lnTo>
                    <a:lnTo>
                      <a:pt x="299" y="8"/>
                    </a:lnTo>
                    <a:lnTo>
                      <a:pt x="303" y="8"/>
                    </a:lnTo>
                    <a:lnTo>
                      <a:pt x="308" y="11"/>
                    </a:lnTo>
                    <a:lnTo>
                      <a:pt x="313" y="11"/>
                    </a:lnTo>
                    <a:lnTo>
                      <a:pt x="317" y="11"/>
                    </a:lnTo>
                    <a:lnTo>
                      <a:pt x="322" y="13"/>
                    </a:lnTo>
                    <a:lnTo>
                      <a:pt x="327" y="13"/>
                    </a:lnTo>
                    <a:lnTo>
                      <a:pt x="332" y="13"/>
                    </a:lnTo>
                    <a:lnTo>
                      <a:pt x="337" y="17"/>
                    </a:lnTo>
                    <a:lnTo>
                      <a:pt x="334" y="22"/>
                    </a:lnTo>
                    <a:lnTo>
                      <a:pt x="329" y="22"/>
                    </a:lnTo>
                    <a:lnTo>
                      <a:pt x="325" y="25"/>
                    </a:lnTo>
                    <a:lnTo>
                      <a:pt x="320" y="25"/>
                    </a:lnTo>
                    <a:lnTo>
                      <a:pt x="315" y="25"/>
                    </a:lnTo>
                    <a:lnTo>
                      <a:pt x="311" y="25"/>
                    </a:lnTo>
                    <a:lnTo>
                      <a:pt x="305" y="25"/>
                    </a:lnTo>
                    <a:lnTo>
                      <a:pt x="301" y="25"/>
                    </a:lnTo>
                    <a:lnTo>
                      <a:pt x="296" y="25"/>
                    </a:lnTo>
                    <a:lnTo>
                      <a:pt x="289" y="25"/>
                    </a:lnTo>
                    <a:lnTo>
                      <a:pt x="284" y="25"/>
                    </a:lnTo>
                    <a:lnTo>
                      <a:pt x="279" y="25"/>
                    </a:lnTo>
                    <a:lnTo>
                      <a:pt x="273" y="25"/>
                    </a:lnTo>
                    <a:lnTo>
                      <a:pt x="268" y="25"/>
                    </a:lnTo>
                    <a:lnTo>
                      <a:pt x="261" y="25"/>
                    </a:lnTo>
                    <a:lnTo>
                      <a:pt x="256" y="25"/>
                    </a:lnTo>
                    <a:lnTo>
                      <a:pt x="249" y="25"/>
                    </a:lnTo>
                    <a:lnTo>
                      <a:pt x="244" y="25"/>
                    </a:lnTo>
                    <a:lnTo>
                      <a:pt x="239" y="25"/>
                    </a:lnTo>
                    <a:lnTo>
                      <a:pt x="235" y="25"/>
                    </a:lnTo>
                    <a:lnTo>
                      <a:pt x="230" y="25"/>
                    </a:lnTo>
                    <a:lnTo>
                      <a:pt x="225" y="25"/>
                    </a:lnTo>
                    <a:lnTo>
                      <a:pt x="220" y="25"/>
                    </a:lnTo>
                    <a:lnTo>
                      <a:pt x="216" y="25"/>
                    </a:lnTo>
                    <a:lnTo>
                      <a:pt x="211" y="25"/>
                    </a:lnTo>
                    <a:lnTo>
                      <a:pt x="206" y="25"/>
                    </a:lnTo>
                    <a:lnTo>
                      <a:pt x="201" y="25"/>
                    </a:lnTo>
                    <a:lnTo>
                      <a:pt x="194" y="25"/>
                    </a:lnTo>
                    <a:lnTo>
                      <a:pt x="189" y="25"/>
                    </a:lnTo>
                    <a:lnTo>
                      <a:pt x="185" y="25"/>
                    </a:lnTo>
                    <a:lnTo>
                      <a:pt x="180" y="25"/>
                    </a:lnTo>
                    <a:lnTo>
                      <a:pt x="173" y="25"/>
                    </a:lnTo>
                    <a:lnTo>
                      <a:pt x="168" y="22"/>
                    </a:lnTo>
                    <a:lnTo>
                      <a:pt x="161" y="22"/>
                    </a:lnTo>
                    <a:lnTo>
                      <a:pt x="154" y="22"/>
                    </a:lnTo>
                    <a:lnTo>
                      <a:pt x="149" y="20"/>
                    </a:lnTo>
                    <a:lnTo>
                      <a:pt x="142" y="20"/>
                    </a:lnTo>
                    <a:lnTo>
                      <a:pt x="135" y="20"/>
                    </a:lnTo>
                    <a:lnTo>
                      <a:pt x="130" y="20"/>
                    </a:lnTo>
                    <a:lnTo>
                      <a:pt x="126" y="20"/>
                    </a:lnTo>
                    <a:lnTo>
                      <a:pt x="120" y="20"/>
                    </a:lnTo>
                    <a:lnTo>
                      <a:pt x="116" y="20"/>
                    </a:lnTo>
                    <a:lnTo>
                      <a:pt x="111" y="20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20"/>
                    </a:lnTo>
                    <a:lnTo>
                      <a:pt x="92" y="22"/>
                    </a:lnTo>
                    <a:lnTo>
                      <a:pt x="87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66" y="28"/>
                    </a:lnTo>
                    <a:lnTo>
                      <a:pt x="61" y="31"/>
                    </a:lnTo>
                    <a:lnTo>
                      <a:pt x="57" y="31"/>
                    </a:lnTo>
                    <a:lnTo>
                      <a:pt x="52" y="34"/>
                    </a:lnTo>
                    <a:lnTo>
                      <a:pt x="47" y="34"/>
                    </a:lnTo>
                    <a:lnTo>
                      <a:pt x="42" y="34"/>
                    </a:lnTo>
                    <a:lnTo>
                      <a:pt x="37" y="31"/>
                    </a:lnTo>
                    <a:lnTo>
                      <a:pt x="33" y="31"/>
                    </a:lnTo>
                    <a:lnTo>
                      <a:pt x="28" y="28"/>
                    </a:lnTo>
                    <a:lnTo>
                      <a:pt x="23" y="25"/>
                    </a:lnTo>
                    <a:lnTo>
                      <a:pt x="19" y="22"/>
                    </a:lnTo>
                    <a:lnTo>
                      <a:pt x="14" y="20"/>
                    </a:lnTo>
                    <a:lnTo>
                      <a:pt x="9" y="17"/>
                    </a:lnTo>
                    <a:lnTo>
                      <a:pt x="4" y="17"/>
                    </a:lnTo>
                    <a:lnTo>
                      <a:pt x="0" y="17"/>
                    </a:lnTo>
                    <a:lnTo>
                      <a:pt x="4" y="13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74" name="Freeform 170"/>
              <p:cNvSpPr>
                <a:spLocks/>
              </p:cNvSpPr>
              <p:nvPr/>
            </p:nvSpPr>
            <p:spPr bwMode="auto">
              <a:xfrm>
                <a:off x="4775" y="3483"/>
                <a:ext cx="75" cy="17"/>
              </a:xfrm>
              <a:custGeom>
                <a:avLst/>
                <a:gdLst/>
                <a:ahLst/>
                <a:cxnLst>
                  <a:cxn ang="0">
                    <a:pos x="74" y="16"/>
                  </a:cxn>
                  <a:cxn ang="0">
                    <a:pos x="69" y="7"/>
                  </a:cxn>
                  <a:cxn ang="0">
                    <a:pos x="64" y="7"/>
                  </a:cxn>
                  <a:cxn ang="0">
                    <a:pos x="59" y="7"/>
                  </a:cxn>
                  <a:cxn ang="0">
                    <a:pos x="54" y="7"/>
                  </a:cxn>
                  <a:cxn ang="0">
                    <a:pos x="50" y="7"/>
                  </a:cxn>
                  <a:cxn ang="0">
                    <a:pos x="45" y="7"/>
                  </a:cxn>
                  <a:cxn ang="0">
                    <a:pos x="40" y="0"/>
                  </a:cxn>
                  <a:cxn ang="0">
                    <a:pos x="35" y="0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9" y="16"/>
                  </a:cxn>
                  <a:cxn ang="0">
                    <a:pos x="4" y="16"/>
                  </a:cxn>
                  <a:cxn ang="0">
                    <a:pos x="0" y="16"/>
                  </a:cxn>
                </a:cxnLst>
                <a:rect l="0" t="0" r="r" b="b"/>
                <a:pathLst>
                  <a:path w="75" h="17">
                    <a:moveTo>
                      <a:pt x="74" y="16"/>
                    </a:moveTo>
                    <a:lnTo>
                      <a:pt x="69" y="7"/>
                    </a:lnTo>
                    <a:lnTo>
                      <a:pt x="64" y="7"/>
                    </a:lnTo>
                    <a:lnTo>
                      <a:pt x="59" y="7"/>
                    </a:lnTo>
                    <a:lnTo>
                      <a:pt x="54" y="7"/>
                    </a:lnTo>
                    <a:lnTo>
                      <a:pt x="50" y="7"/>
                    </a:lnTo>
                    <a:lnTo>
                      <a:pt x="45" y="7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9" y="16"/>
                    </a:lnTo>
                    <a:lnTo>
                      <a:pt x="4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75" name="Freeform 171"/>
              <p:cNvSpPr>
                <a:spLocks/>
              </p:cNvSpPr>
              <p:nvPr/>
            </p:nvSpPr>
            <p:spPr bwMode="auto">
              <a:xfrm>
                <a:off x="4932" y="3471"/>
                <a:ext cx="82" cy="2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2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3" y="0"/>
                  </a:cxn>
                  <a:cxn ang="0">
                    <a:pos x="28" y="2"/>
                  </a:cxn>
                  <a:cxn ang="0">
                    <a:pos x="33" y="5"/>
                  </a:cxn>
                  <a:cxn ang="0">
                    <a:pos x="38" y="8"/>
                  </a:cxn>
                  <a:cxn ang="0">
                    <a:pos x="42" y="8"/>
                  </a:cxn>
                  <a:cxn ang="0">
                    <a:pos x="47" y="8"/>
                  </a:cxn>
                  <a:cxn ang="0">
                    <a:pos x="52" y="14"/>
                  </a:cxn>
                  <a:cxn ang="0">
                    <a:pos x="57" y="14"/>
                  </a:cxn>
                  <a:cxn ang="0">
                    <a:pos x="62" y="16"/>
                  </a:cxn>
                  <a:cxn ang="0">
                    <a:pos x="66" y="19"/>
                  </a:cxn>
                  <a:cxn ang="0">
                    <a:pos x="71" y="19"/>
                  </a:cxn>
                  <a:cxn ang="0">
                    <a:pos x="76" y="19"/>
                  </a:cxn>
                  <a:cxn ang="0">
                    <a:pos x="81" y="25"/>
                  </a:cxn>
                </a:cxnLst>
                <a:rect l="0" t="0" r="r" b="b"/>
                <a:pathLst>
                  <a:path w="82" h="26">
                    <a:moveTo>
                      <a:pt x="0" y="2"/>
                    </a:moveTo>
                    <a:lnTo>
                      <a:pt x="4" y="2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8" y="2"/>
                    </a:lnTo>
                    <a:lnTo>
                      <a:pt x="33" y="5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7" y="8"/>
                    </a:lnTo>
                    <a:lnTo>
                      <a:pt x="52" y="14"/>
                    </a:lnTo>
                    <a:lnTo>
                      <a:pt x="57" y="14"/>
                    </a:lnTo>
                    <a:lnTo>
                      <a:pt x="62" y="16"/>
                    </a:lnTo>
                    <a:lnTo>
                      <a:pt x="66" y="19"/>
                    </a:lnTo>
                    <a:lnTo>
                      <a:pt x="71" y="19"/>
                    </a:lnTo>
                    <a:lnTo>
                      <a:pt x="76" y="19"/>
                    </a:lnTo>
                    <a:lnTo>
                      <a:pt x="81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876" name="Freeform 172"/>
            <p:cNvSpPr>
              <a:spLocks/>
            </p:cNvSpPr>
            <p:nvPr/>
          </p:nvSpPr>
          <p:spPr bwMode="auto">
            <a:xfrm>
              <a:off x="4745" y="2628"/>
              <a:ext cx="102" cy="413"/>
            </a:xfrm>
            <a:custGeom>
              <a:avLst/>
              <a:gdLst/>
              <a:ahLst/>
              <a:cxnLst>
                <a:cxn ang="0">
                  <a:pos x="21" y="4"/>
                </a:cxn>
                <a:cxn ang="0">
                  <a:pos x="33" y="18"/>
                </a:cxn>
                <a:cxn ang="0">
                  <a:pos x="44" y="34"/>
                </a:cxn>
                <a:cxn ang="0">
                  <a:pos x="52" y="51"/>
                </a:cxn>
                <a:cxn ang="0">
                  <a:pos x="56" y="67"/>
                </a:cxn>
                <a:cxn ang="0">
                  <a:pos x="61" y="84"/>
                </a:cxn>
                <a:cxn ang="0">
                  <a:pos x="63" y="100"/>
                </a:cxn>
                <a:cxn ang="0">
                  <a:pos x="67" y="117"/>
                </a:cxn>
                <a:cxn ang="0">
                  <a:pos x="71" y="133"/>
                </a:cxn>
                <a:cxn ang="0">
                  <a:pos x="73" y="150"/>
                </a:cxn>
                <a:cxn ang="0">
                  <a:pos x="75" y="165"/>
                </a:cxn>
                <a:cxn ang="0">
                  <a:pos x="79" y="182"/>
                </a:cxn>
                <a:cxn ang="0">
                  <a:pos x="83" y="198"/>
                </a:cxn>
                <a:cxn ang="0">
                  <a:pos x="83" y="215"/>
                </a:cxn>
                <a:cxn ang="0">
                  <a:pos x="88" y="231"/>
                </a:cxn>
                <a:cxn ang="0">
                  <a:pos x="88" y="248"/>
                </a:cxn>
                <a:cxn ang="0">
                  <a:pos x="90" y="264"/>
                </a:cxn>
                <a:cxn ang="0">
                  <a:pos x="94" y="281"/>
                </a:cxn>
                <a:cxn ang="0">
                  <a:pos x="94" y="297"/>
                </a:cxn>
                <a:cxn ang="0">
                  <a:pos x="96" y="320"/>
                </a:cxn>
                <a:cxn ang="0">
                  <a:pos x="96" y="336"/>
                </a:cxn>
                <a:cxn ang="0">
                  <a:pos x="98" y="352"/>
                </a:cxn>
                <a:cxn ang="0">
                  <a:pos x="98" y="368"/>
                </a:cxn>
                <a:cxn ang="0">
                  <a:pos x="101" y="385"/>
                </a:cxn>
                <a:cxn ang="0">
                  <a:pos x="101" y="401"/>
                </a:cxn>
                <a:cxn ang="0">
                  <a:pos x="92" y="412"/>
                </a:cxn>
                <a:cxn ang="0">
                  <a:pos x="75" y="397"/>
                </a:cxn>
                <a:cxn ang="0">
                  <a:pos x="71" y="381"/>
                </a:cxn>
                <a:cxn ang="0">
                  <a:pos x="69" y="364"/>
                </a:cxn>
                <a:cxn ang="0">
                  <a:pos x="67" y="348"/>
                </a:cxn>
                <a:cxn ang="0">
                  <a:pos x="67" y="331"/>
                </a:cxn>
                <a:cxn ang="0">
                  <a:pos x="65" y="315"/>
                </a:cxn>
                <a:cxn ang="0">
                  <a:pos x="63" y="299"/>
                </a:cxn>
                <a:cxn ang="0">
                  <a:pos x="59" y="283"/>
                </a:cxn>
                <a:cxn ang="0">
                  <a:pos x="56" y="266"/>
                </a:cxn>
                <a:cxn ang="0">
                  <a:pos x="52" y="250"/>
                </a:cxn>
                <a:cxn ang="0">
                  <a:pos x="52" y="233"/>
                </a:cxn>
                <a:cxn ang="0">
                  <a:pos x="46" y="217"/>
                </a:cxn>
                <a:cxn ang="0">
                  <a:pos x="37" y="200"/>
                </a:cxn>
                <a:cxn ang="0">
                  <a:pos x="33" y="184"/>
                </a:cxn>
                <a:cxn ang="0">
                  <a:pos x="29" y="167"/>
                </a:cxn>
                <a:cxn ang="0">
                  <a:pos x="23" y="152"/>
                </a:cxn>
                <a:cxn ang="0">
                  <a:pos x="19" y="135"/>
                </a:cxn>
                <a:cxn ang="0">
                  <a:pos x="17" y="119"/>
                </a:cxn>
                <a:cxn ang="0">
                  <a:pos x="17" y="102"/>
                </a:cxn>
                <a:cxn ang="0">
                  <a:pos x="10" y="86"/>
                </a:cxn>
                <a:cxn ang="0">
                  <a:pos x="4" y="69"/>
                </a:cxn>
                <a:cxn ang="0">
                  <a:pos x="2" y="53"/>
                </a:cxn>
                <a:cxn ang="0">
                  <a:pos x="12" y="36"/>
                </a:cxn>
                <a:cxn ang="0">
                  <a:pos x="17" y="20"/>
                </a:cxn>
                <a:cxn ang="0">
                  <a:pos x="12" y="4"/>
                </a:cxn>
              </a:cxnLst>
              <a:rect l="0" t="0" r="r" b="b"/>
              <a:pathLst>
                <a:path w="102" h="413">
                  <a:moveTo>
                    <a:pt x="8" y="2"/>
                  </a:moveTo>
                  <a:lnTo>
                    <a:pt x="12" y="0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5" y="8"/>
                  </a:lnTo>
                  <a:lnTo>
                    <a:pt x="29" y="10"/>
                  </a:lnTo>
                  <a:lnTo>
                    <a:pt x="31" y="14"/>
                  </a:lnTo>
                  <a:lnTo>
                    <a:pt x="33" y="18"/>
                  </a:lnTo>
                  <a:lnTo>
                    <a:pt x="35" y="22"/>
                  </a:lnTo>
                  <a:lnTo>
                    <a:pt x="37" y="27"/>
                  </a:lnTo>
                  <a:lnTo>
                    <a:pt x="39" y="31"/>
                  </a:lnTo>
                  <a:lnTo>
                    <a:pt x="44" y="34"/>
                  </a:lnTo>
                  <a:lnTo>
                    <a:pt x="46" y="39"/>
                  </a:lnTo>
                  <a:lnTo>
                    <a:pt x="48" y="43"/>
                  </a:lnTo>
                  <a:lnTo>
                    <a:pt x="50" y="47"/>
                  </a:lnTo>
                  <a:lnTo>
                    <a:pt x="52" y="51"/>
                  </a:lnTo>
                  <a:lnTo>
                    <a:pt x="52" y="55"/>
                  </a:lnTo>
                  <a:lnTo>
                    <a:pt x="54" y="59"/>
                  </a:lnTo>
                  <a:lnTo>
                    <a:pt x="54" y="63"/>
                  </a:lnTo>
                  <a:lnTo>
                    <a:pt x="56" y="67"/>
                  </a:lnTo>
                  <a:lnTo>
                    <a:pt x="56" y="71"/>
                  </a:lnTo>
                  <a:lnTo>
                    <a:pt x="59" y="76"/>
                  </a:lnTo>
                  <a:lnTo>
                    <a:pt x="59" y="80"/>
                  </a:lnTo>
                  <a:lnTo>
                    <a:pt x="61" y="84"/>
                  </a:lnTo>
                  <a:lnTo>
                    <a:pt x="61" y="88"/>
                  </a:lnTo>
                  <a:lnTo>
                    <a:pt x="61" y="92"/>
                  </a:lnTo>
                  <a:lnTo>
                    <a:pt x="63" y="96"/>
                  </a:lnTo>
                  <a:lnTo>
                    <a:pt x="63" y="100"/>
                  </a:lnTo>
                  <a:lnTo>
                    <a:pt x="65" y="104"/>
                  </a:lnTo>
                  <a:lnTo>
                    <a:pt x="65" y="108"/>
                  </a:lnTo>
                  <a:lnTo>
                    <a:pt x="67" y="113"/>
                  </a:lnTo>
                  <a:lnTo>
                    <a:pt x="67" y="117"/>
                  </a:lnTo>
                  <a:lnTo>
                    <a:pt x="69" y="121"/>
                  </a:lnTo>
                  <a:lnTo>
                    <a:pt x="69" y="125"/>
                  </a:lnTo>
                  <a:lnTo>
                    <a:pt x="71" y="129"/>
                  </a:lnTo>
                  <a:lnTo>
                    <a:pt x="71" y="133"/>
                  </a:lnTo>
                  <a:lnTo>
                    <a:pt x="71" y="137"/>
                  </a:lnTo>
                  <a:lnTo>
                    <a:pt x="73" y="141"/>
                  </a:lnTo>
                  <a:lnTo>
                    <a:pt x="73" y="145"/>
                  </a:lnTo>
                  <a:lnTo>
                    <a:pt x="73" y="150"/>
                  </a:lnTo>
                  <a:lnTo>
                    <a:pt x="73" y="154"/>
                  </a:lnTo>
                  <a:lnTo>
                    <a:pt x="73" y="158"/>
                  </a:lnTo>
                  <a:lnTo>
                    <a:pt x="75" y="162"/>
                  </a:lnTo>
                  <a:lnTo>
                    <a:pt x="75" y="165"/>
                  </a:lnTo>
                  <a:lnTo>
                    <a:pt x="75" y="170"/>
                  </a:lnTo>
                  <a:lnTo>
                    <a:pt x="77" y="174"/>
                  </a:lnTo>
                  <a:lnTo>
                    <a:pt x="77" y="178"/>
                  </a:lnTo>
                  <a:lnTo>
                    <a:pt x="79" y="182"/>
                  </a:lnTo>
                  <a:lnTo>
                    <a:pt x="79" y="186"/>
                  </a:lnTo>
                  <a:lnTo>
                    <a:pt x="81" y="191"/>
                  </a:lnTo>
                  <a:lnTo>
                    <a:pt x="81" y="195"/>
                  </a:lnTo>
                  <a:lnTo>
                    <a:pt x="83" y="198"/>
                  </a:lnTo>
                  <a:lnTo>
                    <a:pt x="83" y="202"/>
                  </a:lnTo>
                  <a:lnTo>
                    <a:pt x="83" y="207"/>
                  </a:lnTo>
                  <a:lnTo>
                    <a:pt x="83" y="211"/>
                  </a:lnTo>
                  <a:lnTo>
                    <a:pt x="83" y="215"/>
                  </a:lnTo>
                  <a:lnTo>
                    <a:pt x="85" y="219"/>
                  </a:lnTo>
                  <a:lnTo>
                    <a:pt x="85" y="223"/>
                  </a:lnTo>
                  <a:lnTo>
                    <a:pt x="88" y="227"/>
                  </a:lnTo>
                  <a:lnTo>
                    <a:pt x="88" y="231"/>
                  </a:lnTo>
                  <a:lnTo>
                    <a:pt x="88" y="235"/>
                  </a:lnTo>
                  <a:lnTo>
                    <a:pt x="88" y="239"/>
                  </a:lnTo>
                  <a:lnTo>
                    <a:pt x="88" y="244"/>
                  </a:lnTo>
                  <a:lnTo>
                    <a:pt x="88" y="248"/>
                  </a:lnTo>
                  <a:lnTo>
                    <a:pt x="88" y="252"/>
                  </a:lnTo>
                  <a:lnTo>
                    <a:pt x="88" y="256"/>
                  </a:lnTo>
                  <a:lnTo>
                    <a:pt x="90" y="260"/>
                  </a:lnTo>
                  <a:lnTo>
                    <a:pt x="90" y="264"/>
                  </a:lnTo>
                  <a:lnTo>
                    <a:pt x="90" y="268"/>
                  </a:lnTo>
                  <a:lnTo>
                    <a:pt x="92" y="272"/>
                  </a:lnTo>
                  <a:lnTo>
                    <a:pt x="92" y="276"/>
                  </a:lnTo>
                  <a:lnTo>
                    <a:pt x="94" y="281"/>
                  </a:lnTo>
                  <a:lnTo>
                    <a:pt x="94" y="285"/>
                  </a:lnTo>
                  <a:lnTo>
                    <a:pt x="94" y="289"/>
                  </a:lnTo>
                  <a:lnTo>
                    <a:pt x="94" y="293"/>
                  </a:lnTo>
                  <a:lnTo>
                    <a:pt x="94" y="297"/>
                  </a:lnTo>
                  <a:lnTo>
                    <a:pt x="96" y="301"/>
                  </a:lnTo>
                  <a:lnTo>
                    <a:pt x="96" y="305"/>
                  </a:lnTo>
                  <a:lnTo>
                    <a:pt x="96" y="309"/>
                  </a:lnTo>
                  <a:lnTo>
                    <a:pt x="96" y="320"/>
                  </a:lnTo>
                  <a:lnTo>
                    <a:pt x="96" y="324"/>
                  </a:lnTo>
                  <a:lnTo>
                    <a:pt x="96" y="328"/>
                  </a:lnTo>
                  <a:lnTo>
                    <a:pt x="96" y="331"/>
                  </a:lnTo>
                  <a:lnTo>
                    <a:pt x="96" y="336"/>
                  </a:lnTo>
                  <a:lnTo>
                    <a:pt x="96" y="340"/>
                  </a:lnTo>
                  <a:lnTo>
                    <a:pt x="96" y="344"/>
                  </a:lnTo>
                  <a:lnTo>
                    <a:pt x="96" y="348"/>
                  </a:lnTo>
                  <a:lnTo>
                    <a:pt x="98" y="352"/>
                  </a:lnTo>
                  <a:lnTo>
                    <a:pt x="98" y="357"/>
                  </a:lnTo>
                  <a:lnTo>
                    <a:pt x="98" y="361"/>
                  </a:lnTo>
                  <a:lnTo>
                    <a:pt x="98" y="364"/>
                  </a:lnTo>
                  <a:lnTo>
                    <a:pt x="98" y="368"/>
                  </a:lnTo>
                  <a:lnTo>
                    <a:pt x="98" y="372"/>
                  </a:lnTo>
                  <a:lnTo>
                    <a:pt x="98" y="377"/>
                  </a:lnTo>
                  <a:lnTo>
                    <a:pt x="101" y="381"/>
                  </a:lnTo>
                  <a:lnTo>
                    <a:pt x="101" y="385"/>
                  </a:lnTo>
                  <a:lnTo>
                    <a:pt x="101" y="389"/>
                  </a:lnTo>
                  <a:lnTo>
                    <a:pt x="101" y="394"/>
                  </a:lnTo>
                  <a:lnTo>
                    <a:pt x="101" y="397"/>
                  </a:lnTo>
                  <a:lnTo>
                    <a:pt x="101" y="401"/>
                  </a:lnTo>
                  <a:lnTo>
                    <a:pt x="101" y="405"/>
                  </a:lnTo>
                  <a:lnTo>
                    <a:pt x="101" y="409"/>
                  </a:lnTo>
                  <a:lnTo>
                    <a:pt x="96" y="412"/>
                  </a:lnTo>
                  <a:lnTo>
                    <a:pt x="92" y="412"/>
                  </a:lnTo>
                  <a:lnTo>
                    <a:pt x="88" y="407"/>
                  </a:lnTo>
                  <a:lnTo>
                    <a:pt x="83" y="403"/>
                  </a:lnTo>
                  <a:lnTo>
                    <a:pt x="79" y="399"/>
                  </a:lnTo>
                  <a:lnTo>
                    <a:pt x="75" y="397"/>
                  </a:lnTo>
                  <a:lnTo>
                    <a:pt x="71" y="395"/>
                  </a:lnTo>
                  <a:lnTo>
                    <a:pt x="71" y="391"/>
                  </a:lnTo>
                  <a:lnTo>
                    <a:pt x="71" y="387"/>
                  </a:lnTo>
                  <a:lnTo>
                    <a:pt x="71" y="381"/>
                  </a:lnTo>
                  <a:lnTo>
                    <a:pt x="71" y="377"/>
                  </a:lnTo>
                  <a:lnTo>
                    <a:pt x="71" y="372"/>
                  </a:lnTo>
                  <a:lnTo>
                    <a:pt x="71" y="368"/>
                  </a:lnTo>
                  <a:lnTo>
                    <a:pt x="69" y="364"/>
                  </a:lnTo>
                  <a:lnTo>
                    <a:pt x="69" y="361"/>
                  </a:lnTo>
                  <a:lnTo>
                    <a:pt x="69" y="357"/>
                  </a:lnTo>
                  <a:lnTo>
                    <a:pt x="67" y="352"/>
                  </a:lnTo>
                  <a:lnTo>
                    <a:pt x="67" y="348"/>
                  </a:lnTo>
                  <a:lnTo>
                    <a:pt x="67" y="344"/>
                  </a:lnTo>
                  <a:lnTo>
                    <a:pt x="67" y="340"/>
                  </a:lnTo>
                  <a:lnTo>
                    <a:pt x="67" y="336"/>
                  </a:lnTo>
                  <a:lnTo>
                    <a:pt x="67" y="331"/>
                  </a:lnTo>
                  <a:lnTo>
                    <a:pt x="67" y="328"/>
                  </a:lnTo>
                  <a:lnTo>
                    <a:pt x="65" y="324"/>
                  </a:lnTo>
                  <a:lnTo>
                    <a:pt x="65" y="320"/>
                  </a:lnTo>
                  <a:lnTo>
                    <a:pt x="65" y="315"/>
                  </a:lnTo>
                  <a:lnTo>
                    <a:pt x="65" y="311"/>
                  </a:lnTo>
                  <a:lnTo>
                    <a:pt x="63" y="307"/>
                  </a:lnTo>
                  <a:lnTo>
                    <a:pt x="63" y="303"/>
                  </a:lnTo>
                  <a:lnTo>
                    <a:pt x="63" y="299"/>
                  </a:lnTo>
                  <a:lnTo>
                    <a:pt x="61" y="295"/>
                  </a:lnTo>
                  <a:lnTo>
                    <a:pt x="61" y="291"/>
                  </a:lnTo>
                  <a:lnTo>
                    <a:pt x="61" y="287"/>
                  </a:lnTo>
                  <a:lnTo>
                    <a:pt x="59" y="283"/>
                  </a:lnTo>
                  <a:lnTo>
                    <a:pt x="59" y="278"/>
                  </a:lnTo>
                  <a:lnTo>
                    <a:pt x="56" y="274"/>
                  </a:lnTo>
                  <a:lnTo>
                    <a:pt x="56" y="270"/>
                  </a:lnTo>
                  <a:lnTo>
                    <a:pt x="56" y="266"/>
                  </a:lnTo>
                  <a:lnTo>
                    <a:pt x="54" y="262"/>
                  </a:lnTo>
                  <a:lnTo>
                    <a:pt x="52" y="258"/>
                  </a:lnTo>
                  <a:lnTo>
                    <a:pt x="52" y="254"/>
                  </a:lnTo>
                  <a:lnTo>
                    <a:pt x="52" y="250"/>
                  </a:lnTo>
                  <a:lnTo>
                    <a:pt x="52" y="246"/>
                  </a:lnTo>
                  <a:lnTo>
                    <a:pt x="52" y="241"/>
                  </a:lnTo>
                  <a:lnTo>
                    <a:pt x="52" y="237"/>
                  </a:lnTo>
                  <a:lnTo>
                    <a:pt x="52" y="233"/>
                  </a:lnTo>
                  <a:lnTo>
                    <a:pt x="50" y="229"/>
                  </a:lnTo>
                  <a:lnTo>
                    <a:pt x="50" y="225"/>
                  </a:lnTo>
                  <a:lnTo>
                    <a:pt x="48" y="221"/>
                  </a:lnTo>
                  <a:lnTo>
                    <a:pt x="46" y="217"/>
                  </a:lnTo>
                  <a:lnTo>
                    <a:pt x="44" y="213"/>
                  </a:lnTo>
                  <a:lnTo>
                    <a:pt x="41" y="209"/>
                  </a:lnTo>
                  <a:lnTo>
                    <a:pt x="39" y="204"/>
                  </a:lnTo>
                  <a:lnTo>
                    <a:pt x="37" y="200"/>
                  </a:lnTo>
                  <a:lnTo>
                    <a:pt x="37" y="196"/>
                  </a:lnTo>
                  <a:lnTo>
                    <a:pt x="35" y="193"/>
                  </a:lnTo>
                  <a:lnTo>
                    <a:pt x="33" y="189"/>
                  </a:lnTo>
                  <a:lnTo>
                    <a:pt x="33" y="184"/>
                  </a:lnTo>
                  <a:lnTo>
                    <a:pt x="31" y="180"/>
                  </a:lnTo>
                  <a:lnTo>
                    <a:pt x="31" y="176"/>
                  </a:lnTo>
                  <a:lnTo>
                    <a:pt x="31" y="172"/>
                  </a:lnTo>
                  <a:lnTo>
                    <a:pt x="29" y="167"/>
                  </a:lnTo>
                  <a:lnTo>
                    <a:pt x="27" y="163"/>
                  </a:lnTo>
                  <a:lnTo>
                    <a:pt x="27" y="160"/>
                  </a:lnTo>
                  <a:lnTo>
                    <a:pt x="25" y="156"/>
                  </a:lnTo>
                  <a:lnTo>
                    <a:pt x="23" y="152"/>
                  </a:lnTo>
                  <a:lnTo>
                    <a:pt x="23" y="147"/>
                  </a:lnTo>
                  <a:lnTo>
                    <a:pt x="23" y="143"/>
                  </a:lnTo>
                  <a:lnTo>
                    <a:pt x="21" y="139"/>
                  </a:lnTo>
                  <a:lnTo>
                    <a:pt x="19" y="135"/>
                  </a:lnTo>
                  <a:lnTo>
                    <a:pt x="19" y="131"/>
                  </a:lnTo>
                  <a:lnTo>
                    <a:pt x="17" y="127"/>
                  </a:lnTo>
                  <a:lnTo>
                    <a:pt x="17" y="123"/>
                  </a:lnTo>
                  <a:lnTo>
                    <a:pt x="17" y="119"/>
                  </a:lnTo>
                  <a:lnTo>
                    <a:pt x="17" y="115"/>
                  </a:lnTo>
                  <a:lnTo>
                    <a:pt x="17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15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0" y="86"/>
                  </a:lnTo>
                  <a:lnTo>
                    <a:pt x="8" y="82"/>
                  </a:lnTo>
                  <a:lnTo>
                    <a:pt x="6" y="78"/>
                  </a:lnTo>
                  <a:lnTo>
                    <a:pt x="4" y="73"/>
                  </a:lnTo>
                  <a:lnTo>
                    <a:pt x="4" y="69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2" y="53"/>
                  </a:lnTo>
                  <a:lnTo>
                    <a:pt x="4" y="49"/>
                  </a:lnTo>
                  <a:lnTo>
                    <a:pt x="6" y="45"/>
                  </a:lnTo>
                  <a:lnTo>
                    <a:pt x="10" y="41"/>
                  </a:lnTo>
                  <a:lnTo>
                    <a:pt x="12" y="36"/>
                  </a:lnTo>
                  <a:lnTo>
                    <a:pt x="17" y="32"/>
                  </a:lnTo>
                  <a:lnTo>
                    <a:pt x="17" y="29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7" y="16"/>
                  </a:lnTo>
                  <a:lnTo>
                    <a:pt x="15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2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877" name="Group 173"/>
            <p:cNvGrpSpPr>
              <a:grpSpLocks/>
            </p:cNvGrpSpPr>
            <p:nvPr/>
          </p:nvGrpSpPr>
          <p:grpSpPr bwMode="auto">
            <a:xfrm>
              <a:off x="4518" y="2522"/>
              <a:ext cx="424" cy="517"/>
              <a:chOff x="4666" y="3482"/>
              <a:chExt cx="424" cy="517"/>
            </a:xfrm>
          </p:grpSpPr>
          <p:sp>
            <p:nvSpPr>
              <p:cNvPr id="1096878" name="Freeform 174"/>
              <p:cNvSpPr>
                <a:spLocks/>
              </p:cNvSpPr>
              <p:nvPr/>
            </p:nvSpPr>
            <p:spPr bwMode="auto">
              <a:xfrm>
                <a:off x="4666" y="3485"/>
                <a:ext cx="424" cy="514"/>
              </a:xfrm>
              <a:custGeom>
                <a:avLst/>
                <a:gdLst/>
                <a:ahLst/>
                <a:cxnLst>
                  <a:cxn ang="0">
                    <a:pos x="363" y="5"/>
                  </a:cxn>
                  <a:cxn ang="0">
                    <a:pos x="296" y="31"/>
                  </a:cxn>
                  <a:cxn ang="0">
                    <a:pos x="256" y="59"/>
                  </a:cxn>
                  <a:cxn ang="0">
                    <a:pos x="289" y="121"/>
                  </a:cxn>
                  <a:cxn ang="0">
                    <a:pos x="280" y="116"/>
                  </a:cxn>
                  <a:cxn ang="0">
                    <a:pos x="246" y="116"/>
                  </a:cxn>
                  <a:cxn ang="0">
                    <a:pos x="256" y="167"/>
                  </a:cxn>
                  <a:cxn ang="0">
                    <a:pos x="240" y="135"/>
                  </a:cxn>
                  <a:cxn ang="0">
                    <a:pos x="258" y="206"/>
                  </a:cxn>
                  <a:cxn ang="0">
                    <a:pos x="256" y="209"/>
                  </a:cxn>
                  <a:cxn ang="0">
                    <a:pos x="234" y="189"/>
                  </a:cxn>
                  <a:cxn ang="0">
                    <a:pos x="254" y="257"/>
                  </a:cxn>
                  <a:cxn ang="0">
                    <a:pos x="216" y="195"/>
                  </a:cxn>
                  <a:cxn ang="0">
                    <a:pos x="242" y="263"/>
                  </a:cxn>
                  <a:cxn ang="0">
                    <a:pos x="230" y="283"/>
                  </a:cxn>
                  <a:cxn ang="0">
                    <a:pos x="204" y="203"/>
                  </a:cxn>
                  <a:cxn ang="0">
                    <a:pos x="225" y="289"/>
                  </a:cxn>
                  <a:cxn ang="0">
                    <a:pos x="230" y="368"/>
                  </a:cxn>
                  <a:cxn ang="0">
                    <a:pos x="256" y="430"/>
                  </a:cxn>
                  <a:cxn ang="0">
                    <a:pos x="284" y="492"/>
                  </a:cxn>
                  <a:cxn ang="0">
                    <a:pos x="232" y="504"/>
                  </a:cxn>
                  <a:cxn ang="0">
                    <a:pos x="163" y="475"/>
                  </a:cxn>
                  <a:cxn ang="0">
                    <a:pos x="116" y="473"/>
                  </a:cxn>
                  <a:cxn ang="0">
                    <a:pos x="139" y="456"/>
                  </a:cxn>
                  <a:cxn ang="0">
                    <a:pos x="137" y="433"/>
                  </a:cxn>
                  <a:cxn ang="0">
                    <a:pos x="90" y="408"/>
                  </a:cxn>
                  <a:cxn ang="0">
                    <a:pos x="123" y="404"/>
                  </a:cxn>
                  <a:cxn ang="0">
                    <a:pos x="95" y="368"/>
                  </a:cxn>
                  <a:cxn ang="0">
                    <a:pos x="151" y="416"/>
                  </a:cxn>
                  <a:cxn ang="0">
                    <a:pos x="99" y="357"/>
                  </a:cxn>
                  <a:cxn ang="0">
                    <a:pos x="101" y="334"/>
                  </a:cxn>
                  <a:cxn ang="0">
                    <a:pos x="61" y="311"/>
                  </a:cxn>
                  <a:cxn ang="0">
                    <a:pos x="95" y="306"/>
                  </a:cxn>
                  <a:cxn ang="0">
                    <a:pos x="83" y="291"/>
                  </a:cxn>
                  <a:cxn ang="0">
                    <a:pos x="104" y="277"/>
                  </a:cxn>
                  <a:cxn ang="0">
                    <a:pos x="77" y="252"/>
                  </a:cxn>
                  <a:cxn ang="0">
                    <a:pos x="92" y="235"/>
                  </a:cxn>
                  <a:cxn ang="0">
                    <a:pos x="18" y="221"/>
                  </a:cxn>
                  <a:cxn ang="0">
                    <a:pos x="11" y="195"/>
                  </a:cxn>
                  <a:cxn ang="0">
                    <a:pos x="63" y="209"/>
                  </a:cxn>
                  <a:cxn ang="0">
                    <a:pos x="37" y="178"/>
                  </a:cxn>
                  <a:cxn ang="0">
                    <a:pos x="25" y="172"/>
                  </a:cxn>
                  <a:cxn ang="0">
                    <a:pos x="66" y="195"/>
                  </a:cxn>
                  <a:cxn ang="0">
                    <a:pos x="56" y="167"/>
                  </a:cxn>
                  <a:cxn ang="0">
                    <a:pos x="59" y="150"/>
                  </a:cxn>
                  <a:cxn ang="0">
                    <a:pos x="95" y="192"/>
                  </a:cxn>
                  <a:cxn ang="0">
                    <a:pos x="83" y="147"/>
                  </a:cxn>
                  <a:cxn ang="0">
                    <a:pos x="92" y="141"/>
                  </a:cxn>
                  <a:cxn ang="0">
                    <a:pos x="147" y="147"/>
                  </a:cxn>
                  <a:cxn ang="0">
                    <a:pos x="151" y="133"/>
                  </a:cxn>
                  <a:cxn ang="0">
                    <a:pos x="159" y="150"/>
                  </a:cxn>
                  <a:cxn ang="0">
                    <a:pos x="175" y="158"/>
                  </a:cxn>
                  <a:cxn ang="0">
                    <a:pos x="170" y="130"/>
                  </a:cxn>
                  <a:cxn ang="0">
                    <a:pos x="187" y="164"/>
                  </a:cxn>
                  <a:cxn ang="0">
                    <a:pos x="175" y="116"/>
                  </a:cxn>
                  <a:cxn ang="0">
                    <a:pos x="187" y="96"/>
                  </a:cxn>
                  <a:cxn ang="0">
                    <a:pos x="222" y="54"/>
                  </a:cxn>
                  <a:cxn ang="0">
                    <a:pos x="287" y="13"/>
                  </a:cxn>
                  <a:cxn ang="0">
                    <a:pos x="356" y="3"/>
                  </a:cxn>
                </a:cxnLst>
                <a:rect l="0" t="0" r="r" b="b"/>
                <a:pathLst>
                  <a:path w="424" h="514">
                    <a:moveTo>
                      <a:pt x="423" y="0"/>
                    </a:moveTo>
                    <a:lnTo>
                      <a:pt x="418" y="0"/>
                    </a:lnTo>
                    <a:lnTo>
                      <a:pt x="413" y="0"/>
                    </a:lnTo>
                    <a:lnTo>
                      <a:pt x="408" y="3"/>
                    </a:lnTo>
                    <a:lnTo>
                      <a:pt x="403" y="5"/>
                    </a:lnTo>
                    <a:lnTo>
                      <a:pt x="401" y="5"/>
                    </a:lnTo>
                    <a:lnTo>
                      <a:pt x="396" y="5"/>
                    </a:lnTo>
                    <a:lnTo>
                      <a:pt x="391" y="5"/>
                    </a:lnTo>
                    <a:lnTo>
                      <a:pt x="387" y="5"/>
                    </a:lnTo>
                    <a:lnTo>
                      <a:pt x="382" y="5"/>
                    </a:lnTo>
                    <a:lnTo>
                      <a:pt x="377" y="5"/>
                    </a:lnTo>
                    <a:lnTo>
                      <a:pt x="372" y="5"/>
                    </a:lnTo>
                    <a:lnTo>
                      <a:pt x="367" y="5"/>
                    </a:lnTo>
                    <a:lnTo>
                      <a:pt x="363" y="5"/>
                    </a:lnTo>
                    <a:lnTo>
                      <a:pt x="358" y="8"/>
                    </a:lnTo>
                    <a:lnTo>
                      <a:pt x="353" y="11"/>
                    </a:lnTo>
                    <a:lnTo>
                      <a:pt x="349" y="11"/>
                    </a:lnTo>
                    <a:lnTo>
                      <a:pt x="344" y="13"/>
                    </a:lnTo>
                    <a:lnTo>
                      <a:pt x="339" y="13"/>
                    </a:lnTo>
                    <a:lnTo>
                      <a:pt x="335" y="16"/>
                    </a:lnTo>
                    <a:lnTo>
                      <a:pt x="329" y="16"/>
                    </a:lnTo>
                    <a:lnTo>
                      <a:pt x="325" y="16"/>
                    </a:lnTo>
                    <a:lnTo>
                      <a:pt x="320" y="20"/>
                    </a:lnTo>
                    <a:lnTo>
                      <a:pt x="315" y="22"/>
                    </a:lnTo>
                    <a:lnTo>
                      <a:pt x="310" y="22"/>
                    </a:lnTo>
                    <a:lnTo>
                      <a:pt x="306" y="25"/>
                    </a:lnTo>
                    <a:lnTo>
                      <a:pt x="301" y="28"/>
                    </a:lnTo>
                    <a:lnTo>
                      <a:pt x="296" y="31"/>
                    </a:lnTo>
                    <a:lnTo>
                      <a:pt x="292" y="33"/>
                    </a:lnTo>
                    <a:lnTo>
                      <a:pt x="287" y="36"/>
                    </a:lnTo>
                    <a:lnTo>
                      <a:pt x="282" y="39"/>
                    </a:lnTo>
                    <a:lnTo>
                      <a:pt x="277" y="45"/>
                    </a:lnTo>
                    <a:lnTo>
                      <a:pt x="273" y="45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1" y="54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1" y="59"/>
                    </a:lnTo>
                    <a:lnTo>
                      <a:pt x="246" y="62"/>
                    </a:lnTo>
                    <a:lnTo>
                      <a:pt x="251" y="62"/>
                    </a:lnTo>
                    <a:lnTo>
                      <a:pt x="256" y="59"/>
                    </a:lnTo>
                    <a:lnTo>
                      <a:pt x="251" y="59"/>
                    </a:lnTo>
                    <a:lnTo>
                      <a:pt x="249" y="65"/>
                    </a:lnTo>
                    <a:lnTo>
                      <a:pt x="251" y="70"/>
                    </a:lnTo>
                    <a:lnTo>
                      <a:pt x="256" y="73"/>
                    </a:lnTo>
                    <a:lnTo>
                      <a:pt x="266" y="79"/>
                    </a:lnTo>
                    <a:lnTo>
                      <a:pt x="268" y="84"/>
                    </a:lnTo>
                    <a:lnTo>
                      <a:pt x="273" y="84"/>
                    </a:lnTo>
                    <a:lnTo>
                      <a:pt x="277" y="90"/>
                    </a:lnTo>
                    <a:lnTo>
                      <a:pt x="282" y="93"/>
                    </a:lnTo>
                    <a:lnTo>
                      <a:pt x="282" y="99"/>
                    </a:lnTo>
                    <a:lnTo>
                      <a:pt x="284" y="104"/>
                    </a:lnTo>
                    <a:lnTo>
                      <a:pt x="287" y="110"/>
                    </a:lnTo>
                    <a:lnTo>
                      <a:pt x="289" y="116"/>
                    </a:lnTo>
                    <a:lnTo>
                      <a:pt x="289" y="121"/>
                    </a:lnTo>
                    <a:lnTo>
                      <a:pt x="292" y="127"/>
                    </a:lnTo>
                    <a:lnTo>
                      <a:pt x="294" y="133"/>
                    </a:lnTo>
                    <a:lnTo>
                      <a:pt x="296" y="138"/>
                    </a:lnTo>
                    <a:lnTo>
                      <a:pt x="296" y="144"/>
                    </a:lnTo>
                    <a:lnTo>
                      <a:pt x="299" y="150"/>
                    </a:lnTo>
                    <a:lnTo>
                      <a:pt x="299" y="155"/>
                    </a:lnTo>
                    <a:lnTo>
                      <a:pt x="294" y="155"/>
                    </a:lnTo>
                    <a:lnTo>
                      <a:pt x="292" y="150"/>
                    </a:lnTo>
                    <a:lnTo>
                      <a:pt x="289" y="144"/>
                    </a:lnTo>
                    <a:lnTo>
                      <a:pt x="289" y="138"/>
                    </a:lnTo>
                    <a:lnTo>
                      <a:pt x="284" y="133"/>
                    </a:lnTo>
                    <a:lnTo>
                      <a:pt x="284" y="127"/>
                    </a:lnTo>
                    <a:lnTo>
                      <a:pt x="282" y="121"/>
                    </a:lnTo>
                    <a:lnTo>
                      <a:pt x="280" y="116"/>
                    </a:lnTo>
                    <a:lnTo>
                      <a:pt x="277" y="110"/>
                    </a:lnTo>
                    <a:lnTo>
                      <a:pt x="275" y="104"/>
                    </a:lnTo>
                    <a:lnTo>
                      <a:pt x="270" y="104"/>
                    </a:lnTo>
                    <a:lnTo>
                      <a:pt x="268" y="99"/>
                    </a:lnTo>
                    <a:lnTo>
                      <a:pt x="263" y="96"/>
                    </a:lnTo>
                    <a:lnTo>
                      <a:pt x="258" y="96"/>
                    </a:lnTo>
                    <a:lnTo>
                      <a:pt x="254" y="93"/>
                    </a:lnTo>
                    <a:lnTo>
                      <a:pt x="249" y="93"/>
                    </a:lnTo>
                    <a:lnTo>
                      <a:pt x="244" y="93"/>
                    </a:lnTo>
                    <a:lnTo>
                      <a:pt x="240" y="93"/>
                    </a:lnTo>
                    <a:lnTo>
                      <a:pt x="240" y="99"/>
                    </a:lnTo>
                    <a:lnTo>
                      <a:pt x="242" y="104"/>
                    </a:lnTo>
                    <a:lnTo>
                      <a:pt x="244" y="110"/>
                    </a:lnTo>
                    <a:lnTo>
                      <a:pt x="246" y="116"/>
                    </a:lnTo>
                    <a:lnTo>
                      <a:pt x="249" y="121"/>
                    </a:lnTo>
                    <a:lnTo>
                      <a:pt x="251" y="127"/>
                    </a:lnTo>
                    <a:lnTo>
                      <a:pt x="254" y="133"/>
                    </a:lnTo>
                    <a:lnTo>
                      <a:pt x="256" y="138"/>
                    </a:lnTo>
                    <a:lnTo>
                      <a:pt x="258" y="144"/>
                    </a:lnTo>
                    <a:lnTo>
                      <a:pt x="258" y="150"/>
                    </a:lnTo>
                    <a:lnTo>
                      <a:pt x="258" y="155"/>
                    </a:lnTo>
                    <a:lnTo>
                      <a:pt x="258" y="161"/>
                    </a:lnTo>
                    <a:lnTo>
                      <a:pt x="261" y="167"/>
                    </a:lnTo>
                    <a:lnTo>
                      <a:pt x="261" y="172"/>
                    </a:lnTo>
                    <a:lnTo>
                      <a:pt x="263" y="178"/>
                    </a:lnTo>
                    <a:lnTo>
                      <a:pt x="258" y="178"/>
                    </a:lnTo>
                    <a:lnTo>
                      <a:pt x="258" y="172"/>
                    </a:lnTo>
                    <a:lnTo>
                      <a:pt x="256" y="167"/>
                    </a:lnTo>
                    <a:lnTo>
                      <a:pt x="254" y="161"/>
                    </a:lnTo>
                    <a:lnTo>
                      <a:pt x="251" y="155"/>
                    </a:lnTo>
                    <a:lnTo>
                      <a:pt x="249" y="150"/>
                    </a:lnTo>
                    <a:lnTo>
                      <a:pt x="249" y="144"/>
                    </a:lnTo>
                    <a:lnTo>
                      <a:pt x="246" y="138"/>
                    </a:lnTo>
                    <a:lnTo>
                      <a:pt x="242" y="133"/>
                    </a:lnTo>
                    <a:lnTo>
                      <a:pt x="240" y="127"/>
                    </a:lnTo>
                    <a:lnTo>
                      <a:pt x="237" y="121"/>
                    </a:lnTo>
                    <a:lnTo>
                      <a:pt x="232" y="118"/>
                    </a:lnTo>
                    <a:lnTo>
                      <a:pt x="230" y="113"/>
                    </a:lnTo>
                    <a:lnTo>
                      <a:pt x="230" y="118"/>
                    </a:lnTo>
                    <a:lnTo>
                      <a:pt x="232" y="124"/>
                    </a:lnTo>
                    <a:lnTo>
                      <a:pt x="234" y="130"/>
                    </a:lnTo>
                    <a:lnTo>
                      <a:pt x="240" y="135"/>
                    </a:lnTo>
                    <a:lnTo>
                      <a:pt x="242" y="141"/>
                    </a:lnTo>
                    <a:lnTo>
                      <a:pt x="244" y="147"/>
                    </a:lnTo>
                    <a:lnTo>
                      <a:pt x="249" y="155"/>
                    </a:lnTo>
                    <a:lnTo>
                      <a:pt x="249" y="161"/>
                    </a:lnTo>
                    <a:lnTo>
                      <a:pt x="251" y="167"/>
                    </a:lnTo>
                    <a:lnTo>
                      <a:pt x="251" y="172"/>
                    </a:lnTo>
                    <a:lnTo>
                      <a:pt x="254" y="178"/>
                    </a:lnTo>
                    <a:lnTo>
                      <a:pt x="256" y="184"/>
                    </a:lnTo>
                    <a:lnTo>
                      <a:pt x="256" y="189"/>
                    </a:lnTo>
                    <a:lnTo>
                      <a:pt x="256" y="195"/>
                    </a:lnTo>
                    <a:lnTo>
                      <a:pt x="258" y="201"/>
                    </a:lnTo>
                    <a:lnTo>
                      <a:pt x="258" y="206"/>
                    </a:lnTo>
                    <a:lnTo>
                      <a:pt x="258" y="212"/>
                    </a:lnTo>
                    <a:lnTo>
                      <a:pt x="258" y="206"/>
                    </a:lnTo>
                    <a:lnTo>
                      <a:pt x="254" y="203"/>
                    </a:lnTo>
                    <a:lnTo>
                      <a:pt x="251" y="198"/>
                    </a:lnTo>
                    <a:lnTo>
                      <a:pt x="249" y="192"/>
                    </a:lnTo>
                    <a:lnTo>
                      <a:pt x="246" y="187"/>
                    </a:lnTo>
                    <a:lnTo>
                      <a:pt x="242" y="184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7" y="178"/>
                    </a:lnTo>
                    <a:lnTo>
                      <a:pt x="240" y="184"/>
                    </a:lnTo>
                    <a:lnTo>
                      <a:pt x="244" y="189"/>
                    </a:lnTo>
                    <a:lnTo>
                      <a:pt x="246" y="195"/>
                    </a:lnTo>
                    <a:lnTo>
                      <a:pt x="249" y="201"/>
                    </a:lnTo>
                    <a:lnTo>
                      <a:pt x="254" y="203"/>
                    </a:lnTo>
                    <a:lnTo>
                      <a:pt x="256" y="209"/>
                    </a:lnTo>
                    <a:lnTo>
                      <a:pt x="258" y="215"/>
                    </a:lnTo>
                    <a:lnTo>
                      <a:pt x="261" y="221"/>
                    </a:lnTo>
                    <a:lnTo>
                      <a:pt x="261" y="226"/>
                    </a:lnTo>
                    <a:lnTo>
                      <a:pt x="261" y="232"/>
                    </a:lnTo>
                    <a:lnTo>
                      <a:pt x="261" y="237"/>
                    </a:lnTo>
                    <a:lnTo>
                      <a:pt x="258" y="232"/>
                    </a:lnTo>
                    <a:lnTo>
                      <a:pt x="256" y="226"/>
                    </a:lnTo>
                    <a:lnTo>
                      <a:pt x="254" y="221"/>
                    </a:lnTo>
                    <a:lnTo>
                      <a:pt x="251" y="215"/>
                    </a:lnTo>
                    <a:lnTo>
                      <a:pt x="249" y="209"/>
                    </a:lnTo>
                    <a:lnTo>
                      <a:pt x="246" y="203"/>
                    </a:lnTo>
                    <a:lnTo>
                      <a:pt x="242" y="201"/>
                    </a:lnTo>
                    <a:lnTo>
                      <a:pt x="240" y="195"/>
                    </a:lnTo>
                    <a:lnTo>
                      <a:pt x="234" y="189"/>
                    </a:lnTo>
                    <a:lnTo>
                      <a:pt x="230" y="184"/>
                    </a:lnTo>
                    <a:lnTo>
                      <a:pt x="230" y="189"/>
                    </a:lnTo>
                    <a:lnTo>
                      <a:pt x="230" y="195"/>
                    </a:lnTo>
                    <a:lnTo>
                      <a:pt x="232" y="201"/>
                    </a:lnTo>
                    <a:lnTo>
                      <a:pt x="234" y="206"/>
                    </a:lnTo>
                    <a:lnTo>
                      <a:pt x="237" y="212"/>
                    </a:lnTo>
                    <a:lnTo>
                      <a:pt x="240" y="218"/>
                    </a:lnTo>
                    <a:lnTo>
                      <a:pt x="242" y="223"/>
                    </a:lnTo>
                    <a:lnTo>
                      <a:pt x="244" y="229"/>
                    </a:lnTo>
                    <a:lnTo>
                      <a:pt x="246" y="235"/>
                    </a:lnTo>
                    <a:lnTo>
                      <a:pt x="249" y="240"/>
                    </a:lnTo>
                    <a:lnTo>
                      <a:pt x="251" y="246"/>
                    </a:lnTo>
                    <a:lnTo>
                      <a:pt x="251" y="252"/>
                    </a:lnTo>
                    <a:lnTo>
                      <a:pt x="254" y="257"/>
                    </a:lnTo>
                    <a:lnTo>
                      <a:pt x="254" y="263"/>
                    </a:lnTo>
                    <a:lnTo>
                      <a:pt x="249" y="266"/>
                    </a:lnTo>
                    <a:lnTo>
                      <a:pt x="246" y="260"/>
                    </a:lnTo>
                    <a:lnTo>
                      <a:pt x="244" y="255"/>
                    </a:lnTo>
                    <a:lnTo>
                      <a:pt x="242" y="249"/>
                    </a:lnTo>
                    <a:lnTo>
                      <a:pt x="240" y="243"/>
                    </a:lnTo>
                    <a:lnTo>
                      <a:pt x="237" y="237"/>
                    </a:lnTo>
                    <a:lnTo>
                      <a:pt x="237" y="232"/>
                    </a:lnTo>
                    <a:lnTo>
                      <a:pt x="234" y="226"/>
                    </a:lnTo>
                    <a:lnTo>
                      <a:pt x="230" y="221"/>
                    </a:lnTo>
                    <a:lnTo>
                      <a:pt x="228" y="212"/>
                    </a:lnTo>
                    <a:lnTo>
                      <a:pt x="222" y="206"/>
                    </a:lnTo>
                    <a:lnTo>
                      <a:pt x="218" y="201"/>
                    </a:lnTo>
                    <a:lnTo>
                      <a:pt x="216" y="195"/>
                    </a:lnTo>
                    <a:lnTo>
                      <a:pt x="213" y="189"/>
                    </a:lnTo>
                    <a:lnTo>
                      <a:pt x="216" y="195"/>
                    </a:lnTo>
                    <a:lnTo>
                      <a:pt x="220" y="201"/>
                    </a:lnTo>
                    <a:lnTo>
                      <a:pt x="225" y="206"/>
                    </a:lnTo>
                    <a:lnTo>
                      <a:pt x="228" y="212"/>
                    </a:lnTo>
                    <a:lnTo>
                      <a:pt x="230" y="218"/>
                    </a:lnTo>
                    <a:lnTo>
                      <a:pt x="230" y="223"/>
                    </a:lnTo>
                    <a:lnTo>
                      <a:pt x="232" y="229"/>
                    </a:lnTo>
                    <a:lnTo>
                      <a:pt x="234" y="235"/>
                    </a:lnTo>
                    <a:lnTo>
                      <a:pt x="237" y="240"/>
                    </a:lnTo>
                    <a:lnTo>
                      <a:pt x="240" y="246"/>
                    </a:lnTo>
                    <a:lnTo>
                      <a:pt x="240" y="252"/>
                    </a:lnTo>
                    <a:lnTo>
                      <a:pt x="240" y="257"/>
                    </a:lnTo>
                    <a:lnTo>
                      <a:pt x="242" y="263"/>
                    </a:lnTo>
                    <a:lnTo>
                      <a:pt x="244" y="269"/>
                    </a:lnTo>
                    <a:lnTo>
                      <a:pt x="244" y="274"/>
                    </a:lnTo>
                    <a:lnTo>
                      <a:pt x="246" y="280"/>
                    </a:lnTo>
                    <a:lnTo>
                      <a:pt x="246" y="286"/>
                    </a:lnTo>
                    <a:lnTo>
                      <a:pt x="242" y="286"/>
                    </a:lnTo>
                    <a:lnTo>
                      <a:pt x="237" y="289"/>
                    </a:lnTo>
                    <a:lnTo>
                      <a:pt x="237" y="294"/>
                    </a:lnTo>
                    <a:lnTo>
                      <a:pt x="237" y="300"/>
                    </a:lnTo>
                    <a:lnTo>
                      <a:pt x="237" y="306"/>
                    </a:lnTo>
                    <a:lnTo>
                      <a:pt x="237" y="311"/>
                    </a:lnTo>
                    <a:lnTo>
                      <a:pt x="232" y="303"/>
                    </a:lnTo>
                    <a:lnTo>
                      <a:pt x="232" y="297"/>
                    </a:lnTo>
                    <a:lnTo>
                      <a:pt x="232" y="291"/>
                    </a:lnTo>
                    <a:lnTo>
                      <a:pt x="230" y="283"/>
                    </a:lnTo>
                    <a:lnTo>
                      <a:pt x="230" y="277"/>
                    </a:lnTo>
                    <a:lnTo>
                      <a:pt x="228" y="272"/>
                    </a:lnTo>
                    <a:lnTo>
                      <a:pt x="225" y="266"/>
                    </a:lnTo>
                    <a:lnTo>
                      <a:pt x="222" y="260"/>
                    </a:lnTo>
                    <a:lnTo>
                      <a:pt x="220" y="255"/>
                    </a:lnTo>
                    <a:lnTo>
                      <a:pt x="218" y="249"/>
                    </a:lnTo>
                    <a:lnTo>
                      <a:pt x="216" y="243"/>
                    </a:lnTo>
                    <a:lnTo>
                      <a:pt x="213" y="237"/>
                    </a:lnTo>
                    <a:lnTo>
                      <a:pt x="211" y="232"/>
                    </a:lnTo>
                    <a:lnTo>
                      <a:pt x="211" y="226"/>
                    </a:lnTo>
                    <a:lnTo>
                      <a:pt x="208" y="221"/>
                    </a:lnTo>
                    <a:lnTo>
                      <a:pt x="206" y="215"/>
                    </a:lnTo>
                    <a:lnTo>
                      <a:pt x="204" y="209"/>
                    </a:lnTo>
                    <a:lnTo>
                      <a:pt x="204" y="203"/>
                    </a:lnTo>
                    <a:lnTo>
                      <a:pt x="201" y="212"/>
                    </a:lnTo>
                    <a:lnTo>
                      <a:pt x="204" y="218"/>
                    </a:lnTo>
                    <a:lnTo>
                      <a:pt x="206" y="226"/>
                    </a:lnTo>
                    <a:lnTo>
                      <a:pt x="208" y="232"/>
                    </a:lnTo>
                    <a:lnTo>
                      <a:pt x="211" y="237"/>
                    </a:lnTo>
                    <a:lnTo>
                      <a:pt x="213" y="243"/>
                    </a:lnTo>
                    <a:lnTo>
                      <a:pt x="216" y="249"/>
                    </a:lnTo>
                    <a:lnTo>
                      <a:pt x="216" y="255"/>
                    </a:lnTo>
                    <a:lnTo>
                      <a:pt x="218" y="260"/>
                    </a:lnTo>
                    <a:lnTo>
                      <a:pt x="220" y="266"/>
                    </a:lnTo>
                    <a:lnTo>
                      <a:pt x="220" y="272"/>
                    </a:lnTo>
                    <a:lnTo>
                      <a:pt x="222" y="277"/>
                    </a:lnTo>
                    <a:lnTo>
                      <a:pt x="225" y="283"/>
                    </a:lnTo>
                    <a:lnTo>
                      <a:pt x="225" y="289"/>
                    </a:lnTo>
                    <a:lnTo>
                      <a:pt x="228" y="294"/>
                    </a:lnTo>
                    <a:lnTo>
                      <a:pt x="228" y="300"/>
                    </a:lnTo>
                    <a:lnTo>
                      <a:pt x="228" y="306"/>
                    </a:lnTo>
                    <a:lnTo>
                      <a:pt x="230" y="311"/>
                    </a:lnTo>
                    <a:lnTo>
                      <a:pt x="232" y="317"/>
                    </a:lnTo>
                    <a:lnTo>
                      <a:pt x="232" y="323"/>
                    </a:lnTo>
                    <a:lnTo>
                      <a:pt x="232" y="328"/>
                    </a:lnTo>
                    <a:lnTo>
                      <a:pt x="234" y="334"/>
                    </a:lnTo>
                    <a:lnTo>
                      <a:pt x="234" y="340"/>
                    </a:lnTo>
                    <a:lnTo>
                      <a:pt x="232" y="345"/>
                    </a:lnTo>
                    <a:lnTo>
                      <a:pt x="230" y="351"/>
                    </a:lnTo>
                    <a:lnTo>
                      <a:pt x="230" y="357"/>
                    </a:lnTo>
                    <a:lnTo>
                      <a:pt x="230" y="362"/>
                    </a:lnTo>
                    <a:lnTo>
                      <a:pt x="230" y="368"/>
                    </a:lnTo>
                    <a:lnTo>
                      <a:pt x="230" y="376"/>
                    </a:lnTo>
                    <a:lnTo>
                      <a:pt x="230" y="382"/>
                    </a:lnTo>
                    <a:lnTo>
                      <a:pt x="225" y="385"/>
                    </a:lnTo>
                    <a:lnTo>
                      <a:pt x="225" y="391"/>
                    </a:lnTo>
                    <a:lnTo>
                      <a:pt x="225" y="396"/>
                    </a:lnTo>
                    <a:lnTo>
                      <a:pt x="228" y="402"/>
                    </a:lnTo>
                    <a:lnTo>
                      <a:pt x="232" y="402"/>
                    </a:lnTo>
                    <a:lnTo>
                      <a:pt x="237" y="404"/>
                    </a:lnTo>
                    <a:lnTo>
                      <a:pt x="242" y="408"/>
                    </a:lnTo>
                    <a:lnTo>
                      <a:pt x="246" y="410"/>
                    </a:lnTo>
                    <a:lnTo>
                      <a:pt x="246" y="416"/>
                    </a:lnTo>
                    <a:lnTo>
                      <a:pt x="251" y="419"/>
                    </a:lnTo>
                    <a:lnTo>
                      <a:pt x="254" y="425"/>
                    </a:lnTo>
                    <a:lnTo>
                      <a:pt x="256" y="430"/>
                    </a:lnTo>
                    <a:lnTo>
                      <a:pt x="258" y="436"/>
                    </a:lnTo>
                    <a:lnTo>
                      <a:pt x="261" y="441"/>
                    </a:lnTo>
                    <a:lnTo>
                      <a:pt x="263" y="447"/>
                    </a:lnTo>
                    <a:lnTo>
                      <a:pt x="266" y="453"/>
                    </a:lnTo>
                    <a:lnTo>
                      <a:pt x="266" y="458"/>
                    </a:lnTo>
                    <a:lnTo>
                      <a:pt x="268" y="464"/>
                    </a:lnTo>
                    <a:lnTo>
                      <a:pt x="270" y="470"/>
                    </a:lnTo>
                    <a:lnTo>
                      <a:pt x="273" y="473"/>
                    </a:lnTo>
                    <a:lnTo>
                      <a:pt x="275" y="467"/>
                    </a:lnTo>
                    <a:lnTo>
                      <a:pt x="273" y="473"/>
                    </a:lnTo>
                    <a:lnTo>
                      <a:pt x="275" y="479"/>
                    </a:lnTo>
                    <a:lnTo>
                      <a:pt x="280" y="481"/>
                    </a:lnTo>
                    <a:lnTo>
                      <a:pt x="282" y="487"/>
                    </a:lnTo>
                    <a:lnTo>
                      <a:pt x="284" y="492"/>
                    </a:lnTo>
                    <a:lnTo>
                      <a:pt x="284" y="498"/>
                    </a:lnTo>
                    <a:lnTo>
                      <a:pt x="284" y="504"/>
                    </a:lnTo>
                    <a:lnTo>
                      <a:pt x="284" y="509"/>
                    </a:lnTo>
                    <a:lnTo>
                      <a:pt x="280" y="513"/>
                    </a:lnTo>
                    <a:lnTo>
                      <a:pt x="275" y="513"/>
                    </a:lnTo>
                    <a:lnTo>
                      <a:pt x="270" y="513"/>
                    </a:lnTo>
                    <a:lnTo>
                      <a:pt x="266" y="513"/>
                    </a:lnTo>
                    <a:lnTo>
                      <a:pt x="261" y="509"/>
                    </a:lnTo>
                    <a:lnTo>
                      <a:pt x="256" y="509"/>
                    </a:lnTo>
                    <a:lnTo>
                      <a:pt x="251" y="509"/>
                    </a:lnTo>
                    <a:lnTo>
                      <a:pt x="246" y="507"/>
                    </a:lnTo>
                    <a:lnTo>
                      <a:pt x="242" y="507"/>
                    </a:lnTo>
                    <a:lnTo>
                      <a:pt x="237" y="507"/>
                    </a:lnTo>
                    <a:lnTo>
                      <a:pt x="232" y="504"/>
                    </a:lnTo>
                    <a:lnTo>
                      <a:pt x="228" y="504"/>
                    </a:lnTo>
                    <a:lnTo>
                      <a:pt x="222" y="501"/>
                    </a:lnTo>
                    <a:lnTo>
                      <a:pt x="218" y="498"/>
                    </a:lnTo>
                    <a:lnTo>
                      <a:pt x="213" y="498"/>
                    </a:lnTo>
                    <a:lnTo>
                      <a:pt x="208" y="496"/>
                    </a:lnTo>
                    <a:lnTo>
                      <a:pt x="204" y="492"/>
                    </a:lnTo>
                    <a:lnTo>
                      <a:pt x="199" y="490"/>
                    </a:lnTo>
                    <a:lnTo>
                      <a:pt x="194" y="487"/>
                    </a:lnTo>
                    <a:lnTo>
                      <a:pt x="189" y="481"/>
                    </a:lnTo>
                    <a:lnTo>
                      <a:pt x="182" y="479"/>
                    </a:lnTo>
                    <a:lnTo>
                      <a:pt x="178" y="479"/>
                    </a:lnTo>
                    <a:lnTo>
                      <a:pt x="173" y="475"/>
                    </a:lnTo>
                    <a:lnTo>
                      <a:pt x="168" y="475"/>
                    </a:lnTo>
                    <a:lnTo>
                      <a:pt x="163" y="475"/>
                    </a:lnTo>
                    <a:lnTo>
                      <a:pt x="159" y="475"/>
                    </a:lnTo>
                    <a:lnTo>
                      <a:pt x="154" y="475"/>
                    </a:lnTo>
                    <a:lnTo>
                      <a:pt x="149" y="475"/>
                    </a:lnTo>
                    <a:lnTo>
                      <a:pt x="144" y="479"/>
                    </a:lnTo>
                    <a:lnTo>
                      <a:pt x="139" y="479"/>
                    </a:lnTo>
                    <a:lnTo>
                      <a:pt x="135" y="479"/>
                    </a:lnTo>
                    <a:lnTo>
                      <a:pt x="130" y="479"/>
                    </a:lnTo>
                    <a:lnTo>
                      <a:pt x="125" y="479"/>
                    </a:lnTo>
                    <a:lnTo>
                      <a:pt x="121" y="479"/>
                    </a:lnTo>
                    <a:lnTo>
                      <a:pt x="116" y="479"/>
                    </a:lnTo>
                    <a:lnTo>
                      <a:pt x="111" y="479"/>
                    </a:lnTo>
                    <a:lnTo>
                      <a:pt x="106" y="479"/>
                    </a:lnTo>
                    <a:lnTo>
                      <a:pt x="111" y="475"/>
                    </a:lnTo>
                    <a:lnTo>
                      <a:pt x="116" y="473"/>
                    </a:lnTo>
                    <a:lnTo>
                      <a:pt x="121" y="473"/>
                    </a:lnTo>
                    <a:lnTo>
                      <a:pt x="125" y="470"/>
                    </a:lnTo>
                    <a:lnTo>
                      <a:pt x="130" y="470"/>
                    </a:lnTo>
                    <a:lnTo>
                      <a:pt x="135" y="470"/>
                    </a:lnTo>
                    <a:lnTo>
                      <a:pt x="139" y="470"/>
                    </a:lnTo>
                    <a:lnTo>
                      <a:pt x="144" y="470"/>
                    </a:lnTo>
                    <a:lnTo>
                      <a:pt x="149" y="470"/>
                    </a:lnTo>
                    <a:lnTo>
                      <a:pt x="154" y="470"/>
                    </a:lnTo>
                    <a:lnTo>
                      <a:pt x="159" y="470"/>
                    </a:lnTo>
                    <a:lnTo>
                      <a:pt x="159" y="464"/>
                    </a:lnTo>
                    <a:lnTo>
                      <a:pt x="154" y="462"/>
                    </a:lnTo>
                    <a:lnTo>
                      <a:pt x="149" y="458"/>
                    </a:lnTo>
                    <a:lnTo>
                      <a:pt x="144" y="456"/>
                    </a:lnTo>
                    <a:lnTo>
                      <a:pt x="139" y="456"/>
                    </a:lnTo>
                    <a:lnTo>
                      <a:pt x="135" y="453"/>
                    </a:lnTo>
                    <a:lnTo>
                      <a:pt x="130" y="453"/>
                    </a:lnTo>
                    <a:lnTo>
                      <a:pt x="125" y="450"/>
                    </a:lnTo>
                    <a:lnTo>
                      <a:pt x="121" y="450"/>
                    </a:lnTo>
                    <a:lnTo>
                      <a:pt x="116" y="447"/>
                    </a:lnTo>
                    <a:lnTo>
                      <a:pt x="113" y="441"/>
                    </a:lnTo>
                    <a:lnTo>
                      <a:pt x="109" y="438"/>
                    </a:lnTo>
                    <a:lnTo>
                      <a:pt x="109" y="433"/>
                    </a:lnTo>
                    <a:lnTo>
                      <a:pt x="113" y="430"/>
                    </a:lnTo>
                    <a:lnTo>
                      <a:pt x="118" y="430"/>
                    </a:lnTo>
                    <a:lnTo>
                      <a:pt x="123" y="430"/>
                    </a:lnTo>
                    <a:lnTo>
                      <a:pt x="128" y="430"/>
                    </a:lnTo>
                    <a:lnTo>
                      <a:pt x="133" y="430"/>
                    </a:lnTo>
                    <a:lnTo>
                      <a:pt x="137" y="433"/>
                    </a:lnTo>
                    <a:lnTo>
                      <a:pt x="142" y="436"/>
                    </a:lnTo>
                    <a:lnTo>
                      <a:pt x="147" y="441"/>
                    </a:lnTo>
                    <a:lnTo>
                      <a:pt x="144" y="436"/>
                    </a:lnTo>
                    <a:lnTo>
                      <a:pt x="139" y="433"/>
                    </a:lnTo>
                    <a:lnTo>
                      <a:pt x="135" y="430"/>
                    </a:lnTo>
                    <a:lnTo>
                      <a:pt x="133" y="425"/>
                    </a:lnTo>
                    <a:lnTo>
                      <a:pt x="128" y="422"/>
                    </a:lnTo>
                    <a:lnTo>
                      <a:pt x="123" y="419"/>
                    </a:lnTo>
                    <a:lnTo>
                      <a:pt x="118" y="419"/>
                    </a:lnTo>
                    <a:lnTo>
                      <a:pt x="113" y="416"/>
                    </a:lnTo>
                    <a:lnTo>
                      <a:pt x="109" y="413"/>
                    </a:lnTo>
                    <a:lnTo>
                      <a:pt x="99" y="410"/>
                    </a:lnTo>
                    <a:lnTo>
                      <a:pt x="95" y="410"/>
                    </a:lnTo>
                    <a:lnTo>
                      <a:pt x="90" y="408"/>
                    </a:lnTo>
                    <a:lnTo>
                      <a:pt x="85" y="408"/>
                    </a:lnTo>
                    <a:lnTo>
                      <a:pt x="80" y="408"/>
                    </a:lnTo>
                    <a:lnTo>
                      <a:pt x="75" y="408"/>
                    </a:lnTo>
                    <a:lnTo>
                      <a:pt x="75" y="402"/>
                    </a:lnTo>
                    <a:lnTo>
                      <a:pt x="75" y="396"/>
                    </a:lnTo>
                    <a:lnTo>
                      <a:pt x="77" y="391"/>
                    </a:lnTo>
                    <a:lnTo>
                      <a:pt x="87" y="391"/>
                    </a:lnTo>
                    <a:lnTo>
                      <a:pt x="92" y="391"/>
                    </a:lnTo>
                    <a:lnTo>
                      <a:pt x="99" y="391"/>
                    </a:lnTo>
                    <a:lnTo>
                      <a:pt x="104" y="391"/>
                    </a:lnTo>
                    <a:lnTo>
                      <a:pt x="111" y="396"/>
                    </a:lnTo>
                    <a:lnTo>
                      <a:pt x="116" y="396"/>
                    </a:lnTo>
                    <a:lnTo>
                      <a:pt x="121" y="399"/>
                    </a:lnTo>
                    <a:lnTo>
                      <a:pt x="123" y="404"/>
                    </a:lnTo>
                    <a:lnTo>
                      <a:pt x="121" y="399"/>
                    </a:lnTo>
                    <a:lnTo>
                      <a:pt x="116" y="399"/>
                    </a:lnTo>
                    <a:lnTo>
                      <a:pt x="111" y="394"/>
                    </a:lnTo>
                    <a:lnTo>
                      <a:pt x="106" y="394"/>
                    </a:lnTo>
                    <a:lnTo>
                      <a:pt x="101" y="391"/>
                    </a:lnTo>
                    <a:lnTo>
                      <a:pt x="97" y="391"/>
                    </a:lnTo>
                    <a:lnTo>
                      <a:pt x="92" y="388"/>
                    </a:lnTo>
                    <a:lnTo>
                      <a:pt x="87" y="385"/>
                    </a:lnTo>
                    <a:lnTo>
                      <a:pt x="83" y="382"/>
                    </a:lnTo>
                    <a:lnTo>
                      <a:pt x="80" y="376"/>
                    </a:lnTo>
                    <a:lnTo>
                      <a:pt x="80" y="370"/>
                    </a:lnTo>
                    <a:lnTo>
                      <a:pt x="85" y="368"/>
                    </a:lnTo>
                    <a:lnTo>
                      <a:pt x="90" y="368"/>
                    </a:lnTo>
                    <a:lnTo>
                      <a:pt x="95" y="368"/>
                    </a:lnTo>
                    <a:lnTo>
                      <a:pt x="99" y="368"/>
                    </a:lnTo>
                    <a:lnTo>
                      <a:pt x="104" y="370"/>
                    </a:lnTo>
                    <a:lnTo>
                      <a:pt x="109" y="374"/>
                    </a:lnTo>
                    <a:lnTo>
                      <a:pt x="113" y="376"/>
                    </a:lnTo>
                    <a:lnTo>
                      <a:pt x="118" y="379"/>
                    </a:lnTo>
                    <a:lnTo>
                      <a:pt x="121" y="385"/>
                    </a:lnTo>
                    <a:lnTo>
                      <a:pt x="125" y="385"/>
                    </a:lnTo>
                    <a:lnTo>
                      <a:pt x="130" y="391"/>
                    </a:lnTo>
                    <a:lnTo>
                      <a:pt x="133" y="396"/>
                    </a:lnTo>
                    <a:lnTo>
                      <a:pt x="137" y="399"/>
                    </a:lnTo>
                    <a:lnTo>
                      <a:pt x="139" y="404"/>
                    </a:lnTo>
                    <a:lnTo>
                      <a:pt x="144" y="408"/>
                    </a:lnTo>
                    <a:lnTo>
                      <a:pt x="147" y="413"/>
                    </a:lnTo>
                    <a:lnTo>
                      <a:pt x="151" y="416"/>
                    </a:lnTo>
                    <a:lnTo>
                      <a:pt x="151" y="410"/>
                    </a:lnTo>
                    <a:lnTo>
                      <a:pt x="147" y="404"/>
                    </a:lnTo>
                    <a:lnTo>
                      <a:pt x="142" y="399"/>
                    </a:lnTo>
                    <a:lnTo>
                      <a:pt x="137" y="396"/>
                    </a:lnTo>
                    <a:lnTo>
                      <a:pt x="135" y="391"/>
                    </a:lnTo>
                    <a:lnTo>
                      <a:pt x="130" y="385"/>
                    </a:lnTo>
                    <a:lnTo>
                      <a:pt x="125" y="382"/>
                    </a:lnTo>
                    <a:lnTo>
                      <a:pt x="123" y="376"/>
                    </a:lnTo>
                    <a:lnTo>
                      <a:pt x="118" y="374"/>
                    </a:lnTo>
                    <a:lnTo>
                      <a:pt x="113" y="370"/>
                    </a:lnTo>
                    <a:lnTo>
                      <a:pt x="109" y="368"/>
                    </a:lnTo>
                    <a:lnTo>
                      <a:pt x="104" y="365"/>
                    </a:lnTo>
                    <a:lnTo>
                      <a:pt x="99" y="362"/>
                    </a:lnTo>
                    <a:lnTo>
                      <a:pt x="99" y="357"/>
                    </a:lnTo>
                    <a:lnTo>
                      <a:pt x="104" y="354"/>
                    </a:lnTo>
                    <a:lnTo>
                      <a:pt x="109" y="357"/>
                    </a:lnTo>
                    <a:lnTo>
                      <a:pt x="113" y="360"/>
                    </a:lnTo>
                    <a:lnTo>
                      <a:pt x="118" y="360"/>
                    </a:lnTo>
                    <a:lnTo>
                      <a:pt x="113" y="360"/>
                    </a:lnTo>
                    <a:lnTo>
                      <a:pt x="109" y="360"/>
                    </a:lnTo>
                    <a:lnTo>
                      <a:pt x="104" y="357"/>
                    </a:lnTo>
                    <a:lnTo>
                      <a:pt x="99" y="351"/>
                    </a:lnTo>
                    <a:lnTo>
                      <a:pt x="97" y="345"/>
                    </a:lnTo>
                    <a:lnTo>
                      <a:pt x="97" y="340"/>
                    </a:lnTo>
                    <a:lnTo>
                      <a:pt x="97" y="334"/>
                    </a:lnTo>
                    <a:lnTo>
                      <a:pt x="101" y="337"/>
                    </a:lnTo>
                    <a:lnTo>
                      <a:pt x="106" y="337"/>
                    </a:lnTo>
                    <a:lnTo>
                      <a:pt x="101" y="334"/>
                    </a:lnTo>
                    <a:lnTo>
                      <a:pt x="97" y="334"/>
                    </a:lnTo>
                    <a:lnTo>
                      <a:pt x="92" y="331"/>
                    </a:lnTo>
                    <a:lnTo>
                      <a:pt x="87" y="331"/>
                    </a:lnTo>
                    <a:lnTo>
                      <a:pt x="83" y="331"/>
                    </a:lnTo>
                    <a:lnTo>
                      <a:pt x="77" y="331"/>
                    </a:lnTo>
                    <a:lnTo>
                      <a:pt x="73" y="331"/>
                    </a:lnTo>
                    <a:lnTo>
                      <a:pt x="69" y="334"/>
                    </a:lnTo>
                    <a:lnTo>
                      <a:pt x="63" y="334"/>
                    </a:lnTo>
                    <a:lnTo>
                      <a:pt x="59" y="331"/>
                    </a:lnTo>
                    <a:lnTo>
                      <a:pt x="56" y="325"/>
                    </a:lnTo>
                    <a:lnTo>
                      <a:pt x="54" y="320"/>
                    </a:lnTo>
                    <a:lnTo>
                      <a:pt x="51" y="314"/>
                    </a:lnTo>
                    <a:lnTo>
                      <a:pt x="56" y="311"/>
                    </a:lnTo>
                    <a:lnTo>
                      <a:pt x="61" y="311"/>
                    </a:lnTo>
                    <a:lnTo>
                      <a:pt x="66" y="311"/>
                    </a:lnTo>
                    <a:lnTo>
                      <a:pt x="71" y="311"/>
                    </a:lnTo>
                    <a:lnTo>
                      <a:pt x="75" y="311"/>
                    </a:lnTo>
                    <a:lnTo>
                      <a:pt x="80" y="311"/>
                    </a:lnTo>
                    <a:lnTo>
                      <a:pt x="85" y="314"/>
                    </a:lnTo>
                    <a:lnTo>
                      <a:pt x="90" y="314"/>
                    </a:lnTo>
                    <a:lnTo>
                      <a:pt x="95" y="314"/>
                    </a:lnTo>
                    <a:lnTo>
                      <a:pt x="99" y="317"/>
                    </a:lnTo>
                    <a:lnTo>
                      <a:pt x="104" y="320"/>
                    </a:lnTo>
                    <a:lnTo>
                      <a:pt x="99" y="320"/>
                    </a:lnTo>
                    <a:lnTo>
                      <a:pt x="95" y="317"/>
                    </a:lnTo>
                    <a:lnTo>
                      <a:pt x="95" y="311"/>
                    </a:lnTo>
                    <a:lnTo>
                      <a:pt x="99" y="308"/>
                    </a:lnTo>
                    <a:lnTo>
                      <a:pt x="95" y="306"/>
                    </a:lnTo>
                    <a:lnTo>
                      <a:pt x="90" y="303"/>
                    </a:lnTo>
                    <a:lnTo>
                      <a:pt x="87" y="297"/>
                    </a:lnTo>
                    <a:lnTo>
                      <a:pt x="92" y="294"/>
                    </a:lnTo>
                    <a:lnTo>
                      <a:pt x="97" y="294"/>
                    </a:lnTo>
                    <a:lnTo>
                      <a:pt x="101" y="294"/>
                    </a:lnTo>
                    <a:lnTo>
                      <a:pt x="106" y="297"/>
                    </a:lnTo>
                    <a:lnTo>
                      <a:pt x="111" y="297"/>
                    </a:lnTo>
                    <a:lnTo>
                      <a:pt x="106" y="317"/>
                    </a:lnTo>
                    <a:lnTo>
                      <a:pt x="106" y="297"/>
                    </a:lnTo>
                    <a:lnTo>
                      <a:pt x="101" y="294"/>
                    </a:lnTo>
                    <a:lnTo>
                      <a:pt x="97" y="294"/>
                    </a:lnTo>
                    <a:lnTo>
                      <a:pt x="92" y="291"/>
                    </a:lnTo>
                    <a:lnTo>
                      <a:pt x="87" y="291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3" y="291"/>
                    </a:lnTo>
                    <a:lnTo>
                      <a:pt x="69" y="289"/>
                    </a:lnTo>
                    <a:lnTo>
                      <a:pt x="71" y="283"/>
                    </a:lnTo>
                    <a:lnTo>
                      <a:pt x="75" y="283"/>
                    </a:lnTo>
                    <a:lnTo>
                      <a:pt x="80" y="283"/>
                    </a:lnTo>
                    <a:lnTo>
                      <a:pt x="85" y="283"/>
                    </a:lnTo>
                    <a:lnTo>
                      <a:pt x="90" y="283"/>
                    </a:lnTo>
                    <a:lnTo>
                      <a:pt x="95" y="283"/>
                    </a:lnTo>
                    <a:lnTo>
                      <a:pt x="99" y="286"/>
                    </a:lnTo>
                    <a:lnTo>
                      <a:pt x="104" y="286"/>
                    </a:lnTo>
                    <a:lnTo>
                      <a:pt x="109" y="286"/>
                    </a:lnTo>
                    <a:lnTo>
                      <a:pt x="109" y="280"/>
                    </a:lnTo>
                    <a:lnTo>
                      <a:pt x="104" y="277"/>
                    </a:lnTo>
                    <a:lnTo>
                      <a:pt x="99" y="274"/>
                    </a:lnTo>
                    <a:lnTo>
                      <a:pt x="95" y="274"/>
                    </a:lnTo>
                    <a:lnTo>
                      <a:pt x="90" y="272"/>
                    </a:lnTo>
                    <a:lnTo>
                      <a:pt x="85" y="272"/>
                    </a:lnTo>
                    <a:lnTo>
                      <a:pt x="80" y="272"/>
                    </a:lnTo>
                    <a:lnTo>
                      <a:pt x="75" y="272"/>
                    </a:lnTo>
                    <a:lnTo>
                      <a:pt x="71" y="272"/>
                    </a:lnTo>
                    <a:lnTo>
                      <a:pt x="66" y="272"/>
                    </a:lnTo>
                    <a:lnTo>
                      <a:pt x="61" y="269"/>
                    </a:lnTo>
                    <a:lnTo>
                      <a:pt x="61" y="263"/>
                    </a:lnTo>
                    <a:lnTo>
                      <a:pt x="63" y="257"/>
                    </a:lnTo>
                    <a:lnTo>
                      <a:pt x="69" y="255"/>
                    </a:lnTo>
                    <a:lnTo>
                      <a:pt x="73" y="252"/>
                    </a:lnTo>
                    <a:lnTo>
                      <a:pt x="77" y="252"/>
                    </a:lnTo>
                    <a:lnTo>
                      <a:pt x="83" y="252"/>
                    </a:lnTo>
                    <a:lnTo>
                      <a:pt x="87" y="252"/>
                    </a:lnTo>
                    <a:lnTo>
                      <a:pt x="92" y="252"/>
                    </a:lnTo>
                    <a:lnTo>
                      <a:pt x="97" y="252"/>
                    </a:lnTo>
                    <a:lnTo>
                      <a:pt x="101" y="252"/>
                    </a:lnTo>
                    <a:lnTo>
                      <a:pt x="106" y="252"/>
                    </a:lnTo>
                    <a:lnTo>
                      <a:pt x="111" y="255"/>
                    </a:lnTo>
                    <a:lnTo>
                      <a:pt x="116" y="257"/>
                    </a:lnTo>
                    <a:lnTo>
                      <a:pt x="116" y="252"/>
                    </a:lnTo>
                    <a:lnTo>
                      <a:pt x="111" y="246"/>
                    </a:lnTo>
                    <a:lnTo>
                      <a:pt x="106" y="243"/>
                    </a:lnTo>
                    <a:lnTo>
                      <a:pt x="101" y="240"/>
                    </a:lnTo>
                    <a:lnTo>
                      <a:pt x="97" y="237"/>
                    </a:lnTo>
                    <a:lnTo>
                      <a:pt x="92" y="235"/>
                    </a:lnTo>
                    <a:lnTo>
                      <a:pt x="77" y="226"/>
                    </a:lnTo>
                    <a:lnTo>
                      <a:pt x="73" y="226"/>
                    </a:lnTo>
                    <a:lnTo>
                      <a:pt x="69" y="226"/>
                    </a:lnTo>
                    <a:lnTo>
                      <a:pt x="63" y="223"/>
                    </a:lnTo>
                    <a:lnTo>
                      <a:pt x="59" y="223"/>
                    </a:lnTo>
                    <a:lnTo>
                      <a:pt x="54" y="223"/>
                    </a:lnTo>
                    <a:lnTo>
                      <a:pt x="49" y="223"/>
                    </a:lnTo>
                    <a:lnTo>
                      <a:pt x="44" y="223"/>
                    </a:lnTo>
                    <a:lnTo>
                      <a:pt x="40" y="223"/>
                    </a:lnTo>
                    <a:lnTo>
                      <a:pt x="35" y="223"/>
                    </a:lnTo>
                    <a:lnTo>
                      <a:pt x="30" y="223"/>
                    </a:lnTo>
                    <a:lnTo>
                      <a:pt x="25" y="223"/>
                    </a:lnTo>
                    <a:lnTo>
                      <a:pt x="21" y="226"/>
                    </a:lnTo>
                    <a:lnTo>
                      <a:pt x="18" y="221"/>
                    </a:lnTo>
                    <a:lnTo>
                      <a:pt x="23" y="218"/>
                    </a:lnTo>
                    <a:lnTo>
                      <a:pt x="28" y="215"/>
                    </a:lnTo>
                    <a:lnTo>
                      <a:pt x="33" y="215"/>
                    </a:lnTo>
                    <a:lnTo>
                      <a:pt x="37" y="212"/>
                    </a:lnTo>
                    <a:lnTo>
                      <a:pt x="33" y="209"/>
                    </a:lnTo>
                    <a:lnTo>
                      <a:pt x="28" y="209"/>
                    </a:lnTo>
                    <a:lnTo>
                      <a:pt x="23" y="209"/>
                    </a:lnTo>
                    <a:lnTo>
                      <a:pt x="18" y="206"/>
                    </a:lnTo>
                    <a:lnTo>
                      <a:pt x="14" y="206"/>
                    </a:lnTo>
                    <a:lnTo>
                      <a:pt x="9" y="203"/>
                    </a:lnTo>
                    <a:lnTo>
                      <a:pt x="4" y="203"/>
                    </a:lnTo>
                    <a:lnTo>
                      <a:pt x="0" y="201"/>
                    </a:lnTo>
                    <a:lnTo>
                      <a:pt x="4" y="198"/>
                    </a:lnTo>
                    <a:lnTo>
                      <a:pt x="11" y="195"/>
                    </a:lnTo>
                    <a:lnTo>
                      <a:pt x="16" y="192"/>
                    </a:lnTo>
                    <a:lnTo>
                      <a:pt x="21" y="192"/>
                    </a:lnTo>
                    <a:lnTo>
                      <a:pt x="25" y="192"/>
                    </a:lnTo>
                    <a:lnTo>
                      <a:pt x="30" y="192"/>
                    </a:lnTo>
                    <a:lnTo>
                      <a:pt x="35" y="192"/>
                    </a:lnTo>
                    <a:lnTo>
                      <a:pt x="40" y="195"/>
                    </a:lnTo>
                    <a:lnTo>
                      <a:pt x="44" y="195"/>
                    </a:lnTo>
                    <a:lnTo>
                      <a:pt x="49" y="198"/>
                    </a:lnTo>
                    <a:lnTo>
                      <a:pt x="54" y="203"/>
                    </a:lnTo>
                    <a:lnTo>
                      <a:pt x="59" y="206"/>
                    </a:lnTo>
                    <a:lnTo>
                      <a:pt x="63" y="209"/>
                    </a:lnTo>
                    <a:lnTo>
                      <a:pt x="66" y="215"/>
                    </a:lnTo>
                    <a:lnTo>
                      <a:pt x="71" y="215"/>
                    </a:lnTo>
                    <a:lnTo>
                      <a:pt x="63" y="209"/>
                    </a:lnTo>
                    <a:lnTo>
                      <a:pt x="59" y="206"/>
                    </a:lnTo>
                    <a:lnTo>
                      <a:pt x="54" y="203"/>
                    </a:lnTo>
                    <a:lnTo>
                      <a:pt x="47" y="198"/>
                    </a:lnTo>
                    <a:lnTo>
                      <a:pt x="42" y="198"/>
                    </a:lnTo>
                    <a:lnTo>
                      <a:pt x="37" y="195"/>
                    </a:lnTo>
                    <a:lnTo>
                      <a:pt x="33" y="192"/>
                    </a:lnTo>
                    <a:lnTo>
                      <a:pt x="30" y="187"/>
                    </a:lnTo>
                    <a:lnTo>
                      <a:pt x="25" y="184"/>
                    </a:lnTo>
                    <a:lnTo>
                      <a:pt x="23" y="178"/>
                    </a:lnTo>
                    <a:lnTo>
                      <a:pt x="21" y="172"/>
                    </a:lnTo>
                    <a:lnTo>
                      <a:pt x="25" y="169"/>
                    </a:lnTo>
                    <a:lnTo>
                      <a:pt x="30" y="169"/>
                    </a:lnTo>
                    <a:lnTo>
                      <a:pt x="35" y="172"/>
                    </a:lnTo>
                    <a:lnTo>
                      <a:pt x="37" y="178"/>
                    </a:lnTo>
                    <a:lnTo>
                      <a:pt x="42" y="181"/>
                    </a:lnTo>
                    <a:lnTo>
                      <a:pt x="47" y="184"/>
                    </a:lnTo>
                    <a:lnTo>
                      <a:pt x="51" y="187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198"/>
                    </a:lnTo>
                    <a:lnTo>
                      <a:pt x="59" y="192"/>
                    </a:lnTo>
                    <a:lnTo>
                      <a:pt x="54" y="189"/>
                    </a:lnTo>
                    <a:lnTo>
                      <a:pt x="49" y="187"/>
                    </a:lnTo>
                    <a:lnTo>
                      <a:pt x="44" y="184"/>
                    </a:lnTo>
                    <a:lnTo>
                      <a:pt x="40" y="181"/>
                    </a:lnTo>
                    <a:lnTo>
                      <a:pt x="35" y="178"/>
                    </a:lnTo>
                    <a:lnTo>
                      <a:pt x="30" y="175"/>
                    </a:lnTo>
                    <a:lnTo>
                      <a:pt x="25" y="172"/>
                    </a:lnTo>
                    <a:lnTo>
                      <a:pt x="23" y="167"/>
                    </a:lnTo>
                    <a:lnTo>
                      <a:pt x="23" y="161"/>
                    </a:lnTo>
                    <a:lnTo>
                      <a:pt x="28" y="158"/>
                    </a:lnTo>
                    <a:lnTo>
                      <a:pt x="33" y="158"/>
                    </a:lnTo>
                    <a:lnTo>
                      <a:pt x="37" y="158"/>
                    </a:lnTo>
                    <a:lnTo>
                      <a:pt x="42" y="161"/>
                    </a:lnTo>
                    <a:lnTo>
                      <a:pt x="44" y="167"/>
                    </a:lnTo>
                    <a:lnTo>
                      <a:pt x="47" y="172"/>
                    </a:lnTo>
                    <a:lnTo>
                      <a:pt x="49" y="178"/>
                    </a:lnTo>
                    <a:lnTo>
                      <a:pt x="51" y="184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201"/>
                    </a:lnTo>
                    <a:lnTo>
                      <a:pt x="66" y="195"/>
                    </a:lnTo>
                    <a:lnTo>
                      <a:pt x="63" y="18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51" y="178"/>
                    </a:lnTo>
                    <a:lnTo>
                      <a:pt x="47" y="175"/>
                    </a:lnTo>
                    <a:lnTo>
                      <a:pt x="44" y="169"/>
                    </a:lnTo>
                    <a:lnTo>
                      <a:pt x="42" y="164"/>
                    </a:lnTo>
                    <a:lnTo>
                      <a:pt x="40" y="158"/>
                    </a:lnTo>
                    <a:lnTo>
                      <a:pt x="40" y="152"/>
                    </a:lnTo>
                    <a:lnTo>
                      <a:pt x="44" y="150"/>
                    </a:lnTo>
                    <a:lnTo>
                      <a:pt x="49" y="150"/>
                    </a:lnTo>
                    <a:lnTo>
                      <a:pt x="51" y="155"/>
                    </a:lnTo>
                    <a:lnTo>
                      <a:pt x="54" y="161"/>
                    </a:lnTo>
                    <a:lnTo>
                      <a:pt x="56" y="167"/>
                    </a:lnTo>
                    <a:lnTo>
                      <a:pt x="59" y="172"/>
                    </a:lnTo>
                    <a:lnTo>
                      <a:pt x="61" y="178"/>
                    </a:lnTo>
                    <a:lnTo>
                      <a:pt x="63" y="184"/>
                    </a:lnTo>
                    <a:lnTo>
                      <a:pt x="69" y="189"/>
                    </a:lnTo>
                    <a:lnTo>
                      <a:pt x="71" y="195"/>
                    </a:lnTo>
                    <a:lnTo>
                      <a:pt x="75" y="198"/>
                    </a:lnTo>
                    <a:lnTo>
                      <a:pt x="75" y="192"/>
                    </a:lnTo>
                    <a:lnTo>
                      <a:pt x="75" y="187"/>
                    </a:lnTo>
                    <a:lnTo>
                      <a:pt x="75" y="181"/>
                    </a:lnTo>
                    <a:lnTo>
                      <a:pt x="73" y="175"/>
                    </a:lnTo>
                    <a:lnTo>
                      <a:pt x="69" y="169"/>
                    </a:lnTo>
                    <a:lnTo>
                      <a:pt x="63" y="164"/>
                    </a:lnTo>
                    <a:lnTo>
                      <a:pt x="61" y="158"/>
                    </a:lnTo>
                    <a:lnTo>
                      <a:pt x="59" y="150"/>
                    </a:lnTo>
                    <a:lnTo>
                      <a:pt x="56" y="144"/>
                    </a:lnTo>
                    <a:lnTo>
                      <a:pt x="56" y="138"/>
                    </a:lnTo>
                    <a:lnTo>
                      <a:pt x="61" y="135"/>
                    </a:lnTo>
                    <a:lnTo>
                      <a:pt x="66" y="138"/>
                    </a:lnTo>
                    <a:lnTo>
                      <a:pt x="69" y="144"/>
                    </a:lnTo>
                    <a:lnTo>
                      <a:pt x="71" y="150"/>
                    </a:lnTo>
                    <a:lnTo>
                      <a:pt x="75" y="155"/>
                    </a:lnTo>
                    <a:lnTo>
                      <a:pt x="77" y="161"/>
                    </a:lnTo>
                    <a:lnTo>
                      <a:pt x="80" y="167"/>
                    </a:lnTo>
                    <a:lnTo>
                      <a:pt x="83" y="172"/>
                    </a:lnTo>
                    <a:lnTo>
                      <a:pt x="85" y="178"/>
                    </a:lnTo>
                    <a:lnTo>
                      <a:pt x="90" y="181"/>
                    </a:lnTo>
                    <a:lnTo>
                      <a:pt x="92" y="187"/>
                    </a:lnTo>
                    <a:lnTo>
                      <a:pt x="95" y="192"/>
                    </a:lnTo>
                    <a:lnTo>
                      <a:pt x="99" y="198"/>
                    </a:lnTo>
                    <a:lnTo>
                      <a:pt x="99" y="203"/>
                    </a:lnTo>
                    <a:lnTo>
                      <a:pt x="104" y="209"/>
                    </a:lnTo>
                    <a:lnTo>
                      <a:pt x="106" y="203"/>
                    </a:lnTo>
                    <a:lnTo>
                      <a:pt x="106" y="198"/>
                    </a:lnTo>
                    <a:lnTo>
                      <a:pt x="106" y="192"/>
                    </a:lnTo>
                    <a:lnTo>
                      <a:pt x="104" y="187"/>
                    </a:lnTo>
                    <a:lnTo>
                      <a:pt x="99" y="181"/>
                    </a:lnTo>
                    <a:lnTo>
                      <a:pt x="97" y="175"/>
                    </a:lnTo>
                    <a:lnTo>
                      <a:pt x="95" y="169"/>
                    </a:lnTo>
                    <a:lnTo>
                      <a:pt x="92" y="164"/>
                    </a:lnTo>
                    <a:lnTo>
                      <a:pt x="87" y="158"/>
                    </a:lnTo>
                    <a:lnTo>
                      <a:pt x="85" y="152"/>
                    </a:lnTo>
                    <a:lnTo>
                      <a:pt x="83" y="147"/>
                    </a:lnTo>
                    <a:lnTo>
                      <a:pt x="77" y="144"/>
                    </a:lnTo>
                    <a:lnTo>
                      <a:pt x="75" y="138"/>
                    </a:lnTo>
                    <a:lnTo>
                      <a:pt x="77" y="133"/>
                    </a:lnTo>
                    <a:lnTo>
                      <a:pt x="83" y="133"/>
                    </a:lnTo>
                    <a:lnTo>
                      <a:pt x="87" y="135"/>
                    </a:lnTo>
                    <a:lnTo>
                      <a:pt x="92" y="138"/>
                    </a:lnTo>
                    <a:lnTo>
                      <a:pt x="95" y="144"/>
                    </a:lnTo>
                    <a:lnTo>
                      <a:pt x="99" y="150"/>
                    </a:lnTo>
                    <a:lnTo>
                      <a:pt x="101" y="155"/>
                    </a:lnTo>
                    <a:lnTo>
                      <a:pt x="106" y="158"/>
                    </a:lnTo>
                    <a:lnTo>
                      <a:pt x="101" y="158"/>
                    </a:lnTo>
                    <a:lnTo>
                      <a:pt x="99" y="152"/>
                    </a:lnTo>
                    <a:lnTo>
                      <a:pt x="95" y="147"/>
                    </a:lnTo>
                    <a:lnTo>
                      <a:pt x="92" y="141"/>
                    </a:lnTo>
                    <a:lnTo>
                      <a:pt x="92" y="135"/>
                    </a:lnTo>
                    <a:lnTo>
                      <a:pt x="95" y="130"/>
                    </a:lnTo>
                    <a:lnTo>
                      <a:pt x="99" y="130"/>
                    </a:lnTo>
                    <a:lnTo>
                      <a:pt x="104" y="127"/>
                    </a:lnTo>
                    <a:lnTo>
                      <a:pt x="109" y="124"/>
                    </a:lnTo>
                    <a:lnTo>
                      <a:pt x="113" y="124"/>
                    </a:lnTo>
                    <a:lnTo>
                      <a:pt x="118" y="124"/>
                    </a:lnTo>
                    <a:lnTo>
                      <a:pt x="123" y="124"/>
                    </a:lnTo>
                    <a:lnTo>
                      <a:pt x="128" y="124"/>
                    </a:lnTo>
                    <a:lnTo>
                      <a:pt x="133" y="127"/>
                    </a:lnTo>
                    <a:lnTo>
                      <a:pt x="137" y="130"/>
                    </a:lnTo>
                    <a:lnTo>
                      <a:pt x="142" y="135"/>
                    </a:lnTo>
                    <a:lnTo>
                      <a:pt x="144" y="141"/>
                    </a:lnTo>
                    <a:lnTo>
                      <a:pt x="147" y="147"/>
                    </a:lnTo>
                    <a:lnTo>
                      <a:pt x="149" y="152"/>
                    </a:lnTo>
                    <a:lnTo>
                      <a:pt x="154" y="161"/>
                    </a:lnTo>
                    <a:lnTo>
                      <a:pt x="156" y="167"/>
                    </a:lnTo>
                    <a:lnTo>
                      <a:pt x="161" y="172"/>
                    </a:lnTo>
                    <a:lnTo>
                      <a:pt x="161" y="167"/>
                    </a:lnTo>
                    <a:lnTo>
                      <a:pt x="159" y="161"/>
                    </a:lnTo>
                    <a:lnTo>
                      <a:pt x="156" y="155"/>
                    </a:lnTo>
                    <a:lnTo>
                      <a:pt x="154" y="150"/>
                    </a:lnTo>
                    <a:lnTo>
                      <a:pt x="151" y="144"/>
                    </a:lnTo>
                    <a:lnTo>
                      <a:pt x="149" y="138"/>
                    </a:lnTo>
                    <a:lnTo>
                      <a:pt x="147" y="133"/>
                    </a:lnTo>
                    <a:lnTo>
                      <a:pt x="144" y="127"/>
                    </a:lnTo>
                    <a:lnTo>
                      <a:pt x="149" y="127"/>
                    </a:lnTo>
                    <a:lnTo>
                      <a:pt x="151" y="133"/>
                    </a:lnTo>
                    <a:lnTo>
                      <a:pt x="154" y="138"/>
                    </a:lnTo>
                    <a:lnTo>
                      <a:pt x="159" y="144"/>
                    </a:lnTo>
                    <a:lnTo>
                      <a:pt x="161" y="150"/>
                    </a:lnTo>
                    <a:lnTo>
                      <a:pt x="166" y="155"/>
                    </a:lnTo>
                    <a:lnTo>
                      <a:pt x="168" y="161"/>
                    </a:lnTo>
                    <a:lnTo>
                      <a:pt x="168" y="167"/>
                    </a:lnTo>
                    <a:lnTo>
                      <a:pt x="173" y="172"/>
                    </a:lnTo>
                    <a:lnTo>
                      <a:pt x="175" y="178"/>
                    </a:lnTo>
                    <a:lnTo>
                      <a:pt x="180" y="181"/>
                    </a:lnTo>
                    <a:lnTo>
                      <a:pt x="178" y="175"/>
                    </a:lnTo>
                    <a:lnTo>
                      <a:pt x="175" y="169"/>
                    </a:lnTo>
                    <a:lnTo>
                      <a:pt x="170" y="161"/>
                    </a:lnTo>
                    <a:lnTo>
                      <a:pt x="163" y="155"/>
                    </a:lnTo>
                    <a:lnTo>
                      <a:pt x="159" y="150"/>
                    </a:lnTo>
                    <a:lnTo>
                      <a:pt x="156" y="141"/>
                    </a:lnTo>
                    <a:lnTo>
                      <a:pt x="151" y="135"/>
                    </a:lnTo>
                    <a:lnTo>
                      <a:pt x="151" y="130"/>
                    </a:lnTo>
                    <a:lnTo>
                      <a:pt x="149" y="124"/>
                    </a:lnTo>
                    <a:lnTo>
                      <a:pt x="147" y="118"/>
                    </a:lnTo>
                    <a:lnTo>
                      <a:pt x="151" y="116"/>
                    </a:lnTo>
                    <a:lnTo>
                      <a:pt x="156" y="118"/>
                    </a:lnTo>
                    <a:lnTo>
                      <a:pt x="159" y="124"/>
                    </a:lnTo>
                    <a:lnTo>
                      <a:pt x="161" y="130"/>
                    </a:lnTo>
                    <a:lnTo>
                      <a:pt x="166" y="135"/>
                    </a:lnTo>
                    <a:lnTo>
                      <a:pt x="168" y="141"/>
                    </a:lnTo>
                    <a:lnTo>
                      <a:pt x="170" y="147"/>
                    </a:lnTo>
                    <a:lnTo>
                      <a:pt x="170" y="152"/>
                    </a:lnTo>
                    <a:lnTo>
                      <a:pt x="175" y="158"/>
                    </a:lnTo>
                    <a:lnTo>
                      <a:pt x="178" y="164"/>
                    </a:lnTo>
                    <a:lnTo>
                      <a:pt x="180" y="169"/>
                    </a:lnTo>
                    <a:lnTo>
                      <a:pt x="180" y="161"/>
                    </a:lnTo>
                    <a:lnTo>
                      <a:pt x="178" y="155"/>
                    </a:lnTo>
                    <a:lnTo>
                      <a:pt x="170" y="147"/>
                    </a:lnTo>
                    <a:lnTo>
                      <a:pt x="159" y="130"/>
                    </a:lnTo>
                    <a:lnTo>
                      <a:pt x="156" y="124"/>
                    </a:lnTo>
                    <a:lnTo>
                      <a:pt x="154" y="118"/>
                    </a:lnTo>
                    <a:lnTo>
                      <a:pt x="151" y="113"/>
                    </a:lnTo>
                    <a:lnTo>
                      <a:pt x="156" y="110"/>
                    </a:lnTo>
                    <a:lnTo>
                      <a:pt x="161" y="113"/>
                    </a:lnTo>
                    <a:lnTo>
                      <a:pt x="163" y="118"/>
                    </a:lnTo>
                    <a:lnTo>
                      <a:pt x="168" y="124"/>
                    </a:lnTo>
                    <a:lnTo>
                      <a:pt x="170" y="130"/>
                    </a:lnTo>
                    <a:lnTo>
                      <a:pt x="175" y="135"/>
                    </a:lnTo>
                    <a:lnTo>
                      <a:pt x="178" y="141"/>
                    </a:lnTo>
                    <a:lnTo>
                      <a:pt x="180" y="147"/>
                    </a:lnTo>
                    <a:lnTo>
                      <a:pt x="182" y="152"/>
                    </a:lnTo>
                    <a:lnTo>
                      <a:pt x="182" y="158"/>
                    </a:lnTo>
                    <a:lnTo>
                      <a:pt x="187" y="164"/>
                    </a:lnTo>
                    <a:lnTo>
                      <a:pt x="189" y="169"/>
                    </a:lnTo>
                    <a:lnTo>
                      <a:pt x="192" y="175"/>
                    </a:lnTo>
                    <a:lnTo>
                      <a:pt x="194" y="181"/>
                    </a:lnTo>
                    <a:lnTo>
                      <a:pt x="196" y="187"/>
                    </a:lnTo>
                    <a:lnTo>
                      <a:pt x="196" y="181"/>
                    </a:lnTo>
                    <a:lnTo>
                      <a:pt x="194" y="175"/>
                    </a:lnTo>
                    <a:lnTo>
                      <a:pt x="189" y="169"/>
                    </a:lnTo>
                    <a:lnTo>
                      <a:pt x="187" y="164"/>
                    </a:lnTo>
                    <a:lnTo>
                      <a:pt x="185" y="158"/>
                    </a:lnTo>
                    <a:lnTo>
                      <a:pt x="180" y="150"/>
                    </a:lnTo>
                    <a:lnTo>
                      <a:pt x="178" y="144"/>
                    </a:lnTo>
                    <a:lnTo>
                      <a:pt x="175" y="138"/>
                    </a:lnTo>
                    <a:lnTo>
                      <a:pt x="170" y="133"/>
                    </a:lnTo>
                    <a:lnTo>
                      <a:pt x="168" y="127"/>
                    </a:lnTo>
                    <a:lnTo>
                      <a:pt x="166" y="121"/>
                    </a:lnTo>
                    <a:lnTo>
                      <a:pt x="163" y="116"/>
                    </a:lnTo>
                    <a:lnTo>
                      <a:pt x="163" y="110"/>
                    </a:lnTo>
                    <a:lnTo>
                      <a:pt x="163" y="104"/>
                    </a:lnTo>
                    <a:lnTo>
                      <a:pt x="168" y="102"/>
                    </a:lnTo>
                    <a:lnTo>
                      <a:pt x="170" y="107"/>
                    </a:lnTo>
                    <a:lnTo>
                      <a:pt x="170" y="113"/>
                    </a:lnTo>
                    <a:lnTo>
                      <a:pt x="175" y="116"/>
                    </a:lnTo>
                    <a:lnTo>
                      <a:pt x="175" y="116"/>
                    </a:lnTo>
                    <a:lnTo>
                      <a:pt x="170" y="116"/>
                    </a:lnTo>
                    <a:lnTo>
                      <a:pt x="166" y="113"/>
                    </a:lnTo>
                    <a:lnTo>
                      <a:pt x="163" y="107"/>
                    </a:lnTo>
                    <a:lnTo>
                      <a:pt x="163" y="102"/>
                    </a:lnTo>
                    <a:lnTo>
                      <a:pt x="168" y="102"/>
                    </a:lnTo>
                    <a:lnTo>
                      <a:pt x="173" y="104"/>
                    </a:lnTo>
                    <a:lnTo>
                      <a:pt x="178" y="110"/>
                    </a:lnTo>
                    <a:lnTo>
                      <a:pt x="182" y="113"/>
                    </a:lnTo>
                    <a:lnTo>
                      <a:pt x="187" y="118"/>
                    </a:lnTo>
                    <a:lnTo>
                      <a:pt x="187" y="113"/>
                    </a:lnTo>
                    <a:lnTo>
                      <a:pt x="187" y="107"/>
                    </a:lnTo>
                    <a:lnTo>
                      <a:pt x="187" y="102"/>
                    </a:lnTo>
                    <a:lnTo>
                      <a:pt x="187" y="96"/>
                    </a:lnTo>
                    <a:lnTo>
                      <a:pt x="187" y="90"/>
                    </a:lnTo>
                    <a:lnTo>
                      <a:pt x="192" y="87"/>
                    </a:lnTo>
                    <a:lnTo>
                      <a:pt x="199" y="87"/>
                    </a:lnTo>
                    <a:lnTo>
                      <a:pt x="204" y="87"/>
                    </a:lnTo>
                    <a:lnTo>
                      <a:pt x="201" y="82"/>
                    </a:lnTo>
                    <a:lnTo>
                      <a:pt x="201" y="76"/>
                    </a:lnTo>
                    <a:lnTo>
                      <a:pt x="199" y="70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204" y="56"/>
                    </a:lnTo>
                    <a:lnTo>
                      <a:pt x="208" y="56"/>
                    </a:lnTo>
                    <a:lnTo>
                      <a:pt x="213" y="56"/>
                    </a:lnTo>
                    <a:lnTo>
                      <a:pt x="218" y="56"/>
                    </a:lnTo>
                    <a:lnTo>
                      <a:pt x="222" y="54"/>
                    </a:lnTo>
                    <a:lnTo>
                      <a:pt x="225" y="48"/>
                    </a:lnTo>
                    <a:lnTo>
                      <a:pt x="230" y="45"/>
                    </a:lnTo>
                    <a:lnTo>
                      <a:pt x="234" y="42"/>
                    </a:lnTo>
                    <a:lnTo>
                      <a:pt x="240" y="39"/>
                    </a:lnTo>
                    <a:lnTo>
                      <a:pt x="244" y="36"/>
                    </a:lnTo>
                    <a:lnTo>
                      <a:pt x="246" y="31"/>
                    </a:lnTo>
                    <a:lnTo>
                      <a:pt x="251" y="31"/>
                    </a:lnTo>
                    <a:lnTo>
                      <a:pt x="256" y="28"/>
                    </a:lnTo>
                    <a:lnTo>
                      <a:pt x="261" y="25"/>
                    </a:lnTo>
                    <a:lnTo>
                      <a:pt x="266" y="22"/>
                    </a:lnTo>
                    <a:lnTo>
                      <a:pt x="273" y="20"/>
                    </a:lnTo>
                    <a:lnTo>
                      <a:pt x="277" y="20"/>
                    </a:lnTo>
                    <a:lnTo>
                      <a:pt x="282" y="16"/>
                    </a:lnTo>
                    <a:lnTo>
                      <a:pt x="287" y="13"/>
                    </a:lnTo>
                    <a:lnTo>
                      <a:pt x="292" y="11"/>
                    </a:lnTo>
                    <a:lnTo>
                      <a:pt x="296" y="11"/>
                    </a:lnTo>
                    <a:lnTo>
                      <a:pt x="301" y="8"/>
                    </a:lnTo>
                    <a:lnTo>
                      <a:pt x="306" y="5"/>
                    </a:lnTo>
                    <a:lnTo>
                      <a:pt x="310" y="5"/>
                    </a:lnTo>
                    <a:lnTo>
                      <a:pt x="315" y="5"/>
                    </a:lnTo>
                    <a:lnTo>
                      <a:pt x="320" y="3"/>
                    </a:lnTo>
                    <a:lnTo>
                      <a:pt x="327" y="3"/>
                    </a:lnTo>
                    <a:lnTo>
                      <a:pt x="332" y="3"/>
                    </a:lnTo>
                    <a:lnTo>
                      <a:pt x="337" y="3"/>
                    </a:lnTo>
                    <a:lnTo>
                      <a:pt x="341" y="3"/>
                    </a:lnTo>
                    <a:lnTo>
                      <a:pt x="346" y="3"/>
                    </a:lnTo>
                    <a:lnTo>
                      <a:pt x="351" y="3"/>
                    </a:lnTo>
                    <a:lnTo>
                      <a:pt x="356" y="3"/>
                    </a:lnTo>
                    <a:lnTo>
                      <a:pt x="361" y="3"/>
                    </a:lnTo>
                    <a:lnTo>
                      <a:pt x="365" y="3"/>
                    </a:lnTo>
                    <a:lnTo>
                      <a:pt x="370" y="0"/>
                    </a:lnTo>
                    <a:lnTo>
                      <a:pt x="375" y="0"/>
                    </a:lnTo>
                    <a:lnTo>
                      <a:pt x="379" y="0"/>
                    </a:lnTo>
                    <a:lnTo>
                      <a:pt x="384" y="0"/>
                    </a:lnTo>
                    <a:lnTo>
                      <a:pt x="389" y="0"/>
                    </a:lnTo>
                    <a:lnTo>
                      <a:pt x="394" y="0"/>
                    </a:lnTo>
                    <a:lnTo>
                      <a:pt x="399" y="0"/>
                    </a:lnTo>
                    <a:lnTo>
                      <a:pt x="403" y="3"/>
                    </a:lnTo>
                    <a:lnTo>
                      <a:pt x="408" y="3"/>
                    </a:lnTo>
                    <a:lnTo>
                      <a:pt x="413" y="3"/>
                    </a:lnTo>
                    <a:lnTo>
                      <a:pt x="423" y="0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79" name="Freeform 175"/>
              <p:cNvSpPr>
                <a:spLocks/>
              </p:cNvSpPr>
              <p:nvPr/>
            </p:nvSpPr>
            <p:spPr bwMode="auto">
              <a:xfrm>
                <a:off x="4775" y="3802"/>
                <a:ext cx="122" cy="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9" y="8"/>
                  </a:cxn>
                  <a:cxn ang="0">
                    <a:pos x="23" y="11"/>
                  </a:cxn>
                  <a:cxn ang="0">
                    <a:pos x="28" y="11"/>
                  </a:cxn>
                  <a:cxn ang="0">
                    <a:pos x="33" y="14"/>
                  </a:cxn>
                  <a:cxn ang="0">
                    <a:pos x="37" y="17"/>
                  </a:cxn>
                  <a:cxn ang="0">
                    <a:pos x="42" y="17"/>
                  </a:cxn>
                  <a:cxn ang="0">
                    <a:pos x="47" y="19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71" y="25"/>
                  </a:cxn>
                  <a:cxn ang="0">
                    <a:pos x="75" y="28"/>
                  </a:cxn>
                  <a:cxn ang="0">
                    <a:pos x="80" y="30"/>
                  </a:cxn>
                  <a:cxn ang="0">
                    <a:pos x="85" y="34"/>
                  </a:cxn>
                  <a:cxn ang="0">
                    <a:pos x="87" y="39"/>
                  </a:cxn>
                  <a:cxn ang="0">
                    <a:pos x="92" y="42"/>
                  </a:cxn>
                  <a:cxn ang="0">
                    <a:pos x="97" y="45"/>
                  </a:cxn>
                  <a:cxn ang="0">
                    <a:pos x="101" y="48"/>
                  </a:cxn>
                  <a:cxn ang="0">
                    <a:pos x="106" y="48"/>
                  </a:cxn>
                  <a:cxn ang="0">
                    <a:pos x="111" y="48"/>
                  </a:cxn>
                  <a:cxn ang="0">
                    <a:pos x="116" y="51"/>
                  </a:cxn>
                  <a:cxn ang="0">
                    <a:pos x="121" y="51"/>
                  </a:cxn>
                  <a:cxn ang="0">
                    <a:pos x="109" y="48"/>
                  </a:cxn>
                </a:cxnLst>
                <a:rect l="0" t="0" r="r" b="b"/>
                <a:pathLst>
                  <a:path w="122" h="52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9" y="8"/>
                    </a:lnTo>
                    <a:lnTo>
                      <a:pt x="23" y="11"/>
                    </a:lnTo>
                    <a:lnTo>
                      <a:pt x="28" y="11"/>
                    </a:lnTo>
                    <a:lnTo>
                      <a:pt x="33" y="14"/>
                    </a:lnTo>
                    <a:lnTo>
                      <a:pt x="37" y="17"/>
                    </a:lnTo>
                    <a:lnTo>
                      <a:pt x="42" y="17"/>
                    </a:lnTo>
                    <a:lnTo>
                      <a:pt x="47" y="19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71" y="25"/>
                    </a:lnTo>
                    <a:lnTo>
                      <a:pt x="75" y="28"/>
                    </a:lnTo>
                    <a:lnTo>
                      <a:pt x="80" y="30"/>
                    </a:lnTo>
                    <a:lnTo>
                      <a:pt x="85" y="34"/>
                    </a:lnTo>
                    <a:lnTo>
                      <a:pt x="87" y="39"/>
                    </a:lnTo>
                    <a:lnTo>
                      <a:pt x="92" y="42"/>
                    </a:lnTo>
                    <a:lnTo>
                      <a:pt x="97" y="45"/>
                    </a:lnTo>
                    <a:lnTo>
                      <a:pt x="101" y="48"/>
                    </a:lnTo>
                    <a:lnTo>
                      <a:pt x="106" y="48"/>
                    </a:lnTo>
                    <a:lnTo>
                      <a:pt x="111" y="48"/>
                    </a:lnTo>
                    <a:lnTo>
                      <a:pt x="116" y="51"/>
                    </a:lnTo>
                    <a:lnTo>
                      <a:pt x="121" y="51"/>
                    </a:lnTo>
                    <a:lnTo>
                      <a:pt x="109" y="4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0" name="Freeform 176"/>
              <p:cNvSpPr>
                <a:spLocks/>
              </p:cNvSpPr>
              <p:nvPr/>
            </p:nvSpPr>
            <p:spPr bwMode="auto">
              <a:xfrm>
                <a:off x="4951" y="3508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0" y="0"/>
                  </a:cxn>
                  <a:cxn ang="0">
                    <a:pos x="5" y="0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0" y="0"/>
                    </a:lnTo>
                    <a:lnTo>
                      <a:pt x="5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1" name="Freeform 177"/>
              <p:cNvSpPr>
                <a:spLocks/>
              </p:cNvSpPr>
              <p:nvPr/>
            </p:nvSpPr>
            <p:spPr bwMode="auto">
              <a:xfrm>
                <a:off x="4785" y="3689"/>
                <a:ext cx="96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3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1"/>
                  </a:cxn>
                  <a:cxn ang="0">
                    <a:pos x="95" y="67"/>
                  </a:cxn>
                </a:cxnLst>
                <a:rect l="0" t="0" r="r" b="b"/>
                <a:pathLst>
                  <a:path w="96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3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1"/>
                    </a:lnTo>
                    <a:lnTo>
                      <a:pt x="95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2" name="Freeform 178"/>
              <p:cNvSpPr>
                <a:spLocks/>
              </p:cNvSpPr>
              <p:nvPr/>
            </p:nvSpPr>
            <p:spPr bwMode="auto">
              <a:xfrm>
                <a:off x="4766" y="3712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0"/>
                  </a:cxn>
                  <a:cxn ang="0">
                    <a:pos x="42" y="10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0"/>
                    </a:lnTo>
                    <a:lnTo>
                      <a:pt x="42" y="10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3" name="Freeform 179"/>
              <p:cNvSpPr>
                <a:spLocks/>
              </p:cNvSpPr>
              <p:nvPr/>
            </p:nvSpPr>
            <p:spPr bwMode="auto">
              <a:xfrm>
                <a:off x="4747" y="373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4" name="Freeform 180"/>
              <p:cNvSpPr>
                <a:spLocks/>
              </p:cNvSpPr>
              <p:nvPr/>
            </p:nvSpPr>
            <p:spPr bwMode="auto">
              <a:xfrm>
                <a:off x="4795" y="3797"/>
                <a:ext cx="95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3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2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6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0" y="24"/>
                  </a:cxn>
                  <a:cxn ang="0">
                    <a:pos x="63" y="30"/>
                  </a:cxn>
                  <a:cxn ang="0">
                    <a:pos x="68" y="33"/>
                  </a:cxn>
                  <a:cxn ang="0">
                    <a:pos x="70" y="39"/>
                  </a:cxn>
                  <a:cxn ang="0">
                    <a:pos x="75" y="44"/>
                  </a:cxn>
                  <a:cxn ang="0">
                    <a:pos x="77" y="50"/>
                  </a:cxn>
                  <a:cxn ang="0">
                    <a:pos x="82" y="55"/>
                  </a:cxn>
                  <a:cxn ang="0">
                    <a:pos x="87" y="55"/>
                  </a:cxn>
                  <a:cxn ang="0">
                    <a:pos x="91" y="61"/>
                  </a:cxn>
                  <a:cxn ang="0">
                    <a:pos x="94" y="67"/>
                  </a:cxn>
                </a:cxnLst>
                <a:rect l="0" t="0" r="r" b="b"/>
                <a:pathLst>
                  <a:path w="95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3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2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6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0" y="24"/>
                    </a:lnTo>
                    <a:lnTo>
                      <a:pt x="63" y="30"/>
                    </a:lnTo>
                    <a:lnTo>
                      <a:pt x="68" y="33"/>
                    </a:lnTo>
                    <a:lnTo>
                      <a:pt x="70" y="39"/>
                    </a:lnTo>
                    <a:lnTo>
                      <a:pt x="75" y="44"/>
                    </a:lnTo>
                    <a:lnTo>
                      <a:pt x="77" y="50"/>
                    </a:lnTo>
                    <a:lnTo>
                      <a:pt x="82" y="55"/>
                    </a:lnTo>
                    <a:lnTo>
                      <a:pt x="87" y="55"/>
                    </a:lnTo>
                    <a:lnTo>
                      <a:pt x="91" y="61"/>
                    </a:lnTo>
                    <a:lnTo>
                      <a:pt x="94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5" name="Freeform 181"/>
              <p:cNvSpPr>
                <a:spLocks/>
              </p:cNvSpPr>
              <p:nvPr/>
            </p:nvSpPr>
            <p:spPr bwMode="auto">
              <a:xfrm>
                <a:off x="4842" y="3859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6" name="Freeform 182"/>
              <p:cNvSpPr>
                <a:spLocks/>
              </p:cNvSpPr>
              <p:nvPr/>
            </p:nvSpPr>
            <p:spPr bwMode="auto">
              <a:xfrm>
                <a:off x="4842" y="3844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7" name="Freeform 183"/>
              <p:cNvSpPr>
                <a:spLocks/>
              </p:cNvSpPr>
              <p:nvPr/>
            </p:nvSpPr>
            <p:spPr bwMode="auto">
              <a:xfrm>
                <a:off x="4778" y="3641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7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7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8" name="Freeform 184"/>
              <p:cNvSpPr>
                <a:spLocks/>
              </p:cNvSpPr>
              <p:nvPr/>
            </p:nvSpPr>
            <p:spPr bwMode="auto">
              <a:xfrm>
                <a:off x="4827" y="360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6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6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89" name="Freeform 185"/>
              <p:cNvSpPr>
                <a:spLocks/>
              </p:cNvSpPr>
              <p:nvPr/>
            </p:nvSpPr>
            <p:spPr bwMode="auto">
              <a:xfrm>
                <a:off x="4865" y="3547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40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40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0" name="Freeform 186"/>
              <p:cNvSpPr>
                <a:spLocks/>
              </p:cNvSpPr>
              <p:nvPr/>
            </p:nvSpPr>
            <p:spPr bwMode="auto">
              <a:xfrm>
                <a:off x="4789" y="3853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1" name="Freeform 187"/>
              <p:cNvSpPr>
                <a:spLocks/>
              </p:cNvSpPr>
              <p:nvPr/>
            </p:nvSpPr>
            <p:spPr bwMode="auto">
              <a:xfrm>
                <a:off x="4878" y="3499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2" name="Freeform 188"/>
              <p:cNvSpPr>
                <a:spLocks/>
              </p:cNvSpPr>
              <p:nvPr/>
            </p:nvSpPr>
            <p:spPr bwMode="auto">
              <a:xfrm>
                <a:off x="4899" y="3482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1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1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3" name="Freeform 189"/>
              <p:cNvSpPr>
                <a:spLocks/>
              </p:cNvSpPr>
              <p:nvPr/>
            </p:nvSpPr>
            <p:spPr bwMode="auto">
              <a:xfrm>
                <a:off x="4773" y="3550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9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4" name="Freeform 190"/>
              <p:cNvSpPr>
                <a:spLocks/>
              </p:cNvSpPr>
              <p:nvPr/>
            </p:nvSpPr>
            <p:spPr bwMode="auto">
              <a:xfrm>
                <a:off x="4797" y="3502"/>
                <a:ext cx="77" cy="24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" y="20"/>
                  </a:cxn>
                  <a:cxn ang="0">
                    <a:pos x="9" y="17"/>
                  </a:cxn>
                  <a:cxn ang="0">
                    <a:pos x="14" y="17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3" y="14"/>
                  </a:cxn>
                  <a:cxn ang="0">
                    <a:pos x="37" y="12"/>
                  </a:cxn>
                  <a:cxn ang="0">
                    <a:pos x="42" y="12"/>
                  </a:cxn>
                  <a:cxn ang="0">
                    <a:pos x="47" y="12"/>
                  </a:cxn>
                  <a:cxn ang="0">
                    <a:pos x="52" y="8"/>
                  </a:cxn>
                  <a:cxn ang="0">
                    <a:pos x="56" y="5"/>
                  </a:cxn>
                  <a:cxn ang="0">
                    <a:pos x="61" y="3"/>
                  </a:cxn>
                  <a:cxn ang="0">
                    <a:pos x="66" y="3"/>
                  </a:cxn>
                  <a:cxn ang="0">
                    <a:pos x="71" y="0"/>
                  </a:cxn>
                  <a:cxn ang="0">
                    <a:pos x="76" y="0"/>
                  </a:cxn>
                </a:cxnLst>
                <a:rect l="0" t="0" r="r" b="b"/>
                <a:pathLst>
                  <a:path w="77" h="24">
                    <a:moveTo>
                      <a:pt x="0" y="23"/>
                    </a:moveTo>
                    <a:lnTo>
                      <a:pt x="4" y="20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3" y="14"/>
                    </a:lnTo>
                    <a:lnTo>
                      <a:pt x="37" y="12"/>
                    </a:lnTo>
                    <a:lnTo>
                      <a:pt x="42" y="12"/>
                    </a:lnTo>
                    <a:lnTo>
                      <a:pt x="47" y="12"/>
                    </a:lnTo>
                    <a:lnTo>
                      <a:pt x="52" y="8"/>
                    </a:lnTo>
                    <a:lnTo>
                      <a:pt x="56" y="5"/>
                    </a:lnTo>
                    <a:lnTo>
                      <a:pt x="61" y="3"/>
                    </a:lnTo>
                    <a:lnTo>
                      <a:pt x="66" y="3"/>
                    </a:lnTo>
                    <a:lnTo>
                      <a:pt x="71" y="0"/>
                    </a:lnTo>
                    <a:lnTo>
                      <a:pt x="76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5" name="Freeform 191"/>
              <p:cNvSpPr>
                <a:spLocks/>
              </p:cNvSpPr>
              <p:nvPr/>
            </p:nvSpPr>
            <p:spPr bwMode="auto">
              <a:xfrm>
                <a:off x="4783" y="3901"/>
                <a:ext cx="148" cy="47"/>
              </a:xfrm>
              <a:custGeom>
                <a:avLst/>
                <a:gdLst/>
                <a:ahLst/>
                <a:cxnLst>
                  <a:cxn ang="0">
                    <a:pos x="147" y="46"/>
                  </a:cxn>
                  <a:cxn ang="0">
                    <a:pos x="142" y="42"/>
                  </a:cxn>
                  <a:cxn ang="0">
                    <a:pos x="130" y="34"/>
                  </a:cxn>
                  <a:cxn ang="0">
                    <a:pos x="125" y="31"/>
                  </a:cxn>
                  <a:cxn ang="0">
                    <a:pos x="121" y="31"/>
                  </a:cxn>
                  <a:cxn ang="0">
                    <a:pos x="116" y="25"/>
                  </a:cxn>
                  <a:cxn ang="0">
                    <a:pos x="111" y="25"/>
                  </a:cxn>
                  <a:cxn ang="0">
                    <a:pos x="106" y="20"/>
                  </a:cxn>
                  <a:cxn ang="0">
                    <a:pos x="101" y="20"/>
                  </a:cxn>
                  <a:cxn ang="0">
                    <a:pos x="97" y="17"/>
                  </a:cxn>
                  <a:cxn ang="0">
                    <a:pos x="92" y="17"/>
                  </a:cxn>
                  <a:cxn ang="0">
                    <a:pos x="87" y="17"/>
                  </a:cxn>
                  <a:cxn ang="0">
                    <a:pos x="83" y="17"/>
                  </a:cxn>
                  <a:cxn ang="0">
                    <a:pos x="77" y="17"/>
                  </a:cxn>
                  <a:cxn ang="0">
                    <a:pos x="73" y="17"/>
                  </a:cxn>
                  <a:cxn ang="0">
                    <a:pos x="69" y="17"/>
                  </a:cxn>
                  <a:cxn ang="0">
                    <a:pos x="63" y="14"/>
                  </a:cxn>
                  <a:cxn ang="0">
                    <a:pos x="59" y="14"/>
                  </a:cxn>
                  <a:cxn ang="0">
                    <a:pos x="54" y="11"/>
                  </a:cxn>
                  <a:cxn ang="0">
                    <a:pos x="42" y="8"/>
                  </a:cxn>
                  <a:cxn ang="0">
                    <a:pos x="33" y="3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148" h="47">
                    <a:moveTo>
                      <a:pt x="147" y="46"/>
                    </a:moveTo>
                    <a:lnTo>
                      <a:pt x="142" y="42"/>
                    </a:lnTo>
                    <a:lnTo>
                      <a:pt x="130" y="34"/>
                    </a:lnTo>
                    <a:lnTo>
                      <a:pt x="125" y="31"/>
                    </a:lnTo>
                    <a:lnTo>
                      <a:pt x="121" y="31"/>
                    </a:lnTo>
                    <a:lnTo>
                      <a:pt x="116" y="25"/>
                    </a:lnTo>
                    <a:lnTo>
                      <a:pt x="111" y="25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17"/>
                    </a:lnTo>
                    <a:lnTo>
                      <a:pt x="92" y="17"/>
                    </a:lnTo>
                    <a:lnTo>
                      <a:pt x="87" y="17"/>
                    </a:lnTo>
                    <a:lnTo>
                      <a:pt x="83" y="17"/>
                    </a:lnTo>
                    <a:lnTo>
                      <a:pt x="77" y="17"/>
                    </a:lnTo>
                    <a:lnTo>
                      <a:pt x="73" y="17"/>
                    </a:lnTo>
                    <a:lnTo>
                      <a:pt x="69" y="17"/>
                    </a:lnTo>
                    <a:lnTo>
                      <a:pt x="63" y="14"/>
                    </a:lnTo>
                    <a:lnTo>
                      <a:pt x="59" y="14"/>
                    </a:lnTo>
                    <a:lnTo>
                      <a:pt x="54" y="11"/>
                    </a:lnTo>
                    <a:lnTo>
                      <a:pt x="42" y="8"/>
                    </a:lnTo>
                    <a:lnTo>
                      <a:pt x="33" y="3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6" name="Freeform 192"/>
              <p:cNvSpPr>
                <a:spLocks/>
              </p:cNvSpPr>
              <p:nvPr/>
            </p:nvSpPr>
            <p:spPr bwMode="auto">
              <a:xfrm>
                <a:off x="4780" y="3530"/>
                <a:ext cx="120" cy="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25" y="3"/>
                  </a:cxn>
                  <a:cxn ang="0">
                    <a:pos x="35" y="3"/>
                  </a:cxn>
                  <a:cxn ang="0">
                    <a:pos x="40" y="3"/>
                  </a:cxn>
                  <a:cxn ang="0">
                    <a:pos x="45" y="3"/>
                  </a:cxn>
                  <a:cxn ang="0">
                    <a:pos x="49" y="5"/>
                  </a:cxn>
                  <a:cxn ang="0">
                    <a:pos x="54" y="8"/>
                  </a:cxn>
                  <a:cxn ang="0">
                    <a:pos x="54" y="14"/>
                  </a:cxn>
                  <a:cxn ang="0">
                    <a:pos x="59" y="14"/>
                  </a:cxn>
                  <a:cxn ang="0">
                    <a:pos x="61" y="20"/>
                  </a:cxn>
                  <a:cxn ang="0">
                    <a:pos x="66" y="23"/>
                  </a:cxn>
                  <a:cxn ang="0">
                    <a:pos x="71" y="25"/>
                  </a:cxn>
                  <a:cxn ang="0">
                    <a:pos x="75" y="25"/>
                  </a:cxn>
                  <a:cxn ang="0">
                    <a:pos x="80" y="28"/>
                  </a:cxn>
                  <a:cxn ang="0">
                    <a:pos x="85" y="31"/>
                  </a:cxn>
                  <a:cxn ang="0">
                    <a:pos x="87" y="37"/>
                  </a:cxn>
                  <a:cxn ang="0">
                    <a:pos x="90" y="42"/>
                  </a:cxn>
                  <a:cxn ang="0">
                    <a:pos x="95" y="45"/>
                  </a:cxn>
                  <a:cxn ang="0">
                    <a:pos x="97" y="50"/>
                  </a:cxn>
                  <a:cxn ang="0">
                    <a:pos x="102" y="54"/>
                  </a:cxn>
                  <a:cxn ang="0">
                    <a:pos x="104" y="59"/>
                  </a:cxn>
                  <a:cxn ang="0">
                    <a:pos x="109" y="62"/>
                  </a:cxn>
                  <a:cxn ang="0">
                    <a:pos x="114" y="67"/>
                  </a:cxn>
                  <a:cxn ang="0">
                    <a:pos x="119" y="71"/>
                  </a:cxn>
                </a:cxnLst>
                <a:rect l="0" t="0" r="r" b="b"/>
                <a:pathLst>
                  <a:path w="120" h="72">
                    <a:moveTo>
                      <a:pt x="0" y="0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25" y="3"/>
                    </a:lnTo>
                    <a:lnTo>
                      <a:pt x="35" y="3"/>
                    </a:lnTo>
                    <a:lnTo>
                      <a:pt x="40" y="3"/>
                    </a:lnTo>
                    <a:lnTo>
                      <a:pt x="45" y="3"/>
                    </a:lnTo>
                    <a:lnTo>
                      <a:pt x="49" y="5"/>
                    </a:lnTo>
                    <a:lnTo>
                      <a:pt x="54" y="8"/>
                    </a:lnTo>
                    <a:lnTo>
                      <a:pt x="54" y="14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6" y="23"/>
                    </a:lnTo>
                    <a:lnTo>
                      <a:pt x="71" y="25"/>
                    </a:lnTo>
                    <a:lnTo>
                      <a:pt x="75" y="25"/>
                    </a:lnTo>
                    <a:lnTo>
                      <a:pt x="80" y="28"/>
                    </a:lnTo>
                    <a:lnTo>
                      <a:pt x="85" y="31"/>
                    </a:lnTo>
                    <a:lnTo>
                      <a:pt x="87" y="37"/>
                    </a:lnTo>
                    <a:lnTo>
                      <a:pt x="90" y="42"/>
                    </a:lnTo>
                    <a:lnTo>
                      <a:pt x="95" y="45"/>
                    </a:lnTo>
                    <a:lnTo>
                      <a:pt x="97" y="50"/>
                    </a:lnTo>
                    <a:lnTo>
                      <a:pt x="102" y="54"/>
                    </a:lnTo>
                    <a:lnTo>
                      <a:pt x="104" y="59"/>
                    </a:lnTo>
                    <a:lnTo>
                      <a:pt x="109" y="62"/>
                    </a:lnTo>
                    <a:lnTo>
                      <a:pt x="114" y="67"/>
                    </a:lnTo>
                    <a:lnTo>
                      <a:pt x="119" y="71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897" name="Freeform 193"/>
              <p:cNvSpPr>
                <a:spLocks/>
              </p:cNvSpPr>
              <p:nvPr/>
            </p:nvSpPr>
            <p:spPr bwMode="auto">
              <a:xfrm>
                <a:off x="4818" y="3910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898" name="Group 194"/>
            <p:cNvGrpSpPr>
              <a:grpSpLocks/>
            </p:cNvGrpSpPr>
            <p:nvPr/>
          </p:nvGrpSpPr>
          <p:grpSpPr bwMode="auto">
            <a:xfrm>
              <a:off x="4771" y="2966"/>
              <a:ext cx="408" cy="246"/>
              <a:chOff x="4919" y="3926"/>
              <a:chExt cx="408" cy="246"/>
            </a:xfrm>
          </p:grpSpPr>
          <p:grpSp>
            <p:nvGrpSpPr>
              <p:cNvPr id="1096899" name="Group 195"/>
              <p:cNvGrpSpPr>
                <a:grpSpLocks/>
              </p:cNvGrpSpPr>
              <p:nvPr/>
            </p:nvGrpSpPr>
            <p:grpSpPr bwMode="auto">
              <a:xfrm>
                <a:off x="4919" y="3926"/>
                <a:ext cx="408" cy="246"/>
                <a:chOff x="4919" y="3926"/>
                <a:chExt cx="408" cy="246"/>
              </a:xfrm>
            </p:grpSpPr>
            <p:sp>
              <p:nvSpPr>
                <p:cNvPr id="1096900" name="Freeform 196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  <a:lnTo>
                        <a:pt x="387" y="188"/>
                      </a:lnTo>
                    </a:path>
                  </a:pathLst>
                </a:custGeom>
                <a:solidFill>
                  <a:srgbClr val="C0FEF9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901" name="Freeform 197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902" name="Freeform 198"/>
              <p:cNvSpPr>
                <a:spLocks/>
              </p:cNvSpPr>
              <p:nvPr/>
            </p:nvSpPr>
            <p:spPr bwMode="auto">
              <a:xfrm>
                <a:off x="5240" y="4108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5"/>
                  </a:cxn>
                  <a:cxn ang="0">
                    <a:pos x="16" y="11"/>
                  </a:cxn>
                  <a:cxn ang="0">
                    <a:pos x="16" y="16"/>
                  </a:cxn>
                  <a:cxn ang="0">
                    <a:pos x="8" y="22"/>
                  </a:cxn>
                  <a:cxn ang="0">
                    <a:pos x="8" y="27"/>
                  </a:cxn>
                  <a:cxn ang="0">
                    <a:pos x="0" y="33"/>
                  </a:cxn>
                  <a:cxn ang="0">
                    <a:pos x="0" y="39"/>
                  </a:cxn>
                </a:cxnLst>
                <a:rect l="0" t="0" r="r" b="b"/>
                <a:pathLst>
                  <a:path w="17" h="40">
                    <a:moveTo>
                      <a:pt x="8" y="0"/>
                    </a:moveTo>
                    <a:lnTo>
                      <a:pt x="8" y="5"/>
                    </a:lnTo>
                    <a:lnTo>
                      <a:pt x="16" y="11"/>
                    </a:lnTo>
                    <a:lnTo>
                      <a:pt x="16" y="16"/>
                    </a:lnTo>
                    <a:lnTo>
                      <a:pt x="8" y="22"/>
                    </a:lnTo>
                    <a:lnTo>
                      <a:pt x="8" y="27"/>
                    </a:lnTo>
                    <a:lnTo>
                      <a:pt x="0" y="33"/>
                    </a:lnTo>
                    <a:lnTo>
                      <a:pt x="0" y="3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03" name="Freeform 199"/>
              <p:cNvSpPr>
                <a:spLocks/>
              </p:cNvSpPr>
              <p:nvPr/>
            </p:nvSpPr>
            <p:spPr bwMode="auto">
              <a:xfrm>
                <a:off x="5170" y="4114"/>
                <a:ext cx="46" cy="3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5"/>
                  </a:cxn>
                  <a:cxn ang="0">
                    <a:pos x="45" y="10"/>
                  </a:cxn>
                  <a:cxn ang="0">
                    <a:pos x="42" y="17"/>
                  </a:cxn>
                  <a:cxn ang="0">
                    <a:pos x="37" y="22"/>
                  </a:cxn>
                  <a:cxn ang="0">
                    <a:pos x="35" y="28"/>
                  </a:cxn>
                  <a:cxn ang="0">
                    <a:pos x="30" y="31"/>
                  </a:cxn>
                  <a:cxn ang="0">
                    <a:pos x="25" y="31"/>
                  </a:cxn>
                  <a:cxn ang="0">
                    <a:pos x="21" y="31"/>
                  </a:cxn>
                  <a:cxn ang="0">
                    <a:pos x="0" y="28"/>
                  </a:cxn>
                </a:cxnLst>
                <a:rect l="0" t="0" r="r" b="b"/>
                <a:pathLst>
                  <a:path w="46" h="32">
                    <a:moveTo>
                      <a:pt x="45" y="0"/>
                    </a:moveTo>
                    <a:lnTo>
                      <a:pt x="45" y="5"/>
                    </a:lnTo>
                    <a:lnTo>
                      <a:pt x="45" y="10"/>
                    </a:lnTo>
                    <a:lnTo>
                      <a:pt x="42" y="17"/>
                    </a:lnTo>
                    <a:lnTo>
                      <a:pt x="37" y="22"/>
                    </a:lnTo>
                    <a:lnTo>
                      <a:pt x="35" y="28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1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04" name="Freeform 200"/>
              <p:cNvSpPr>
                <a:spLocks/>
              </p:cNvSpPr>
              <p:nvPr/>
            </p:nvSpPr>
            <p:spPr bwMode="auto">
              <a:xfrm>
                <a:off x="4989" y="4032"/>
                <a:ext cx="65" cy="31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0"/>
                  </a:cxn>
                  <a:cxn ang="0">
                    <a:pos x="54" y="0"/>
                  </a:cxn>
                  <a:cxn ang="0">
                    <a:pos x="49" y="2"/>
                  </a:cxn>
                  <a:cxn ang="0">
                    <a:pos x="44" y="2"/>
                  </a:cxn>
                  <a:cxn ang="0">
                    <a:pos x="40" y="5"/>
                  </a:cxn>
                  <a:cxn ang="0">
                    <a:pos x="35" y="5"/>
                  </a:cxn>
                  <a:cxn ang="0">
                    <a:pos x="30" y="8"/>
                  </a:cxn>
                  <a:cxn ang="0">
                    <a:pos x="25" y="8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4" y="19"/>
                  </a:cxn>
                  <a:cxn ang="0">
                    <a:pos x="9" y="22"/>
                  </a:cxn>
                  <a:cxn ang="0">
                    <a:pos x="4" y="24"/>
                  </a:cxn>
                  <a:cxn ang="0">
                    <a:pos x="0" y="30"/>
                  </a:cxn>
                </a:cxnLst>
                <a:rect l="0" t="0" r="r" b="b"/>
                <a:pathLst>
                  <a:path w="65" h="31">
                    <a:moveTo>
                      <a:pt x="64" y="0"/>
                    </a:moveTo>
                    <a:lnTo>
                      <a:pt x="59" y="0"/>
                    </a:lnTo>
                    <a:lnTo>
                      <a:pt x="54" y="0"/>
                    </a:lnTo>
                    <a:lnTo>
                      <a:pt x="49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35" y="5"/>
                    </a:lnTo>
                    <a:lnTo>
                      <a:pt x="30" y="8"/>
                    </a:lnTo>
                    <a:lnTo>
                      <a:pt x="25" y="8"/>
                    </a:lnTo>
                    <a:lnTo>
                      <a:pt x="21" y="11"/>
                    </a:lnTo>
                    <a:lnTo>
                      <a:pt x="16" y="13"/>
                    </a:lnTo>
                    <a:lnTo>
                      <a:pt x="14" y="19"/>
                    </a:lnTo>
                    <a:lnTo>
                      <a:pt x="9" y="22"/>
                    </a:lnTo>
                    <a:lnTo>
                      <a:pt x="4" y="24"/>
                    </a:lnTo>
                    <a:lnTo>
                      <a:pt x="0" y="3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05" name="Freeform 201"/>
              <p:cNvSpPr>
                <a:spLocks/>
              </p:cNvSpPr>
              <p:nvPr/>
            </p:nvSpPr>
            <p:spPr bwMode="auto">
              <a:xfrm>
                <a:off x="4940" y="3991"/>
                <a:ext cx="69" cy="19"/>
              </a:xfrm>
              <a:custGeom>
                <a:avLst/>
                <a:gdLst/>
                <a:ahLst/>
                <a:cxnLst>
                  <a:cxn ang="0">
                    <a:pos x="68" y="5"/>
                  </a:cxn>
                  <a:cxn ang="0">
                    <a:pos x="63" y="5"/>
                  </a:cxn>
                  <a:cxn ang="0">
                    <a:pos x="58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39" y="0"/>
                  </a:cxn>
                  <a:cxn ang="0">
                    <a:pos x="35" y="5"/>
                  </a:cxn>
                  <a:cxn ang="0">
                    <a:pos x="30" y="5"/>
                  </a:cxn>
                  <a:cxn ang="0">
                    <a:pos x="25" y="5"/>
                  </a:cxn>
                  <a:cxn ang="0">
                    <a:pos x="21" y="5"/>
                  </a:cxn>
                  <a:cxn ang="0">
                    <a:pos x="15" y="5"/>
                  </a:cxn>
                  <a:cxn ang="0">
                    <a:pos x="11" y="5"/>
                  </a:cxn>
                  <a:cxn ang="0">
                    <a:pos x="6" y="9"/>
                  </a:cxn>
                  <a:cxn ang="0">
                    <a:pos x="2" y="12"/>
                  </a:cxn>
                  <a:cxn ang="0">
                    <a:pos x="0" y="18"/>
                  </a:cxn>
                </a:cxnLst>
                <a:rect l="0" t="0" r="r" b="b"/>
                <a:pathLst>
                  <a:path w="69" h="19">
                    <a:moveTo>
                      <a:pt x="68" y="5"/>
                    </a:moveTo>
                    <a:lnTo>
                      <a:pt x="63" y="5"/>
                    </a:lnTo>
                    <a:lnTo>
                      <a:pt x="58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39" y="0"/>
                    </a:lnTo>
                    <a:lnTo>
                      <a:pt x="35" y="5"/>
                    </a:lnTo>
                    <a:lnTo>
                      <a:pt x="30" y="5"/>
                    </a:lnTo>
                    <a:lnTo>
                      <a:pt x="25" y="5"/>
                    </a:lnTo>
                    <a:lnTo>
                      <a:pt x="21" y="5"/>
                    </a:lnTo>
                    <a:lnTo>
                      <a:pt x="15" y="5"/>
                    </a:lnTo>
                    <a:lnTo>
                      <a:pt x="11" y="5"/>
                    </a:lnTo>
                    <a:lnTo>
                      <a:pt x="6" y="9"/>
                    </a:lnTo>
                    <a:lnTo>
                      <a:pt x="2" y="12"/>
                    </a:lnTo>
                    <a:lnTo>
                      <a:pt x="0" y="1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06" name="Freeform 202"/>
              <p:cNvSpPr>
                <a:spLocks/>
              </p:cNvSpPr>
              <p:nvPr/>
            </p:nvSpPr>
            <p:spPr bwMode="auto">
              <a:xfrm>
                <a:off x="4980" y="4011"/>
                <a:ext cx="57" cy="3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1" y="3"/>
                  </a:cxn>
                  <a:cxn ang="0">
                    <a:pos x="46" y="3"/>
                  </a:cxn>
                  <a:cxn ang="0">
                    <a:pos x="42" y="5"/>
                  </a:cxn>
                  <a:cxn ang="0">
                    <a:pos x="37" y="5"/>
                  </a:cxn>
                  <a:cxn ang="0">
                    <a:pos x="32" y="8"/>
                  </a:cxn>
                  <a:cxn ang="0">
                    <a:pos x="27" y="11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9" y="23"/>
                  </a:cxn>
                  <a:cxn ang="0">
                    <a:pos x="4" y="26"/>
                  </a:cxn>
                  <a:cxn ang="0">
                    <a:pos x="0" y="29"/>
                  </a:cxn>
                </a:cxnLst>
                <a:rect l="0" t="0" r="r" b="b"/>
                <a:pathLst>
                  <a:path w="57" h="30">
                    <a:moveTo>
                      <a:pt x="56" y="0"/>
                    </a:moveTo>
                    <a:lnTo>
                      <a:pt x="51" y="3"/>
                    </a:lnTo>
                    <a:lnTo>
                      <a:pt x="46" y="3"/>
                    </a:lnTo>
                    <a:lnTo>
                      <a:pt x="42" y="5"/>
                    </a:lnTo>
                    <a:lnTo>
                      <a:pt x="37" y="5"/>
                    </a:lnTo>
                    <a:lnTo>
                      <a:pt x="32" y="8"/>
                    </a:lnTo>
                    <a:lnTo>
                      <a:pt x="27" y="11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9" y="23"/>
                    </a:lnTo>
                    <a:lnTo>
                      <a:pt x="4" y="26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907" name="Group 203"/>
            <p:cNvGrpSpPr>
              <a:grpSpLocks/>
            </p:cNvGrpSpPr>
            <p:nvPr/>
          </p:nvGrpSpPr>
          <p:grpSpPr bwMode="auto">
            <a:xfrm>
              <a:off x="4416" y="2496"/>
              <a:ext cx="765" cy="719"/>
              <a:chOff x="4564" y="3456"/>
              <a:chExt cx="765" cy="719"/>
            </a:xfrm>
          </p:grpSpPr>
          <p:grpSp>
            <p:nvGrpSpPr>
              <p:cNvPr id="1096908" name="Group 204"/>
              <p:cNvGrpSpPr>
                <a:grpSpLocks/>
              </p:cNvGrpSpPr>
              <p:nvPr/>
            </p:nvGrpSpPr>
            <p:grpSpPr bwMode="auto">
              <a:xfrm>
                <a:off x="4564" y="3456"/>
                <a:ext cx="765" cy="719"/>
                <a:chOff x="4564" y="3456"/>
                <a:chExt cx="765" cy="719"/>
              </a:xfrm>
            </p:grpSpPr>
            <p:sp>
              <p:nvSpPr>
                <p:cNvPr id="1096909" name="Freeform 205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  <a:lnTo>
                        <a:pt x="45" y="42"/>
                      </a:lnTo>
                    </a:path>
                  </a:pathLst>
                </a:custGeom>
                <a:solidFill>
                  <a:srgbClr val="A2C1FE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910" name="Freeform 206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911" name="Freeform 207"/>
              <p:cNvSpPr>
                <a:spLocks/>
              </p:cNvSpPr>
              <p:nvPr/>
            </p:nvSpPr>
            <p:spPr bwMode="auto">
              <a:xfrm>
                <a:off x="4609" y="3521"/>
                <a:ext cx="155" cy="3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26"/>
                  </a:cxn>
                  <a:cxn ang="0">
                    <a:pos x="9" y="26"/>
                  </a:cxn>
                  <a:cxn ang="0">
                    <a:pos x="14" y="26"/>
                  </a:cxn>
                  <a:cxn ang="0">
                    <a:pos x="23" y="26"/>
                  </a:cxn>
                  <a:cxn ang="0">
                    <a:pos x="28" y="26"/>
                  </a:cxn>
                  <a:cxn ang="0">
                    <a:pos x="33" y="26"/>
                  </a:cxn>
                  <a:cxn ang="0">
                    <a:pos x="37" y="26"/>
                  </a:cxn>
                  <a:cxn ang="0">
                    <a:pos x="40" y="32"/>
                  </a:cxn>
                  <a:cxn ang="0">
                    <a:pos x="45" y="32"/>
                  </a:cxn>
                  <a:cxn ang="0">
                    <a:pos x="49" y="32"/>
                  </a:cxn>
                  <a:cxn ang="0">
                    <a:pos x="54" y="32"/>
                  </a:cxn>
                  <a:cxn ang="0">
                    <a:pos x="59" y="29"/>
                  </a:cxn>
                  <a:cxn ang="0">
                    <a:pos x="64" y="29"/>
                  </a:cxn>
                  <a:cxn ang="0">
                    <a:pos x="68" y="32"/>
                  </a:cxn>
                  <a:cxn ang="0">
                    <a:pos x="73" y="32"/>
                  </a:cxn>
                  <a:cxn ang="0">
                    <a:pos x="78" y="32"/>
                  </a:cxn>
                  <a:cxn ang="0">
                    <a:pos x="82" y="29"/>
                  </a:cxn>
                  <a:cxn ang="0">
                    <a:pos x="87" y="26"/>
                  </a:cxn>
                  <a:cxn ang="0">
                    <a:pos x="92" y="26"/>
                  </a:cxn>
                  <a:cxn ang="0">
                    <a:pos x="104" y="20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20" y="8"/>
                  </a:cxn>
                  <a:cxn ang="0">
                    <a:pos x="132" y="3"/>
                  </a:cxn>
                  <a:cxn ang="0">
                    <a:pos x="134" y="8"/>
                  </a:cxn>
                  <a:cxn ang="0">
                    <a:pos x="140" y="8"/>
                  </a:cxn>
                  <a:cxn ang="0">
                    <a:pos x="144" y="8"/>
                  </a:cxn>
                  <a:cxn ang="0">
                    <a:pos x="149" y="5"/>
                  </a:cxn>
                  <a:cxn ang="0">
                    <a:pos x="154" y="5"/>
                  </a:cxn>
                  <a:cxn ang="0">
                    <a:pos x="149" y="3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4" y="3"/>
                  </a:cxn>
                  <a:cxn ang="0">
                    <a:pos x="130" y="3"/>
                  </a:cxn>
                  <a:cxn ang="0">
                    <a:pos x="125" y="0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11" y="3"/>
                  </a:cxn>
                  <a:cxn ang="0">
                    <a:pos x="106" y="5"/>
                  </a:cxn>
                  <a:cxn ang="0">
                    <a:pos x="101" y="8"/>
                  </a:cxn>
                  <a:cxn ang="0">
                    <a:pos x="96" y="8"/>
                  </a:cxn>
                  <a:cxn ang="0">
                    <a:pos x="92" y="8"/>
                  </a:cxn>
                  <a:cxn ang="0">
                    <a:pos x="87" y="12"/>
                  </a:cxn>
                  <a:cxn ang="0">
                    <a:pos x="82" y="12"/>
                  </a:cxn>
                  <a:cxn ang="0">
                    <a:pos x="78" y="14"/>
                  </a:cxn>
                  <a:cxn ang="0">
                    <a:pos x="73" y="17"/>
                  </a:cxn>
                  <a:cxn ang="0">
                    <a:pos x="68" y="17"/>
                  </a:cxn>
                  <a:cxn ang="0">
                    <a:pos x="64" y="20"/>
                  </a:cxn>
                  <a:cxn ang="0">
                    <a:pos x="59" y="20"/>
                  </a:cxn>
                  <a:cxn ang="0">
                    <a:pos x="47" y="23"/>
                  </a:cxn>
                  <a:cxn ang="0">
                    <a:pos x="37" y="35"/>
                  </a:cxn>
                  <a:cxn ang="0">
                    <a:pos x="33" y="35"/>
                  </a:cxn>
                  <a:cxn ang="0">
                    <a:pos x="28" y="35"/>
                  </a:cxn>
                  <a:cxn ang="0">
                    <a:pos x="23" y="32"/>
                  </a:cxn>
                  <a:cxn ang="0">
                    <a:pos x="19" y="32"/>
                  </a:cxn>
                </a:cxnLst>
                <a:rect l="0" t="0" r="r" b="b"/>
                <a:pathLst>
                  <a:path w="155" h="36">
                    <a:moveTo>
                      <a:pt x="0" y="32"/>
                    </a:moveTo>
                    <a:lnTo>
                      <a:pt x="4" y="26"/>
                    </a:lnTo>
                    <a:lnTo>
                      <a:pt x="9" y="26"/>
                    </a:lnTo>
                    <a:lnTo>
                      <a:pt x="14" y="26"/>
                    </a:lnTo>
                    <a:lnTo>
                      <a:pt x="23" y="26"/>
                    </a:lnTo>
                    <a:lnTo>
                      <a:pt x="28" y="26"/>
                    </a:lnTo>
                    <a:lnTo>
                      <a:pt x="33" y="26"/>
                    </a:lnTo>
                    <a:lnTo>
                      <a:pt x="37" y="26"/>
                    </a:lnTo>
                    <a:lnTo>
                      <a:pt x="40" y="32"/>
                    </a:lnTo>
                    <a:lnTo>
                      <a:pt x="45" y="32"/>
                    </a:lnTo>
                    <a:lnTo>
                      <a:pt x="49" y="32"/>
                    </a:lnTo>
                    <a:lnTo>
                      <a:pt x="54" y="32"/>
                    </a:lnTo>
                    <a:lnTo>
                      <a:pt x="59" y="29"/>
                    </a:lnTo>
                    <a:lnTo>
                      <a:pt x="64" y="29"/>
                    </a:lnTo>
                    <a:lnTo>
                      <a:pt x="68" y="32"/>
                    </a:lnTo>
                    <a:lnTo>
                      <a:pt x="73" y="32"/>
                    </a:lnTo>
                    <a:lnTo>
                      <a:pt x="78" y="32"/>
                    </a:lnTo>
                    <a:lnTo>
                      <a:pt x="82" y="29"/>
                    </a:lnTo>
                    <a:lnTo>
                      <a:pt x="87" y="26"/>
                    </a:lnTo>
                    <a:lnTo>
                      <a:pt x="92" y="26"/>
                    </a:lnTo>
                    <a:lnTo>
                      <a:pt x="104" y="20"/>
                    </a:lnTo>
                    <a:lnTo>
                      <a:pt x="108" y="23"/>
                    </a:lnTo>
                    <a:lnTo>
                      <a:pt x="108" y="17"/>
                    </a:lnTo>
                    <a:lnTo>
                      <a:pt x="120" y="8"/>
                    </a:lnTo>
                    <a:lnTo>
                      <a:pt x="132" y="3"/>
                    </a:lnTo>
                    <a:lnTo>
                      <a:pt x="134" y="8"/>
                    </a:lnTo>
                    <a:lnTo>
                      <a:pt x="140" y="8"/>
                    </a:lnTo>
                    <a:lnTo>
                      <a:pt x="144" y="8"/>
                    </a:lnTo>
                    <a:lnTo>
                      <a:pt x="149" y="5"/>
                    </a:lnTo>
                    <a:lnTo>
                      <a:pt x="154" y="5"/>
                    </a:lnTo>
                    <a:lnTo>
                      <a:pt x="149" y="3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4" y="3"/>
                    </a:lnTo>
                    <a:lnTo>
                      <a:pt x="130" y="3"/>
                    </a:lnTo>
                    <a:lnTo>
                      <a:pt x="125" y="0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11" y="3"/>
                    </a:lnTo>
                    <a:lnTo>
                      <a:pt x="106" y="5"/>
                    </a:lnTo>
                    <a:lnTo>
                      <a:pt x="101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87" y="12"/>
                    </a:lnTo>
                    <a:lnTo>
                      <a:pt x="82" y="12"/>
                    </a:lnTo>
                    <a:lnTo>
                      <a:pt x="78" y="14"/>
                    </a:lnTo>
                    <a:lnTo>
                      <a:pt x="73" y="17"/>
                    </a:lnTo>
                    <a:lnTo>
                      <a:pt x="68" y="17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47" y="23"/>
                    </a:lnTo>
                    <a:lnTo>
                      <a:pt x="37" y="35"/>
                    </a:lnTo>
                    <a:lnTo>
                      <a:pt x="33" y="35"/>
                    </a:lnTo>
                    <a:lnTo>
                      <a:pt x="28" y="35"/>
                    </a:lnTo>
                    <a:lnTo>
                      <a:pt x="23" y="32"/>
                    </a:lnTo>
                    <a:lnTo>
                      <a:pt x="19" y="3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2" name="Freeform 208"/>
              <p:cNvSpPr>
                <a:spLocks/>
              </p:cNvSpPr>
              <p:nvPr/>
            </p:nvSpPr>
            <p:spPr bwMode="auto">
              <a:xfrm>
                <a:off x="4702" y="3581"/>
                <a:ext cx="183" cy="1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3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3" y="8"/>
                  </a:cxn>
                  <a:cxn ang="0">
                    <a:pos x="37" y="5"/>
                  </a:cxn>
                  <a:cxn ang="0">
                    <a:pos x="42" y="3"/>
                  </a:cxn>
                  <a:cxn ang="0">
                    <a:pos x="47" y="3"/>
                  </a:cxn>
                  <a:cxn ang="0">
                    <a:pos x="51" y="0"/>
                  </a:cxn>
                  <a:cxn ang="0">
                    <a:pos x="56" y="0"/>
                  </a:cxn>
                  <a:cxn ang="0">
                    <a:pos x="61" y="0"/>
                  </a:cxn>
                  <a:cxn ang="0">
                    <a:pos x="65" y="0"/>
                  </a:cxn>
                  <a:cxn ang="0">
                    <a:pos x="70" y="0"/>
                  </a:cxn>
                  <a:cxn ang="0">
                    <a:pos x="75" y="3"/>
                  </a:cxn>
                  <a:cxn ang="0">
                    <a:pos x="80" y="8"/>
                  </a:cxn>
                  <a:cxn ang="0">
                    <a:pos x="85" y="11"/>
                  </a:cxn>
                  <a:cxn ang="0">
                    <a:pos x="89" y="14"/>
                  </a:cxn>
                  <a:cxn ang="0">
                    <a:pos x="94" y="14"/>
                  </a:cxn>
                  <a:cxn ang="0">
                    <a:pos x="99" y="16"/>
                  </a:cxn>
                  <a:cxn ang="0">
                    <a:pos x="103" y="20"/>
                  </a:cxn>
                  <a:cxn ang="0">
                    <a:pos x="108" y="22"/>
                  </a:cxn>
                  <a:cxn ang="0">
                    <a:pos x="113" y="25"/>
                  </a:cxn>
                  <a:cxn ang="0">
                    <a:pos x="118" y="28"/>
                  </a:cxn>
                  <a:cxn ang="0">
                    <a:pos x="122" y="31"/>
                  </a:cxn>
                  <a:cxn ang="0">
                    <a:pos x="127" y="33"/>
                  </a:cxn>
                  <a:cxn ang="0">
                    <a:pos x="132" y="39"/>
                  </a:cxn>
                  <a:cxn ang="0">
                    <a:pos x="136" y="42"/>
                  </a:cxn>
                  <a:cxn ang="0">
                    <a:pos x="141" y="45"/>
                  </a:cxn>
                  <a:cxn ang="0">
                    <a:pos x="144" y="50"/>
                  </a:cxn>
                  <a:cxn ang="0">
                    <a:pos x="148" y="53"/>
                  </a:cxn>
                  <a:cxn ang="0">
                    <a:pos x="151" y="59"/>
                  </a:cxn>
                  <a:cxn ang="0">
                    <a:pos x="156" y="65"/>
                  </a:cxn>
                  <a:cxn ang="0">
                    <a:pos x="165" y="70"/>
                  </a:cxn>
                  <a:cxn ang="0">
                    <a:pos x="165" y="82"/>
                  </a:cxn>
                  <a:cxn ang="0">
                    <a:pos x="170" y="84"/>
                  </a:cxn>
                  <a:cxn ang="0">
                    <a:pos x="172" y="90"/>
                  </a:cxn>
                  <a:cxn ang="0">
                    <a:pos x="177" y="96"/>
                  </a:cxn>
                  <a:cxn ang="0">
                    <a:pos x="182" y="99"/>
                  </a:cxn>
                </a:cxnLst>
                <a:rect l="0" t="0" r="r" b="b"/>
                <a:pathLst>
                  <a:path w="183" h="100">
                    <a:moveTo>
                      <a:pt x="0" y="3"/>
                    </a:moveTo>
                    <a:lnTo>
                      <a:pt x="4" y="3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3" y="8"/>
                    </a:lnTo>
                    <a:lnTo>
                      <a:pt x="37" y="5"/>
                    </a:lnTo>
                    <a:lnTo>
                      <a:pt x="42" y="3"/>
                    </a:lnTo>
                    <a:lnTo>
                      <a:pt x="47" y="3"/>
                    </a:lnTo>
                    <a:lnTo>
                      <a:pt x="51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5" y="3"/>
                    </a:lnTo>
                    <a:lnTo>
                      <a:pt x="80" y="8"/>
                    </a:lnTo>
                    <a:lnTo>
                      <a:pt x="85" y="11"/>
                    </a:lnTo>
                    <a:lnTo>
                      <a:pt x="89" y="14"/>
                    </a:lnTo>
                    <a:lnTo>
                      <a:pt x="94" y="14"/>
                    </a:lnTo>
                    <a:lnTo>
                      <a:pt x="99" y="16"/>
                    </a:lnTo>
                    <a:lnTo>
                      <a:pt x="103" y="20"/>
                    </a:lnTo>
                    <a:lnTo>
                      <a:pt x="108" y="22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2" y="31"/>
                    </a:lnTo>
                    <a:lnTo>
                      <a:pt x="127" y="33"/>
                    </a:lnTo>
                    <a:lnTo>
                      <a:pt x="132" y="39"/>
                    </a:lnTo>
                    <a:lnTo>
                      <a:pt x="136" y="42"/>
                    </a:lnTo>
                    <a:lnTo>
                      <a:pt x="141" y="45"/>
                    </a:lnTo>
                    <a:lnTo>
                      <a:pt x="144" y="50"/>
                    </a:lnTo>
                    <a:lnTo>
                      <a:pt x="148" y="53"/>
                    </a:lnTo>
                    <a:lnTo>
                      <a:pt x="151" y="59"/>
                    </a:lnTo>
                    <a:lnTo>
                      <a:pt x="156" y="65"/>
                    </a:lnTo>
                    <a:lnTo>
                      <a:pt x="165" y="70"/>
                    </a:lnTo>
                    <a:lnTo>
                      <a:pt x="165" y="82"/>
                    </a:lnTo>
                    <a:lnTo>
                      <a:pt x="170" y="84"/>
                    </a:lnTo>
                    <a:lnTo>
                      <a:pt x="172" y="90"/>
                    </a:lnTo>
                    <a:lnTo>
                      <a:pt x="177" y="96"/>
                    </a:lnTo>
                    <a:lnTo>
                      <a:pt x="182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3" name="Freeform 209"/>
              <p:cNvSpPr>
                <a:spLocks/>
              </p:cNvSpPr>
              <p:nvPr/>
            </p:nvSpPr>
            <p:spPr bwMode="auto">
              <a:xfrm>
                <a:off x="4607" y="3505"/>
                <a:ext cx="203" cy="35"/>
              </a:xfrm>
              <a:custGeom>
                <a:avLst/>
                <a:gdLst/>
                <a:ahLst/>
                <a:cxnLst>
                  <a:cxn ang="0">
                    <a:pos x="202" y="2"/>
                  </a:cxn>
                  <a:cxn ang="0">
                    <a:pos x="197" y="2"/>
                  </a:cxn>
                  <a:cxn ang="0">
                    <a:pos x="192" y="0"/>
                  </a:cxn>
                  <a:cxn ang="0">
                    <a:pos x="187" y="0"/>
                  </a:cxn>
                  <a:cxn ang="0">
                    <a:pos x="182" y="2"/>
                  </a:cxn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2"/>
                  </a:cxn>
                  <a:cxn ang="0">
                    <a:pos x="158" y="2"/>
                  </a:cxn>
                  <a:cxn ang="0">
                    <a:pos x="154" y="2"/>
                  </a:cxn>
                  <a:cxn ang="0">
                    <a:pos x="149" y="2"/>
                  </a:cxn>
                  <a:cxn ang="0">
                    <a:pos x="144" y="2"/>
                  </a:cxn>
                  <a:cxn ang="0">
                    <a:pos x="140" y="2"/>
                  </a:cxn>
                  <a:cxn ang="0">
                    <a:pos x="135" y="5"/>
                  </a:cxn>
                  <a:cxn ang="0">
                    <a:pos x="130" y="5"/>
                  </a:cxn>
                  <a:cxn ang="0">
                    <a:pos x="125" y="5"/>
                  </a:cxn>
                  <a:cxn ang="0">
                    <a:pos x="116" y="5"/>
                  </a:cxn>
                  <a:cxn ang="0">
                    <a:pos x="106" y="5"/>
                  </a:cxn>
                  <a:cxn ang="0">
                    <a:pos x="97" y="5"/>
                  </a:cxn>
                  <a:cxn ang="0">
                    <a:pos x="92" y="5"/>
                  </a:cxn>
                  <a:cxn ang="0">
                    <a:pos x="82" y="5"/>
                  </a:cxn>
                  <a:cxn ang="0">
                    <a:pos x="78" y="5"/>
                  </a:cxn>
                  <a:cxn ang="0">
                    <a:pos x="73" y="5"/>
                  </a:cxn>
                  <a:cxn ang="0">
                    <a:pos x="68" y="5"/>
                  </a:cxn>
                  <a:cxn ang="0">
                    <a:pos x="56" y="11"/>
                  </a:cxn>
                  <a:cxn ang="0">
                    <a:pos x="47" y="17"/>
                  </a:cxn>
                  <a:cxn ang="0">
                    <a:pos x="47" y="28"/>
                  </a:cxn>
                  <a:cxn ang="0">
                    <a:pos x="42" y="28"/>
                  </a:cxn>
                  <a:cxn ang="0">
                    <a:pos x="38" y="28"/>
                  </a:cxn>
                  <a:cxn ang="0">
                    <a:pos x="33" y="28"/>
                  </a:cxn>
                  <a:cxn ang="0">
                    <a:pos x="28" y="28"/>
                  </a:cxn>
                  <a:cxn ang="0">
                    <a:pos x="23" y="30"/>
                  </a:cxn>
                  <a:cxn ang="0">
                    <a:pos x="18" y="34"/>
                  </a:cxn>
                  <a:cxn ang="0">
                    <a:pos x="0" y="34"/>
                  </a:cxn>
                </a:cxnLst>
                <a:rect l="0" t="0" r="r" b="b"/>
                <a:pathLst>
                  <a:path w="203" h="35">
                    <a:moveTo>
                      <a:pt x="202" y="2"/>
                    </a:moveTo>
                    <a:lnTo>
                      <a:pt x="197" y="2"/>
                    </a:lnTo>
                    <a:lnTo>
                      <a:pt x="192" y="0"/>
                    </a:lnTo>
                    <a:lnTo>
                      <a:pt x="187" y="0"/>
                    </a:lnTo>
                    <a:lnTo>
                      <a:pt x="182" y="2"/>
                    </a:lnTo>
                    <a:lnTo>
                      <a:pt x="178" y="2"/>
                    </a:lnTo>
                    <a:lnTo>
                      <a:pt x="173" y="2"/>
                    </a:lnTo>
                    <a:lnTo>
                      <a:pt x="168" y="2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4" y="2"/>
                    </a:lnTo>
                    <a:lnTo>
                      <a:pt x="149" y="2"/>
                    </a:lnTo>
                    <a:lnTo>
                      <a:pt x="144" y="2"/>
                    </a:lnTo>
                    <a:lnTo>
                      <a:pt x="140" y="2"/>
                    </a:lnTo>
                    <a:lnTo>
                      <a:pt x="135" y="5"/>
                    </a:lnTo>
                    <a:lnTo>
                      <a:pt x="130" y="5"/>
                    </a:lnTo>
                    <a:lnTo>
                      <a:pt x="125" y="5"/>
                    </a:lnTo>
                    <a:lnTo>
                      <a:pt x="116" y="5"/>
                    </a:lnTo>
                    <a:lnTo>
                      <a:pt x="106" y="5"/>
                    </a:lnTo>
                    <a:lnTo>
                      <a:pt x="97" y="5"/>
                    </a:lnTo>
                    <a:lnTo>
                      <a:pt x="92" y="5"/>
                    </a:lnTo>
                    <a:lnTo>
                      <a:pt x="82" y="5"/>
                    </a:lnTo>
                    <a:lnTo>
                      <a:pt x="78" y="5"/>
                    </a:lnTo>
                    <a:lnTo>
                      <a:pt x="73" y="5"/>
                    </a:lnTo>
                    <a:lnTo>
                      <a:pt x="68" y="5"/>
                    </a:lnTo>
                    <a:lnTo>
                      <a:pt x="56" y="11"/>
                    </a:lnTo>
                    <a:lnTo>
                      <a:pt x="47" y="17"/>
                    </a:lnTo>
                    <a:lnTo>
                      <a:pt x="47" y="28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3" y="28"/>
                    </a:lnTo>
                    <a:lnTo>
                      <a:pt x="28" y="28"/>
                    </a:lnTo>
                    <a:lnTo>
                      <a:pt x="23" y="30"/>
                    </a:lnTo>
                    <a:lnTo>
                      <a:pt x="18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4" name="Freeform 210"/>
              <p:cNvSpPr>
                <a:spLocks/>
              </p:cNvSpPr>
              <p:nvPr/>
            </p:nvSpPr>
            <p:spPr bwMode="auto">
              <a:xfrm>
                <a:off x="4628" y="3722"/>
                <a:ext cx="106" cy="25"/>
              </a:xfrm>
              <a:custGeom>
                <a:avLst/>
                <a:gdLst/>
                <a:ahLst/>
                <a:cxnLst>
                  <a:cxn ang="0">
                    <a:pos x="105" y="5"/>
                  </a:cxn>
                  <a:cxn ang="0">
                    <a:pos x="100" y="3"/>
                  </a:cxn>
                  <a:cxn ang="0">
                    <a:pos x="95" y="0"/>
                  </a:cxn>
                  <a:cxn ang="0">
                    <a:pos x="90" y="0"/>
                  </a:cxn>
                  <a:cxn ang="0">
                    <a:pos x="85" y="0"/>
                  </a:cxn>
                  <a:cxn ang="0">
                    <a:pos x="80" y="0"/>
                  </a:cxn>
                  <a:cxn ang="0">
                    <a:pos x="76" y="0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9"/>
                  </a:cxn>
                  <a:cxn ang="0">
                    <a:pos x="56" y="9"/>
                  </a:cxn>
                  <a:cxn ang="0">
                    <a:pos x="52" y="9"/>
                  </a:cxn>
                  <a:cxn ang="0">
                    <a:pos x="47" y="9"/>
                  </a:cxn>
                  <a:cxn ang="0">
                    <a:pos x="42" y="12"/>
                  </a:cxn>
                  <a:cxn ang="0">
                    <a:pos x="38" y="12"/>
                  </a:cxn>
                  <a:cxn ang="0">
                    <a:pos x="33" y="14"/>
                  </a:cxn>
                  <a:cxn ang="0">
                    <a:pos x="28" y="14"/>
                  </a:cxn>
                  <a:cxn ang="0">
                    <a:pos x="23" y="18"/>
                  </a:cxn>
                  <a:cxn ang="0">
                    <a:pos x="18" y="18"/>
                  </a:cxn>
                  <a:cxn ang="0">
                    <a:pos x="14" y="18"/>
                  </a:cxn>
                  <a:cxn ang="0">
                    <a:pos x="9" y="20"/>
                  </a:cxn>
                  <a:cxn ang="0">
                    <a:pos x="4" y="24"/>
                  </a:cxn>
                  <a:cxn ang="0">
                    <a:pos x="0" y="24"/>
                  </a:cxn>
                </a:cxnLst>
                <a:rect l="0" t="0" r="r" b="b"/>
                <a:pathLst>
                  <a:path w="106" h="25">
                    <a:moveTo>
                      <a:pt x="105" y="5"/>
                    </a:moveTo>
                    <a:lnTo>
                      <a:pt x="100" y="3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9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7" y="9"/>
                    </a:lnTo>
                    <a:lnTo>
                      <a:pt x="42" y="12"/>
                    </a:lnTo>
                    <a:lnTo>
                      <a:pt x="38" y="12"/>
                    </a:lnTo>
                    <a:lnTo>
                      <a:pt x="33" y="14"/>
                    </a:lnTo>
                    <a:lnTo>
                      <a:pt x="28" y="14"/>
                    </a:lnTo>
                    <a:lnTo>
                      <a:pt x="23" y="18"/>
                    </a:lnTo>
                    <a:lnTo>
                      <a:pt x="18" y="18"/>
                    </a:lnTo>
                    <a:lnTo>
                      <a:pt x="14" y="18"/>
                    </a:lnTo>
                    <a:lnTo>
                      <a:pt x="9" y="20"/>
                    </a:lnTo>
                    <a:lnTo>
                      <a:pt x="4" y="24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5" name="Freeform 211"/>
              <p:cNvSpPr>
                <a:spLocks/>
              </p:cNvSpPr>
              <p:nvPr/>
            </p:nvSpPr>
            <p:spPr bwMode="auto">
              <a:xfrm>
                <a:off x="4597" y="3776"/>
                <a:ext cx="130" cy="35"/>
              </a:xfrm>
              <a:custGeom>
                <a:avLst/>
                <a:gdLst/>
                <a:ahLst/>
                <a:cxnLst>
                  <a:cxn ang="0">
                    <a:pos x="129" y="5"/>
                  </a:cxn>
                  <a:cxn ang="0">
                    <a:pos x="124" y="0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3"/>
                  </a:cxn>
                  <a:cxn ang="0">
                    <a:pos x="100" y="3"/>
                  </a:cxn>
                  <a:cxn ang="0">
                    <a:pos x="95" y="5"/>
                  </a:cxn>
                  <a:cxn ang="0">
                    <a:pos x="90" y="5"/>
                  </a:cxn>
                  <a:cxn ang="0">
                    <a:pos x="85" y="5"/>
                  </a:cxn>
                  <a:cxn ang="0">
                    <a:pos x="80" y="8"/>
                  </a:cxn>
                  <a:cxn ang="0">
                    <a:pos x="76" y="11"/>
                  </a:cxn>
                  <a:cxn ang="0">
                    <a:pos x="71" y="11"/>
                  </a:cxn>
                  <a:cxn ang="0">
                    <a:pos x="66" y="13"/>
                  </a:cxn>
                  <a:cxn ang="0">
                    <a:pos x="62" y="13"/>
                  </a:cxn>
                  <a:cxn ang="0">
                    <a:pos x="57" y="17"/>
                  </a:cxn>
                  <a:cxn ang="0">
                    <a:pos x="52" y="17"/>
                  </a:cxn>
                  <a:cxn ang="0">
                    <a:pos x="48" y="17"/>
                  </a:cxn>
                  <a:cxn ang="0">
                    <a:pos x="43" y="20"/>
                  </a:cxn>
                  <a:cxn ang="0">
                    <a:pos x="38" y="22"/>
                  </a:cxn>
                  <a:cxn ang="0">
                    <a:pos x="33" y="25"/>
                  </a:cxn>
                  <a:cxn ang="0">
                    <a:pos x="21" y="28"/>
                  </a:cxn>
                  <a:cxn ang="0">
                    <a:pos x="9" y="34"/>
                  </a:cxn>
                  <a:cxn ang="0">
                    <a:pos x="0" y="34"/>
                  </a:cxn>
                </a:cxnLst>
                <a:rect l="0" t="0" r="r" b="b"/>
                <a:pathLst>
                  <a:path w="130" h="35">
                    <a:moveTo>
                      <a:pt x="129" y="5"/>
                    </a:moveTo>
                    <a:lnTo>
                      <a:pt x="124" y="0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3"/>
                    </a:lnTo>
                    <a:lnTo>
                      <a:pt x="100" y="3"/>
                    </a:lnTo>
                    <a:lnTo>
                      <a:pt x="95" y="5"/>
                    </a:lnTo>
                    <a:lnTo>
                      <a:pt x="90" y="5"/>
                    </a:lnTo>
                    <a:lnTo>
                      <a:pt x="85" y="5"/>
                    </a:lnTo>
                    <a:lnTo>
                      <a:pt x="80" y="8"/>
                    </a:lnTo>
                    <a:lnTo>
                      <a:pt x="76" y="11"/>
                    </a:lnTo>
                    <a:lnTo>
                      <a:pt x="71" y="11"/>
                    </a:lnTo>
                    <a:lnTo>
                      <a:pt x="66" y="13"/>
                    </a:lnTo>
                    <a:lnTo>
                      <a:pt x="62" y="13"/>
                    </a:lnTo>
                    <a:lnTo>
                      <a:pt x="57" y="17"/>
                    </a:lnTo>
                    <a:lnTo>
                      <a:pt x="52" y="17"/>
                    </a:lnTo>
                    <a:lnTo>
                      <a:pt x="48" y="17"/>
                    </a:lnTo>
                    <a:lnTo>
                      <a:pt x="43" y="20"/>
                    </a:lnTo>
                    <a:lnTo>
                      <a:pt x="38" y="22"/>
                    </a:lnTo>
                    <a:lnTo>
                      <a:pt x="33" y="25"/>
                    </a:lnTo>
                    <a:lnTo>
                      <a:pt x="21" y="28"/>
                    </a:lnTo>
                    <a:lnTo>
                      <a:pt x="9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6" name="Freeform 212"/>
              <p:cNvSpPr>
                <a:spLocks/>
              </p:cNvSpPr>
              <p:nvPr/>
            </p:nvSpPr>
            <p:spPr bwMode="auto">
              <a:xfrm>
                <a:off x="4621" y="3587"/>
                <a:ext cx="48" cy="17"/>
              </a:xfrm>
              <a:custGeom>
                <a:avLst/>
                <a:gdLst/>
                <a:ahLst/>
                <a:cxnLst>
                  <a:cxn ang="0">
                    <a:pos x="47" y="16"/>
                  </a:cxn>
                  <a:cxn ang="0">
                    <a:pos x="37" y="5"/>
                  </a:cxn>
                  <a:cxn ang="0">
                    <a:pos x="33" y="5"/>
                  </a:cxn>
                  <a:cxn ang="0">
                    <a:pos x="27" y="5"/>
                  </a:cxn>
                  <a:cxn ang="0">
                    <a:pos x="23" y="5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4" y="5"/>
                  </a:cxn>
                  <a:cxn ang="0">
                    <a:pos x="0" y="5"/>
                  </a:cxn>
                </a:cxnLst>
                <a:rect l="0" t="0" r="r" b="b"/>
                <a:pathLst>
                  <a:path w="48" h="17">
                    <a:moveTo>
                      <a:pt x="47" y="16"/>
                    </a:moveTo>
                    <a:lnTo>
                      <a:pt x="37" y="5"/>
                    </a:lnTo>
                    <a:lnTo>
                      <a:pt x="33" y="5"/>
                    </a:lnTo>
                    <a:lnTo>
                      <a:pt x="27" y="5"/>
                    </a:lnTo>
                    <a:lnTo>
                      <a:pt x="23" y="5"/>
                    </a:lnTo>
                    <a:lnTo>
                      <a:pt x="19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7" name="Freeform 213"/>
              <p:cNvSpPr>
                <a:spLocks/>
              </p:cNvSpPr>
              <p:nvPr/>
            </p:nvSpPr>
            <p:spPr bwMode="auto">
              <a:xfrm>
                <a:off x="4661" y="3827"/>
                <a:ext cx="87" cy="17"/>
              </a:xfrm>
              <a:custGeom>
                <a:avLst/>
                <a:gdLst/>
                <a:ahLst/>
                <a:cxnLst>
                  <a:cxn ang="0">
                    <a:pos x="86" y="16"/>
                  </a:cxn>
                  <a:cxn ang="0">
                    <a:pos x="81" y="12"/>
                  </a:cxn>
                  <a:cxn ang="0">
                    <a:pos x="76" y="8"/>
                  </a:cxn>
                  <a:cxn ang="0">
                    <a:pos x="71" y="4"/>
                  </a:cxn>
                  <a:cxn ang="0">
                    <a:pos x="67" y="4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2" y="0"/>
                  </a:cxn>
                  <a:cxn ang="0">
                    <a:pos x="47" y="4"/>
                  </a:cxn>
                  <a:cxn ang="0">
                    <a:pos x="43" y="4"/>
                  </a:cxn>
                  <a:cxn ang="0">
                    <a:pos x="38" y="4"/>
                  </a:cxn>
                  <a:cxn ang="0">
                    <a:pos x="33" y="4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87" h="17">
                    <a:moveTo>
                      <a:pt x="86" y="16"/>
                    </a:moveTo>
                    <a:lnTo>
                      <a:pt x="81" y="12"/>
                    </a:lnTo>
                    <a:lnTo>
                      <a:pt x="76" y="8"/>
                    </a:lnTo>
                    <a:lnTo>
                      <a:pt x="71" y="4"/>
                    </a:lnTo>
                    <a:lnTo>
                      <a:pt x="67" y="4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7" y="4"/>
                    </a:lnTo>
                    <a:lnTo>
                      <a:pt x="43" y="4"/>
                    </a:lnTo>
                    <a:lnTo>
                      <a:pt x="38" y="4"/>
                    </a:lnTo>
                    <a:lnTo>
                      <a:pt x="33" y="4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8" name="Freeform 214"/>
              <p:cNvSpPr>
                <a:spLocks/>
              </p:cNvSpPr>
              <p:nvPr/>
            </p:nvSpPr>
            <p:spPr bwMode="auto">
              <a:xfrm>
                <a:off x="4621" y="3867"/>
                <a:ext cx="113" cy="24"/>
              </a:xfrm>
              <a:custGeom>
                <a:avLst/>
                <a:gdLst/>
                <a:ahLst/>
                <a:cxnLst>
                  <a:cxn ang="0">
                    <a:pos x="112" y="3"/>
                  </a:cxn>
                  <a:cxn ang="0">
                    <a:pos x="107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8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8" y="0"/>
                  </a:cxn>
                  <a:cxn ang="0">
                    <a:pos x="64" y="3"/>
                  </a:cxn>
                  <a:cxn ang="0">
                    <a:pos x="59" y="3"/>
                  </a:cxn>
                  <a:cxn ang="0">
                    <a:pos x="54" y="5"/>
                  </a:cxn>
                  <a:cxn ang="0">
                    <a:pos x="50" y="5"/>
                  </a:cxn>
                  <a:cxn ang="0">
                    <a:pos x="45" y="8"/>
                  </a:cxn>
                  <a:cxn ang="0">
                    <a:pos x="40" y="8"/>
                  </a:cxn>
                  <a:cxn ang="0">
                    <a:pos x="35" y="12"/>
                  </a:cxn>
                  <a:cxn ang="0">
                    <a:pos x="30" y="14"/>
                  </a:cxn>
                  <a:cxn ang="0">
                    <a:pos x="26" y="14"/>
                  </a:cxn>
                  <a:cxn ang="0">
                    <a:pos x="21" y="17"/>
                  </a:cxn>
                  <a:cxn ang="0">
                    <a:pos x="16" y="20"/>
                  </a:cxn>
                  <a:cxn ang="0">
                    <a:pos x="11" y="20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</a:cxnLst>
                <a:rect l="0" t="0" r="r" b="b"/>
                <a:pathLst>
                  <a:path w="113" h="24">
                    <a:moveTo>
                      <a:pt x="112" y="3"/>
                    </a:moveTo>
                    <a:lnTo>
                      <a:pt x="107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8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8" y="0"/>
                    </a:lnTo>
                    <a:lnTo>
                      <a:pt x="64" y="3"/>
                    </a:lnTo>
                    <a:lnTo>
                      <a:pt x="59" y="3"/>
                    </a:lnTo>
                    <a:lnTo>
                      <a:pt x="54" y="5"/>
                    </a:lnTo>
                    <a:lnTo>
                      <a:pt x="50" y="5"/>
                    </a:lnTo>
                    <a:lnTo>
                      <a:pt x="45" y="8"/>
                    </a:lnTo>
                    <a:lnTo>
                      <a:pt x="40" y="8"/>
                    </a:lnTo>
                    <a:lnTo>
                      <a:pt x="35" y="12"/>
                    </a:lnTo>
                    <a:lnTo>
                      <a:pt x="30" y="14"/>
                    </a:lnTo>
                    <a:lnTo>
                      <a:pt x="26" y="14"/>
                    </a:lnTo>
                    <a:lnTo>
                      <a:pt x="21" y="17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0" y="2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19" name="Freeform 215"/>
              <p:cNvSpPr>
                <a:spLocks/>
              </p:cNvSpPr>
              <p:nvPr/>
            </p:nvSpPr>
            <p:spPr bwMode="auto">
              <a:xfrm>
                <a:off x="4614" y="3947"/>
                <a:ext cx="179" cy="26"/>
              </a:xfrm>
              <a:custGeom>
                <a:avLst/>
                <a:gdLst/>
                <a:ahLst/>
                <a:cxnLst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0"/>
                  </a:cxn>
                  <a:cxn ang="0">
                    <a:pos x="158" y="0"/>
                  </a:cxn>
                  <a:cxn ang="0">
                    <a:pos x="154" y="0"/>
                  </a:cxn>
                  <a:cxn ang="0">
                    <a:pos x="149" y="0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0"/>
                  </a:cxn>
                  <a:cxn ang="0">
                    <a:pos x="121" y="0"/>
                  </a:cxn>
                  <a:cxn ang="0">
                    <a:pos x="116" y="0"/>
                  </a:cxn>
                  <a:cxn ang="0">
                    <a:pos x="111" y="0"/>
                  </a:cxn>
                  <a:cxn ang="0">
                    <a:pos x="106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7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9" y="2"/>
                  </a:cxn>
                  <a:cxn ang="0">
                    <a:pos x="63" y="5"/>
                  </a:cxn>
                  <a:cxn ang="0">
                    <a:pos x="59" y="8"/>
                  </a:cxn>
                  <a:cxn ang="0">
                    <a:pos x="54" y="8"/>
                  </a:cxn>
                  <a:cxn ang="0">
                    <a:pos x="49" y="10"/>
                  </a:cxn>
                  <a:cxn ang="0">
                    <a:pos x="37" y="10"/>
                  </a:cxn>
                  <a:cxn ang="0">
                    <a:pos x="28" y="10"/>
                  </a:cxn>
                  <a:cxn ang="0">
                    <a:pos x="19" y="22"/>
                  </a:cxn>
                  <a:cxn ang="0">
                    <a:pos x="14" y="22"/>
                  </a:cxn>
                  <a:cxn ang="0">
                    <a:pos x="9" y="25"/>
                  </a:cxn>
                  <a:cxn ang="0">
                    <a:pos x="4" y="25"/>
                  </a:cxn>
                  <a:cxn ang="0">
                    <a:pos x="0" y="25"/>
                  </a:cxn>
                </a:cxnLst>
                <a:rect l="0" t="0" r="r" b="b"/>
                <a:pathLst>
                  <a:path w="179" h="26">
                    <a:moveTo>
                      <a:pt x="178" y="2"/>
                    </a:moveTo>
                    <a:lnTo>
                      <a:pt x="173" y="2"/>
                    </a:lnTo>
                    <a:lnTo>
                      <a:pt x="168" y="2"/>
                    </a:lnTo>
                    <a:lnTo>
                      <a:pt x="163" y="0"/>
                    </a:lnTo>
                    <a:lnTo>
                      <a:pt x="158" y="0"/>
                    </a:lnTo>
                    <a:lnTo>
                      <a:pt x="154" y="0"/>
                    </a:lnTo>
                    <a:lnTo>
                      <a:pt x="149" y="0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0"/>
                    </a:lnTo>
                    <a:lnTo>
                      <a:pt x="121" y="0"/>
                    </a:lnTo>
                    <a:lnTo>
                      <a:pt x="116" y="0"/>
                    </a:lnTo>
                    <a:lnTo>
                      <a:pt x="111" y="0"/>
                    </a:lnTo>
                    <a:lnTo>
                      <a:pt x="106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7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9" y="2"/>
                    </a:lnTo>
                    <a:lnTo>
                      <a:pt x="63" y="5"/>
                    </a:lnTo>
                    <a:lnTo>
                      <a:pt x="59" y="8"/>
                    </a:lnTo>
                    <a:lnTo>
                      <a:pt x="54" y="8"/>
                    </a:lnTo>
                    <a:lnTo>
                      <a:pt x="49" y="10"/>
                    </a:lnTo>
                    <a:lnTo>
                      <a:pt x="37" y="10"/>
                    </a:lnTo>
                    <a:lnTo>
                      <a:pt x="28" y="10"/>
                    </a:lnTo>
                    <a:lnTo>
                      <a:pt x="19" y="22"/>
                    </a:lnTo>
                    <a:lnTo>
                      <a:pt x="14" y="22"/>
                    </a:lnTo>
                    <a:lnTo>
                      <a:pt x="9" y="25"/>
                    </a:lnTo>
                    <a:lnTo>
                      <a:pt x="4" y="25"/>
                    </a:lnTo>
                    <a:lnTo>
                      <a:pt x="0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0" name="Freeform 216"/>
              <p:cNvSpPr>
                <a:spLocks/>
              </p:cNvSpPr>
              <p:nvPr/>
            </p:nvSpPr>
            <p:spPr bwMode="auto">
              <a:xfrm>
                <a:off x="4595" y="4000"/>
                <a:ext cx="328" cy="92"/>
              </a:xfrm>
              <a:custGeom>
                <a:avLst/>
                <a:gdLst/>
                <a:ahLst/>
                <a:cxnLst>
                  <a:cxn ang="0">
                    <a:pos x="327" y="22"/>
                  </a:cxn>
                  <a:cxn ang="0">
                    <a:pos x="322" y="17"/>
                  </a:cxn>
                  <a:cxn ang="0">
                    <a:pos x="317" y="14"/>
                  </a:cxn>
                  <a:cxn ang="0">
                    <a:pos x="312" y="11"/>
                  </a:cxn>
                  <a:cxn ang="0">
                    <a:pos x="308" y="11"/>
                  </a:cxn>
                  <a:cxn ang="0">
                    <a:pos x="296" y="11"/>
                  </a:cxn>
                  <a:cxn ang="0">
                    <a:pos x="287" y="11"/>
                  </a:cxn>
                  <a:cxn ang="0">
                    <a:pos x="282" y="11"/>
                  </a:cxn>
                  <a:cxn ang="0">
                    <a:pos x="277" y="11"/>
                  </a:cxn>
                  <a:cxn ang="0">
                    <a:pos x="272" y="8"/>
                  </a:cxn>
                  <a:cxn ang="0">
                    <a:pos x="267" y="8"/>
                  </a:cxn>
                  <a:cxn ang="0">
                    <a:pos x="263" y="8"/>
                  </a:cxn>
                  <a:cxn ang="0">
                    <a:pos x="258" y="8"/>
                  </a:cxn>
                  <a:cxn ang="0">
                    <a:pos x="237" y="3"/>
                  </a:cxn>
                  <a:cxn ang="0">
                    <a:pos x="232" y="3"/>
                  </a:cxn>
                  <a:cxn ang="0">
                    <a:pos x="227" y="0"/>
                  </a:cxn>
                  <a:cxn ang="0">
                    <a:pos x="222" y="0"/>
                  </a:cxn>
                  <a:cxn ang="0">
                    <a:pos x="218" y="0"/>
                  </a:cxn>
                  <a:cxn ang="0">
                    <a:pos x="213" y="0"/>
                  </a:cxn>
                  <a:cxn ang="0">
                    <a:pos x="208" y="0"/>
                  </a:cxn>
                  <a:cxn ang="0">
                    <a:pos x="199" y="0"/>
                  </a:cxn>
                  <a:cxn ang="0">
                    <a:pos x="194" y="0"/>
                  </a:cxn>
                  <a:cxn ang="0">
                    <a:pos x="189" y="0"/>
                  </a:cxn>
                  <a:cxn ang="0">
                    <a:pos x="184" y="0"/>
                  </a:cxn>
                  <a:cxn ang="0">
                    <a:pos x="180" y="3"/>
                  </a:cxn>
                  <a:cxn ang="0">
                    <a:pos x="175" y="3"/>
                  </a:cxn>
                  <a:cxn ang="0">
                    <a:pos x="170" y="3"/>
                  </a:cxn>
                  <a:cxn ang="0">
                    <a:pos x="156" y="3"/>
                  </a:cxn>
                  <a:cxn ang="0">
                    <a:pos x="151" y="3"/>
                  </a:cxn>
                  <a:cxn ang="0">
                    <a:pos x="146" y="5"/>
                  </a:cxn>
                  <a:cxn ang="0">
                    <a:pos x="142" y="5"/>
                  </a:cxn>
                  <a:cxn ang="0">
                    <a:pos x="137" y="8"/>
                  </a:cxn>
                  <a:cxn ang="0">
                    <a:pos x="132" y="8"/>
                  </a:cxn>
                  <a:cxn ang="0">
                    <a:pos x="128" y="8"/>
                  </a:cxn>
                  <a:cxn ang="0">
                    <a:pos x="123" y="11"/>
                  </a:cxn>
                  <a:cxn ang="0">
                    <a:pos x="118" y="14"/>
                  </a:cxn>
                  <a:cxn ang="0">
                    <a:pos x="113" y="14"/>
                  </a:cxn>
                  <a:cxn ang="0">
                    <a:pos x="101" y="14"/>
                  </a:cxn>
                  <a:cxn ang="0">
                    <a:pos x="97" y="17"/>
                  </a:cxn>
                  <a:cxn ang="0">
                    <a:pos x="85" y="22"/>
                  </a:cxn>
                  <a:cxn ang="0">
                    <a:pos x="80" y="25"/>
                  </a:cxn>
                  <a:cxn ang="0">
                    <a:pos x="75" y="25"/>
                  </a:cxn>
                  <a:cxn ang="0">
                    <a:pos x="71" y="28"/>
                  </a:cxn>
                  <a:cxn ang="0">
                    <a:pos x="40" y="54"/>
                  </a:cxn>
                  <a:cxn ang="0">
                    <a:pos x="30" y="80"/>
                  </a:cxn>
                  <a:cxn ang="0">
                    <a:pos x="9" y="80"/>
                  </a:cxn>
                  <a:cxn ang="0">
                    <a:pos x="0" y="91"/>
                  </a:cxn>
                  <a:cxn ang="0">
                    <a:pos x="28" y="88"/>
                  </a:cxn>
                </a:cxnLst>
                <a:rect l="0" t="0" r="r" b="b"/>
                <a:pathLst>
                  <a:path w="328" h="92">
                    <a:moveTo>
                      <a:pt x="327" y="22"/>
                    </a:moveTo>
                    <a:lnTo>
                      <a:pt x="322" y="17"/>
                    </a:lnTo>
                    <a:lnTo>
                      <a:pt x="317" y="14"/>
                    </a:lnTo>
                    <a:lnTo>
                      <a:pt x="312" y="11"/>
                    </a:lnTo>
                    <a:lnTo>
                      <a:pt x="308" y="11"/>
                    </a:lnTo>
                    <a:lnTo>
                      <a:pt x="296" y="11"/>
                    </a:lnTo>
                    <a:lnTo>
                      <a:pt x="287" y="11"/>
                    </a:lnTo>
                    <a:lnTo>
                      <a:pt x="282" y="11"/>
                    </a:lnTo>
                    <a:lnTo>
                      <a:pt x="277" y="11"/>
                    </a:lnTo>
                    <a:lnTo>
                      <a:pt x="272" y="8"/>
                    </a:lnTo>
                    <a:lnTo>
                      <a:pt x="267" y="8"/>
                    </a:lnTo>
                    <a:lnTo>
                      <a:pt x="263" y="8"/>
                    </a:lnTo>
                    <a:lnTo>
                      <a:pt x="258" y="8"/>
                    </a:lnTo>
                    <a:lnTo>
                      <a:pt x="237" y="3"/>
                    </a:lnTo>
                    <a:lnTo>
                      <a:pt x="232" y="3"/>
                    </a:lnTo>
                    <a:lnTo>
                      <a:pt x="227" y="0"/>
                    </a:lnTo>
                    <a:lnTo>
                      <a:pt x="222" y="0"/>
                    </a:lnTo>
                    <a:lnTo>
                      <a:pt x="218" y="0"/>
                    </a:lnTo>
                    <a:lnTo>
                      <a:pt x="213" y="0"/>
                    </a:lnTo>
                    <a:lnTo>
                      <a:pt x="208" y="0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4" y="0"/>
                    </a:lnTo>
                    <a:lnTo>
                      <a:pt x="180" y="3"/>
                    </a:lnTo>
                    <a:lnTo>
                      <a:pt x="175" y="3"/>
                    </a:lnTo>
                    <a:lnTo>
                      <a:pt x="170" y="3"/>
                    </a:lnTo>
                    <a:lnTo>
                      <a:pt x="156" y="3"/>
                    </a:lnTo>
                    <a:lnTo>
                      <a:pt x="151" y="3"/>
                    </a:lnTo>
                    <a:lnTo>
                      <a:pt x="146" y="5"/>
                    </a:lnTo>
                    <a:lnTo>
                      <a:pt x="142" y="5"/>
                    </a:lnTo>
                    <a:lnTo>
                      <a:pt x="137" y="8"/>
                    </a:lnTo>
                    <a:lnTo>
                      <a:pt x="132" y="8"/>
                    </a:lnTo>
                    <a:lnTo>
                      <a:pt x="128" y="8"/>
                    </a:lnTo>
                    <a:lnTo>
                      <a:pt x="123" y="11"/>
                    </a:lnTo>
                    <a:lnTo>
                      <a:pt x="118" y="14"/>
                    </a:lnTo>
                    <a:lnTo>
                      <a:pt x="113" y="14"/>
                    </a:lnTo>
                    <a:lnTo>
                      <a:pt x="101" y="14"/>
                    </a:lnTo>
                    <a:lnTo>
                      <a:pt x="97" y="17"/>
                    </a:lnTo>
                    <a:lnTo>
                      <a:pt x="85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40" y="54"/>
                    </a:lnTo>
                    <a:lnTo>
                      <a:pt x="30" y="80"/>
                    </a:lnTo>
                    <a:lnTo>
                      <a:pt x="9" y="80"/>
                    </a:lnTo>
                    <a:lnTo>
                      <a:pt x="0" y="91"/>
                    </a:lnTo>
                    <a:lnTo>
                      <a:pt x="28" y="8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1" name="Freeform 217"/>
              <p:cNvSpPr>
                <a:spLocks/>
              </p:cNvSpPr>
              <p:nvPr/>
            </p:nvSpPr>
            <p:spPr bwMode="auto">
              <a:xfrm>
                <a:off x="4602" y="3756"/>
                <a:ext cx="158" cy="30"/>
              </a:xfrm>
              <a:custGeom>
                <a:avLst/>
                <a:gdLst/>
                <a:ahLst/>
                <a:cxnLst>
                  <a:cxn ang="0">
                    <a:pos x="157" y="5"/>
                  </a:cxn>
                  <a:cxn ang="0">
                    <a:pos x="152" y="5"/>
                  </a:cxn>
                  <a:cxn ang="0">
                    <a:pos x="147" y="5"/>
                  </a:cxn>
                  <a:cxn ang="0">
                    <a:pos x="142" y="3"/>
                  </a:cxn>
                  <a:cxn ang="0">
                    <a:pos x="133" y="3"/>
                  </a:cxn>
                  <a:cxn ang="0">
                    <a:pos x="128" y="3"/>
                  </a:cxn>
                  <a:cxn ang="0">
                    <a:pos x="123" y="3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0"/>
                  </a:cxn>
                  <a:cxn ang="0">
                    <a:pos x="100" y="0"/>
                  </a:cxn>
                  <a:cxn ang="0">
                    <a:pos x="95" y="3"/>
                  </a:cxn>
                  <a:cxn ang="0">
                    <a:pos x="90" y="3"/>
                  </a:cxn>
                  <a:cxn ang="0">
                    <a:pos x="85" y="3"/>
                  </a:cxn>
                  <a:cxn ang="0">
                    <a:pos x="81" y="3"/>
                  </a:cxn>
                  <a:cxn ang="0">
                    <a:pos x="75" y="3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5"/>
                  </a:cxn>
                  <a:cxn ang="0">
                    <a:pos x="57" y="8"/>
                  </a:cxn>
                  <a:cxn ang="0">
                    <a:pos x="52" y="8"/>
                  </a:cxn>
                  <a:cxn ang="0">
                    <a:pos x="47" y="11"/>
                  </a:cxn>
                  <a:cxn ang="0">
                    <a:pos x="43" y="14"/>
                  </a:cxn>
                  <a:cxn ang="0">
                    <a:pos x="33" y="14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9" y="17"/>
                  </a:cxn>
                  <a:cxn ang="0">
                    <a:pos x="9" y="29"/>
                  </a:cxn>
                  <a:cxn ang="0">
                    <a:pos x="4" y="29"/>
                  </a:cxn>
                  <a:cxn ang="0">
                    <a:pos x="0" y="29"/>
                  </a:cxn>
                </a:cxnLst>
                <a:rect l="0" t="0" r="r" b="b"/>
                <a:pathLst>
                  <a:path w="158" h="30">
                    <a:moveTo>
                      <a:pt x="157" y="5"/>
                    </a:moveTo>
                    <a:lnTo>
                      <a:pt x="152" y="5"/>
                    </a:lnTo>
                    <a:lnTo>
                      <a:pt x="147" y="5"/>
                    </a:lnTo>
                    <a:lnTo>
                      <a:pt x="142" y="3"/>
                    </a:lnTo>
                    <a:lnTo>
                      <a:pt x="133" y="3"/>
                    </a:lnTo>
                    <a:lnTo>
                      <a:pt x="128" y="3"/>
                    </a:lnTo>
                    <a:lnTo>
                      <a:pt x="123" y="3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9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81" y="3"/>
                    </a:lnTo>
                    <a:lnTo>
                      <a:pt x="75" y="3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5"/>
                    </a:lnTo>
                    <a:lnTo>
                      <a:pt x="57" y="8"/>
                    </a:lnTo>
                    <a:lnTo>
                      <a:pt x="52" y="8"/>
                    </a:lnTo>
                    <a:lnTo>
                      <a:pt x="47" y="11"/>
                    </a:lnTo>
                    <a:lnTo>
                      <a:pt x="43" y="14"/>
                    </a:lnTo>
                    <a:lnTo>
                      <a:pt x="33" y="14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9" y="17"/>
                    </a:lnTo>
                    <a:lnTo>
                      <a:pt x="9" y="29"/>
                    </a:lnTo>
                    <a:lnTo>
                      <a:pt x="4" y="29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2" name="Freeform 218"/>
              <p:cNvSpPr>
                <a:spLocks/>
              </p:cNvSpPr>
              <p:nvPr/>
            </p:nvSpPr>
            <p:spPr bwMode="auto">
              <a:xfrm>
                <a:off x="4619" y="4054"/>
                <a:ext cx="345" cy="100"/>
              </a:xfrm>
              <a:custGeom>
                <a:avLst/>
                <a:gdLst/>
                <a:ahLst/>
                <a:cxnLst>
                  <a:cxn ang="0">
                    <a:pos x="344" y="3"/>
                  </a:cxn>
                  <a:cxn ang="0">
                    <a:pos x="339" y="0"/>
                  </a:cxn>
                  <a:cxn ang="0">
                    <a:pos x="334" y="0"/>
                  </a:cxn>
                  <a:cxn ang="0">
                    <a:pos x="329" y="0"/>
                  </a:cxn>
                  <a:cxn ang="0">
                    <a:pos x="320" y="0"/>
                  </a:cxn>
                  <a:cxn ang="0">
                    <a:pos x="310" y="0"/>
                  </a:cxn>
                  <a:cxn ang="0">
                    <a:pos x="306" y="0"/>
                  </a:cxn>
                  <a:cxn ang="0">
                    <a:pos x="301" y="0"/>
                  </a:cxn>
                  <a:cxn ang="0">
                    <a:pos x="292" y="3"/>
                  </a:cxn>
                  <a:cxn ang="0">
                    <a:pos x="287" y="3"/>
                  </a:cxn>
                  <a:cxn ang="0">
                    <a:pos x="282" y="5"/>
                  </a:cxn>
                  <a:cxn ang="0">
                    <a:pos x="268" y="8"/>
                  </a:cxn>
                  <a:cxn ang="0">
                    <a:pos x="258" y="8"/>
                  </a:cxn>
                  <a:cxn ang="0">
                    <a:pos x="249" y="8"/>
                  </a:cxn>
                  <a:cxn ang="0">
                    <a:pos x="239" y="8"/>
                  </a:cxn>
                  <a:cxn ang="0">
                    <a:pos x="235" y="8"/>
                  </a:cxn>
                  <a:cxn ang="0">
                    <a:pos x="230" y="8"/>
                  </a:cxn>
                  <a:cxn ang="0">
                    <a:pos x="225" y="8"/>
                  </a:cxn>
                  <a:cxn ang="0">
                    <a:pos x="220" y="8"/>
                  </a:cxn>
                  <a:cxn ang="0">
                    <a:pos x="215" y="8"/>
                  </a:cxn>
                  <a:cxn ang="0">
                    <a:pos x="211" y="11"/>
                  </a:cxn>
                  <a:cxn ang="0">
                    <a:pos x="206" y="11"/>
                  </a:cxn>
                  <a:cxn ang="0">
                    <a:pos x="201" y="11"/>
                  </a:cxn>
                  <a:cxn ang="0">
                    <a:pos x="197" y="11"/>
                  </a:cxn>
                  <a:cxn ang="0">
                    <a:pos x="189" y="14"/>
                  </a:cxn>
                  <a:cxn ang="0">
                    <a:pos x="185" y="14"/>
                  </a:cxn>
                  <a:cxn ang="0">
                    <a:pos x="173" y="17"/>
                  </a:cxn>
                  <a:cxn ang="0">
                    <a:pos x="163" y="17"/>
                  </a:cxn>
                  <a:cxn ang="0">
                    <a:pos x="154" y="28"/>
                  </a:cxn>
                  <a:cxn ang="0">
                    <a:pos x="149" y="28"/>
                  </a:cxn>
                  <a:cxn ang="0">
                    <a:pos x="144" y="33"/>
                  </a:cxn>
                  <a:cxn ang="0">
                    <a:pos x="140" y="36"/>
                  </a:cxn>
                  <a:cxn ang="0">
                    <a:pos x="135" y="36"/>
                  </a:cxn>
                  <a:cxn ang="0">
                    <a:pos x="130" y="40"/>
                  </a:cxn>
                  <a:cxn ang="0">
                    <a:pos x="120" y="40"/>
                  </a:cxn>
                  <a:cxn ang="0">
                    <a:pos x="111" y="51"/>
                  </a:cxn>
                  <a:cxn ang="0">
                    <a:pos x="106" y="51"/>
                  </a:cxn>
                  <a:cxn ang="0">
                    <a:pos x="102" y="53"/>
                  </a:cxn>
                  <a:cxn ang="0">
                    <a:pos x="97" y="56"/>
                  </a:cxn>
                  <a:cxn ang="0">
                    <a:pos x="92" y="59"/>
                  </a:cxn>
                  <a:cxn ang="0">
                    <a:pos x="87" y="59"/>
                  </a:cxn>
                  <a:cxn ang="0">
                    <a:pos x="83" y="62"/>
                  </a:cxn>
                  <a:cxn ang="0">
                    <a:pos x="61" y="73"/>
                  </a:cxn>
                  <a:cxn ang="0">
                    <a:pos x="52" y="85"/>
                  </a:cxn>
                  <a:cxn ang="0">
                    <a:pos x="42" y="85"/>
                  </a:cxn>
                  <a:cxn ang="0">
                    <a:pos x="33" y="96"/>
                  </a:cxn>
                  <a:cxn ang="0">
                    <a:pos x="21" y="96"/>
                  </a:cxn>
                  <a:cxn ang="0">
                    <a:pos x="11" y="96"/>
                  </a:cxn>
                  <a:cxn ang="0">
                    <a:pos x="7" y="99"/>
                  </a:cxn>
                  <a:cxn ang="0">
                    <a:pos x="2" y="99"/>
                  </a:cxn>
                  <a:cxn ang="0">
                    <a:pos x="0" y="99"/>
                  </a:cxn>
                </a:cxnLst>
                <a:rect l="0" t="0" r="r" b="b"/>
                <a:pathLst>
                  <a:path w="345" h="100">
                    <a:moveTo>
                      <a:pt x="344" y="3"/>
                    </a:moveTo>
                    <a:lnTo>
                      <a:pt x="339" y="0"/>
                    </a:lnTo>
                    <a:lnTo>
                      <a:pt x="334" y="0"/>
                    </a:lnTo>
                    <a:lnTo>
                      <a:pt x="329" y="0"/>
                    </a:lnTo>
                    <a:lnTo>
                      <a:pt x="320" y="0"/>
                    </a:lnTo>
                    <a:lnTo>
                      <a:pt x="310" y="0"/>
                    </a:lnTo>
                    <a:lnTo>
                      <a:pt x="306" y="0"/>
                    </a:lnTo>
                    <a:lnTo>
                      <a:pt x="301" y="0"/>
                    </a:lnTo>
                    <a:lnTo>
                      <a:pt x="292" y="3"/>
                    </a:lnTo>
                    <a:lnTo>
                      <a:pt x="287" y="3"/>
                    </a:lnTo>
                    <a:lnTo>
                      <a:pt x="282" y="5"/>
                    </a:lnTo>
                    <a:lnTo>
                      <a:pt x="268" y="8"/>
                    </a:lnTo>
                    <a:lnTo>
                      <a:pt x="258" y="8"/>
                    </a:lnTo>
                    <a:lnTo>
                      <a:pt x="249" y="8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30" y="8"/>
                    </a:lnTo>
                    <a:lnTo>
                      <a:pt x="225" y="8"/>
                    </a:lnTo>
                    <a:lnTo>
                      <a:pt x="220" y="8"/>
                    </a:lnTo>
                    <a:lnTo>
                      <a:pt x="215" y="8"/>
                    </a:lnTo>
                    <a:lnTo>
                      <a:pt x="211" y="11"/>
                    </a:lnTo>
                    <a:lnTo>
                      <a:pt x="206" y="11"/>
                    </a:lnTo>
                    <a:lnTo>
                      <a:pt x="201" y="11"/>
                    </a:lnTo>
                    <a:lnTo>
                      <a:pt x="197" y="11"/>
                    </a:lnTo>
                    <a:lnTo>
                      <a:pt x="189" y="14"/>
                    </a:lnTo>
                    <a:lnTo>
                      <a:pt x="185" y="14"/>
                    </a:lnTo>
                    <a:lnTo>
                      <a:pt x="173" y="17"/>
                    </a:lnTo>
                    <a:lnTo>
                      <a:pt x="163" y="17"/>
                    </a:lnTo>
                    <a:lnTo>
                      <a:pt x="154" y="28"/>
                    </a:lnTo>
                    <a:lnTo>
                      <a:pt x="149" y="28"/>
                    </a:lnTo>
                    <a:lnTo>
                      <a:pt x="144" y="33"/>
                    </a:lnTo>
                    <a:lnTo>
                      <a:pt x="140" y="36"/>
                    </a:lnTo>
                    <a:lnTo>
                      <a:pt x="135" y="36"/>
                    </a:lnTo>
                    <a:lnTo>
                      <a:pt x="130" y="40"/>
                    </a:lnTo>
                    <a:lnTo>
                      <a:pt x="120" y="40"/>
                    </a:lnTo>
                    <a:lnTo>
                      <a:pt x="111" y="51"/>
                    </a:lnTo>
                    <a:lnTo>
                      <a:pt x="106" y="51"/>
                    </a:lnTo>
                    <a:lnTo>
                      <a:pt x="102" y="53"/>
                    </a:lnTo>
                    <a:lnTo>
                      <a:pt x="97" y="56"/>
                    </a:lnTo>
                    <a:lnTo>
                      <a:pt x="92" y="59"/>
                    </a:lnTo>
                    <a:lnTo>
                      <a:pt x="87" y="59"/>
                    </a:lnTo>
                    <a:lnTo>
                      <a:pt x="83" y="62"/>
                    </a:lnTo>
                    <a:lnTo>
                      <a:pt x="61" y="73"/>
                    </a:lnTo>
                    <a:lnTo>
                      <a:pt x="52" y="85"/>
                    </a:lnTo>
                    <a:lnTo>
                      <a:pt x="42" y="85"/>
                    </a:lnTo>
                    <a:lnTo>
                      <a:pt x="33" y="96"/>
                    </a:lnTo>
                    <a:lnTo>
                      <a:pt x="21" y="96"/>
                    </a:lnTo>
                    <a:lnTo>
                      <a:pt x="11" y="96"/>
                    </a:lnTo>
                    <a:lnTo>
                      <a:pt x="7" y="99"/>
                    </a:lnTo>
                    <a:lnTo>
                      <a:pt x="2" y="99"/>
                    </a:lnTo>
                    <a:lnTo>
                      <a:pt x="0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3" name="Freeform 219"/>
              <p:cNvSpPr>
                <a:spLocks/>
              </p:cNvSpPr>
              <p:nvPr/>
            </p:nvSpPr>
            <p:spPr bwMode="auto">
              <a:xfrm>
                <a:off x="4697" y="3491"/>
                <a:ext cx="56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2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4" y="8"/>
                  </a:cxn>
                  <a:cxn ang="0">
                    <a:pos x="26" y="14"/>
                  </a:cxn>
                  <a:cxn ang="0">
                    <a:pos x="31" y="14"/>
                  </a:cxn>
                  <a:cxn ang="0">
                    <a:pos x="36" y="14"/>
                  </a:cxn>
                  <a:cxn ang="0">
                    <a:pos x="40" y="16"/>
                  </a:cxn>
                  <a:cxn ang="0">
                    <a:pos x="45" y="19"/>
                  </a:cxn>
                  <a:cxn ang="0">
                    <a:pos x="50" y="19"/>
                  </a:cxn>
                  <a:cxn ang="0">
                    <a:pos x="55" y="22"/>
                  </a:cxn>
                </a:cxnLst>
                <a:rect l="0" t="0" r="r" b="b"/>
                <a:pathLst>
                  <a:path w="56" h="23">
                    <a:moveTo>
                      <a:pt x="0" y="0"/>
                    </a:moveTo>
                    <a:lnTo>
                      <a:pt x="4" y="2"/>
                    </a:lnTo>
                    <a:lnTo>
                      <a:pt x="9" y="2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4" y="8"/>
                    </a:lnTo>
                    <a:lnTo>
                      <a:pt x="26" y="14"/>
                    </a:lnTo>
                    <a:lnTo>
                      <a:pt x="31" y="14"/>
                    </a:lnTo>
                    <a:lnTo>
                      <a:pt x="36" y="14"/>
                    </a:lnTo>
                    <a:lnTo>
                      <a:pt x="40" y="16"/>
                    </a:lnTo>
                    <a:lnTo>
                      <a:pt x="45" y="19"/>
                    </a:lnTo>
                    <a:lnTo>
                      <a:pt x="50" y="19"/>
                    </a:lnTo>
                    <a:lnTo>
                      <a:pt x="55" y="2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4" name="Freeform 220"/>
              <p:cNvSpPr>
                <a:spLocks/>
              </p:cNvSpPr>
              <p:nvPr/>
            </p:nvSpPr>
            <p:spPr bwMode="auto">
              <a:xfrm>
                <a:off x="4668" y="3570"/>
                <a:ext cx="13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9" y="0"/>
                  </a:cxn>
                  <a:cxn ang="0">
                    <a:pos x="23" y="0"/>
                  </a:cxn>
                  <a:cxn ang="0">
                    <a:pos x="28" y="0"/>
                  </a:cxn>
                  <a:cxn ang="0">
                    <a:pos x="33" y="0"/>
                  </a:cxn>
                  <a:cxn ang="0">
                    <a:pos x="38" y="3"/>
                  </a:cxn>
                  <a:cxn ang="0">
                    <a:pos x="42" y="3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0"/>
                  </a:cxn>
                  <a:cxn ang="0">
                    <a:pos x="76" y="3"/>
                  </a:cxn>
                  <a:cxn ang="0">
                    <a:pos x="81" y="3"/>
                  </a:cxn>
                  <a:cxn ang="0">
                    <a:pos x="85" y="3"/>
                  </a:cxn>
                  <a:cxn ang="0">
                    <a:pos x="90" y="0"/>
                  </a:cxn>
                  <a:cxn ang="0">
                    <a:pos x="95" y="0"/>
                  </a:cxn>
                  <a:cxn ang="0">
                    <a:pos x="99" y="0"/>
                  </a:cxn>
                  <a:cxn ang="0">
                    <a:pos x="104" y="3"/>
                  </a:cxn>
                  <a:cxn ang="0">
                    <a:pos x="109" y="3"/>
                  </a:cxn>
                  <a:cxn ang="0">
                    <a:pos x="114" y="3"/>
                  </a:cxn>
                  <a:cxn ang="0">
                    <a:pos x="119" y="5"/>
                  </a:cxn>
                  <a:cxn ang="0">
                    <a:pos x="123" y="5"/>
                  </a:cxn>
                  <a:cxn ang="0">
                    <a:pos x="128" y="5"/>
                  </a:cxn>
                  <a:cxn ang="0">
                    <a:pos x="133" y="11"/>
                  </a:cxn>
                  <a:cxn ang="0">
                    <a:pos x="138" y="11"/>
                  </a:cxn>
                  <a:cxn ang="0">
                    <a:pos x="138" y="17"/>
                  </a:cxn>
                </a:cxnLst>
                <a:rect l="0" t="0" r="r" b="b"/>
                <a:pathLst>
                  <a:path w="139" h="18">
                    <a:moveTo>
                      <a:pt x="0" y="5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8" y="3"/>
                    </a:lnTo>
                    <a:lnTo>
                      <a:pt x="42" y="3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76" y="3"/>
                    </a:lnTo>
                    <a:lnTo>
                      <a:pt x="81" y="3"/>
                    </a:lnTo>
                    <a:lnTo>
                      <a:pt x="85" y="3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9" y="0"/>
                    </a:lnTo>
                    <a:lnTo>
                      <a:pt x="104" y="3"/>
                    </a:lnTo>
                    <a:lnTo>
                      <a:pt x="109" y="3"/>
                    </a:lnTo>
                    <a:lnTo>
                      <a:pt x="114" y="3"/>
                    </a:lnTo>
                    <a:lnTo>
                      <a:pt x="119" y="5"/>
                    </a:lnTo>
                    <a:lnTo>
                      <a:pt x="123" y="5"/>
                    </a:lnTo>
                    <a:lnTo>
                      <a:pt x="128" y="5"/>
                    </a:lnTo>
                    <a:lnTo>
                      <a:pt x="133" y="11"/>
                    </a:lnTo>
                    <a:lnTo>
                      <a:pt x="138" y="11"/>
                    </a:lnTo>
                    <a:lnTo>
                      <a:pt x="138" y="1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5" name="Freeform 221"/>
              <p:cNvSpPr>
                <a:spLocks/>
              </p:cNvSpPr>
              <p:nvPr/>
            </p:nvSpPr>
            <p:spPr bwMode="auto">
              <a:xfrm>
                <a:off x="4597" y="3694"/>
                <a:ext cx="11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4" y="11"/>
                  </a:cxn>
                  <a:cxn ang="0">
                    <a:pos x="9" y="11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3" y="0"/>
                  </a:cxn>
                  <a:cxn ang="0">
                    <a:pos x="33" y="0"/>
                  </a:cxn>
                  <a:cxn ang="0">
                    <a:pos x="43" y="0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5"/>
                  </a:cxn>
                  <a:cxn ang="0">
                    <a:pos x="76" y="5"/>
                  </a:cxn>
                  <a:cxn ang="0">
                    <a:pos x="80" y="11"/>
                  </a:cxn>
                  <a:cxn ang="0">
                    <a:pos x="85" y="11"/>
                  </a:cxn>
                  <a:cxn ang="0">
                    <a:pos x="90" y="16"/>
                  </a:cxn>
                  <a:cxn ang="0">
                    <a:pos x="112" y="5"/>
                  </a:cxn>
                </a:cxnLst>
                <a:rect l="0" t="0" r="r" b="b"/>
                <a:pathLst>
                  <a:path w="113" h="17">
                    <a:moveTo>
                      <a:pt x="0" y="16"/>
                    </a:moveTo>
                    <a:lnTo>
                      <a:pt x="4" y="11"/>
                    </a:lnTo>
                    <a:lnTo>
                      <a:pt x="9" y="11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3" y="0"/>
                    </a:lnTo>
                    <a:lnTo>
                      <a:pt x="33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5"/>
                    </a:lnTo>
                    <a:lnTo>
                      <a:pt x="76" y="5"/>
                    </a:lnTo>
                    <a:lnTo>
                      <a:pt x="80" y="11"/>
                    </a:lnTo>
                    <a:lnTo>
                      <a:pt x="85" y="11"/>
                    </a:lnTo>
                    <a:lnTo>
                      <a:pt x="90" y="16"/>
                    </a:lnTo>
                    <a:lnTo>
                      <a:pt x="112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6" name="Freeform 222"/>
              <p:cNvSpPr>
                <a:spLocks/>
              </p:cNvSpPr>
              <p:nvPr/>
            </p:nvSpPr>
            <p:spPr bwMode="auto">
              <a:xfrm>
                <a:off x="4602" y="3663"/>
                <a:ext cx="132" cy="1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6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3" y="9"/>
                  </a:cxn>
                  <a:cxn ang="0">
                    <a:pos x="40" y="2"/>
                  </a:cxn>
                  <a:cxn ang="0">
                    <a:pos x="45" y="2"/>
                  </a:cxn>
                  <a:cxn ang="0">
                    <a:pos x="49" y="2"/>
                  </a:cxn>
                  <a:cxn ang="0">
                    <a:pos x="54" y="0"/>
                  </a:cxn>
                  <a:cxn ang="0">
                    <a:pos x="59" y="0"/>
                  </a:cxn>
                  <a:cxn ang="0">
                    <a:pos x="64" y="6"/>
                  </a:cxn>
                  <a:cxn ang="0">
                    <a:pos x="69" y="9"/>
                  </a:cxn>
                  <a:cxn ang="0">
                    <a:pos x="73" y="12"/>
                  </a:cxn>
                  <a:cxn ang="0">
                    <a:pos x="78" y="12"/>
                  </a:cxn>
                  <a:cxn ang="0">
                    <a:pos x="83" y="16"/>
                  </a:cxn>
                  <a:cxn ang="0">
                    <a:pos x="87" y="16"/>
                  </a:cxn>
                  <a:cxn ang="0">
                    <a:pos x="109" y="16"/>
                  </a:cxn>
                  <a:cxn ang="0">
                    <a:pos x="131" y="16"/>
                  </a:cxn>
                </a:cxnLst>
                <a:rect l="0" t="0" r="r" b="b"/>
                <a:pathLst>
                  <a:path w="132" h="17">
                    <a:moveTo>
                      <a:pt x="0" y="6"/>
                    </a:moveTo>
                    <a:lnTo>
                      <a:pt x="4" y="6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40" y="2"/>
                    </a:lnTo>
                    <a:lnTo>
                      <a:pt x="45" y="2"/>
                    </a:lnTo>
                    <a:lnTo>
                      <a:pt x="49" y="2"/>
                    </a:lnTo>
                    <a:lnTo>
                      <a:pt x="54" y="0"/>
                    </a:lnTo>
                    <a:lnTo>
                      <a:pt x="59" y="0"/>
                    </a:lnTo>
                    <a:lnTo>
                      <a:pt x="64" y="6"/>
                    </a:lnTo>
                    <a:lnTo>
                      <a:pt x="69" y="9"/>
                    </a:lnTo>
                    <a:lnTo>
                      <a:pt x="73" y="12"/>
                    </a:lnTo>
                    <a:lnTo>
                      <a:pt x="78" y="12"/>
                    </a:lnTo>
                    <a:lnTo>
                      <a:pt x="83" y="16"/>
                    </a:lnTo>
                    <a:lnTo>
                      <a:pt x="87" y="16"/>
                    </a:lnTo>
                    <a:lnTo>
                      <a:pt x="109" y="16"/>
                    </a:lnTo>
                    <a:lnTo>
                      <a:pt x="131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7" name="Freeform 223"/>
              <p:cNvSpPr>
                <a:spLocks/>
              </p:cNvSpPr>
              <p:nvPr/>
            </p:nvSpPr>
            <p:spPr bwMode="auto">
              <a:xfrm>
                <a:off x="4884" y="4091"/>
                <a:ext cx="146" cy="72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3"/>
                  </a:cxn>
                  <a:cxn ang="0">
                    <a:pos x="121" y="3"/>
                  </a:cxn>
                  <a:cxn ang="0">
                    <a:pos x="116" y="5"/>
                  </a:cxn>
                  <a:cxn ang="0">
                    <a:pos x="111" y="8"/>
                  </a:cxn>
                  <a:cxn ang="0">
                    <a:pos x="107" y="11"/>
                  </a:cxn>
                  <a:cxn ang="0">
                    <a:pos x="102" y="14"/>
                  </a:cxn>
                  <a:cxn ang="0">
                    <a:pos x="97" y="16"/>
                  </a:cxn>
                  <a:cxn ang="0">
                    <a:pos x="92" y="20"/>
                  </a:cxn>
                  <a:cxn ang="0">
                    <a:pos x="87" y="23"/>
                  </a:cxn>
                  <a:cxn ang="0">
                    <a:pos x="83" y="25"/>
                  </a:cxn>
                  <a:cxn ang="0">
                    <a:pos x="78" y="28"/>
                  </a:cxn>
                  <a:cxn ang="0">
                    <a:pos x="69" y="33"/>
                  </a:cxn>
                  <a:cxn ang="0">
                    <a:pos x="59" y="33"/>
                  </a:cxn>
                  <a:cxn ang="0">
                    <a:pos x="49" y="45"/>
                  </a:cxn>
                  <a:cxn ang="0">
                    <a:pos x="40" y="45"/>
                  </a:cxn>
                  <a:cxn ang="0">
                    <a:pos x="30" y="45"/>
                  </a:cxn>
                  <a:cxn ang="0">
                    <a:pos x="21" y="56"/>
                  </a:cxn>
                  <a:cxn ang="0">
                    <a:pos x="16" y="56"/>
                  </a:cxn>
                  <a:cxn ang="0">
                    <a:pos x="0" y="71"/>
                  </a:cxn>
                  <a:cxn ang="0">
                    <a:pos x="11" y="71"/>
                  </a:cxn>
                  <a:cxn ang="0">
                    <a:pos x="9" y="67"/>
                  </a:cxn>
                  <a:cxn ang="0">
                    <a:pos x="9" y="67"/>
                  </a:cxn>
                </a:cxnLst>
                <a:rect l="0" t="0" r="r" b="b"/>
                <a:pathLst>
                  <a:path w="146" h="72">
                    <a:moveTo>
                      <a:pt x="145" y="0"/>
                    </a:move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3"/>
                    </a:lnTo>
                    <a:lnTo>
                      <a:pt x="121" y="3"/>
                    </a:lnTo>
                    <a:lnTo>
                      <a:pt x="116" y="5"/>
                    </a:lnTo>
                    <a:lnTo>
                      <a:pt x="111" y="8"/>
                    </a:lnTo>
                    <a:lnTo>
                      <a:pt x="107" y="11"/>
                    </a:lnTo>
                    <a:lnTo>
                      <a:pt x="102" y="14"/>
                    </a:lnTo>
                    <a:lnTo>
                      <a:pt x="97" y="16"/>
                    </a:lnTo>
                    <a:lnTo>
                      <a:pt x="92" y="20"/>
                    </a:lnTo>
                    <a:lnTo>
                      <a:pt x="87" y="23"/>
                    </a:lnTo>
                    <a:lnTo>
                      <a:pt x="83" y="25"/>
                    </a:lnTo>
                    <a:lnTo>
                      <a:pt x="78" y="28"/>
                    </a:lnTo>
                    <a:lnTo>
                      <a:pt x="69" y="33"/>
                    </a:lnTo>
                    <a:lnTo>
                      <a:pt x="59" y="33"/>
                    </a:lnTo>
                    <a:lnTo>
                      <a:pt x="49" y="45"/>
                    </a:lnTo>
                    <a:lnTo>
                      <a:pt x="40" y="45"/>
                    </a:lnTo>
                    <a:lnTo>
                      <a:pt x="30" y="45"/>
                    </a:lnTo>
                    <a:lnTo>
                      <a:pt x="21" y="56"/>
                    </a:lnTo>
                    <a:lnTo>
                      <a:pt x="16" y="56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8" name="Freeform 224"/>
              <p:cNvSpPr>
                <a:spLocks/>
              </p:cNvSpPr>
              <p:nvPr/>
            </p:nvSpPr>
            <p:spPr bwMode="auto">
              <a:xfrm>
                <a:off x="4821" y="4071"/>
                <a:ext cx="160" cy="98"/>
              </a:xfrm>
              <a:custGeom>
                <a:avLst/>
                <a:gdLst/>
                <a:ahLst/>
                <a:cxnLst>
                  <a:cxn ang="0">
                    <a:pos x="159" y="0"/>
                  </a:cxn>
                  <a:cxn ang="0">
                    <a:pos x="156" y="5"/>
                  </a:cxn>
                  <a:cxn ang="0">
                    <a:pos x="151" y="8"/>
                  </a:cxn>
                  <a:cxn ang="0">
                    <a:pos x="147" y="10"/>
                  </a:cxn>
                  <a:cxn ang="0">
                    <a:pos x="142" y="13"/>
                  </a:cxn>
                  <a:cxn ang="0">
                    <a:pos x="133" y="19"/>
                  </a:cxn>
                  <a:cxn ang="0">
                    <a:pos x="127" y="19"/>
                  </a:cxn>
                  <a:cxn ang="0">
                    <a:pos x="118" y="25"/>
                  </a:cxn>
                  <a:cxn ang="0">
                    <a:pos x="109" y="36"/>
                  </a:cxn>
                  <a:cxn ang="0">
                    <a:pos x="99" y="36"/>
                  </a:cxn>
                  <a:cxn ang="0">
                    <a:pos x="89" y="42"/>
                  </a:cxn>
                  <a:cxn ang="0">
                    <a:pos x="80" y="42"/>
                  </a:cxn>
                  <a:cxn ang="0">
                    <a:pos x="71" y="53"/>
                  </a:cxn>
                  <a:cxn ang="0">
                    <a:pos x="61" y="59"/>
                  </a:cxn>
                  <a:cxn ang="0">
                    <a:pos x="52" y="70"/>
                  </a:cxn>
                  <a:cxn ang="0">
                    <a:pos x="47" y="70"/>
                  </a:cxn>
                  <a:cxn ang="0">
                    <a:pos x="42" y="73"/>
                  </a:cxn>
                  <a:cxn ang="0">
                    <a:pos x="37" y="75"/>
                  </a:cxn>
                  <a:cxn ang="0">
                    <a:pos x="33" y="79"/>
                  </a:cxn>
                  <a:cxn ang="0">
                    <a:pos x="28" y="81"/>
                  </a:cxn>
                  <a:cxn ang="0">
                    <a:pos x="23" y="84"/>
                  </a:cxn>
                  <a:cxn ang="0">
                    <a:pos x="18" y="87"/>
                  </a:cxn>
                  <a:cxn ang="0">
                    <a:pos x="14" y="87"/>
                  </a:cxn>
                  <a:cxn ang="0">
                    <a:pos x="9" y="90"/>
                  </a:cxn>
                  <a:cxn ang="0">
                    <a:pos x="4" y="92"/>
                  </a:cxn>
                  <a:cxn ang="0">
                    <a:pos x="0" y="97"/>
                  </a:cxn>
                </a:cxnLst>
                <a:rect l="0" t="0" r="r" b="b"/>
                <a:pathLst>
                  <a:path w="160" h="98">
                    <a:moveTo>
                      <a:pt x="159" y="0"/>
                    </a:moveTo>
                    <a:lnTo>
                      <a:pt x="156" y="5"/>
                    </a:lnTo>
                    <a:lnTo>
                      <a:pt x="151" y="8"/>
                    </a:lnTo>
                    <a:lnTo>
                      <a:pt x="147" y="10"/>
                    </a:lnTo>
                    <a:lnTo>
                      <a:pt x="142" y="13"/>
                    </a:lnTo>
                    <a:lnTo>
                      <a:pt x="133" y="19"/>
                    </a:lnTo>
                    <a:lnTo>
                      <a:pt x="127" y="19"/>
                    </a:lnTo>
                    <a:lnTo>
                      <a:pt x="118" y="25"/>
                    </a:lnTo>
                    <a:lnTo>
                      <a:pt x="109" y="36"/>
                    </a:lnTo>
                    <a:lnTo>
                      <a:pt x="99" y="36"/>
                    </a:lnTo>
                    <a:lnTo>
                      <a:pt x="89" y="42"/>
                    </a:lnTo>
                    <a:lnTo>
                      <a:pt x="80" y="42"/>
                    </a:lnTo>
                    <a:lnTo>
                      <a:pt x="71" y="53"/>
                    </a:lnTo>
                    <a:lnTo>
                      <a:pt x="61" y="59"/>
                    </a:lnTo>
                    <a:lnTo>
                      <a:pt x="52" y="70"/>
                    </a:lnTo>
                    <a:lnTo>
                      <a:pt x="47" y="70"/>
                    </a:lnTo>
                    <a:lnTo>
                      <a:pt x="42" y="73"/>
                    </a:lnTo>
                    <a:lnTo>
                      <a:pt x="37" y="75"/>
                    </a:lnTo>
                    <a:lnTo>
                      <a:pt x="33" y="79"/>
                    </a:lnTo>
                    <a:lnTo>
                      <a:pt x="28" y="81"/>
                    </a:lnTo>
                    <a:lnTo>
                      <a:pt x="23" y="84"/>
                    </a:lnTo>
                    <a:lnTo>
                      <a:pt x="18" y="87"/>
                    </a:lnTo>
                    <a:lnTo>
                      <a:pt x="14" y="87"/>
                    </a:lnTo>
                    <a:lnTo>
                      <a:pt x="9" y="90"/>
                    </a:lnTo>
                    <a:lnTo>
                      <a:pt x="4" y="92"/>
                    </a:lnTo>
                    <a:lnTo>
                      <a:pt x="0" y="9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29" name="Freeform 225"/>
              <p:cNvSpPr>
                <a:spLocks/>
              </p:cNvSpPr>
              <p:nvPr/>
            </p:nvSpPr>
            <p:spPr bwMode="auto">
              <a:xfrm>
                <a:off x="5090" y="4085"/>
                <a:ext cx="81" cy="8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74" y="0"/>
                  </a:cxn>
                  <a:cxn ang="0">
                    <a:pos x="70" y="3"/>
                  </a:cxn>
                  <a:cxn ang="0">
                    <a:pos x="65" y="3"/>
                  </a:cxn>
                  <a:cxn ang="0">
                    <a:pos x="60" y="5"/>
                  </a:cxn>
                  <a:cxn ang="0">
                    <a:pos x="56" y="11"/>
                  </a:cxn>
                  <a:cxn ang="0">
                    <a:pos x="51" y="14"/>
                  </a:cxn>
                  <a:cxn ang="0">
                    <a:pos x="46" y="19"/>
                  </a:cxn>
                  <a:cxn ang="0">
                    <a:pos x="42" y="23"/>
                  </a:cxn>
                  <a:cxn ang="0">
                    <a:pos x="42" y="28"/>
                  </a:cxn>
                  <a:cxn ang="0">
                    <a:pos x="36" y="31"/>
                  </a:cxn>
                  <a:cxn ang="0">
                    <a:pos x="34" y="36"/>
                  </a:cxn>
                  <a:cxn ang="0">
                    <a:pos x="30" y="42"/>
                  </a:cxn>
                  <a:cxn ang="0">
                    <a:pos x="25" y="48"/>
                  </a:cxn>
                  <a:cxn ang="0">
                    <a:pos x="20" y="51"/>
                  </a:cxn>
                  <a:cxn ang="0">
                    <a:pos x="15" y="56"/>
                  </a:cxn>
                  <a:cxn ang="0">
                    <a:pos x="13" y="61"/>
                  </a:cxn>
                  <a:cxn ang="0">
                    <a:pos x="8" y="64"/>
                  </a:cxn>
                  <a:cxn ang="0">
                    <a:pos x="8" y="70"/>
                  </a:cxn>
                  <a:cxn ang="0">
                    <a:pos x="6" y="76"/>
                  </a:cxn>
                  <a:cxn ang="0">
                    <a:pos x="1" y="81"/>
                  </a:cxn>
                  <a:cxn ang="0">
                    <a:pos x="0" y="87"/>
                  </a:cxn>
                </a:cxnLst>
                <a:rect l="0" t="0" r="r" b="b"/>
                <a:pathLst>
                  <a:path w="81" h="88">
                    <a:moveTo>
                      <a:pt x="80" y="0"/>
                    </a:moveTo>
                    <a:lnTo>
                      <a:pt x="74" y="0"/>
                    </a:lnTo>
                    <a:lnTo>
                      <a:pt x="70" y="3"/>
                    </a:lnTo>
                    <a:lnTo>
                      <a:pt x="65" y="3"/>
                    </a:lnTo>
                    <a:lnTo>
                      <a:pt x="60" y="5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6" y="19"/>
                    </a:lnTo>
                    <a:lnTo>
                      <a:pt x="42" y="23"/>
                    </a:lnTo>
                    <a:lnTo>
                      <a:pt x="42" y="28"/>
                    </a:lnTo>
                    <a:lnTo>
                      <a:pt x="36" y="31"/>
                    </a:lnTo>
                    <a:lnTo>
                      <a:pt x="34" y="36"/>
                    </a:lnTo>
                    <a:lnTo>
                      <a:pt x="30" y="42"/>
                    </a:lnTo>
                    <a:lnTo>
                      <a:pt x="25" y="48"/>
                    </a:lnTo>
                    <a:lnTo>
                      <a:pt x="20" y="51"/>
                    </a:lnTo>
                    <a:lnTo>
                      <a:pt x="15" y="56"/>
                    </a:lnTo>
                    <a:lnTo>
                      <a:pt x="13" y="61"/>
                    </a:lnTo>
                    <a:lnTo>
                      <a:pt x="8" y="64"/>
                    </a:lnTo>
                    <a:lnTo>
                      <a:pt x="8" y="70"/>
                    </a:lnTo>
                    <a:lnTo>
                      <a:pt x="6" y="76"/>
                    </a:lnTo>
                    <a:lnTo>
                      <a:pt x="1" y="81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30" name="Freeform 226"/>
              <p:cNvSpPr>
                <a:spLocks/>
              </p:cNvSpPr>
              <p:nvPr/>
            </p:nvSpPr>
            <p:spPr bwMode="auto">
              <a:xfrm>
                <a:off x="5025" y="4057"/>
                <a:ext cx="88" cy="114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1" y="3"/>
                  </a:cxn>
                  <a:cxn ang="0">
                    <a:pos x="79" y="8"/>
                  </a:cxn>
                  <a:cxn ang="0">
                    <a:pos x="75" y="11"/>
                  </a:cxn>
                  <a:cxn ang="0">
                    <a:pos x="70" y="17"/>
                  </a:cxn>
                  <a:cxn ang="0">
                    <a:pos x="65" y="23"/>
                  </a:cxn>
                  <a:cxn ang="0">
                    <a:pos x="63" y="28"/>
                  </a:cxn>
                  <a:cxn ang="0">
                    <a:pos x="58" y="33"/>
                  </a:cxn>
                  <a:cxn ang="0">
                    <a:pos x="54" y="36"/>
                  </a:cxn>
                  <a:cxn ang="0">
                    <a:pos x="51" y="42"/>
                  </a:cxn>
                  <a:cxn ang="0">
                    <a:pos x="46" y="45"/>
                  </a:cxn>
                  <a:cxn ang="0">
                    <a:pos x="44" y="51"/>
                  </a:cxn>
                  <a:cxn ang="0">
                    <a:pos x="39" y="53"/>
                  </a:cxn>
                  <a:cxn ang="0">
                    <a:pos x="37" y="59"/>
                  </a:cxn>
                  <a:cxn ang="0">
                    <a:pos x="32" y="61"/>
                  </a:cxn>
                  <a:cxn ang="0">
                    <a:pos x="28" y="67"/>
                  </a:cxn>
                  <a:cxn ang="0">
                    <a:pos x="21" y="73"/>
                  </a:cxn>
                  <a:cxn ang="0">
                    <a:pos x="18" y="79"/>
                  </a:cxn>
                  <a:cxn ang="0">
                    <a:pos x="16" y="84"/>
                  </a:cxn>
                  <a:cxn ang="0">
                    <a:pos x="11" y="89"/>
                  </a:cxn>
                  <a:cxn ang="0">
                    <a:pos x="7" y="95"/>
                  </a:cxn>
                  <a:cxn ang="0">
                    <a:pos x="2" y="101"/>
                  </a:cxn>
                  <a:cxn ang="0">
                    <a:pos x="2" y="107"/>
                  </a:cxn>
                  <a:cxn ang="0">
                    <a:pos x="0" y="113"/>
                  </a:cxn>
                </a:cxnLst>
                <a:rect l="0" t="0" r="r" b="b"/>
                <a:pathLst>
                  <a:path w="88" h="114">
                    <a:moveTo>
                      <a:pt x="87" y="0"/>
                    </a:moveTo>
                    <a:lnTo>
                      <a:pt x="81" y="3"/>
                    </a:lnTo>
                    <a:lnTo>
                      <a:pt x="79" y="8"/>
                    </a:lnTo>
                    <a:lnTo>
                      <a:pt x="75" y="11"/>
                    </a:lnTo>
                    <a:lnTo>
                      <a:pt x="70" y="17"/>
                    </a:lnTo>
                    <a:lnTo>
                      <a:pt x="65" y="23"/>
                    </a:lnTo>
                    <a:lnTo>
                      <a:pt x="63" y="28"/>
                    </a:lnTo>
                    <a:lnTo>
                      <a:pt x="58" y="33"/>
                    </a:lnTo>
                    <a:lnTo>
                      <a:pt x="54" y="36"/>
                    </a:lnTo>
                    <a:lnTo>
                      <a:pt x="51" y="42"/>
                    </a:lnTo>
                    <a:lnTo>
                      <a:pt x="46" y="45"/>
                    </a:lnTo>
                    <a:lnTo>
                      <a:pt x="44" y="51"/>
                    </a:lnTo>
                    <a:lnTo>
                      <a:pt x="39" y="53"/>
                    </a:lnTo>
                    <a:lnTo>
                      <a:pt x="37" y="59"/>
                    </a:lnTo>
                    <a:lnTo>
                      <a:pt x="32" y="61"/>
                    </a:lnTo>
                    <a:lnTo>
                      <a:pt x="28" y="67"/>
                    </a:lnTo>
                    <a:lnTo>
                      <a:pt x="21" y="73"/>
                    </a:lnTo>
                    <a:lnTo>
                      <a:pt x="18" y="79"/>
                    </a:lnTo>
                    <a:lnTo>
                      <a:pt x="16" y="84"/>
                    </a:lnTo>
                    <a:lnTo>
                      <a:pt x="11" y="89"/>
                    </a:lnTo>
                    <a:lnTo>
                      <a:pt x="7" y="95"/>
                    </a:lnTo>
                    <a:lnTo>
                      <a:pt x="2" y="101"/>
                    </a:lnTo>
                    <a:lnTo>
                      <a:pt x="2" y="107"/>
                    </a:lnTo>
                    <a:lnTo>
                      <a:pt x="0" y="11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96931" name="Group 227"/>
          <p:cNvGrpSpPr>
            <a:grpSpLocks/>
          </p:cNvGrpSpPr>
          <p:nvPr/>
        </p:nvGrpSpPr>
        <p:grpSpPr bwMode="auto">
          <a:xfrm>
            <a:off x="7696200" y="5105400"/>
            <a:ext cx="1214438" cy="1293813"/>
            <a:chOff x="4848" y="3216"/>
            <a:chExt cx="765" cy="815"/>
          </a:xfrm>
        </p:grpSpPr>
        <p:sp>
          <p:nvSpPr>
            <p:cNvPr id="1096932" name="Rectangle 228"/>
            <p:cNvSpPr>
              <a:spLocks noChangeArrowheads="1"/>
            </p:cNvSpPr>
            <p:nvPr/>
          </p:nvSpPr>
          <p:spPr bwMode="auto">
            <a:xfrm>
              <a:off x="4851" y="3317"/>
              <a:ext cx="755" cy="711"/>
            </a:xfrm>
            <a:prstGeom prst="rect">
              <a:avLst/>
            </a:prstGeom>
            <a:solidFill>
              <a:srgbClr val="404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933" name="Freeform 229"/>
            <p:cNvSpPr>
              <a:spLocks/>
            </p:cNvSpPr>
            <p:nvPr/>
          </p:nvSpPr>
          <p:spPr bwMode="auto">
            <a:xfrm>
              <a:off x="5264" y="3353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2" y="120"/>
                </a:cxn>
                <a:cxn ang="0">
                  <a:pos x="151" y="145"/>
                </a:cxn>
                <a:cxn ang="0">
                  <a:pos x="159" y="169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8"/>
                </a:cxn>
                <a:cxn ang="0">
                  <a:pos x="196" y="325"/>
                </a:cxn>
                <a:cxn ang="0">
                  <a:pos x="202" y="352"/>
                </a:cxn>
                <a:cxn ang="0">
                  <a:pos x="202" y="376"/>
                </a:cxn>
                <a:cxn ang="0">
                  <a:pos x="202" y="401"/>
                </a:cxn>
                <a:cxn ang="0">
                  <a:pos x="209" y="425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1" y="525"/>
                </a:cxn>
                <a:cxn ang="0">
                  <a:pos x="240" y="550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4" y="585"/>
                </a:cxn>
                <a:cxn ang="0">
                  <a:pos x="186" y="575"/>
                </a:cxn>
                <a:cxn ang="0">
                  <a:pos x="176" y="550"/>
                </a:cxn>
                <a:cxn ang="0">
                  <a:pos x="172" y="525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19"/>
                </a:cxn>
                <a:cxn ang="0">
                  <a:pos x="153" y="394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6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1"/>
                </a:cxn>
                <a:cxn ang="0">
                  <a:pos x="101" y="147"/>
                </a:cxn>
                <a:cxn ang="0">
                  <a:pos x="93" y="122"/>
                </a:cxn>
                <a:cxn ang="0">
                  <a:pos x="85" y="98"/>
                </a:cxn>
                <a:cxn ang="0">
                  <a:pos x="74" y="73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6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5"/>
                  </a:lnTo>
                  <a:lnTo>
                    <a:pt x="128" y="79"/>
                  </a:lnTo>
                  <a:lnTo>
                    <a:pt x="130" y="83"/>
                  </a:lnTo>
                  <a:lnTo>
                    <a:pt x="130" y="87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2"/>
                  </a:lnTo>
                  <a:lnTo>
                    <a:pt x="140" y="116"/>
                  </a:lnTo>
                  <a:lnTo>
                    <a:pt x="142" y="120"/>
                  </a:lnTo>
                  <a:lnTo>
                    <a:pt x="142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5"/>
                  </a:lnTo>
                  <a:lnTo>
                    <a:pt x="159" y="169"/>
                  </a:lnTo>
                  <a:lnTo>
                    <a:pt x="159" y="173"/>
                  </a:lnTo>
                  <a:lnTo>
                    <a:pt x="161" y="177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2"/>
                  </a:lnTo>
                  <a:lnTo>
                    <a:pt x="170" y="206"/>
                  </a:lnTo>
                  <a:lnTo>
                    <a:pt x="170" y="216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3" y="237"/>
                  </a:lnTo>
                  <a:lnTo>
                    <a:pt x="173" y="241"/>
                  </a:lnTo>
                  <a:lnTo>
                    <a:pt x="173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7"/>
                  </a:lnTo>
                  <a:lnTo>
                    <a:pt x="180" y="261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0"/>
                  </a:lnTo>
                  <a:lnTo>
                    <a:pt x="188" y="294"/>
                  </a:lnTo>
                  <a:lnTo>
                    <a:pt x="190" y="298"/>
                  </a:lnTo>
                  <a:lnTo>
                    <a:pt x="192" y="304"/>
                  </a:lnTo>
                  <a:lnTo>
                    <a:pt x="192" y="308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39"/>
                  </a:lnTo>
                  <a:lnTo>
                    <a:pt x="201" y="343"/>
                  </a:lnTo>
                  <a:lnTo>
                    <a:pt x="201" y="348"/>
                  </a:lnTo>
                  <a:lnTo>
                    <a:pt x="202" y="352"/>
                  </a:lnTo>
                  <a:lnTo>
                    <a:pt x="202" y="356"/>
                  </a:lnTo>
                  <a:lnTo>
                    <a:pt x="202" y="360"/>
                  </a:lnTo>
                  <a:lnTo>
                    <a:pt x="202" y="364"/>
                  </a:lnTo>
                  <a:lnTo>
                    <a:pt x="202" y="368"/>
                  </a:lnTo>
                  <a:lnTo>
                    <a:pt x="202" y="372"/>
                  </a:lnTo>
                  <a:lnTo>
                    <a:pt x="202" y="376"/>
                  </a:lnTo>
                  <a:lnTo>
                    <a:pt x="202" y="380"/>
                  </a:lnTo>
                  <a:lnTo>
                    <a:pt x="202" y="385"/>
                  </a:lnTo>
                  <a:lnTo>
                    <a:pt x="202" y="388"/>
                  </a:lnTo>
                  <a:lnTo>
                    <a:pt x="202" y="392"/>
                  </a:lnTo>
                  <a:lnTo>
                    <a:pt x="202" y="396"/>
                  </a:lnTo>
                  <a:lnTo>
                    <a:pt x="202" y="401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1"/>
                  </a:lnTo>
                  <a:lnTo>
                    <a:pt x="209" y="425"/>
                  </a:lnTo>
                  <a:lnTo>
                    <a:pt x="211" y="429"/>
                  </a:lnTo>
                  <a:lnTo>
                    <a:pt x="213" y="433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4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7"/>
                  </a:lnTo>
                  <a:lnTo>
                    <a:pt x="231" y="521"/>
                  </a:lnTo>
                  <a:lnTo>
                    <a:pt x="231" y="525"/>
                  </a:lnTo>
                  <a:lnTo>
                    <a:pt x="233" y="530"/>
                  </a:lnTo>
                  <a:lnTo>
                    <a:pt x="233" y="534"/>
                  </a:lnTo>
                  <a:lnTo>
                    <a:pt x="235" y="538"/>
                  </a:lnTo>
                  <a:lnTo>
                    <a:pt x="237" y="542"/>
                  </a:lnTo>
                  <a:lnTo>
                    <a:pt x="237" y="546"/>
                  </a:lnTo>
                  <a:lnTo>
                    <a:pt x="240" y="550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2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3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1"/>
                  </a:lnTo>
                  <a:lnTo>
                    <a:pt x="213" y="583"/>
                  </a:lnTo>
                  <a:lnTo>
                    <a:pt x="209" y="585"/>
                  </a:lnTo>
                  <a:lnTo>
                    <a:pt x="204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1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2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0"/>
                  </a:lnTo>
                  <a:lnTo>
                    <a:pt x="176" y="546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3" y="534"/>
                  </a:lnTo>
                  <a:lnTo>
                    <a:pt x="173" y="530"/>
                  </a:lnTo>
                  <a:lnTo>
                    <a:pt x="172" y="525"/>
                  </a:lnTo>
                  <a:lnTo>
                    <a:pt x="172" y="521"/>
                  </a:lnTo>
                  <a:lnTo>
                    <a:pt x="172" y="517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6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5"/>
                  </a:lnTo>
                  <a:lnTo>
                    <a:pt x="161" y="431"/>
                  </a:lnTo>
                  <a:lnTo>
                    <a:pt x="161" y="427"/>
                  </a:lnTo>
                  <a:lnTo>
                    <a:pt x="161" y="423"/>
                  </a:lnTo>
                  <a:lnTo>
                    <a:pt x="159" y="419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8"/>
                  </a:lnTo>
                  <a:lnTo>
                    <a:pt x="153" y="394"/>
                  </a:lnTo>
                  <a:lnTo>
                    <a:pt x="153" y="390"/>
                  </a:lnTo>
                  <a:lnTo>
                    <a:pt x="151" y="386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2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1"/>
                  </a:lnTo>
                  <a:lnTo>
                    <a:pt x="134" y="337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8"/>
                  </a:lnTo>
                  <a:lnTo>
                    <a:pt x="132" y="304"/>
                  </a:lnTo>
                  <a:lnTo>
                    <a:pt x="130" y="300"/>
                  </a:lnTo>
                  <a:lnTo>
                    <a:pt x="130" y="296"/>
                  </a:lnTo>
                  <a:lnTo>
                    <a:pt x="130" y="292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59"/>
                  </a:lnTo>
                  <a:lnTo>
                    <a:pt x="126" y="255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2"/>
                  </a:lnTo>
                  <a:lnTo>
                    <a:pt x="120" y="208"/>
                  </a:lnTo>
                  <a:lnTo>
                    <a:pt x="118" y="204"/>
                  </a:lnTo>
                  <a:lnTo>
                    <a:pt x="118" y="200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79"/>
                  </a:lnTo>
                  <a:lnTo>
                    <a:pt x="109" y="175"/>
                  </a:lnTo>
                  <a:lnTo>
                    <a:pt x="107" y="171"/>
                  </a:lnTo>
                  <a:lnTo>
                    <a:pt x="105" y="167"/>
                  </a:lnTo>
                  <a:lnTo>
                    <a:pt x="105" y="163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2"/>
                  </a:lnTo>
                  <a:lnTo>
                    <a:pt x="91" y="118"/>
                  </a:lnTo>
                  <a:lnTo>
                    <a:pt x="89" y="114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89"/>
                  </a:lnTo>
                  <a:lnTo>
                    <a:pt x="80" y="85"/>
                  </a:lnTo>
                  <a:lnTo>
                    <a:pt x="78" y="81"/>
                  </a:lnTo>
                  <a:lnTo>
                    <a:pt x="76" y="77"/>
                  </a:lnTo>
                  <a:lnTo>
                    <a:pt x="74" y="73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6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934" name="Freeform 230"/>
            <p:cNvSpPr>
              <a:spLocks/>
            </p:cNvSpPr>
            <p:nvPr/>
          </p:nvSpPr>
          <p:spPr bwMode="auto">
            <a:xfrm>
              <a:off x="5350" y="3340"/>
              <a:ext cx="251" cy="652"/>
            </a:xfrm>
            <a:custGeom>
              <a:avLst/>
              <a:gdLst/>
              <a:ahLst/>
              <a:cxnLst>
                <a:cxn ang="0">
                  <a:pos x="70" y="7"/>
                </a:cxn>
                <a:cxn ang="0">
                  <a:pos x="84" y="21"/>
                </a:cxn>
                <a:cxn ang="0">
                  <a:pos x="98" y="37"/>
                </a:cxn>
                <a:cxn ang="0">
                  <a:pos x="112" y="53"/>
                </a:cxn>
                <a:cxn ang="0">
                  <a:pos x="122" y="72"/>
                </a:cxn>
                <a:cxn ang="0">
                  <a:pos x="130" y="93"/>
                </a:cxn>
                <a:cxn ang="0">
                  <a:pos x="136" y="112"/>
                </a:cxn>
                <a:cxn ang="0">
                  <a:pos x="143" y="133"/>
                </a:cxn>
                <a:cxn ang="0">
                  <a:pos x="151" y="152"/>
                </a:cxn>
                <a:cxn ang="0">
                  <a:pos x="156" y="172"/>
                </a:cxn>
                <a:cxn ang="0">
                  <a:pos x="163" y="192"/>
                </a:cxn>
                <a:cxn ang="0">
                  <a:pos x="167" y="218"/>
                </a:cxn>
                <a:cxn ang="0">
                  <a:pos x="169" y="237"/>
                </a:cxn>
                <a:cxn ang="0">
                  <a:pos x="175" y="257"/>
                </a:cxn>
                <a:cxn ang="0">
                  <a:pos x="181" y="277"/>
                </a:cxn>
                <a:cxn ang="0">
                  <a:pos x="187" y="299"/>
                </a:cxn>
                <a:cxn ang="0">
                  <a:pos x="191" y="319"/>
                </a:cxn>
                <a:cxn ang="0">
                  <a:pos x="197" y="341"/>
                </a:cxn>
                <a:cxn ang="0">
                  <a:pos x="197" y="361"/>
                </a:cxn>
                <a:cxn ang="0">
                  <a:pos x="197" y="380"/>
                </a:cxn>
                <a:cxn ang="0">
                  <a:pos x="201" y="400"/>
                </a:cxn>
                <a:cxn ang="0">
                  <a:pos x="207" y="420"/>
                </a:cxn>
                <a:cxn ang="0">
                  <a:pos x="215" y="440"/>
                </a:cxn>
                <a:cxn ang="0">
                  <a:pos x="221" y="462"/>
                </a:cxn>
                <a:cxn ang="0">
                  <a:pos x="221" y="481"/>
                </a:cxn>
                <a:cxn ang="0">
                  <a:pos x="223" y="501"/>
                </a:cxn>
                <a:cxn ang="0">
                  <a:pos x="229" y="521"/>
                </a:cxn>
                <a:cxn ang="0">
                  <a:pos x="233" y="541"/>
                </a:cxn>
                <a:cxn ang="0">
                  <a:pos x="235" y="561"/>
                </a:cxn>
                <a:cxn ang="0">
                  <a:pos x="250" y="651"/>
                </a:cxn>
                <a:cxn ang="0">
                  <a:pos x="173" y="541"/>
                </a:cxn>
                <a:cxn ang="0">
                  <a:pos x="170" y="521"/>
                </a:cxn>
                <a:cxn ang="0">
                  <a:pos x="167" y="501"/>
                </a:cxn>
                <a:cxn ang="0">
                  <a:pos x="165" y="481"/>
                </a:cxn>
                <a:cxn ang="0">
                  <a:pos x="163" y="456"/>
                </a:cxn>
                <a:cxn ang="0">
                  <a:pos x="159" y="434"/>
                </a:cxn>
                <a:cxn ang="0">
                  <a:pos x="156" y="414"/>
                </a:cxn>
                <a:cxn ang="0">
                  <a:pos x="154" y="394"/>
                </a:cxn>
                <a:cxn ang="0">
                  <a:pos x="147" y="375"/>
                </a:cxn>
                <a:cxn ang="0">
                  <a:pos x="138" y="355"/>
                </a:cxn>
                <a:cxn ang="0">
                  <a:pos x="133" y="335"/>
                </a:cxn>
                <a:cxn ang="0">
                  <a:pos x="128" y="315"/>
                </a:cxn>
                <a:cxn ang="0">
                  <a:pos x="128" y="295"/>
                </a:cxn>
                <a:cxn ang="0">
                  <a:pos x="124" y="275"/>
                </a:cxn>
                <a:cxn ang="0">
                  <a:pos x="122" y="255"/>
                </a:cxn>
                <a:cxn ang="0">
                  <a:pos x="122" y="235"/>
                </a:cxn>
                <a:cxn ang="0">
                  <a:pos x="119" y="216"/>
                </a:cxn>
                <a:cxn ang="0">
                  <a:pos x="114" y="194"/>
                </a:cxn>
                <a:cxn ang="0">
                  <a:pos x="108" y="174"/>
                </a:cxn>
                <a:cxn ang="0">
                  <a:pos x="102" y="154"/>
                </a:cxn>
                <a:cxn ang="0">
                  <a:pos x="96" y="135"/>
                </a:cxn>
                <a:cxn ang="0">
                  <a:pos x="88" y="114"/>
                </a:cxn>
                <a:cxn ang="0">
                  <a:pos x="82" y="95"/>
                </a:cxn>
                <a:cxn ang="0">
                  <a:pos x="74" y="75"/>
                </a:cxn>
                <a:cxn ang="0">
                  <a:pos x="62" y="55"/>
                </a:cxn>
                <a:cxn ang="0">
                  <a:pos x="44" y="41"/>
                </a:cxn>
                <a:cxn ang="0">
                  <a:pos x="26" y="33"/>
                </a:cxn>
                <a:cxn ang="0">
                  <a:pos x="7" y="19"/>
                </a:cxn>
                <a:cxn ang="0">
                  <a:pos x="2" y="2"/>
                </a:cxn>
                <a:cxn ang="0">
                  <a:pos x="22" y="2"/>
                </a:cxn>
                <a:cxn ang="0">
                  <a:pos x="42" y="0"/>
                </a:cxn>
                <a:cxn ang="0">
                  <a:pos x="54" y="5"/>
                </a:cxn>
              </a:cxnLst>
              <a:rect l="0" t="0" r="r" b="b"/>
              <a:pathLst>
                <a:path w="251" h="652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4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0" y="41"/>
                  </a:lnTo>
                  <a:lnTo>
                    <a:pt x="104" y="43"/>
                  </a:lnTo>
                  <a:lnTo>
                    <a:pt x="106" y="47"/>
                  </a:lnTo>
                  <a:lnTo>
                    <a:pt x="108" y="51"/>
                  </a:lnTo>
                  <a:lnTo>
                    <a:pt x="112" y="53"/>
                  </a:lnTo>
                  <a:lnTo>
                    <a:pt x="114" y="57"/>
                  </a:lnTo>
                  <a:lnTo>
                    <a:pt x="116" y="61"/>
                  </a:lnTo>
                  <a:lnTo>
                    <a:pt x="120" y="65"/>
                  </a:lnTo>
                  <a:lnTo>
                    <a:pt x="120" y="69"/>
                  </a:lnTo>
                  <a:lnTo>
                    <a:pt x="122" y="72"/>
                  </a:lnTo>
                  <a:lnTo>
                    <a:pt x="124" y="77"/>
                  </a:lnTo>
                  <a:lnTo>
                    <a:pt x="126" y="81"/>
                  </a:lnTo>
                  <a:lnTo>
                    <a:pt x="126" y="85"/>
                  </a:lnTo>
                  <a:lnTo>
                    <a:pt x="128" y="88"/>
                  </a:lnTo>
                  <a:lnTo>
                    <a:pt x="130" y="93"/>
                  </a:lnTo>
                  <a:lnTo>
                    <a:pt x="130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6" y="108"/>
                  </a:lnTo>
                  <a:lnTo>
                    <a:pt x="136" y="112"/>
                  </a:lnTo>
                  <a:lnTo>
                    <a:pt x="138" y="116"/>
                  </a:lnTo>
                  <a:lnTo>
                    <a:pt x="138" y="120"/>
                  </a:lnTo>
                  <a:lnTo>
                    <a:pt x="141" y="124"/>
                  </a:lnTo>
                  <a:lnTo>
                    <a:pt x="143" y="128"/>
                  </a:lnTo>
                  <a:lnTo>
                    <a:pt x="143" y="133"/>
                  </a:lnTo>
                  <a:lnTo>
                    <a:pt x="145" y="136"/>
                  </a:lnTo>
                  <a:lnTo>
                    <a:pt x="147" y="140"/>
                  </a:lnTo>
                  <a:lnTo>
                    <a:pt x="149" y="144"/>
                  </a:lnTo>
                  <a:lnTo>
                    <a:pt x="149" y="148"/>
                  </a:lnTo>
                  <a:lnTo>
                    <a:pt x="151" y="152"/>
                  </a:lnTo>
                  <a:lnTo>
                    <a:pt x="152" y="156"/>
                  </a:lnTo>
                  <a:lnTo>
                    <a:pt x="152" y="160"/>
                  </a:lnTo>
                  <a:lnTo>
                    <a:pt x="154" y="164"/>
                  </a:lnTo>
                  <a:lnTo>
                    <a:pt x="154" y="168"/>
                  </a:lnTo>
                  <a:lnTo>
                    <a:pt x="156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1"/>
                  </a:lnTo>
                  <a:lnTo>
                    <a:pt x="167" y="226"/>
                  </a:lnTo>
                  <a:lnTo>
                    <a:pt x="169" y="230"/>
                  </a:lnTo>
                  <a:lnTo>
                    <a:pt x="169" y="234"/>
                  </a:lnTo>
                  <a:lnTo>
                    <a:pt x="169" y="237"/>
                  </a:lnTo>
                  <a:lnTo>
                    <a:pt x="170" y="242"/>
                  </a:lnTo>
                  <a:lnTo>
                    <a:pt x="170" y="245"/>
                  </a:lnTo>
                  <a:lnTo>
                    <a:pt x="173" y="249"/>
                  </a:lnTo>
                  <a:lnTo>
                    <a:pt x="175" y="253"/>
                  </a:lnTo>
                  <a:lnTo>
                    <a:pt x="175" y="257"/>
                  </a:lnTo>
                  <a:lnTo>
                    <a:pt x="177" y="261"/>
                  </a:lnTo>
                  <a:lnTo>
                    <a:pt x="177" y="265"/>
                  </a:lnTo>
                  <a:lnTo>
                    <a:pt x="179" y="269"/>
                  </a:lnTo>
                  <a:lnTo>
                    <a:pt x="179" y="273"/>
                  </a:lnTo>
                  <a:lnTo>
                    <a:pt x="181" y="277"/>
                  </a:lnTo>
                  <a:lnTo>
                    <a:pt x="181" y="281"/>
                  </a:lnTo>
                  <a:lnTo>
                    <a:pt x="183" y="285"/>
                  </a:lnTo>
                  <a:lnTo>
                    <a:pt x="185" y="289"/>
                  </a:lnTo>
                  <a:lnTo>
                    <a:pt x="187" y="295"/>
                  </a:lnTo>
                  <a:lnTo>
                    <a:pt x="187" y="299"/>
                  </a:lnTo>
                  <a:lnTo>
                    <a:pt x="187" y="303"/>
                  </a:lnTo>
                  <a:lnTo>
                    <a:pt x="189" y="307"/>
                  </a:lnTo>
                  <a:lnTo>
                    <a:pt x="189" y="311"/>
                  </a:lnTo>
                  <a:lnTo>
                    <a:pt x="191" y="315"/>
                  </a:lnTo>
                  <a:lnTo>
                    <a:pt x="191" y="319"/>
                  </a:lnTo>
                  <a:lnTo>
                    <a:pt x="193" y="323"/>
                  </a:lnTo>
                  <a:lnTo>
                    <a:pt x="195" y="329"/>
                  </a:lnTo>
                  <a:lnTo>
                    <a:pt x="195" y="333"/>
                  </a:lnTo>
                  <a:lnTo>
                    <a:pt x="195" y="337"/>
                  </a:lnTo>
                  <a:lnTo>
                    <a:pt x="197" y="341"/>
                  </a:lnTo>
                  <a:lnTo>
                    <a:pt x="197" y="344"/>
                  </a:lnTo>
                  <a:lnTo>
                    <a:pt x="197" y="348"/>
                  </a:lnTo>
                  <a:lnTo>
                    <a:pt x="197" y="352"/>
                  </a:lnTo>
                  <a:lnTo>
                    <a:pt x="197" y="357"/>
                  </a:lnTo>
                  <a:lnTo>
                    <a:pt x="197" y="361"/>
                  </a:lnTo>
                  <a:lnTo>
                    <a:pt x="197" y="364"/>
                  </a:lnTo>
                  <a:lnTo>
                    <a:pt x="197" y="368"/>
                  </a:lnTo>
                  <a:lnTo>
                    <a:pt x="197" y="373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7" y="384"/>
                  </a:lnTo>
                  <a:lnTo>
                    <a:pt x="197" y="388"/>
                  </a:lnTo>
                  <a:lnTo>
                    <a:pt x="199" y="393"/>
                  </a:lnTo>
                  <a:lnTo>
                    <a:pt x="199" y="396"/>
                  </a:lnTo>
                  <a:lnTo>
                    <a:pt x="201" y="400"/>
                  </a:lnTo>
                  <a:lnTo>
                    <a:pt x="201" y="404"/>
                  </a:lnTo>
                  <a:lnTo>
                    <a:pt x="203" y="408"/>
                  </a:lnTo>
                  <a:lnTo>
                    <a:pt x="203" y="412"/>
                  </a:lnTo>
                  <a:lnTo>
                    <a:pt x="205" y="416"/>
                  </a:lnTo>
                  <a:lnTo>
                    <a:pt x="207" y="420"/>
                  </a:lnTo>
                  <a:lnTo>
                    <a:pt x="209" y="424"/>
                  </a:lnTo>
                  <a:lnTo>
                    <a:pt x="211" y="428"/>
                  </a:lnTo>
                  <a:lnTo>
                    <a:pt x="211" y="432"/>
                  </a:lnTo>
                  <a:lnTo>
                    <a:pt x="213" y="436"/>
                  </a:lnTo>
                  <a:lnTo>
                    <a:pt x="215" y="440"/>
                  </a:lnTo>
                  <a:lnTo>
                    <a:pt x="217" y="443"/>
                  </a:lnTo>
                  <a:lnTo>
                    <a:pt x="217" y="448"/>
                  </a:lnTo>
                  <a:lnTo>
                    <a:pt x="219" y="452"/>
                  </a:lnTo>
                  <a:lnTo>
                    <a:pt x="219" y="456"/>
                  </a:lnTo>
                  <a:lnTo>
                    <a:pt x="221" y="462"/>
                  </a:lnTo>
                  <a:lnTo>
                    <a:pt x="221" y="466"/>
                  </a:lnTo>
                  <a:lnTo>
                    <a:pt x="221" y="470"/>
                  </a:lnTo>
                  <a:lnTo>
                    <a:pt x="221" y="474"/>
                  </a:lnTo>
                  <a:lnTo>
                    <a:pt x="221" y="477"/>
                  </a:lnTo>
                  <a:lnTo>
                    <a:pt x="221" y="481"/>
                  </a:lnTo>
                  <a:lnTo>
                    <a:pt x="221" y="486"/>
                  </a:lnTo>
                  <a:lnTo>
                    <a:pt x="221" y="490"/>
                  </a:lnTo>
                  <a:lnTo>
                    <a:pt x="223" y="494"/>
                  </a:lnTo>
                  <a:lnTo>
                    <a:pt x="223" y="497"/>
                  </a:lnTo>
                  <a:lnTo>
                    <a:pt x="223" y="501"/>
                  </a:lnTo>
                  <a:lnTo>
                    <a:pt x="225" y="505"/>
                  </a:lnTo>
                  <a:lnTo>
                    <a:pt x="225" y="509"/>
                  </a:lnTo>
                  <a:lnTo>
                    <a:pt x="227" y="513"/>
                  </a:lnTo>
                  <a:lnTo>
                    <a:pt x="227" y="517"/>
                  </a:lnTo>
                  <a:lnTo>
                    <a:pt x="229" y="521"/>
                  </a:lnTo>
                  <a:lnTo>
                    <a:pt x="231" y="525"/>
                  </a:lnTo>
                  <a:lnTo>
                    <a:pt x="231" y="529"/>
                  </a:lnTo>
                  <a:lnTo>
                    <a:pt x="233" y="533"/>
                  </a:lnTo>
                  <a:lnTo>
                    <a:pt x="233" y="537"/>
                  </a:lnTo>
                  <a:lnTo>
                    <a:pt x="233" y="541"/>
                  </a:lnTo>
                  <a:lnTo>
                    <a:pt x="235" y="545"/>
                  </a:lnTo>
                  <a:lnTo>
                    <a:pt x="235" y="549"/>
                  </a:lnTo>
                  <a:lnTo>
                    <a:pt x="235" y="553"/>
                  </a:lnTo>
                  <a:lnTo>
                    <a:pt x="235" y="557"/>
                  </a:lnTo>
                  <a:lnTo>
                    <a:pt x="235" y="561"/>
                  </a:lnTo>
                  <a:lnTo>
                    <a:pt x="239" y="565"/>
                  </a:lnTo>
                  <a:lnTo>
                    <a:pt x="241" y="569"/>
                  </a:lnTo>
                  <a:lnTo>
                    <a:pt x="241" y="573"/>
                  </a:lnTo>
                  <a:lnTo>
                    <a:pt x="243" y="577"/>
                  </a:lnTo>
                  <a:lnTo>
                    <a:pt x="250" y="651"/>
                  </a:lnTo>
                  <a:lnTo>
                    <a:pt x="187" y="621"/>
                  </a:lnTo>
                  <a:lnTo>
                    <a:pt x="179" y="553"/>
                  </a:lnTo>
                  <a:lnTo>
                    <a:pt x="177" y="549"/>
                  </a:lnTo>
                  <a:lnTo>
                    <a:pt x="175" y="545"/>
                  </a:lnTo>
                  <a:lnTo>
                    <a:pt x="173" y="541"/>
                  </a:lnTo>
                  <a:lnTo>
                    <a:pt x="173" y="537"/>
                  </a:lnTo>
                  <a:lnTo>
                    <a:pt x="170" y="533"/>
                  </a:lnTo>
                  <a:lnTo>
                    <a:pt x="170" y="529"/>
                  </a:lnTo>
                  <a:lnTo>
                    <a:pt x="170" y="525"/>
                  </a:lnTo>
                  <a:lnTo>
                    <a:pt x="170" y="521"/>
                  </a:lnTo>
                  <a:lnTo>
                    <a:pt x="169" y="517"/>
                  </a:lnTo>
                  <a:lnTo>
                    <a:pt x="169" y="513"/>
                  </a:lnTo>
                  <a:lnTo>
                    <a:pt x="167" y="509"/>
                  </a:lnTo>
                  <a:lnTo>
                    <a:pt x="167" y="505"/>
                  </a:lnTo>
                  <a:lnTo>
                    <a:pt x="167" y="501"/>
                  </a:lnTo>
                  <a:lnTo>
                    <a:pt x="165" y="497"/>
                  </a:lnTo>
                  <a:lnTo>
                    <a:pt x="165" y="494"/>
                  </a:lnTo>
                  <a:lnTo>
                    <a:pt x="165" y="490"/>
                  </a:lnTo>
                  <a:lnTo>
                    <a:pt x="165" y="486"/>
                  </a:lnTo>
                  <a:lnTo>
                    <a:pt x="165" y="481"/>
                  </a:lnTo>
                  <a:lnTo>
                    <a:pt x="165" y="472"/>
                  </a:lnTo>
                  <a:lnTo>
                    <a:pt x="165" y="468"/>
                  </a:lnTo>
                  <a:lnTo>
                    <a:pt x="165" y="464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2"/>
                  </a:lnTo>
                  <a:lnTo>
                    <a:pt x="163" y="445"/>
                  </a:lnTo>
                  <a:lnTo>
                    <a:pt x="161" y="442"/>
                  </a:lnTo>
                  <a:lnTo>
                    <a:pt x="161" y="438"/>
                  </a:lnTo>
                  <a:lnTo>
                    <a:pt x="159" y="434"/>
                  </a:lnTo>
                  <a:lnTo>
                    <a:pt x="159" y="430"/>
                  </a:lnTo>
                  <a:lnTo>
                    <a:pt x="159" y="426"/>
                  </a:lnTo>
                  <a:lnTo>
                    <a:pt x="156" y="422"/>
                  </a:lnTo>
                  <a:lnTo>
                    <a:pt x="156" y="418"/>
                  </a:lnTo>
                  <a:lnTo>
                    <a:pt x="156" y="414"/>
                  </a:lnTo>
                  <a:lnTo>
                    <a:pt x="156" y="410"/>
                  </a:lnTo>
                  <a:lnTo>
                    <a:pt x="154" y="406"/>
                  </a:lnTo>
                  <a:lnTo>
                    <a:pt x="154" y="402"/>
                  </a:lnTo>
                  <a:lnTo>
                    <a:pt x="154" y="398"/>
                  </a:lnTo>
                  <a:lnTo>
                    <a:pt x="154" y="394"/>
                  </a:lnTo>
                  <a:lnTo>
                    <a:pt x="152" y="391"/>
                  </a:lnTo>
                  <a:lnTo>
                    <a:pt x="151" y="386"/>
                  </a:lnTo>
                  <a:lnTo>
                    <a:pt x="149" y="382"/>
                  </a:lnTo>
                  <a:lnTo>
                    <a:pt x="149" y="378"/>
                  </a:lnTo>
                  <a:lnTo>
                    <a:pt x="147" y="375"/>
                  </a:lnTo>
                  <a:lnTo>
                    <a:pt x="147" y="370"/>
                  </a:lnTo>
                  <a:lnTo>
                    <a:pt x="143" y="366"/>
                  </a:lnTo>
                  <a:lnTo>
                    <a:pt x="143" y="362"/>
                  </a:lnTo>
                  <a:lnTo>
                    <a:pt x="141" y="359"/>
                  </a:lnTo>
                  <a:lnTo>
                    <a:pt x="138" y="355"/>
                  </a:lnTo>
                  <a:lnTo>
                    <a:pt x="136" y="350"/>
                  </a:lnTo>
                  <a:lnTo>
                    <a:pt x="135" y="346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0" y="331"/>
                  </a:lnTo>
                  <a:lnTo>
                    <a:pt x="130" y="327"/>
                  </a:lnTo>
                  <a:lnTo>
                    <a:pt x="130" y="323"/>
                  </a:lnTo>
                  <a:lnTo>
                    <a:pt x="128" y="319"/>
                  </a:lnTo>
                  <a:lnTo>
                    <a:pt x="128" y="315"/>
                  </a:lnTo>
                  <a:lnTo>
                    <a:pt x="128" y="311"/>
                  </a:lnTo>
                  <a:lnTo>
                    <a:pt x="128" y="307"/>
                  </a:lnTo>
                  <a:lnTo>
                    <a:pt x="128" y="303"/>
                  </a:lnTo>
                  <a:lnTo>
                    <a:pt x="128" y="299"/>
                  </a:lnTo>
                  <a:lnTo>
                    <a:pt x="128" y="295"/>
                  </a:lnTo>
                  <a:lnTo>
                    <a:pt x="126" y="291"/>
                  </a:lnTo>
                  <a:lnTo>
                    <a:pt x="126" y="287"/>
                  </a:lnTo>
                  <a:lnTo>
                    <a:pt x="126" y="283"/>
                  </a:lnTo>
                  <a:lnTo>
                    <a:pt x="126" y="279"/>
                  </a:lnTo>
                  <a:lnTo>
                    <a:pt x="124" y="275"/>
                  </a:lnTo>
                  <a:lnTo>
                    <a:pt x="124" y="271"/>
                  </a:lnTo>
                  <a:lnTo>
                    <a:pt x="122" y="267"/>
                  </a:lnTo>
                  <a:lnTo>
                    <a:pt x="122" y="263"/>
                  </a:lnTo>
                  <a:lnTo>
                    <a:pt x="122" y="259"/>
                  </a:lnTo>
                  <a:lnTo>
                    <a:pt x="122" y="255"/>
                  </a:lnTo>
                  <a:lnTo>
                    <a:pt x="122" y="251"/>
                  </a:lnTo>
                  <a:lnTo>
                    <a:pt x="122" y="247"/>
                  </a:lnTo>
                  <a:lnTo>
                    <a:pt x="122" y="244"/>
                  </a:lnTo>
                  <a:lnTo>
                    <a:pt x="122" y="239"/>
                  </a:lnTo>
                  <a:lnTo>
                    <a:pt x="122" y="235"/>
                  </a:lnTo>
                  <a:lnTo>
                    <a:pt x="122" y="232"/>
                  </a:lnTo>
                  <a:lnTo>
                    <a:pt x="120" y="228"/>
                  </a:lnTo>
                  <a:lnTo>
                    <a:pt x="120" y="224"/>
                  </a:lnTo>
                  <a:lnTo>
                    <a:pt x="120" y="219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6" y="206"/>
                  </a:lnTo>
                  <a:lnTo>
                    <a:pt x="116" y="201"/>
                  </a:lnTo>
                  <a:lnTo>
                    <a:pt x="114" y="198"/>
                  </a:lnTo>
                  <a:lnTo>
                    <a:pt x="114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8" y="174"/>
                  </a:lnTo>
                  <a:lnTo>
                    <a:pt x="106" y="170"/>
                  </a:lnTo>
                  <a:lnTo>
                    <a:pt x="104" y="166"/>
                  </a:lnTo>
                  <a:lnTo>
                    <a:pt x="102" y="162"/>
                  </a:lnTo>
                  <a:lnTo>
                    <a:pt x="102" y="158"/>
                  </a:lnTo>
                  <a:lnTo>
                    <a:pt x="102" y="154"/>
                  </a:lnTo>
                  <a:lnTo>
                    <a:pt x="100" y="150"/>
                  </a:lnTo>
                  <a:lnTo>
                    <a:pt x="100" y="146"/>
                  </a:lnTo>
                  <a:lnTo>
                    <a:pt x="98" y="142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6"/>
                  </a:lnTo>
                  <a:lnTo>
                    <a:pt x="92" y="122"/>
                  </a:lnTo>
                  <a:lnTo>
                    <a:pt x="90" y="118"/>
                  </a:lnTo>
                  <a:lnTo>
                    <a:pt x="88" y="114"/>
                  </a:lnTo>
                  <a:lnTo>
                    <a:pt x="86" y="110"/>
                  </a:lnTo>
                  <a:lnTo>
                    <a:pt x="86" y="106"/>
                  </a:lnTo>
                  <a:lnTo>
                    <a:pt x="84" y="103"/>
                  </a:lnTo>
                  <a:lnTo>
                    <a:pt x="84" y="99"/>
                  </a:lnTo>
                  <a:lnTo>
                    <a:pt x="82" y="95"/>
                  </a:lnTo>
                  <a:lnTo>
                    <a:pt x="80" y="90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6" y="79"/>
                  </a:lnTo>
                  <a:lnTo>
                    <a:pt x="74" y="75"/>
                  </a:lnTo>
                  <a:lnTo>
                    <a:pt x="72" y="70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9" y="23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9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6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935" name="Freeform 231"/>
            <p:cNvSpPr>
              <a:spLocks/>
            </p:cNvSpPr>
            <p:nvPr/>
          </p:nvSpPr>
          <p:spPr bwMode="auto">
            <a:xfrm>
              <a:off x="5181" y="3386"/>
              <a:ext cx="256" cy="601"/>
            </a:xfrm>
            <a:custGeom>
              <a:avLst/>
              <a:gdLst/>
              <a:ahLst/>
              <a:cxnLst>
                <a:cxn ang="0">
                  <a:pos x="76" y="10"/>
                </a:cxn>
                <a:cxn ang="0">
                  <a:pos x="93" y="28"/>
                </a:cxn>
                <a:cxn ang="0">
                  <a:pos x="109" y="49"/>
                </a:cxn>
                <a:cxn ang="0">
                  <a:pos x="124" y="71"/>
                </a:cxn>
                <a:cxn ang="0">
                  <a:pos x="134" y="96"/>
                </a:cxn>
                <a:cxn ang="0">
                  <a:pos x="143" y="121"/>
                </a:cxn>
                <a:cxn ang="0">
                  <a:pos x="151" y="145"/>
                </a:cxn>
                <a:cxn ang="0">
                  <a:pos x="159" y="170"/>
                </a:cxn>
                <a:cxn ang="0">
                  <a:pos x="165" y="194"/>
                </a:cxn>
                <a:cxn ang="0">
                  <a:pos x="172" y="225"/>
                </a:cxn>
                <a:cxn ang="0">
                  <a:pos x="176" y="249"/>
                </a:cxn>
                <a:cxn ang="0">
                  <a:pos x="182" y="274"/>
                </a:cxn>
                <a:cxn ang="0">
                  <a:pos x="190" y="299"/>
                </a:cxn>
                <a:cxn ang="0">
                  <a:pos x="196" y="325"/>
                </a:cxn>
                <a:cxn ang="0">
                  <a:pos x="203" y="352"/>
                </a:cxn>
                <a:cxn ang="0">
                  <a:pos x="203" y="376"/>
                </a:cxn>
                <a:cxn ang="0">
                  <a:pos x="203" y="401"/>
                </a:cxn>
                <a:cxn ang="0">
                  <a:pos x="209" y="426"/>
                </a:cxn>
                <a:cxn ang="0">
                  <a:pos x="219" y="450"/>
                </a:cxn>
                <a:cxn ang="0">
                  <a:pos x="228" y="477"/>
                </a:cxn>
                <a:cxn ang="0">
                  <a:pos x="228" y="501"/>
                </a:cxn>
                <a:cxn ang="0">
                  <a:pos x="232" y="526"/>
                </a:cxn>
                <a:cxn ang="0">
                  <a:pos x="240" y="551"/>
                </a:cxn>
                <a:cxn ang="0">
                  <a:pos x="242" y="575"/>
                </a:cxn>
                <a:cxn ang="0">
                  <a:pos x="255" y="600"/>
                </a:cxn>
                <a:cxn ang="0">
                  <a:pos x="205" y="585"/>
                </a:cxn>
                <a:cxn ang="0">
                  <a:pos x="186" y="575"/>
                </a:cxn>
                <a:cxn ang="0">
                  <a:pos x="176" y="551"/>
                </a:cxn>
                <a:cxn ang="0">
                  <a:pos x="172" y="526"/>
                </a:cxn>
                <a:cxn ang="0">
                  <a:pos x="170" y="501"/>
                </a:cxn>
                <a:cxn ang="0">
                  <a:pos x="167" y="470"/>
                </a:cxn>
                <a:cxn ang="0">
                  <a:pos x="163" y="444"/>
                </a:cxn>
                <a:cxn ang="0">
                  <a:pos x="159" y="420"/>
                </a:cxn>
                <a:cxn ang="0">
                  <a:pos x="153" y="395"/>
                </a:cxn>
                <a:cxn ang="0">
                  <a:pos x="145" y="370"/>
                </a:cxn>
                <a:cxn ang="0">
                  <a:pos x="136" y="346"/>
                </a:cxn>
                <a:cxn ang="0">
                  <a:pos x="132" y="321"/>
                </a:cxn>
                <a:cxn ang="0">
                  <a:pos x="130" y="297"/>
                </a:cxn>
                <a:cxn ang="0">
                  <a:pos x="126" y="272"/>
                </a:cxn>
                <a:cxn ang="0">
                  <a:pos x="126" y="247"/>
                </a:cxn>
                <a:cxn ang="0">
                  <a:pos x="122" y="223"/>
                </a:cxn>
                <a:cxn ang="0">
                  <a:pos x="116" y="196"/>
                </a:cxn>
                <a:cxn ang="0">
                  <a:pos x="107" y="172"/>
                </a:cxn>
                <a:cxn ang="0">
                  <a:pos x="101" y="147"/>
                </a:cxn>
                <a:cxn ang="0">
                  <a:pos x="93" y="123"/>
                </a:cxn>
                <a:cxn ang="0">
                  <a:pos x="85" y="98"/>
                </a:cxn>
                <a:cxn ang="0">
                  <a:pos x="74" y="74"/>
                </a:cxn>
                <a:cxn ang="0">
                  <a:pos x="55" y="51"/>
                </a:cxn>
                <a:cxn ang="0">
                  <a:pos x="35" y="39"/>
                </a:cxn>
                <a:cxn ang="0">
                  <a:pos x="10" y="24"/>
                </a:cxn>
                <a:cxn ang="0">
                  <a:pos x="2" y="2"/>
                </a:cxn>
                <a:cxn ang="0">
                  <a:pos x="26" y="2"/>
                </a:cxn>
                <a:cxn ang="0">
                  <a:pos x="51" y="2"/>
                </a:cxn>
              </a:cxnLst>
              <a:rect l="0" t="0" r="r" b="b"/>
              <a:pathLst>
                <a:path w="256" h="601">
                  <a:moveTo>
                    <a:pt x="55" y="6"/>
                  </a:moveTo>
                  <a:lnTo>
                    <a:pt x="60" y="6"/>
                  </a:lnTo>
                  <a:lnTo>
                    <a:pt x="64" y="6"/>
                  </a:lnTo>
                  <a:lnTo>
                    <a:pt x="68" y="6"/>
                  </a:lnTo>
                  <a:lnTo>
                    <a:pt x="72" y="8"/>
                  </a:lnTo>
                  <a:lnTo>
                    <a:pt x="76" y="10"/>
                  </a:lnTo>
                  <a:lnTo>
                    <a:pt x="80" y="12"/>
                  </a:lnTo>
                  <a:lnTo>
                    <a:pt x="80" y="16"/>
                  </a:lnTo>
                  <a:lnTo>
                    <a:pt x="85" y="18"/>
                  </a:lnTo>
                  <a:lnTo>
                    <a:pt x="87" y="22"/>
                  </a:lnTo>
                  <a:lnTo>
                    <a:pt x="91" y="24"/>
                  </a:lnTo>
                  <a:lnTo>
                    <a:pt x="93" y="28"/>
                  </a:lnTo>
                  <a:lnTo>
                    <a:pt x="95" y="32"/>
                  </a:lnTo>
                  <a:lnTo>
                    <a:pt x="97" y="37"/>
                  </a:lnTo>
                  <a:lnTo>
                    <a:pt x="101" y="39"/>
                  </a:lnTo>
                  <a:lnTo>
                    <a:pt x="103" y="43"/>
                  </a:lnTo>
                  <a:lnTo>
                    <a:pt x="107" y="45"/>
                  </a:lnTo>
                  <a:lnTo>
                    <a:pt x="109" y="49"/>
                  </a:lnTo>
                  <a:lnTo>
                    <a:pt x="111" y="53"/>
                  </a:lnTo>
                  <a:lnTo>
                    <a:pt x="116" y="55"/>
                  </a:lnTo>
                  <a:lnTo>
                    <a:pt x="118" y="59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1"/>
                  </a:lnTo>
                  <a:lnTo>
                    <a:pt x="126" y="76"/>
                  </a:lnTo>
                  <a:lnTo>
                    <a:pt x="128" y="80"/>
                  </a:lnTo>
                  <a:lnTo>
                    <a:pt x="130" y="84"/>
                  </a:lnTo>
                  <a:lnTo>
                    <a:pt x="130" y="88"/>
                  </a:lnTo>
                  <a:lnTo>
                    <a:pt x="132" y="92"/>
                  </a:lnTo>
                  <a:lnTo>
                    <a:pt x="134" y="96"/>
                  </a:lnTo>
                  <a:lnTo>
                    <a:pt x="134" y="100"/>
                  </a:lnTo>
                  <a:lnTo>
                    <a:pt x="136" y="104"/>
                  </a:lnTo>
                  <a:lnTo>
                    <a:pt x="138" y="108"/>
                  </a:lnTo>
                  <a:lnTo>
                    <a:pt x="140" y="113"/>
                  </a:lnTo>
                  <a:lnTo>
                    <a:pt x="140" y="117"/>
                  </a:lnTo>
                  <a:lnTo>
                    <a:pt x="143" y="121"/>
                  </a:lnTo>
                  <a:lnTo>
                    <a:pt x="143" y="124"/>
                  </a:lnTo>
                  <a:lnTo>
                    <a:pt x="145" y="129"/>
                  </a:lnTo>
                  <a:lnTo>
                    <a:pt x="147" y="133"/>
                  </a:lnTo>
                  <a:lnTo>
                    <a:pt x="147" y="137"/>
                  </a:lnTo>
                  <a:lnTo>
                    <a:pt x="149" y="141"/>
                  </a:lnTo>
                  <a:lnTo>
                    <a:pt x="151" y="145"/>
                  </a:lnTo>
                  <a:lnTo>
                    <a:pt x="153" y="149"/>
                  </a:lnTo>
                  <a:lnTo>
                    <a:pt x="153" y="153"/>
                  </a:lnTo>
                  <a:lnTo>
                    <a:pt x="155" y="157"/>
                  </a:lnTo>
                  <a:lnTo>
                    <a:pt x="157" y="161"/>
                  </a:lnTo>
                  <a:lnTo>
                    <a:pt x="157" y="166"/>
                  </a:lnTo>
                  <a:lnTo>
                    <a:pt x="159" y="170"/>
                  </a:lnTo>
                  <a:lnTo>
                    <a:pt x="159" y="174"/>
                  </a:lnTo>
                  <a:lnTo>
                    <a:pt x="161" y="178"/>
                  </a:lnTo>
                  <a:lnTo>
                    <a:pt x="163" y="182"/>
                  </a:lnTo>
                  <a:lnTo>
                    <a:pt x="163" y="186"/>
                  </a:lnTo>
                  <a:lnTo>
                    <a:pt x="165" y="190"/>
                  </a:lnTo>
                  <a:lnTo>
                    <a:pt x="165" y="194"/>
                  </a:lnTo>
                  <a:lnTo>
                    <a:pt x="167" y="198"/>
                  </a:lnTo>
                  <a:lnTo>
                    <a:pt x="167" y="203"/>
                  </a:lnTo>
                  <a:lnTo>
                    <a:pt x="170" y="207"/>
                  </a:lnTo>
                  <a:lnTo>
                    <a:pt x="170" y="217"/>
                  </a:lnTo>
                  <a:lnTo>
                    <a:pt x="170" y="221"/>
                  </a:lnTo>
                  <a:lnTo>
                    <a:pt x="172" y="225"/>
                  </a:lnTo>
                  <a:lnTo>
                    <a:pt x="172" y="229"/>
                  </a:lnTo>
                  <a:lnTo>
                    <a:pt x="172" y="233"/>
                  </a:lnTo>
                  <a:lnTo>
                    <a:pt x="174" y="237"/>
                  </a:lnTo>
                  <a:lnTo>
                    <a:pt x="174" y="241"/>
                  </a:lnTo>
                  <a:lnTo>
                    <a:pt x="174" y="245"/>
                  </a:lnTo>
                  <a:lnTo>
                    <a:pt x="176" y="249"/>
                  </a:lnTo>
                  <a:lnTo>
                    <a:pt x="176" y="253"/>
                  </a:lnTo>
                  <a:lnTo>
                    <a:pt x="178" y="258"/>
                  </a:lnTo>
                  <a:lnTo>
                    <a:pt x="180" y="262"/>
                  </a:lnTo>
                  <a:lnTo>
                    <a:pt x="180" y="266"/>
                  </a:lnTo>
                  <a:lnTo>
                    <a:pt x="182" y="270"/>
                  </a:lnTo>
                  <a:lnTo>
                    <a:pt x="182" y="274"/>
                  </a:lnTo>
                  <a:lnTo>
                    <a:pt x="184" y="278"/>
                  </a:lnTo>
                  <a:lnTo>
                    <a:pt x="184" y="282"/>
                  </a:lnTo>
                  <a:lnTo>
                    <a:pt x="186" y="286"/>
                  </a:lnTo>
                  <a:lnTo>
                    <a:pt x="186" y="291"/>
                  </a:lnTo>
                  <a:lnTo>
                    <a:pt x="188" y="295"/>
                  </a:lnTo>
                  <a:lnTo>
                    <a:pt x="190" y="299"/>
                  </a:lnTo>
                  <a:lnTo>
                    <a:pt x="192" y="305"/>
                  </a:lnTo>
                  <a:lnTo>
                    <a:pt x="192" y="309"/>
                  </a:lnTo>
                  <a:lnTo>
                    <a:pt x="192" y="313"/>
                  </a:lnTo>
                  <a:lnTo>
                    <a:pt x="194" y="317"/>
                  </a:lnTo>
                  <a:lnTo>
                    <a:pt x="194" y="321"/>
                  </a:lnTo>
                  <a:lnTo>
                    <a:pt x="196" y="325"/>
                  </a:lnTo>
                  <a:lnTo>
                    <a:pt x="196" y="329"/>
                  </a:lnTo>
                  <a:lnTo>
                    <a:pt x="199" y="333"/>
                  </a:lnTo>
                  <a:lnTo>
                    <a:pt x="201" y="340"/>
                  </a:lnTo>
                  <a:lnTo>
                    <a:pt x="201" y="344"/>
                  </a:lnTo>
                  <a:lnTo>
                    <a:pt x="201" y="348"/>
                  </a:lnTo>
                  <a:lnTo>
                    <a:pt x="203" y="352"/>
                  </a:lnTo>
                  <a:lnTo>
                    <a:pt x="203" y="356"/>
                  </a:lnTo>
                  <a:lnTo>
                    <a:pt x="203" y="360"/>
                  </a:lnTo>
                  <a:lnTo>
                    <a:pt x="203" y="364"/>
                  </a:lnTo>
                  <a:lnTo>
                    <a:pt x="203" y="368"/>
                  </a:lnTo>
                  <a:lnTo>
                    <a:pt x="203" y="372"/>
                  </a:lnTo>
                  <a:lnTo>
                    <a:pt x="203" y="376"/>
                  </a:lnTo>
                  <a:lnTo>
                    <a:pt x="203" y="380"/>
                  </a:lnTo>
                  <a:lnTo>
                    <a:pt x="203" y="385"/>
                  </a:lnTo>
                  <a:lnTo>
                    <a:pt x="203" y="389"/>
                  </a:lnTo>
                  <a:lnTo>
                    <a:pt x="203" y="393"/>
                  </a:lnTo>
                  <a:lnTo>
                    <a:pt x="203" y="397"/>
                  </a:lnTo>
                  <a:lnTo>
                    <a:pt x="203" y="401"/>
                  </a:lnTo>
                  <a:lnTo>
                    <a:pt x="205" y="405"/>
                  </a:lnTo>
                  <a:lnTo>
                    <a:pt x="205" y="409"/>
                  </a:lnTo>
                  <a:lnTo>
                    <a:pt x="207" y="413"/>
                  </a:lnTo>
                  <a:lnTo>
                    <a:pt x="207" y="417"/>
                  </a:lnTo>
                  <a:lnTo>
                    <a:pt x="209" y="422"/>
                  </a:lnTo>
                  <a:lnTo>
                    <a:pt x="209" y="426"/>
                  </a:lnTo>
                  <a:lnTo>
                    <a:pt x="211" y="430"/>
                  </a:lnTo>
                  <a:lnTo>
                    <a:pt x="213" y="434"/>
                  </a:lnTo>
                  <a:lnTo>
                    <a:pt x="215" y="438"/>
                  </a:lnTo>
                  <a:lnTo>
                    <a:pt x="217" y="442"/>
                  </a:lnTo>
                  <a:lnTo>
                    <a:pt x="217" y="446"/>
                  </a:lnTo>
                  <a:lnTo>
                    <a:pt x="219" y="450"/>
                  </a:lnTo>
                  <a:lnTo>
                    <a:pt x="221" y="454"/>
                  </a:lnTo>
                  <a:lnTo>
                    <a:pt x="223" y="458"/>
                  </a:lnTo>
                  <a:lnTo>
                    <a:pt x="223" y="462"/>
                  </a:lnTo>
                  <a:lnTo>
                    <a:pt x="225" y="466"/>
                  </a:lnTo>
                  <a:lnTo>
                    <a:pt x="225" y="470"/>
                  </a:lnTo>
                  <a:lnTo>
                    <a:pt x="228" y="477"/>
                  </a:lnTo>
                  <a:lnTo>
                    <a:pt x="228" y="481"/>
                  </a:lnTo>
                  <a:lnTo>
                    <a:pt x="228" y="485"/>
                  </a:lnTo>
                  <a:lnTo>
                    <a:pt x="228" y="489"/>
                  </a:lnTo>
                  <a:lnTo>
                    <a:pt x="228" y="493"/>
                  </a:lnTo>
                  <a:lnTo>
                    <a:pt x="228" y="497"/>
                  </a:lnTo>
                  <a:lnTo>
                    <a:pt x="228" y="501"/>
                  </a:lnTo>
                  <a:lnTo>
                    <a:pt x="228" y="505"/>
                  </a:lnTo>
                  <a:lnTo>
                    <a:pt x="230" y="510"/>
                  </a:lnTo>
                  <a:lnTo>
                    <a:pt x="230" y="514"/>
                  </a:lnTo>
                  <a:lnTo>
                    <a:pt x="230" y="518"/>
                  </a:lnTo>
                  <a:lnTo>
                    <a:pt x="232" y="522"/>
                  </a:lnTo>
                  <a:lnTo>
                    <a:pt x="232" y="526"/>
                  </a:lnTo>
                  <a:lnTo>
                    <a:pt x="234" y="530"/>
                  </a:lnTo>
                  <a:lnTo>
                    <a:pt x="234" y="534"/>
                  </a:lnTo>
                  <a:lnTo>
                    <a:pt x="236" y="538"/>
                  </a:lnTo>
                  <a:lnTo>
                    <a:pt x="238" y="542"/>
                  </a:lnTo>
                  <a:lnTo>
                    <a:pt x="238" y="547"/>
                  </a:lnTo>
                  <a:lnTo>
                    <a:pt x="240" y="551"/>
                  </a:lnTo>
                  <a:lnTo>
                    <a:pt x="240" y="554"/>
                  </a:lnTo>
                  <a:lnTo>
                    <a:pt x="240" y="558"/>
                  </a:lnTo>
                  <a:lnTo>
                    <a:pt x="242" y="563"/>
                  </a:lnTo>
                  <a:lnTo>
                    <a:pt x="242" y="567"/>
                  </a:lnTo>
                  <a:lnTo>
                    <a:pt x="242" y="571"/>
                  </a:lnTo>
                  <a:lnTo>
                    <a:pt x="242" y="575"/>
                  </a:lnTo>
                  <a:lnTo>
                    <a:pt x="242" y="579"/>
                  </a:lnTo>
                  <a:lnTo>
                    <a:pt x="246" y="584"/>
                  </a:lnTo>
                  <a:lnTo>
                    <a:pt x="248" y="587"/>
                  </a:lnTo>
                  <a:lnTo>
                    <a:pt x="248" y="591"/>
                  </a:lnTo>
                  <a:lnTo>
                    <a:pt x="250" y="595"/>
                  </a:lnTo>
                  <a:lnTo>
                    <a:pt x="255" y="600"/>
                  </a:lnTo>
                  <a:lnTo>
                    <a:pt x="225" y="579"/>
                  </a:lnTo>
                  <a:lnTo>
                    <a:pt x="221" y="579"/>
                  </a:lnTo>
                  <a:lnTo>
                    <a:pt x="217" y="582"/>
                  </a:lnTo>
                  <a:lnTo>
                    <a:pt x="213" y="584"/>
                  </a:lnTo>
                  <a:lnTo>
                    <a:pt x="209" y="585"/>
                  </a:lnTo>
                  <a:lnTo>
                    <a:pt x="205" y="585"/>
                  </a:lnTo>
                  <a:lnTo>
                    <a:pt x="201" y="585"/>
                  </a:lnTo>
                  <a:lnTo>
                    <a:pt x="196" y="585"/>
                  </a:lnTo>
                  <a:lnTo>
                    <a:pt x="192" y="585"/>
                  </a:lnTo>
                  <a:lnTo>
                    <a:pt x="190" y="582"/>
                  </a:lnTo>
                  <a:lnTo>
                    <a:pt x="186" y="579"/>
                  </a:lnTo>
                  <a:lnTo>
                    <a:pt x="186" y="575"/>
                  </a:lnTo>
                  <a:lnTo>
                    <a:pt x="184" y="571"/>
                  </a:lnTo>
                  <a:lnTo>
                    <a:pt x="182" y="567"/>
                  </a:lnTo>
                  <a:lnTo>
                    <a:pt x="180" y="563"/>
                  </a:lnTo>
                  <a:lnTo>
                    <a:pt x="178" y="558"/>
                  </a:lnTo>
                  <a:lnTo>
                    <a:pt x="178" y="554"/>
                  </a:lnTo>
                  <a:lnTo>
                    <a:pt x="176" y="551"/>
                  </a:lnTo>
                  <a:lnTo>
                    <a:pt x="176" y="547"/>
                  </a:lnTo>
                  <a:lnTo>
                    <a:pt x="176" y="542"/>
                  </a:lnTo>
                  <a:lnTo>
                    <a:pt x="176" y="538"/>
                  </a:lnTo>
                  <a:lnTo>
                    <a:pt x="174" y="534"/>
                  </a:lnTo>
                  <a:lnTo>
                    <a:pt x="174" y="530"/>
                  </a:lnTo>
                  <a:lnTo>
                    <a:pt x="172" y="526"/>
                  </a:lnTo>
                  <a:lnTo>
                    <a:pt x="172" y="522"/>
                  </a:lnTo>
                  <a:lnTo>
                    <a:pt x="172" y="518"/>
                  </a:lnTo>
                  <a:lnTo>
                    <a:pt x="170" y="514"/>
                  </a:lnTo>
                  <a:lnTo>
                    <a:pt x="170" y="510"/>
                  </a:lnTo>
                  <a:lnTo>
                    <a:pt x="170" y="505"/>
                  </a:lnTo>
                  <a:lnTo>
                    <a:pt x="170" y="501"/>
                  </a:lnTo>
                  <a:lnTo>
                    <a:pt x="170" y="497"/>
                  </a:lnTo>
                  <a:lnTo>
                    <a:pt x="170" y="487"/>
                  </a:lnTo>
                  <a:lnTo>
                    <a:pt x="170" y="483"/>
                  </a:lnTo>
                  <a:lnTo>
                    <a:pt x="170" y="479"/>
                  </a:lnTo>
                  <a:lnTo>
                    <a:pt x="170" y="475"/>
                  </a:lnTo>
                  <a:lnTo>
                    <a:pt x="167" y="470"/>
                  </a:lnTo>
                  <a:lnTo>
                    <a:pt x="167" y="466"/>
                  </a:lnTo>
                  <a:lnTo>
                    <a:pt x="167" y="460"/>
                  </a:lnTo>
                  <a:lnTo>
                    <a:pt x="165" y="456"/>
                  </a:lnTo>
                  <a:lnTo>
                    <a:pt x="165" y="452"/>
                  </a:lnTo>
                  <a:lnTo>
                    <a:pt x="163" y="448"/>
                  </a:lnTo>
                  <a:lnTo>
                    <a:pt x="163" y="444"/>
                  </a:lnTo>
                  <a:lnTo>
                    <a:pt x="163" y="440"/>
                  </a:lnTo>
                  <a:lnTo>
                    <a:pt x="161" y="436"/>
                  </a:lnTo>
                  <a:lnTo>
                    <a:pt x="161" y="432"/>
                  </a:lnTo>
                  <a:lnTo>
                    <a:pt x="161" y="428"/>
                  </a:lnTo>
                  <a:lnTo>
                    <a:pt x="161" y="424"/>
                  </a:lnTo>
                  <a:lnTo>
                    <a:pt x="159" y="420"/>
                  </a:lnTo>
                  <a:lnTo>
                    <a:pt x="159" y="415"/>
                  </a:lnTo>
                  <a:lnTo>
                    <a:pt x="159" y="411"/>
                  </a:lnTo>
                  <a:lnTo>
                    <a:pt x="159" y="407"/>
                  </a:lnTo>
                  <a:lnTo>
                    <a:pt x="157" y="403"/>
                  </a:lnTo>
                  <a:lnTo>
                    <a:pt x="155" y="399"/>
                  </a:lnTo>
                  <a:lnTo>
                    <a:pt x="153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51" y="383"/>
                  </a:lnTo>
                  <a:lnTo>
                    <a:pt x="147" y="378"/>
                  </a:lnTo>
                  <a:lnTo>
                    <a:pt x="147" y="374"/>
                  </a:lnTo>
                  <a:lnTo>
                    <a:pt x="145" y="370"/>
                  </a:lnTo>
                  <a:lnTo>
                    <a:pt x="143" y="366"/>
                  </a:lnTo>
                  <a:lnTo>
                    <a:pt x="140" y="362"/>
                  </a:lnTo>
                  <a:lnTo>
                    <a:pt x="138" y="358"/>
                  </a:lnTo>
                  <a:lnTo>
                    <a:pt x="138" y="354"/>
                  </a:lnTo>
                  <a:lnTo>
                    <a:pt x="136" y="350"/>
                  </a:lnTo>
                  <a:lnTo>
                    <a:pt x="136" y="346"/>
                  </a:lnTo>
                  <a:lnTo>
                    <a:pt x="134" y="342"/>
                  </a:lnTo>
                  <a:lnTo>
                    <a:pt x="134" y="338"/>
                  </a:lnTo>
                  <a:lnTo>
                    <a:pt x="134" y="333"/>
                  </a:lnTo>
                  <a:lnTo>
                    <a:pt x="132" y="329"/>
                  </a:lnTo>
                  <a:lnTo>
                    <a:pt x="132" y="325"/>
                  </a:lnTo>
                  <a:lnTo>
                    <a:pt x="132" y="321"/>
                  </a:lnTo>
                  <a:lnTo>
                    <a:pt x="132" y="317"/>
                  </a:lnTo>
                  <a:lnTo>
                    <a:pt x="132" y="313"/>
                  </a:lnTo>
                  <a:lnTo>
                    <a:pt x="132" y="309"/>
                  </a:lnTo>
                  <a:lnTo>
                    <a:pt x="132" y="305"/>
                  </a:lnTo>
                  <a:lnTo>
                    <a:pt x="130" y="301"/>
                  </a:lnTo>
                  <a:lnTo>
                    <a:pt x="130" y="297"/>
                  </a:lnTo>
                  <a:lnTo>
                    <a:pt x="130" y="293"/>
                  </a:lnTo>
                  <a:lnTo>
                    <a:pt x="130" y="288"/>
                  </a:lnTo>
                  <a:lnTo>
                    <a:pt x="128" y="284"/>
                  </a:lnTo>
                  <a:lnTo>
                    <a:pt x="128" y="280"/>
                  </a:lnTo>
                  <a:lnTo>
                    <a:pt x="126" y="276"/>
                  </a:lnTo>
                  <a:lnTo>
                    <a:pt x="126" y="272"/>
                  </a:lnTo>
                  <a:lnTo>
                    <a:pt x="126" y="268"/>
                  </a:lnTo>
                  <a:lnTo>
                    <a:pt x="126" y="264"/>
                  </a:lnTo>
                  <a:lnTo>
                    <a:pt x="126" y="260"/>
                  </a:lnTo>
                  <a:lnTo>
                    <a:pt x="126" y="256"/>
                  </a:lnTo>
                  <a:lnTo>
                    <a:pt x="126" y="251"/>
                  </a:lnTo>
                  <a:lnTo>
                    <a:pt x="126" y="247"/>
                  </a:lnTo>
                  <a:lnTo>
                    <a:pt x="126" y="243"/>
                  </a:lnTo>
                  <a:lnTo>
                    <a:pt x="126" y="239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27"/>
                  </a:lnTo>
                  <a:lnTo>
                    <a:pt x="122" y="223"/>
                  </a:lnTo>
                  <a:lnTo>
                    <a:pt x="122" y="219"/>
                  </a:lnTo>
                  <a:lnTo>
                    <a:pt x="120" y="213"/>
                  </a:lnTo>
                  <a:lnTo>
                    <a:pt x="120" y="209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16" y="196"/>
                  </a:lnTo>
                  <a:lnTo>
                    <a:pt x="116" y="192"/>
                  </a:lnTo>
                  <a:lnTo>
                    <a:pt x="116" y="188"/>
                  </a:lnTo>
                  <a:lnTo>
                    <a:pt x="114" y="184"/>
                  </a:lnTo>
                  <a:lnTo>
                    <a:pt x="111" y="180"/>
                  </a:lnTo>
                  <a:lnTo>
                    <a:pt x="109" y="176"/>
                  </a:lnTo>
                  <a:lnTo>
                    <a:pt x="107" y="172"/>
                  </a:lnTo>
                  <a:lnTo>
                    <a:pt x="105" y="168"/>
                  </a:lnTo>
                  <a:lnTo>
                    <a:pt x="105" y="164"/>
                  </a:lnTo>
                  <a:lnTo>
                    <a:pt x="105" y="159"/>
                  </a:lnTo>
                  <a:lnTo>
                    <a:pt x="103" y="155"/>
                  </a:lnTo>
                  <a:lnTo>
                    <a:pt x="103" y="151"/>
                  </a:lnTo>
                  <a:lnTo>
                    <a:pt x="101" y="147"/>
                  </a:lnTo>
                  <a:lnTo>
                    <a:pt x="101" y="143"/>
                  </a:lnTo>
                  <a:lnTo>
                    <a:pt x="99" y="139"/>
                  </a:lnTo>
                  <a:lnTo>
                    <a:pt x="99" y="135"/>
                  </a:lnTo>
                  <a:lnTo>
                    <a:pt x="97" y="131"/>
                  </a:lnTo>
                  <a:lnTo>
                    <a:pt x="95" y="126"/>
                  </a:lnTo>
                  <a:lnTo>
                    <a:pt x="93" y="123"/>
                  </a:lnTo>
                  <a:lnTo>
                    <a:pt x="91" y="119"/>
                  </a:lnTo>
                  <a:lnTo>
                    <a:pt x="89" y="115"/>
                  </a:lnTo>
                  <a:lnTo>
                    <a:pt x="89" y="110"/>
                  </a:lnTo>
                  <a:lnTo>
                    <a:pt x="87" y="106"/>
                  </a:lnTo>
                  <a:lnTo>
                    <a:pt x="87" y="102"/>
                  </a:lnTo>
                  <a:lnTo>
                    <a:pt x="85" y="98"/>
                  </a:lnTo>
                  <a:lnTo>
                    <a:pt x="82" y="94"/>
                  </a:lnTo>
                  <a:lnTo>
                    <a:pt x="82" y="90"/>
                  </a:lnTo>
                  <a:lnTo>
                    <a:pt x="80" y="86"/>
                  </a:lnTo>
                  <a:lnTo>
                    <a:pt x="78" y="82"/>
                  </a:lnTo>
                  <a:lnTo>
                    <a:pt x="76" y="78"/>
                  </a:lnTo>
                  <a:lnTo>
                    <a:pt x="74" y="74"/>
                  </a:lnTo>
                  <a:lnTo>
                    <a:pt x="72" y="69"/>
                  </a:lnTo>
                  <a:lnTo>
                    <a:pt x="70" y="65"/>
                  </a:lnTo>
                  <a:lnTo>
                    <a:pt x="68" y="61"/>
                  </a:lnTo>
                  <a:lnTo>
                    <a:pt x="64" y="57"/>
                  </a:lnTo>
                  <a:lnTo>
                    <a:pt x="60" y="53"/>
                  </a:lnTo>
                  <a:lnTo>
                    <a:pt x="55" y="51"/>
                  </a:lnTo>
                  <a:lnTo>
                    <a:pt x="53" y="47"/>
                  </a:lnTo>
                  <a:lnTo>
                    <a:pt x="49" y="45"/>
                  </a:lnTo>
                  <a:lnTo>
                    <a:pt x="45" y="43"/>
                  </a:lnTo>
                  <a:lnTo>
                    <a:pt x="43" y="3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1" y="37"/>
                  </a:lnTo>
                  <a:lnTo>
                    <a:pt x="26" y="34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10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2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55" y="6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936" name="Freeform 232"/>
            <p:cNvSpPr>
              <a:spLocks/>
            </p:cNvSpPr>
            <p:nvPr/>
          </p:nvSpPr>
          <p:spPr bwMode="auto">
            <a:xfrm>
              <a:off x="5437" y="3323"/>
              <a:ext cx="171" cy="623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78" y="15"/>
                </a:cxn>
                <a:cxn ang="0">
                  <a:pos x="90" y="27"/>
                </a:cxn>
                <a:cxn ang="0">
                  <a:pos x="101" y="41"/>
                </a:cxn>
                <a:cxn ang="0">
                  <a:pos x="112" y="54"/>
                </a:cxn>
                <a:cxn ang="0">
                  <a:pos x="121" y="69"/>
                </a:cxn>
                <a:cxn ang="0">
                  <a:pos x="127" y="85"/>
                </a:cxn>
                <a:cxn ang="0">
                  <a:pos x="133" y="101"/>
                </a:cxn>
                <a:cxn ang="0">
                  <a:pos x="139" y="117"/>
                </a:cxn>
                <a:cxn ang="0">
                  <a:pos x="143" y="133"/>
                </a:cxn>
                <a:cxn ang="0">
                  <a:pos x="149" y="149"/>
                </a:cxn>
                <a:cxn ang="0">
                  <a:pos x="155" y="164"/>
                </a:cxn>
                <a:cxn ang="0">
                  <a:pos x="159" y="180"/>
                </a:cxn>
                <a:cxn ang="0">
                  <a:pos x="163" y="196"/>
                </a:cxn>
                <a:cxn ang="0">
                  <a:pos x="167" y="218"/>
                </a:cxn>
                <a:cxn ang="0">
                  <a:pos x="170" y="234"/>
                </a:cxn>
                <a:cxn ang="0">
                  <a:pos x="165" y="486"/>
                </a:cxn>
                <a:cxn ang="0">
                  <a:pos x="165" y="460"/>
                </a:cxn>
                <a:cxn ang="0">
                  <a:pos x="161" y="443"/>
                </a:cxn>
                <a:cxn ang="0">
                  <a:pos x="159" y="427"/>
                </a:cxn>
                <a:cxn ang="0">
                  <a:pos x="157" y="411"/>
                </a:cxn>
                <a:cxn ang="0">
                  <a:pos x="155" y="395"/>
                </a:cxn>
                <a:cxn ang="0">
                  <a:pos x="149" y="379"/>
                </a:cxn>
                <a:cxn ang="0">
                  <a:pos x="143" y="363"/>
                </a:cxn>
                <a:cxn ang="0">
                  <a:pos x="135" y="347"/>
                </a:cxn>
                <a:cxn ang="0">
                  <a:pos x="131" y="331"/>
                </a:cxn>
                <a:cxn ang="0">
                  <a:pos x="129" y="315"/>
                </a:cxn>
                <a:cxn ang="0">
                  <a:pos x="129" y="299"/>
                </a:cxn>
                <a:cxn ang="0">
                  <a:pos x="127" y="284"/>
                </a:cxn>
                <a:cxn ang="0">
                  <a:pos x="123" y="268"/>
                </a:cxn>
                <a:cxn ang="0">
                  <a:pos x="123" y="252"/>
                </a:cxn>
                <a:cxn ang="0">
                  <a:pos x="123" y="236"/>
                </a:cxn>
                <a:cxn ang="0">
                  <a:pos x="121" y="220"/>
                </a:cxn>
                <a:cxn ang="0">
                  <a:pos x="117" y="202"/>
                </a:cxn>
                <a:cxn ang="0">
                  <a:pos x="112" y="186"/>
                </a:cxn>
                <a:cxn ang="0">
                  <a:pos x="107" y="170"/>
                </a:cxn>
                <a:cxn ang="0">
                  <a:pos x="103" y="154"/>
                </a:cxn>
                <a:cxn ang="0">
                  <a:pos x="98" y="138"/>
                </a:cxn>
                <a:cxn ang="0">
                  <a:pos x="92" y="122"/>
                </a:cxn>
                <a:cxn ang="0">
                  <a:pos x="87" y="107"/>
                </a:cxn>
                <a:cxn ang="0">
                  <a:pos x="80" y="91"/>
                </a:cxn>
                <a:cxn ang="0">
                  <a:pos x="75" y="75"/>
                </a:cxn>
                <a:cxn ang="0">
                  <a:pos x="66" y="59"/>
                </a:cxn>
                <a:cxn ang="0">
                  <a:pos x="52" y="45"/>
                </a:cxn>
                <a:cxn ang="0">
                  <a:pos x="38" y="37"/>
                </a:cxn>
                <a:cxn ang="0">
                  <a:pos x="22" y="29"/>
                </a:cxn>
                <a:cxn ang="0">
                  <a:pos x="8" y="20"/>
                </a:cxn>
                <a:cxn ang="0">
                  <a:pos x="0" y="5"/>
                </a:cxn>
                <a:cxn ang="0">
                  <a:pos x="14" y="2"/>
                </a:cxn>
                <a:cxn ang="0">
                  <a:pos x="30" y="2"/>
                </a:cxn>
                <a:cxn ang="0">
                  <a:pos x="46" y="0"/>
                </a:cxn>
                <a:cxn ang="0">
                  <a:pos x="54" y="5"/>
                </a:cxn>
              </a:cxnLst>
              <a:rect l="0" t="0" r="r" b="b"/>
              <a:pathLst>
                <a:path w="171" h="623">
                  <a:moveTo>
                    <a:pt x="54" y="5"/>
                  </a:moveTo>
                  <a:lnTo>
                    <a:pt x="58" y="5"/>
                  </a:lnTo>
                  <a:lnTo>
                    <a:pt x="62" y="5"/>
                  </a:lnTo>
                  <a:lnTo>
                    <a:pt x="66" y="5"/>
                  </a:lnTo>
                  <a:lnTo>
                    <a:pt x="70" y="7"/>
                  </a:lnTo>
                  <a:lnTo>
                    <a:pt x="75" y="9"/>
                  </a:lnTo>
                  <a:lnTo>
                    <a:pt x="78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1"/>
                  </a:lnTo>
                  <a:lnTo>
                    <a:pt x="88" y="23"/>
                  </a:lnTo>
                  <a:lnTo>
                    <a:pt x="90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8" y="37"/>
                  </a:lnTo>
                  <a:lnTo>
                    <a:pt x="101" y="41"/>
                  </a:lnTo>
                  <a:lnTo>
                    <a:pt x="105" y="43"/>
                  </a:lnTo>
                  <a:lnTo>
                    <a:pt x="107" y="47"/>
                  </a:lnTo>
                  <a:lnTo>
                    <a:pt x="109" y="51"/>
                  </a:lnTo>
                  <a:lnTo>
                    <a:pt x="112" y="54"/>
                  </a:lnTo>
                  <a:lnTo>
                    <a:pt x="115" y="57"/>
                  </a:lnTo>
                  <a:lnTo>
                    <a:pt x="117" y="61"/>
                  </a:lnTo>
                  <a:lnTo>
                    <a:pt x="121" y="65"/>
                  </a:lnTo>
                  <a:lnTo>
                    <a:pt x="121" y="69"/>
                  </a:lnTo>
                  <a:lnTo>
                    <a:pt x="123" y="73"/>
                  </a:lnTo>
                  <a:lnTo>
                    <a:pt x="125" y="77"/>
                  </a:lnTo>
                  <a:lnTo>
                    <a:pt x="127" y="81"/>
                  </a:lnTo>
                  <a:lnTo>
                    <a:pt x="127" y="85"/>
                  </a:lnTo>
                  <a:lnTo>
                    <a:pt x="129" y="89"/>
                  </a:lnTo>
                  <a:lnTo>
                    <a:pt x="131" y="93"/>
                  </a:lnTo>
                  <a:lnTo>
                    <a:pt x="131" y="97"/>
                  </a:lnTo>
                  <a:lnTo>
                    <a:pt x="133" y="101"/>
                  </a:lnTo>
                  <a:lnTo>
                    <a:pt x="135" y="104"/>
                  </a:lnTo>
                  <a:lnTo>
                    <a:pt x="137" y="109"/>
                  </a:lnTo>
                  <a:lnTo>
                    <a:pt x="137" y="113"/>
                  </a:lnTo>
                  <a:lnTo>
                    <a:pt x="139" y="117"/>
                  </a:lnTo>
                  <a:lnTo>
                    <a:pt x="139" y="120"/>
                  </a:lnTo>
                  <a:lnTo>
                    <a:pt x="141" y="125"/>
                  </a:lnTo>
                  <a:lnTo>
                    <a:pt x="143" y="129"/>
                  </a:lnTo>
                  <a:lnTo>
                    <a:pt x="143" y="133"/>
                  </a:lnTo>
                  <a:lnTo>
                    <a:pt x="145" y="137"/>
                  </a:lnTo>
                  <a:lnTo>
                    <a:pt x="147" y="140"/>
                  </a:lnTo>
                  <a:lnTo>
                    <a:pt x="149" y="145"/>
                  </a:lnTo>
                  <a:lnTo>
                    <a:pt x="149" y="149"/>
                  </a:lnTo>
                  <a:lnTo>
                    <a:pt x="151" y="152"/>
                  </a:lnTo>
                  <a:lnTo>
                    <a:pt x="153" y="156"/>
                  </a:lnTo>
                  <a:lnTo>
                    <a:pt x="153" y="161"/>
                  </a:lnTo>
                  <a:lnTo>
                    <a:pt x="155" y="164"/>
                  </a:lnTo>
                  <a:lnTo>
                    <a:pt x="155" y="168"/>
                  </a:lnTo>
                  <a:lnTo>
                    <a:pt x="157" y="172"/>
                  </a:lnTo>
                  <a:lnTo>
                    <a:pt x="159" y="176"/>
                  </a:lnTo>
                  <a:lnTo>
                    <a:pt x="159" y="180"/>
                  </a:lnTo>
                  <a:lnTo>
                    <a:pt x="161" y="184"/>
                  </a:lnTo>
                  <a:lnTo>
                    <a:pt x="161" y="188"/>
                  </a:lnTo>
                  <a:lnTo>
                    <a:pt x="163" y="192"/>
                  </a:lnTo>
                  <a:lnTo>
                    <a:pt x="163" y="196"/>
                  </a:lnTo>
                  <a:lnTo>
                    <a:pt x="165" y="200"/>
                  </a:lnTo>
                  <a:lnTo>
                    <a:pt x="165" y="210"/>
                  </a:lnTo>
                  <a:lnTo>
                    <a:pt x="165" y="214"/>
                  </a:lnTo>
                  <a:lnTo>
                    <a:pt x="167" y="218"/>
                  </a:lnTo>
                  <a:lnTo>
                    <a:pt x="167" y="222"/>
                  </a:lnTo>
                  <a:lnTo>
                    <a:pt x="167" y="226"/>
                  </a:lnTo>
                  <a:lnTo>
                    <a:pt x="170" y="230"/>
                  </a:lnTo>
                  <a:lnTo>
                    <a:pt x="170" y="234"/>
                  </a:lnTo>
                  <a:lnTo>
                    <a:pt x="170" y="238"/>
                  </a:lnTo>
                  <a:lnTo>
                    <a:pt x="169" y="622"/>
                  </a:lnTo>
                  <a:lnTo>
                    <a:pt x="165" y="498"/>
                  </a:lnTo>
                  <a:lnTo>
                    <a:pt x="165" y="486"/>
                  </a:lnTo>
                  <a:lnTo>
                    <a:pt x="165" y="472"/>
                  </a:lnTo>
                  <a:lnTo>
                    <a:pt x="165" y="469"/>
                  </a:lnTo>
                  <a:lnTo>
                    <a:pt x="165" y="465"/>
                  </a:lnTo>
                  <a:lnTo>
                    <a:pt x="165" y="460"/>
                  </a:lnTo>
                  <a:lnTo>
                    <a:pt x="163" y="456"/>
                  </a:lnTo>
                  <a:lnTo>
                    <a:pt x="163" y="453"/>
                  </a:lnTo>
                  <a:lnTo>
                    <a:pt x="163" y="447"/>
                  </a:lnTo>
                  <a:lnTo>
                    <a:pt x="161" y="443"/>
                  </a:lnTo>
                  <a:lnTo>
                    <a:pt x="161" y="439"/>
                  </a:lnTo>
                  <a:lnTo>
                    <a:pt x="159" y="435"/>
                  </a:lnTo>
                  <a:lnTo>
                    <a:pt x="159" y="431"/>
                  </a:lnTo>
                  <a:lnTo>
                    <a:pt x="159" y="427"/>
                  </a:lnTo>
                  <a:lnTo>
                    <a:pt x="157" y="422"/>
                  </a:lnTo>
                  <a:lnTo>
                    <a:pt x="157" y="419"/>
                  </a:lnTo>
                  <a:lnTo>
                    <a:pt x="157" y="415"/>
                  </a:lnTo>
                  <a:lnTo>
                    <a:pt x="157" y="411"/>
                  </a:lnTo>
                  <a:lnTo>
                    <a:pt x="155" y="407"/>
                  </a:lnTo>
                  <a:lnTo>
                    <a:pt x="155" y="403"/>
                  </a:lnTo>
                  <a:lnTo>
                    <a:pt x="155" y="399"/>
                  </a:lnTo>
                  <a:lnTo>
                    <a:pt x="155" y="395"/>
                  </a:lnTo>
                  <a:lnTo>
                    <a:pt x="153" y="391"/>
                  </a:lnTo>
                  <a:lnTo>
                    <a:pt x="151" y="387"/>
                  </a:lnTo>
                  <a:lnTo>
                    <a:pt x="149" y="383"/>
                  </a:lnTo>
                  <a:lnTo>
                    <a:pt x="149" y="379"/>
                  </a:lnTo>
                  <a:lnTo>
                    <a:pt x="147" y="375"/>
                  </a:lnTo>
                  <a:lnTo>
                    <a:pt x="147" y="371"/>
                  </a:lnTo>
                  <a:lnTo>
                    <a:pt x="143" y="367"/>
                  </a:lnTo>
                  <a:lnTo>
                    <a:pt x="143" y="363"/>
                  </a:lnTo>
                  <a:lnTo>
                    <a:pt x="141" y="359"/>
                  </a:lnTo>
                  <a:lnTo>
                    <a:pt x="139" y="355"/>
                  </a:lnTo>
                  <a:lnTo>
                    <a:pt x="137" y="351"/>
                  </a:lnTo>
                  <a:lnTo>
                    <a:pt x="135" y="347"/>
                  </a:lnTo>
                  <a:lnTo>
                    <a:pt x="135" y="343"/>
                  </a:lnTo>
                  <a:lnTo>
                    <a:pt x="133" y="339"/>
                  </a:lnTo>
                  <a:lnTo>
                    <a:pt x="133" y="335"/>
                  </a:lnTo>
                  <a:lnTo>
                    <a:pt x="131" y="331"/>
                  </a:lnTo>
                  <a:lnTo>
                    <a:pt x="131" y="327"/>
                  </a:lnTo>
                  <a:lnTo>
                    <a:pt x="131" y="323"/>
                  </a:lnTo>
                  <a:lnTo>
                    <a:pt x="129" y="320"/>
                  </a:lnTo>
                  <a:lnTo>
                    <a:pt x="129" y="315"/>
                  </a:lnTo>
                  <a:lnTo>
                    <a:pt x="129" y="311"/>
                  </a:lnTo>
                  <a:lnTo>
                    <a:pt x="129" y="308"/>
                  </a:lnTo>
                  <a:lnTo>
                    <a:pt x="129" y="304"/>
                  </a:lnTo>
                  <a:lnTo>
                    <a:pt x="129" y="299"/>
                  </a:lnTo>
                  <a:lnTo>
                    <a:pt x="129" y="295"/>
                  </a:lnTo>
                  <a:lnTo>
                    <a:pt x="127" y="292"/>
                  </a:lnTo>
                  <a:lnTo>
                    <a:pt x="127" y="288"/>
                  </a:lnTo>
                  <a:lnTo>
                    <a:pt x="127" y="284"/>
                  </a:lnTo>
                  <a:lnTo>
                    <a:pt x="127" y="280"/>
                  </a:lnTo>
                  <a:lnTo>
                    <a:pt x="125" y="276"/>
                  </a:lnTo>
                  <a:lnTo>
                    <a:pt x="125" y="272"/>
                  </a:lnTo>
                  <a:lnTo>
                    <a:pt x="123" y="268"/>
                  </a:lnTo>
                  <a:lnTo>
                    <a:pt x="123" y="263"/>
                  </a:lnTo>
                  <a:lnTo>
                    <a:pt x="123" y="260"/>
                  </a:lnTo>
                  <a:lnTo>
                    <a:pt x="123" y="256"/>
                  </a:lnTo>
                  <a:lnTo>
                    <a:pt x="123" y="252"/>
                  </a:lnTo>
                  <a:lnTo>
                    <a:pt x="123" y="248"/>
                  </a:lnTo>
                  <a:lnTo>
                    <a:pt x="123" y="244"/>
                  </a:lnTo>
                  <a:lnTo>
                    <a:pt x="123" y="240"/>
                  </a:lnTo>
                  <a:lnTo>
                    <a:pt x="123" y="236"/>
                  </a:lnTo>
                  <a:lnTo>
                    <a:pt x="123" y="232"/>
                  </a:lnTo>
                  <a:lnTo>
                    <a:pt x="121" y="228"/>
                  </a:lnTo>
                  <a:lnTo>
                    <a:pt x="121" y="224"/>
                  </a:lnTo>
                  <a:lnTo>
                    <a:pt x="121" y="220"/>
                  </a:lnTo>
                  <a:lnTo>
                    <a:pt x="119" y="216"/>
                  </a:lnTo>
                  <a:lnTo>
                    <a:pt x="119" y="212"/>
                  </a:lnTo>
                  <a:lnTo>
                    <a:pt x="117" y="206"/>
                  </a:lnTo>
                  <a:lnTo>
                    <a:pt x="117" y="202"/>
                  </a:lnTo>
                  <a:lnTo>
                    <a:pt x="115" y="198"/>
                  </a:lnTo>
                  <a:lnTo>
                    <a:pt x="115" y="194"/>
                  </a:lnTo>
                  <a:lnTo>
                    <a:pt x="112" y="190"/>
                  </a:lnTo>
                  <a:lnTo>
                    <a:pt x="112" y="186"/>
                  </a:lnTo>
                  <a:lnTo>
                    <a:pt x="112" y="182"/>
                  </a:lnTo>
                  <a:lnTo>
                    <a:pt x="111" y="178"/>
                  </a:lnTo>
                  <a:lnTo>
                    <a:pt x="109" y="174"/>
                  </a:lnTo>
                  <a:lnTo>
                    <a:pt x="107" y="170"/>
                  </a:lnTo>
                  <a:lnTo>
                    <a:pt x="105" y="166"/>
                  </a:lnTo>
                  <a:lnTo>
                    <a:pt x="103" y="162"/>
                  </a:lnTo>
                  <a:lnTo>
                    <a:pt x="103" y="158"/>
                  </a:lnTo>
                  <a:lnTo>
                    <a:pt x="103" y="154"/>
                  </a:lnTo>
                  <a:lnTo>
                    <a:pt x="101" y="151"/>
                  </a:lnTo>
                  <a:lnTo>
                    <a:pt x="101" y="147"/>
                  </a:lnTo>
                  <a:lnTo>
                    <a:pt x="98" y="143"/>
                  </a:lnTo>
                  <a:lnTo>
                    <a:pt x="98" y="138"/>
                  </a:lnTo>
                  <a:lnTo>
                    <a:pt x="96" y="135"/>
                  </a:lnTo>
                  <a:lnTo>
                    <a:pt x="96" y="131"/>
                  </a:lnTo>
                  <a:lnTo>
                    <a:pt x="94" y="127"/>
                  </a:lnTo>
                  <a:lnTo>
                    <a:pt x="92" y="122"/>
                  </a:lnTo>
                  <a:lnTo>
                    <a:pt x="90" y="119"/>
                  </a:lnTo>
                  <a:lnTo>
                    <a:pt x="88" y="115"/>
                  </a:lnTo>
                  <a:lnTo>
                    <a:pt x="87" y="111"/>
                  </a:lnTo>
                  <a:lnTo>
                    <a:pt x="87" y="107"/>
                  </a:lnTo>
                  <a:lnTo>
                    <a:pt x="85" y="103"/>
                  </a:lnTo>
                  <a:lnTo>
                    <a:pt x="85" y="99"/>
                  </a:lnTo>
                  <a:lnTo>
                    <a:pt x="82" y="95"/>
                  </a:lnTo>
                  <a:lnTo>
                    <a:pt x="80" y="91"/>
                  </a:lnTo>
                  <a:lnTo>
                    <a:pt x="80" y="86"/>
                  </a:lnTo>
                  <a:lnTo>
                    <a:pt x="78" y="83"/>
                  </a:lnTo>
                  <a:lnTo>
                    <a:pt x="77" y="79"/>
                  </a:lnTo>
                  <a:lnTo>
                    <a:pt x="75" y="75"/>
                  </a:lnTo>
                  <a:lnTo>
                    <a:pt x="72" y="71"/>
                  </a:lnTo>
                  <a:lnTo>
                    <a:pt x="70" y="67"/>
                  </a:lnTo>
                  <a:lnTo>
                    <a:pt x="68" y="63"/>
                  </a:lnTo>
                  <a:lnTo>
                    <a:pt x="66" y="59"/>
                  </a:lnTo>
                  <a:lnTo>
                    <a:pt x="62" y="55"/>
                  </a:lnTo>
                  <a:lnTo>
                    <a:pt x="58" y="51"/>
                  </a:lnTo>
                  <a:lnTo>
                    <a:pt x="54" y="49"/>
                  </a:lnTo>
                  <a:lnTo>
                    <a:pt x="52" y="45"/>
                  </a:lnTo>
                  <a:lnTo>
                    <a:pt x="48" y="43"/>
                  </a:lnTo>
                  <a:lnTo>
                    <a:pt x="44" y="41"/>
                  </a:lnTo>
                  <a:lnTo>
                    <a:pt x="42" y="37"/>
                  </a:lnTo>
                  <a:lnTo>
                    <a:pt x="38" y="37"/>
                  </a:lnTo>
                  <a:lnTo>
                    <a:pt x="34" y="37"/>
                  </a:lnTo>
                  <a:lnTo>
                    <a:pt x="30" y="35"/>
                  </a:lnTo>
                  <a:lnTo>
                    <a:pt x="26" y="33"/>
                  </a:lnTo>
                  <a:lnTo>
                    <a:pt x="22" y="29"/>
                  </a:lnTo>
                  <a:lnTo>
                    <a:pt x="18" y="27"/>
                  </a:lnTo>
                  <a:lnTo>
                    <a:pt x="14" y="25"/>
                  </a:lnTo>
                  <a:lnTo>
                    <a:pt x="10" y="23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8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7" y="5"/>
                  </a:lnTo>
                  <a:lnTo>
                    <a:pt x="54" y="5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937" name="Freeform 233"/>
            <p:cNvSpPr>
              <a:spLocks/>
            </p:cNvSpPr>
            <p:nvPr/>
          </p:nvSpPr>
          <p:spPr bwMode="auto">
            <a:xfrm>
              <a:off x="4905" y="3321"/>
              <a:ext cx="540" cy="193"/>
            </a:xfrm>
            <a:custGeom>
              <a:avLst/>
              <a:gdLst/>
              <a:ahLst/>
              <a:cxnLst>
                <a:cxn ang="0">
                  <a:pos x="539" y="0"/>
                </a:cxn>
                <a:cxn ang="0">
                  <a:pos x="43" y="5"/>
                </a:cxn>
                <a:cxn ang="0">
                  <a:pos x="0" y="48"/>
                </a:cxn>
                <a:cxn ang="0">
                  <a:pos x="264" y="40"/>
                </a:cxn>
                <a:cxn ang="0">
                  <a:pos x="57" y="112"/>
                </a:cxn>
                <a:cxn ang="0">
                  <a:pos x="121" y="192"/>
                </a:cxn>
                <a:cxn ang="0">
                  <a:pos x="207" y="183"/>
                </a:cxn>
                <a:cxn ang="0">
                  <a:pos x="284" y="89"/>
                </a:cxn>
                <a:cxn ang="0">
                  <a:pos x="307" y="54"/>
                </a:cxn>
                <a:cxn ang="0">
                  <a:pos x="343" y="40"/>
                </a:cxn>
                <a:cxn ang="0">
                  <a:pos x="379" y="31"/>
                </a:cxn>
                <a:cxn ang="0">
                  <a:pos x="534" y="14"/>
                </a:cxn>
                <a:cxn ang="0">
                  <a:pos x="539" y="0"/>
                </a:cxn>
              </a:cxnLst>
              <a:rect l="0" t="0" r="r" b="b"/>
              <a:pathLst>
                <a:path w="540" h="193">
                  <a:moveTo>
                    <a:pt x="539" y="0"/>
                  </a:moveTo>
                  <a:lnTo>
                    <a:pt x="43" y="5"/>
                  </a:lnTo>
                  <a:lnTo>
                    <a:pt x="0" y="48"/>
                  </a:lnTo>
                  <a:lnTo>
                    <a:pt x="264" y="40"/>
                  </a:lnTo>
                  <a:lnTo>
                    <a:pt x="57" y="112"/>
                  </a:lnTo>
                  <a:lnTo>
                    <a:pt x="121" y="192"/>
                  </a:lnTo>
                  <a:lnTo>
                    <a:pt x="207" y="183"/>
                  </a:lnTo>
                  <a:lnTo>
                    <a:pt x="284" y="89"/>
                  </a:lnTo>
                  <a:lnTo>
                    <a:pt x="307" y="54"/>
                  </a:lnTo>
                  <a:lnTo>
                    <a:pt x="343" y="40"/>
                  </a:lnTo>
                  <a:lnTo>
                    <a:pt x="379" y="31"/>
                  </a:lnTo>
                  <a:lnTo>
                    <a:pt x="534" y="14"/>
                  </a:lnTo>
                  <a:lnTo>
                    <a:pt x="539" y="0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938" name="Group 234"/>
            <p:cNvGrpSpPr>
              <a:grpSpLocks/>
            </p:cNvGrpSpPr>
            <p:nvPr/>
          </p:nvGrpSpPr>
          <p:grpSpPr bwMode="auto">
            <a:xfrm>
              <a:off x="4848" y="3216"/>
              <a:ext cx="763" cy="140"/>
              <a:chOff x="4564" y="3360"/>
              <a:chExt cx="763" cy="140"/>
            </a:xfrm>
          </p:grpSpPr>
          <p:sp>
            <p:nvSpPr>
              <p:cNvPr id="1096939" name="Freeform 235"/>
              <p:cNvSpPr>
                <a:spLocks/>
              </p:cNvSpPr>
              <p:nvPr/>
            </p:nvSpPr>
            <p:spPr bwMode="auto">
              <a:xfrm>
                <a:off x="4564" y="3360"/>
                <a:ext cx="583" cy="106"/>
              </a:xfrm>
              <a:custGeom>
                <a:avLst/>
                <a:gdLst/>
                <a:ahLst/>
                <a:cxnLst>
                  <a:cxn ang="0">
                    <a:pos x="520" y="33"/>
                  </a:cxn>
                  <a:cxn ang="0">
                    <a:pos x="500" y="33"/>
                  </a:cxn>
                  <a:cxn ang="0">
                    <a:pos x="482" y="33"/>
                  </a:cxn>
                  <a:cxn ang="0">
                    <a:pos x="463" y="28"/>
                  </a:cxn>
                  <a:cxn ang="0">
                    <a:pos x="444" y="31"/>
                  </a:cxn>
                  <a:cxn ang="0">
                    <a:pos x="425" y="28"/>
                  </a:cxn>
                  <a:cxn ang="0">
                    <a:pos x="408" y="25"/>
                  </a:cxn>
                  <a:cxn ang="0">
                    <a:pos x="389" y="28"/>
                  </a:cxn>
                  <a:cxn ang="0">
                    <a:pos x="371" y="33"/>
                  </a:cxn>
                  <a:cxn ang="0">
                    <a:pos x="351" y="33"/>
                  </a:cxn>
                  <a:cxn ang="0">
                    <a:pos x="332" y="33"/>
                  </a:cxn>
                  <a:cxn ang="0">
                    <a:pos x="313" y="28"/>
                  </a:cxn>
                  <a:cxn ang="0">
                    <a:pos x="294" y="28"/>
                  </a:cxn>
                  <a:cxn ang="0">
                    <a:pos x="275" y="33"/>
                  </a:cxn>
                  <a:cxn ang="0">
                    <a:pos x="256" y="37"/>
                  </a:cxn>
                  <a:cxn ang="0">
                    <a:pos x="237" y="40"/>
                  </a:cxn>
                  <a:cxn ang="0">
                    <a:pos x="218" y="42"/>
                  </a:cxn>
                  <a:cxn ang="0">
                    <a:pos x="200" y="48"/>
                  </a:cxn>
                  <a:cxn ang="0">
                    <a:pos x="182" y="33"/>
                  </a:cxn>
                  <a:cxn ang="0">
                    <a:pos x="166" y="40"/>
                  </a:cxn>
                  <a:cxn ang="0">
                    <a:pos x="147" y="40"/>
                  </a:cxn>
                  <a:cxn ang="0">
                    <a:pos x="128" y="37"/>
                  </a:cxn>
                  <a:cxn ang="0">
                    <a:pos x="109" y="37"/>
                  </a:cxn>
                  <a:cxn ang="0">
                    <a:pos x="83" y="31"/>
                  </a:cxn>
                  <a:cxn ang="0">
                    <a:pos x="64" y="20"/>
                  </a:cxn>
                  <a:cxn ang="0">
                    <a:pos x="45" y="14"/>
                  </a:cxn>
                  <a:cxn ang="0">
                    <a:pos x="25" y="8"/>
                  </a:cxn>
                  <a:cxn ang="0">
                    <a:pos x="7" y="5"/>
                  </a:cxn>
                  <a:cxn ang="0">
                    <a:pos x="5" y="28"/>
                  </a:cxn>
                  <a:cxn ang="0">
                    <a:pos x="2" y="51"/>
                  </a:cxn>
                  <a:cxn ang="0">
                    <a:pos x="0" y="74"/>
                  </a:cxn>
                  <a:cxn ang="0">
                    <a:pos x="5" y="96"/>
                  </a:cxn>
                  <a:cxn ang="0">
                    <a:pos x="23" y="105"/>
                  </a:cxn>
                  <a:cxn ang="0">
                    <a:pos x="45" y="105"/>
                  </a:cxn>
                  <a:cxn ang="0">
                    <a:pos x="64" y="105"/>
                  </a:cxn>
                  <a:cxn ang="0">
                    <a:pos x="83" y="105"/>
                  </a:cxn>
                  <a:cxn ang="0">
                    <a:pos x="107" y="105"/>
                  </a:cxn>
                  <a:cxn ang="0">
                    <a:pos x="126" y="105"/>
                  </a:cxn>
                  <a:cxn ang="0">
                    <a:pos x="149" y="105"/>
                  </a:cxn>
                  <a:cxn ang="0">
                    <a:pos x="173" y="105"/>
                  </a:cxn>
                  <a:cxn ang="0">
                    <a:pos x="202" y="102"/>
                  </a:cxn>
                  <a:cxn ang="0">
                    <a:pos x="226" y="99"/>
                  </a:cxn>
                  <a:cxn ang="0">
                    <a:pos x="247" y="99"/>
                  </a:cxn>
                  <a:cxn ang="0">
                    <a:pos x="268" y="96"/>
                  </a:cxn>
                  <a:cxn ang="0">
                    <a:pos x="287" y="96"/>
                  </a:cxn>
                  <a:cxn ang="0">
                    <a:pos x="311" y="94"/>
                  </a:cxn>
                  <a:cxn ang="0">
                    <a:pos x="344" y="88"/>
                  </a:cxn>
                  <a:cxn ang="0">
                    <a:pos x="363" y="88"/>
                  </a:cxn>
                  <a:cxn ang="0">
                    <a:pos x="389" y="85"/>
                  </a:cxn>
                  <a:cxn ang="0">
                    <a:pos x="425" y="88"/>
                  </a:cxn>
                  <a:cxn ang="0">
                    <a:pos x="460" y="91"/>
                  </a:cxn>
                  <a:cxn ang="0">
                    <a:pos x="484" y="94"/>
                  </a:cxn>
                  <a:cxn ang="0">
                    <a:pos x="503" y="94"/>
                  </a:cxn>
                  <a:cxn ang="0">
                    <a:pos x="529" y="96"/>
                  </a:cxn>
                  <a:cxn ang="0">
                    <a:pos x="548" y="96"/>
                  </a:cxn>
                  <a:cxn ang="0">
                    <a:pos x="567" y="91"/>
                  </a:cxn>
                  <a:cxn ang="0">
                    <a:pos x="582" y="76"/>
                  </a:cxn>
                  <a:cxn ang="0">
                    <a:pos x="577" y="57"/>
                  </a:cxn>
                  <a:cxn ang="0">
                    <a:pos x="562" y="45"/>
                  </a:cxn>
                  <a:cxn ang="0">
                    <a:pos x="546" y="42"/>
                  </a:cxn>
                </a:cxnLst>
                <a:rect l="0" t="0" r="r" b="b"/>
                <a:pathLst>
                  <a:path w="583" h="106">
                    <a:moveTo>
                      <a:pt x="534" y="40"/>
                    </a:moveTo>
                    <a:lnTo>
                      <a:pt x="529" y="40"/>
                    </a:lnTo>
                    <a:lnTo>
                      <a:pt x="525" y="37"/>
                    </a:lnTo>
                    <a:lnTo>
                      <a:pt x="520" y="33"/>
                    </a:lnTo>
                    <a:lnTo>
                      <a:pt x="515" y="33"/>
                    </a:lnTo>
                    <a:lnTo>
                      <a:pt x="510" y="33"/>
                    </a:lnTo>
                    <a:lnTo>
                      <a:pt x="506" y="33"/>
                    </a:lnTo>
                    <a:lnTo>
                      <a:pt x="500" y="33"/>
                    </a:lnTo>
                    <a:lnTo>
                      <a:pt x="496" y="33"/>
                    </a:lnTo>
                    <a:lnTo>
                      <a:pt x="492" y="33"/>
                    </a:lnTo>
                    <a:lnTo>
                      <a:pt x="486" y="33"/>
                    </a:lnTo>
                    <a:lnTo>
                      <a:pt x="482" y="33"/>
                    </a:lnTo>
                    <a:lnTo>
                      <a:pt x="477" y="31"/>
                    </a:lnTo>
                    <a:lnTo>
                      <a:pt x="472" y="28"/>
                    </a:lnTo>
                    <a:lnTo>
                      <a:pt x="468" y="28"/>
                    </a:lnTo>
                    <a:lnTo>
                      <a:pt x="463" y="28"/>
                    </a:lnTo>
                    <a:lnTo>
                      <a:pt x="458" y="31"/>
                    </a:lnTo>
                    <a:lnTo>
                      <a:pt x="453" y="31"/>
                    </a:lnTo>
                    <a:lnTo>
                      <a:pt x="448" y="31"/>
                    </a:lnTo>
                    <a:lnTo>
                      <a:pt x="444" y="31"/>
                    </a:lnTo>
                    <a:lnTo>
                      <a:pt x="439" y="31"/>
                    </a:lnTo>
                    <a:lnTo>
                      <a:pt x="434" y="31"/>
                    </a:lnTo>
                    <a:lnTo>
                      <a:pt x="430" y="28"/>
                    </a:lnTo>
                    <a:lnTo>
                      <a:pt x="425" y="28"/>
                    </a:lnTo>
                    <a:lnTo>
                      <a:pt x="420" y="25"/>
                    </a:lnTo>
                    <a:lnTo>
                      <a:pt x="415" y="25"/>
                    </a:lnTo>
                    <a:lnTo>
                      <a:pt x="411" y="25"/>
                    </a:lnTo>
                    <a:lnTo>
                      <a:pt x="408" y="25"/>
                    </a:lnTo>
                    <a:lnTo>
                      <a:pt x="404" y="28"/>
                    </a:lnTo>
                    <a:lnTo>
                      <a:pt x="399" y="28"/>
                    </a:lnTo>
                    <a:lnTo>
                      <a:pt x="394" y="28"/>
                    </a:lnTo>
                    <a:lnTo>
                      <a:pt x="389" y="28"/>
                    </a:lnTo>
                    <a:lnTo>
                      <a:pt x="385" y="28"/>
                    </a:lnTo>
                    <a:lnTo>
                      <a:pt x="379" y="28"/>
                    </a:lnTo>
                    <a:lnTo>
                      <a:pt x="375" y="31"/>
                    </a:lnTo>
                    <a:lnTo>
                      <a:pt x="371" y="33"/>
                    </a:lnTo>
                    <a:lnTo>
                      <a:pt x="365" y="33"/>
                    </a:lnTo>
                    <a:lnTo>
                      <a:pt x="361" y="33"/>
                    </a:lnTo>
                    <a:lnTo>
                      <a:pt x="356" y="33"/>
                    </a:lnTo>
                    <a:lnTo>
                      <a:pt x="351" y="33"/>
                    </a:lnTo>
                    <a:lnTo>
                      <a:pt x="347" y="33"/>
                    </a:lnTo>
                    <a:lnTo>
                      <a:pt x="342" y="33"/>
                    </a:lnTo>
                    <a:lnTo>
                      <a:pt x="337" y="33"/>
                    </a:lnTo>
                    <a:lnTo>
                      <a:pt x="332" y="33"/>
                    </a:lnTo>
                    <a:lnTo>
                      <a:pt x="327" y="33"/>
                    </a:lnTo>
                    <a:lnTo>
                      <a:pt x="323" y="31"/>
                    </a:lnTo>
                    <a:lnTo>
                      <a:pt x="318" y="28"/>
                    </a:lnTo>
                    <a:lnTo>
                      <a:pt x="313" y="28"/>
                    </a:lnTo>
                    <a:lnTo>
                      <a:pt x="309" y="28"/>
                    </a:lnTo>
                    <a:lnTo>
                      <a:pt x="303" y="28"/>
                    </a:lnTo>
                    <a:lnTo>
                      <a:pt x="299" y="28"/>
                    </a:lnTo>
                    <a:lnTo>
                      <a:pt x="294" y="28"/>
                    </a:lnTo>
                    <a:lnTo>
                      <a:pt x="289" y="28"/>
                    </a:lnTo>
                    <a:lnTo>
                      <a:pt x="285" y="31"/>
                    </a:lnTo>
                    <a:lnTo>
                      <a:pt x="280" y="31"/>
                    </a:lnTo>
                    <a:lnTo>
                      <a:pt x="275" y="33"/>
                    </a:lnTo>
                    <a:lnTo>
                      <a:pt x="270" y="37"/>
                    </a:lnTo>
                    <a:lnTo>
                      <a:pt x="266" y="37"/>
                    </a:lnTo>
                    <a:lnTo>
                      <a:pt x="261" y="37"/>
                    </a:lnTo>
                    <a:lnTo>
                      <a:pt x="256" y="37"/>
                    </a:lnTo>
                    <a:lnTo>
                      <a:pt x="252" y="40"/>
                    </a:lnTo>
                    <a:lnTo>
                      <a:pt x="247" y="40"/>
                    </a:lnTo>
                    <a:lnTo>
                      <a:pt x="242" y="40"/>
                    </a:lnTo>
                    <a:lnTo>
                      <a:pt x="237" y="40"/>
                    </a:lnTo>
                    <a:lnTo>
                      <a:pt x="232" y="40"/>
                    </a:lnTo>
                    <a:lnTo>
                      <a:pt x="228" y="40"/>
                    </a:lnTo>
                    <a:lnTo>
                      <a:pt x="223" y="40"/>
                    </a:lnTo>
                    <a:lnTo>
                      <a:pt x="218" y="42"/>
                    </a:lnTo>
                    <a:lnTo>
                      <a:pt x="214" y="48"/>
                    </a:lnTo>
                    <a:lnTo>
                      <a:pt x="208" y="48"/>
                    </a:lnTo>
                    <a:lnTo>
                      <a:pt x="204" y="48"/>
                    </a:lnTo>
                    <a:lnTo>
                      <a:pt x="200" y="48"/>
                    </a:lnTo>
                    <a:lnTo>
                      <a:pt x="197" y="42"/>
                    </a:lnTo>
                    <a:lnTo>
                      <a:pt x="192" y="40"/>
                    </a:lnTo>
                    <a:lnTo>
                      <a:pt x="188" y="37"/>
                    </a:lnTo>
                    <a:lnTo>
                      <a:pt x="182" y="33"/>
                    </a:lnTo>
                    <a:lnTo>
                      <a:pt x="178" y="33"/>
                    </a:lnTo>
                    <a:lnTo>
                      <a:pt x="173" y="33"/>
                    </a:lnTo>
                    <a:lnTo>
                      <a:pt x="168" y="33"/>
                    </a:lnTo>
                    <a:lnTo>
                      <a:pt x="166" y="40"/>
                    </a:lnTo>
                    <a:lnTo>
                      <a:pt x="161" y="42"/>
                    </a:lnTo>
                    <a:lnTo>
                      <a:pt x="156" y="42"/>
                    </a:lnTo>
                    <a:lnTo>
                      <a:pt x="152" y="42"/>
                    </a:lnTo>
                    <a:lnTo>
                      <a:pt x="147" y="40"/>
                    </a:lnTo>
                    <a:lnTo>
                      <a:pt x="142" y="33"/>
                    </a:lnTo>
                    <a:lnTo>
                      <a:pt x="138" y="33"/>
                    </a:lnTo>
                    <a:lnTo>
                      <a:pt x="133" y="33"/>
                    </a:lnTo>
                    <a:lnTo>
                      <a:pt x="128" y="37"/>
                    </a:lnTo>
                    <a:lnTo>
                      <a:pt x="123" y="37"/>
                    </a:lnTo>
                    <a:lnTo>
                      <a:pt x="118" y="37"/>
                    </a:lnTo>
                    <a:lnTo>
                      <a:pt x="114" y="37"/>
                    </a:lnTo>
                    <a:lnTo>
                      <a:pt x="109" y="37"/>
                    </a:lnTo>
                    <a:lnTo>
                      <a:pt x="104" y="37"/>
                    </a:lnTo>
                    <a:lnTo>
                      <a:pt x="99" y="37"/>
                    </a:lnTo>
                    <a:lnTo>
                      <a:pt x="87" y="33"/>
                    </a:lnTo>
                    <a:lnTo>
                      <a:pt x="83" y="31"/>
                    </a:lnTo>
                    <a:lnTo>
                      <a:pt x="78" y="28"/>
                    </a:lnTo>
                    <a:lnTo>
                      <a:pt x="73" y="25"/>
                    </a:lnTo>
                    <a:lnTo>
                      <a:pt x="69" y="23"/>
                    </a:lnTo>
                    <a:lnTo>
                      <a:pt x="64" y="20"/>
                    </a:lnTo>
                    <a:lnTo>
                      <a:pt x="59" y="17"/>
                    </a:lnTo>
                    <a:lnTo>
                      <a:pt x="54" y="17"/>
                    </a:lnTo>
                    <a:lnTo>
                      <a:pt x="50" y="14"/>
                    </a:lnTo>
                    <a:lnTo>
                      <a:pt x="45" y="14"/>
                    </a:lnTo>
                    <a:lnTo>
                      <a:pt x="40" y="11"/>
                    </a:lnTo>
                    <a:lnTo>
                      <a:pt x="35" y="11"/>
                    </a:lnTo>
                    <a:lnTo>
                      <a:pt x="31" y="11"/>
                    </a:lnTo>
                    <a:lnTo>
                      <a:pt x="25" y="8"/>
                    </a:lnTo>
                    <a:lnTo>
                      <a:pt x="21" y="5"/>
                    </a:lnTo>
                    <a:lnTo>
                      <a:pt x="17" y="3"/>
                    </a:lnTo>
                    <a:lnTo>
                      <a:pt x="11" y="0"/>
                    </a:lnTo>
                    <a:lnTo>
                      <a:pt x="7" y="5"/>
                    </a:lnTo>
                    <a:lnTo>
                      <a:pt x="7" y="11"/>
                    </a:lnTo>
                    <a:lnTo>
                      <a:pt x="5" y="17"/>
                    </a:lnTo>
                    <a:lnTo>
                      <a:pt x="5" y="23"/>
                    </a:lnTo>
                    <a:lnTo>
                      <a:pt x="5" y="28"/>
                    </a:lnTo>
                    <a:lnTo>
                      <a:pt x="2" y="33"/>
                    </a:lnTo>
                    <a:lnTo>
                      <a:pt x="2" y="40"/>
                    </a:lnTo>
                    <a:lnTo>
                      <a:pt x="2" y="45"/>
                    </a:lnTo>
                    <a:lnTo>
                      <a:pt x="2" y="51"/>
                    </a:lnTo>
                    <a:lnTo>
                      <a:pt x="0" y="57"/>
                    </a:lnTo>
                    <a:lnTo>
                      <a:pt x="0" y="62"/>
                    </a:lnTo>
                    <a:lnTo>
                      <a:pt x="0" y="68"/>
                    </a:lnTo>
                    <a:lnTo>
                      <a:pt x="0" y="74"/>
                    </a:lnTo>
                    <a:lnTo>
                      <a:pt x="2" y="79"/>
                    </a:lnTo>
                    <a:lnTo>
                      <a:pt x="2" y="85"/>
                    </a:lnTo>
                    <a:lnTo>
                      <a:pt x="2" y="91"/>
                    </a:lnTo>
                    <a:lnTo>
                      <a:pt x="5" y="96"/>
                    </a:lnTo>
                    <a:lnTo>
                      <a:pt x="9" y="99"/>
                    </a:lnTo>
                    <a:lnTo>
                      <a:pt x="14" y="102"/>
                    </a:lnTo>
                    <a:lnTo>
                      <a:pt x="19" y="102"/>
                    </a:lnTo>
                    <a:lnTo>
                      <a:pt x="23" y="105"/>
                    </a:lnTo>
                    <a:lnTo>
                      <a:pt x="28" y="105"/>
                    </a:lnTo>
                    <a:lnTo>
                      <a:pt x="35" y="105"/>
                    </a:lnTo>
                    <a:lnTo>
                      <a:pt x="40" y="105"/>
                    </a:lnTo>
                    <a:lnTo>
                      <a:pt x="45" y="105"/>
                    </a:lnTo>
                    <a:lnTo>
                      <a:pt x="50" y="105"/>
                    </a:lnTo>
                    <a:lnTo>
                      <a:pt x="54" y="105"/>
                    </a:lnTo>
                    <a:lnTo>
                      <a:pt x="59" y="105"/>
                    </a:lnTo>
                    <a:lnTo>
                      <a:pt x="64" y="105"/>
                    </a:lnTo>
                    <a:lnTo>
                      <a:pt x="69" y="105"/>
                    </a:lnTo>
                    <a:lnTo>
                      <a:pt x="73" y="105"/>
                    </a:lnTo>
                    <a:lnTo>
                      <a:pt x="78" y="105"/>
                    </a:lnTo>
                    <a:lnTo>
                      <a:pt x="83" y="105"/>
                    </a:lnTo>
                    <a:lnTo>
                      <a:pt x="87" y="105"/>
                    </a:lnTo>
                    <a:lnTo>
                      <a:pt x="95" y="105"/>
                    </a:lnTo>
                    <a:lnTo>
                      <a:pt x="102" y="105"/>
                    </a:lnTo>
                    <a:lnTo>
                      <a:pt x="107" y="105"/>
                    </a:lnTo>
                    <a:lnTo>
                      <a:pt x="112" y="105"/>
                    </a:lnTo>
                    <a:lnTo>
                      <a:pt x="116" y="105"/>
                    </a:lnTo>
                    <a:lnTo>
                      <a:pt x="121" y="105"/>
                    </a:lnTo>
                    <a:lnTo>
                      <a:pt x="126" y="105"/>
                    </a:lnTo>
                    <a:lnTo>
                      <a:pt x="133" y="105"/>
                    </a:lnTo>
                    <a:lnTo>
                      <a:pt x="138" y="105"/>
                    </a:lnTo>
                    <a:lnTo>
                      <a:pt x="142" y="105"/>
                    </a:lnTo>
                    <a:lnTo>
                      <a:pt x="149" y="105"/>
                    </a:lnTo>
                    <a:lnTo>
                      <a:pt x="159" y="105"/>
                    </a:lnTo>
                    <a:lnTo>
                      <a:pt x="164" y="105"/>
                    </a:lnTo>
                    <a:lnTo>
                      <a:pt x="168" y="105"/>
                    </a:lnTo>
                    <a:lnTo>
                      <a:pt x="173" y="105"/>
                    </a:lnTo>
                    <a:lnTo>
                      <a:pt x="178" y="105"/>
                    </a:lnTo>
                    <a:lnTo>
                      <a:pt x="188" y="105"/>
                    </a:lnTo>
                    <a:lnTo>
                      <a:pt x="194" y="102"/>
                    </a:lnTo>
                    <a:lnTo>
                      <a:pt x="202" y="102"/>
                    </a:lnTo>
                    <a:lnTo>
                      <a:pt x="208" y="102"/>
                    </a:lnTo>
                    <a:lnTo>
                      <a:pt x="214" y="102"/>
                    </a:lnTo>
                    <a:lnTo>
                      <a:pt x="218" y="99"/>
                    </a:lnTo>
                    <a:lnTo>
                      <a:pt x="226" y="99"/>
                    </a:lnTo>
                    <a:lnTo>
                      <a:pt x="230" y="99"/>
                    </a:lnTo>
                    <a:lnTo>
                      <a:pt x="235" y="99"/>
                    </a:lnTo>
                    <a:lnTo>
                      <a:pt x="240" y="99"/>
                    </a:lnTo>
                    <a:lnTo>
                      <a:pt x="247" y="99"/>
                    </a:lnTo>
                    <a:lnTo>
                      <a:pt x="252" y="99"/>
                    </a:lnTo>
                    <a:lnTo>
                      <a:pt x="259" y="99"/>
                    </a:lnTo>
                    <a:lnTo>
                      <a:pt x="263" y="99"/>
                    </a:lnTo>
                    <a:lnTo>
                      <a:pt x="268" y="96"/>
                    </a:lnTo>
                    <a:lnTo>
                      <a:pt x="273" y="96"/>
                    </a:lnTo>
                    <a:lnTo>
                      <a:pt x="278" y="96"/>
                    </a:lnTo>
                    <a:lnTo>
                      <a:pt x="283" y="96"/>
                    </a:lnTo>
                    <a:lnTo>
                      <a:pt x="287" y="96"/>
                    </a:lnTo>
                    <a:lnTo>
                      <a:pt x="292" y="94"/>
                    </a:lnTo>
                    <a:lnTo>
                      <a:pt x="299" y="94"/>
                    </a:lnTo>
                    <a:lnTo>
                      <a:pt x="306" y="94"/>
                    </a:lnTo>
                    <a:lnTo>
                      <a:pt x="311" y="94"/>
                    </a:lnTo>
                    <a:lnTo>
                      <a:pt x="318" y="91"/>
                    </a:lnTo>
                    <a:lnTo>
                      <a:pt x="327" y="91"/>
                    </a:lnTo>
                    <a:lnTo>
                      <a:pt x="335" y="91"/>
                    </a:lnTo>
                    <a:lnTo>
                      <a:pt x="344" y="88"/>
                    </a:lnTo>
                    <a:lnTo>
                      <a:pt x="349" y="88"/>
                    </a:lnTo>
                    <a:lnTo>
                      <a:pt x="353" y="88"/>
                    </a:lnTo>
                    <a:lnTo>
                      <a:pt x="359" y="88"/>
                    </a:lnTo>
                    <a:lnTo>
                      <a:pt x="363" y="88"/>
                    </a:lnTo>
                    <a:lnTo>
                      <a:pt x="368" y="88"/>
                    </a:lnTo>
                    <a:lnTo>
                      <a:pt x="373" y="88"/>
                    </a:lnTo>
                    <a:lnTo>
                      <a:pt x="382" y="88"/>
                    </a:lnTo>
                    <a:lnTo>
                      <a:pt x="389" y="85"/>
                    </a:lnTo>
                    <a:lnTo>
                      <a:pt x="399" y="85"/>
                    </a:lnTo>
                    <a:lnTo>
                      <a:pt x="408" y="85"/>
                    </a:lnTo>
                    <a:lnTo>
                      <a:pt x="418" y="85"/>
                    </a:lnTo>
                    <a:lnTo>
                      <a:pt x="425" y="88"/>
                    </a:lnTo>
                    <a:lnTo>
                      <a:pt x="434" y="88"/>
                    </a:lnTo>
                    <a:lnTo>
                      <a:pt x="444" y="88"/>
                    </a:lnTo>
                    <a:lnTo>
                      <a:pt x="451" y="91"/>
                    </a:lnTo>
                    <a:lnTo>
                      <a:pt x="460" y="91"/>
                    </a:lnTo>
                    <a:lnTo>
                      <a:pt x="468" y="91"/>
                    </a:lnTo>
                    <a:lnTo>
                      <a:pt x="474" y="94"/>
                    </a:lnTo>
                    <a:lnTo>
                      <a:pt x="480" y="94"/>
                    </a:lnTo>
                    <a:lnTo>
                      <a:pt x="484" y="94"/>
                    </a:lnTo>
                    <a:lnTo>
                      <a:pt x="489" y="94"/>
                    </a:lnTo>
                    <a:lnTo>
                      <a:pt x="494" y="94"/>
                    </a:lnTo>
                    <a:lnTo>
                      <a:pt x="498" y="94"/>
                    </a:lnTo>
                    <a:lnTo>
                      <a:pt x="503" y="94"/>
                    </a:lnTo>
                    <a:lnTo>
                      <a:pt x="510" y="96"/>
                    </a:lnTo>
                    <a:lnTo>
                      <a:pt x="515" y="96"/>
                    </a:lnTo>
                    <a:lnTo>
                      <a:pt x="522" y="96"/>
                    </a:lnTo>
                    <a:lnTo>
                      <a:pt x="529" y="96"/>
                    </a:lnTo>
                    <a:lnTo>
                      <a:pt x="534" y="96"/>
                    </a:lnTo>
                    <a:lnTo>
                      <a:pt x="539" y="96"/>
                    </a:lnTo>
                    <a:lnTo>
                      <a:pt x="544" y="96"/>
                    </a:lnTo>
                    <a:lnTo>
                      <a:pt x="548" y="96"/>
                    </a:lnTo>
                    <a:lnTo>
                      <a:pt x="553" y="96"/>
                    </a:lnTo>
                    <a:lnTo>
                      <a:pt x="558" y="96"/>
                    </a:lnTo>
                    <a:lnTo>
                      <a:pt x="562" y="94"/>
                    </a:lnTo>
                    <a:lnTo>
                      <a:pt x="567" y="91"/>
                    </a:lnTo>
                    <a:lnTo>
                      <a:pt x="572" y="88"/>
                    </a:lnTo>
                    <a:lnTo>
                      <a:pt x="577" y="85"/>
                    </a:lnTo>
                    <a:lnTo>
                      <a:pt x="582" y="82"/>
                    </a:lnTo>
                    <a:lnTo>
                      <a:pt x="582" y="76"/>
                    </a:lnTo>
                    <a:lnTo>
                      <a:pt x="582" y="71"/>
                    </a:lnTo>
                    <a:lnTo>
                      <a:pt x="582" y="65"/>
                    </a:lnTo>
                    <a:lnTo>
                      <a:pt x="582" y="59"/>
                    </a:lnTo>
                    <a:lnTo>
                      <a:pt x="577" y="57"/>
                    </a:lnTo>
                    <a:lnTo>
                      <a:pt x="572" y="54"/>
                    </a:lnTo>
                    <a:lnTo>
                      <a:pt x="567" y="51"/>
                    </a:lnTo>
                    <a:lnTo>
                      <a:pt x="562" y="51"/>
                    </a:lnTo>
                    <a:lnTo>
                      <a:pt x="562" y="45"/>
                    </a:lnTo>
                    <a:lnTo>
                      <a:pt x="560" y="40"/>
                    </a:lnTo>
                    <a:lnTo>
                      <a:pt x="556" y="40"/>
                    </a:lnTo>
                    <a:lnTo>
                      <a:pt x="551" y="42"/>
                    </a:lnTo>
                    <a:lnTo>
                      <a:pt x="546" y="42"/>
                    </a:lnTo>
                    <a:lnTo>
                      <a:pt x="541" y="42"/>
                    </a:lnTo>
                    <a:lnTo>
                      <a:pt x="536" y="42"/>
                    </a:lnTo>
                    <a:lnTo>
                      <a:pt x="534" y="40"/>
                    </a:lnTo>
                  </a:path>
                </a:pathLst>
              </a:custGeom>
              <a:solidFill>
                <a:srgbClr val="00A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40" name="Freeform 236"/>
              <p:cNvSpPr>
                <a:spLocks/>
              </p:cNvSpPr>
              <p:nvPr/>
            </p:nvSpPr>
            <p:spPr bwMode="auto">
              <a:xfrm>
                <a:off x="4566" y="3397"/>
                <a:ext cx="761" cy="86"/>
              </a:xfrm>
              <a:custGeom>
                <a:avLst/>
                <a:gdLst/>
                <a:ahLst/>
                <a:cxnLst>
                  <a:cxn ang="0">
                    <a:pos x="736" y="20"/>
                  </a:cxn>
                  <a:cxn ang="0">
                    <a:pos x="705" y="22"/>
                  </a:cxn>
                  <a:cxn ang="0">
                    <a:pos x="660" y="25"/>
                  </a:cxn>
                  <a:cxn ang="0">
                    <a:pos x="610" y="28"/>
                  </a:cxn>
                  <a:cxn ang="0">
                    <a:pos x="558" y="28"/>
                  </a:cxn>
                  <a:cxn ang="0">
                    <a:pos x="524" y="28"/>
                  </a:cxn>
                  <a:cxn ang="0">
                    <a:pos x="496" y="30"/>
                  </a:cxn>
                  <a:cxn ang="0">
                    <a:pos x="461" y="34"/>
                  </a:cxn>
                  <a:cxn ang="0">
                    <a:pos x="432" y="39"/>
                  </a:cxn>
                  <a:cxn ang="0">
                    <a:pos x="406" y="42"/>
                  </a:cxn>
                  <a:cxn ang="0">
                    <a:pos x="387" y="45"/>
                  </a:cxn>
                  <a:cxn ang="0">
                    <a:pos x="356" y="48"/>
                  </a:cxn>
                  <a:cxn ang="0">
                    <a:pos x="330" y="48"/>
                  </a:cxn>
                  <a:cxn ang="0">
                    <a:pos x="297" y="48"/>
                  </a:cxn>
                  <a:cxn ang="0">
                    <a:pos x="271" y="48"/>
                  </a:cxn>
                  <a:cxn ang="0">
                    <a:pos x="238" y="48"/>
                  </a:cxn>
                  <a:cxn ang="0">
                    <a:pos x="209" y="48"/>
                  </a:cxn>
                  <a:cxn ang="0">
                    <a:pos x="178" y="48"/>
                  </a:cxn>
                  <a:cxn ang="0">
                    <a:pos x="145" y="48"/>
                  </a:cxn>
                  <a:cxn ang="0">
                    <a:pos x="121" y="48"/>
                  </a:cxn>
                  <a:cxn ang="0">
                    <a:pos x="95" y="48"/>
                  </a:cxn>
                  <a:cxn ang="0">
                    <a:pos x="69" y="51"/>
                  </a:cxn>
                  <a:cxn ang="0">
                    <a:pos x="46" y="51"/>
                  </a:cxn>
                  <a:cxn ang="0">
                    <a:pos x="26" y="51"/>
                  </a:cxn>
                  <a:cxn ang="0">
                    <a:pos x="7" y="54"/>
                  </a:cxn>
                  <a:cxn ang="0">
                    <a:pos x="3" y="70"/>
                  </a:cxn>
                  <a:cxn ang="0">
                    <a:pos x="19" y="79"/>
                  </a:cxn>
                  <a:cxn ang="0">
                    <a:pos x="41" y="79"/>
                  </a:cxn>
                  <a:cxn ang="0">
                    <a:pos x="64" y="71"/>
                  </a:cxn>
                  <a:cxn ang="0">
                    <a:pos x="86" y="71"/>
                  </a:cxn>
                  <a:cxn ang="0">
                    <a:pos x="107" y="82"/>
                  </a:cxn>
                  <a:cxn ang="0">
                    <a:pos x="126" y="85"/>
                  </a:cxn>
                  <a:cxn ang="0">
                    <a:pos x="145" y="85"/>
                  </a:cxn>
                  <a:cxn ang="0">
                    <a:pos x="164" y="85"/>
                  </a:cxn>
                  <a:cxn ang="0">
                    <a:pos x="183" y="82"/>
                  </a:cxn>
                  <a:cxn ang="0">
                    <a:pos x="204" y="79"/>
                  </a:cxn>
                  <a:cxn ang="0">
                    <a:pos x="224" y="76"/>
                  </a:cxn>
                  <a:cxn ang="0">
                    <a:pos x="247" y="76"/>
                  </a:cxn>
                  <a:cxn ang="0">
                    <a:pos x="266" y="76"/>
                  </a:cxn>
                  <a:cxn ang="0">
                    <a:pos x="292" y="76"/>
                  </a:cxn>
                  <a:cxn ang="0">
                    <a:pos x="311" y="76"/>
                  </a:cxn>
                  <a:cxn ang="0">
                    <a:pos x="335" y="76"/>
                  </a:cxn>
                  <a:cxn ang="0">
                    <a:pos x="354" y="76"/>
                  </a:cxn>
                  <a:cxn ang="0">
                    <a:pos x="396" y="76"/>
                  </a:cxn>
                  <a:cxn ang="0">
                    <a:pos x="439" y="73"/>
                  </a:cxn>
                  <a:cxn ang="0">
                    <a:pos x="522" y="73"/>
                  </a:cxn>
                  <a:cxn ang="0">
                    <a:pos x="574" y="73"/>
                  </a:cxn>
                  <a:cxn ang="0">
                    <a:pos x="619" y="73"/>
                  </a:cxn>
                  <a:cxn ang="0">
                    <a:pos x="647" y="71"/>
                  </a:cxn>
                  <a:cxn ang="0">
                    <a:pos x="698" y="68"/>
                  </a:cxn>
                  <a:cxn ang="0">
                    <a:pos x="741" y="61"/>
                  </a:cxn>
                  <a:cxn ang="0">
                    <a:pos x="760" y="8"/>
                  </a:cxn>
                  <a:cxn ang="0">
                    <a:pos x="745" y="5"/>
                  </a:cxn>
                </a:cxnLst>
                <a:rect l="0" t="0" r="r" b="b"/>
                <a:pathLst>
                  <a:path w="761" h="86">
                    <a:moveTo>
                      <a:pt x="750" y="14"/>
                    </a:moveTo>
                    <a:lnTo>
                      <a:pt x="745" y="17"/>
                    </a:lnTo>
                    <a:lnTo>
                      <a:pt x="740" y="20"/>
                    </a:lnTo>
                    <a:lnTo>
                      <a:pt x="736" y="20"/>
                    </a:lnTo>
                    <a:lnTo>
                      <a:pt x="726" y="20"/>
                    </a:lnTo>
                    <a:lnTo>
                      <a:pt x="716" y="20"/>
                    </a:lnTo>
                    <a:lnTo>
                      <a:pt x="712" y="20"/>
                    </a:lnTo>
                    <a:lnTo>
                      <a:pt x="705" y="22"/>
                    </a:lnTo>
                    <a:lnTo>
                      <a:pt x="691" y="22"/>
                    </a:lnTo>
                    <a:lnTo>
                      <a:pt x="683" y="22"/>
                    </a:lnTo>
                    <a:lnTo>
                      <a:pt x="672" y="22"/>
                    </a:lnTo>
                    <a:lnTo>
                      <a:pt x="660" y="25"/>
                    </a:lnTo>
                    <a:lnTo>
                      <a:pt x="647" y="25"/>
                    </a:lnTo>
                    <a:lnTo>
                      <a:pt x="636" y="28"/>
                    </a:lnTo>
                    <a:lnTo>
                      <a:pt x="629" y="28"/>
                    </a:lnTo>
                    <a:lnTo>
                      <a:pt x="610" y="28"/>
                    </a:lnTo>
                    <a:lnTo>
                      <a:pt x="600" y="28"/>
                    </a:lnTo>
                    <a:lnTo>
                      <a:pt x="588" y="28"/>
                    </a:lnTo>
                    <a:lnTo>
                      <a:pt x="574" y="28"/>
                    </a:lnTo>
                    <a:lnTo>
                      <a:pt x="558" y="28"/>
                    </a:lnTo>
                    <a:lnTo>
                      <a:pt x="550" y="28"/>
                    </a:lnTo>
                    <a:lnTo>
                      <a:pt x="541" y="28"/>
                    </a:lnTo>
                    <a:lnTo>
                      <a:pt x="534" y="28"/>
                    </a:lnTo>
                    <a:lnTo>
                      <a:pt x="524" y="28"/>
                    </a:lnTo>
                    <a:lnTo>
                      <a:pt x="517" y="28"/>
                    </a:lnTo>
                    <a:lnTo>
                      <a:pt x="513" y="28"/>
                    </a:lnTo>
                    <a:lnTo>
                      <a:pt x="503" y="30"/>
                    </a:lnTo>
                    <a:lnTo>
                      <a:pt x="496" y="30"/>
                    </a:lnTo>
                    <a:lnTo>
                      <a:pt x="487" y="30"/>
                    </a:lnTo>
                    <a:lnTo>
                      <a:pt x="477" y="30"/>
                    </a:lnTo>
                    <a:lnTo>
                      <a:pt x="470" y="34"/>
                    </a:lnTo>
                    <a:lnTo>
                      <a:pt x="461" y="34"/>
                    </a:lnTo>
                    <a:lnTo>
                      <a:pt x="453" y="34"/>
                    </a:lnTo>
                    <a:lnTo>
                      <a:pt x="446" y="36"/>
                    </a:lnTo>
                    <a:lnTo>
                      <a:pt x="439" y="39"/>
                    </a:lnTo>
                    <a:lnTo>
                      <a:pt x="432" y="39"/>
                    </a:lnTo>
                    <a:lnTo>
                      <a:pt x="427" y="39"/>
                    </a:lnTo>
                    <a:lnTo>
                      <a:pt x="420" y="42"/>
                    </a:lnTo>
                    <a:lnTo>
                      <a:pt x="410" y="42"/>
                    </a:lnTo>
                    <a:lnTo>
                      <a:pt x="406" y="42"/>
                    </a:lnTo>
                    <a:lnTo>
                      <a:pt x="401" y="42"/>
                    </a:lnTo>
                    <a:lnTo>
                      <a:pt x="396" y="45"/>
                    </a:lnTo>
                    <a:lnTo>
                      <a:pt x="392" y="45"/>
                    </a:lnTo>
                    <a:lnTo>
                      <a:pt x="387" y="45"/>
                    </a:lnTo>
                    <a:lnTo>
                      <a:pt x="382" y="45"/>
                    </a:lnTo>
                    <a:lnTo>
                      <a:pt x="375" y="45"/>
                    </a:lnTo>
                    <a:lnTo>
                      <a:pt x="366" y="48"/>
                    </a:lnTo>
                    <a:lnTo>
                      <a:pt x="356" y="48"/>
                    </a:lnTo>
                    <a:lnTo>
                      <a:pt x="347" y="48"/>
                    </a:lnTo>
                    <a:lnTo>
                      <a:pt x="339" y="48"/>
                    </a:lnTo>
                    <a:lnTo>
                      <a:pt x="335" y="48"/>
                    </a:lnTo>
                    <a:lnTo>
                      <a:pt x="330" y="48"/>
                    </a:lnTo>
                    <a:lnTo>
                      <a:pt x="321" y="48"/>
                    </a:lnTo>
                    <a:lnTo>
                      <a:pt x="311" y="48"/>
                    </a:lnTo>
                    <a:lnTo>
                      <a:pt x="301" y="48"/>
                    </a:lnTo>
                    <a:lnTo>
                      <a:pt x="297" y="48"/>
                    </a:lnTo>
                    <a:lnTo>
                      <a:pt x="289" y="48"/>
                    </a:lnTo>
                    <a:lnTo>
                      <a:pt x="285" y="48"/>
                    </a:lnTo>
                    <a:lnTo>
                      <a:pt x="278" y="48"/>
                    </a:lnTo>
                    <a:lnTo>
                      <a:pt x="271" y="48"/>
                    </a:lnTo>
                    <a:lnTo>
                      <a:pt x="266" y="48"/>
                    </a:lnTo>
                    <a:lnTo>
                      <a:pt x="257" y="48"/>
                    </a:lnTo>
                    <a:lnTo>
                      <a:pt x="247" y="48"/>
                    </a:lnTo>
                    <a:lnTo>
                      <a:pt x="238" y="48"/>
                    </a:lnTo>
                    <a:lnTo>
                      <a:pt x="230" y="48"/>
                    </a:lnTo>
                    <a:lnTo>
                      <a:pt x="226" y="48"/>
                    </a:lnTo>
                    <a:lnTo>
                      <a:pt x="218" y="48"/>
                    </a:lnTo>
                    <a:lnTo>
                      <a:pt x="209" y="48"/>
                    </a:lnTo>
                    <a:lnTo>
                      <a:pt x="204" y="48"/>
                    </a:lnTo>
                    <a:lnTo>
                      <a:pt x="197" y="48"/>
                    </a:lnTo>
                    <a:lnTo>
                      <a:pt x="188" y="48"/>
                    </a:lnTo>
                    <a:lnTo>
                      <a:pt x="178" y="48"/>
                    </a:lnTo>
                    <a:lnTo>
                      <a:pt x="169" y="48"/>
                    </a:lnTo>
                    <a:lnTo>
                      <a:pt x="162" y="48"/>
                    </a:lnTo>
                    <a:lnTo>
                      <a:pt x="155" y="48"/>
                    </a:lnTo>
                    <a:lnTo>
                      <a:pt x="145" y="48"/>
                    </a:lnTo>
                    <a:lnTo>
                      <a:pt x="138" y="48"/>
                    </a:lnTo>
                    <a:lnTo>
                      <a:pt x="131" y="48"/>
                    </a:lnTo>
                    <a:lnTo>
                      <a:pt x="126" y="48"/>
                    </a:lnTo>
                    <a:lnTo>
                      <a:pt x="121" y="48"/>
                    </a:lnTo>
                    <a:lnTo>
                      <a:pt x="117" y="48"/>
                    </a:lnTo>
                    <a:lnTo>
                      <a:pt x="107" y="48"/>
                    </a:lnTo>
                    <a:lnTo>
                      <a:pt x="100" y="48"/>
                    </a:lnTo>
                    <a:lnTo>
                      <a:pt x="95" y="48"/>
                    </a:lnTo>
                    <a:lnTo>
                      <a:pt x="88" y="48"/>
                    </a:lnTo>
                    <a:lnTo>
                      <a:pt x="81" y="48"/>
                    </a:lnTo>
                    <a:lnTo>
                      <a:pt x="76" y="48"/>
                    </a:lnTo>
                    <a:lnTo>
                      <a:pt x="69" y="51"/>
                    </a:lnTo>
                    <a:lnTo>
                      <a:pt x="62" y="51"/>
                    </a:lnTo>
                    <a:lnTo>
                      <a:pt x="57" y="51"/>
                    </a:lnTo>
                    <a:lnTo>
                      <a:pt x="50" y="51"/>
                    </a:lnTo>
                    <a:lnTo>
                      <a:pt x="46" y="51"/>
                    </a:lnTo>
                    <a:lnTo>
                      <a:pt x="41" y="51"/>
                    </a:lnTo>
                    <a:lnTo>
                      <a:pt x="36" y="51"/>
                    </a:lnTo>
                    <a:lnTo>
                      <a:pt x="31" y="51"/>
                    </a:lnTo>
                    <a:lnTo>
                      <a:pt x="26" y="51"/>
                    </a:lnTo>
                    <a:lnTo>
                      <a:pt x="22" y="51"/>
                    </a:lnTo>
                    <a:lnTo>
                      <a:pt x="17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3" y="56"/>
                    </a:lnTo>
                    <a:lnTo>
                      <a:pt x="0" y="58"/>
                    </a:lnTo>
                    <a:lnTo>
                      <a:pt x="0" y="65"/>
                    </a:lnTo>
                    <a:lnTo>
                      <a:pt x="3" y="70"/>
                    </a:lnTo>
                    <a:lnTo>
                      <a:pt x="5" y="73"/>
                    </a:lnTo>
                    <a:lnTo>
                      <a:pt x="10" y="76"/>
                    </a:lnTo>
                    <a:lnTo>
                      <a:pt x="15" y="79"/>
                    </a:lnTo>
                    <a:lnTo>
                      <a:pt x="19" y="79"/>
                    </a:lnTo>
                    <a:lnTo>
                      <a:pt x="24" y="79"/>
                    </a:lnTo>
                    <a:lnTo>
                      <a:pt x="29" y="79"/>
                    </a:lnTo>
                    <a:lnTo>
                      <a:pt x="36" y="79"/>
                    </a:lnTo>
                    <a:lnTo>
                      <a:pt x="41" y="79"/>
                    </a:lnTo>
                    <a:lnTo>
                      <a:pt x="46" y="76"/>
                    </a:lnTo>
                    <a:lnTo>
                      <a:pt x="50" y="76"/>
                    </a:lnTo>
                    <a:lnTo>
                      <a:pt x="57" y="73"/>
                    </a:lnTo>
                    <a:lnTo>
                      <a:pt x="64" y="71"/>
                    </a:lnTo>
                    <a:lnTo>
                      <a:pt x="69" y="71"/>
                    </a:lnTo>
                    <a:lnTo>
                      <a:pt x="74" y="71"/>
                    </a:lnTo>
                    <a:lnTo>
                      <a:pt x="79" y="71"/>
                    </a:lnTo>
                    <a:lnTo>
                      <a:pt x="86" y="71"/>
                    </a:lnTo>
                    <a:lnTo>
                      <a:pt x="93" y="73"/>
                    </a:lnTo>
                    <a:lnTo>
                      <a:pt x="98" y="76"/>
                    </a:lnTo>
                    <a:lnTo>
                      <a:pt x="102" y="82"/>
                    </a:lnTo>
                    <a:lnTo>
                      <a:pt x="107" y="82"/>
                    </a:lnTo>
                    <a:lnTo>
                      <a:pt x="112" y="85"/>
                    </a:lnTo>
                    <a:lnTo>
                      <a:pt x="117" y="85"/>
                    </a:lnTo>
                    <a:lnTo>
                      <a:pt x="121" y="85"/>
                    </a:lnTo>
                    <a:lnTo>
                      <a:pt x="126" y="85"/>
                    </a:lnTo>
                    <a:lnTo>
                      <a:pt x="131" y="85"/>
                    </a:lnTo>
                    <a:lnTo>
                      <a:pt x="136" y="85"/>
                    </a:lnTo>
                    <a:lnTo>
                      <a:pt x="140" y="85"/>
                    </a:lnTo>
                    <a:lnTo>
                      <a:pt x="145" y="85"/>
                    </a:lnTo>
                    <a:lnTo>
                      <a:pt x="150" y="85"/>
                    </a:lnTo>
                    <a:lnTo>
                      <a:pt x="155" y="85"/>
                    </a:lnTo>
                    <a:lnTo>
                      <a:pt x="159" y="85"/>
                    </a:lnTo>
                    <a:lnTo>
                      <a:pt x="164" y="85"/>
                    </a:lnTo>
                    <a:lnTo>
                      <a:pt x="169" y="85"/>
                    </a:lnTo>
                    <a:lnTo>
                      <a:pt x="173" y="85"/>
                    </a:lnTo>
                    <a:lnTo>
                      <a:pt x="178" y="85"/>
                    </a:lnTo>
                    <a:lnTo>
                      <a:pt x="183" y="82"/>
                    </a:lnTo>
                    <a:lnTo>
                      <a:pt x="188" y="82"/>
                    </a:lnTo>
                    <a:lnTo>
                      <a:pt x="192" y="82"/>
                    </a:lnTo>
                    <a:lnTo>
                      <a:pt x="200" y="82"/>
                    </a:lnTo>
                    <a:lnTo>
                      <a:pt x="204" y="79"/>
                    </a:lnTo>
                    <a:lnTo>
                      <a:pt x="209" y="79"/>
                    </a:lnTo>
                    <a:lnTo>
                      <a:pt x="214" y="79"/>
                    </a:lnTo>
                    <a:lnTo>
                      <a:pt x="218" y="76"/>
                    </a:lnTo>
                    <a:lnTo>
                      <a:pt x="224" y="76"/>
                    </a:lnTo>
                    <a:lnTo>
                      <a:pt x="228" y="76"/>
                    </a:lnTo>
                    <a:lnTo>
                      <a:pt x="232" y="76"/>
                    </a:lnTo>
                    <a:lnTo>
                      <a:pt x="240" y="76"/>
                    </a:lnTo>
                    <a:lnTo>
                      <a:pt x="247" y="76"/>
                    </a:lnTo>
                    <a:lnTo>
                      <a:pt x="252" y="76"/>
                    </a:lnTo>
                    <a:lnTo>
                      <a:pt x="257" y="76"/>
                    </a:lnTo>
                    <a:lnTo>
                      <a:pt x="261" y="76"/>
                    </a:lnTo>
                    <a:lnTo>
                      <a:pt x="266" y="76"/>
                    </a:lnTo>
                    <a:lnTo>
                      <a:pt x="273" y="76"/>
                    </a:lnTo>
                    <a:lnTo>
                      <a:pt x="278" y="76"/>
                    </a:lnTo>
                    <a:lnTo>
                      <a:pt x="285" y="76"/>
                    </a:lnTo>
                    <a:lnTo>
                      <a:pt x="292" y="76"/>
                    </a:lnTo>
                    <a:lnTo>
                      <a:pt x="297" y="73"/>
                    </a:lnTo>
                    <a:lnTo>
                      <a:pt x="301" y="73"/>
                    </a:lnTo>
                    <a:lnTo>
                      <a:pt x="307" y="73"/>
                    </a:lnTo>
                    <a:lnTo>
                      <a:pt x="311" y="76"/>
                    </a:lnTo>
                    <a:lnTo>
                      <a:pt x="316" y="76"/>
                    </a:lnTo>
                    <a:lnTo>
                      <a:pt x="323" y="76"/>
                    </a:lnTo>
                    <a:lnTo>
                      <a:pt x="327" y="76"/>
                    </a:lnTo>
                    <a:lnTo>
                      <a:pt x="335" y="76"/>
                    </a:lnTo>
                    <a:lnTo>
                      <a:pt x="339" y="76"/>
                    </a:lnTo>
                    <a:lnTo>
                      <a:pt x="344" y="76"/>
                    </a:lnTo>
                    <a:lnTo>
                      <a:pt x="349" y="76"/>
                    </a:lnTo>
                    <a:lnTo>
                      <a:pt x="354" y="76"/>
                    </a:lnTo>
                    <a:lnTo>
                      <a:pt x="361" y="76"/>
                    </a:lnTo>
                    <a:lnTo>
                      <a:pt x="366" y="76"/>
                    </a:lnTo>
                    <a:lnTo>
                      <a:pt x="382" y="76"/>
                    </a:lnTo>
                    <a:lnTo>
                      <a:pt x="396" y="76"/>
                    </a:lnTo>
                    <a:lnTo>
                      <a:pt x="416" y="76"/>
                    </a:lnTo>
                    <a:lnTo>
                      <a:pt x="422" y="76"/>
                    </a:lnTo>
                    <a:lnTo>
                      <a:pt x="430" y="73"/>
                    </a:lnTo>
                    <a:lnTo>
                      <a:pt x="439" y="73"/>
                    </a:lnTo>
                    <a:lnTo>
                      <a:pt x="446" y="76"/>
                    </a:lnTo>
                    <a:lnTo>
                      <a:pt x="456" y="76"/>
                    </a:lnTo>
                    <a:lnTo>
                      <a:pt x="489" y="73"/>
                    </a:lnTo>
                    <a:lnTo>
                      <a:pt x="522" y="73"/>
                    </a:lnTo>
                    <a:lnTo>
                      <a:pt x="536" y="73"/>
                    </a:lnTo>
                    <a:lnTo>
                      <a:pt x="555" y="73"/>
                    </a:lnTo>
                    <a:lnTo>
                      <a:pt x="562" y="73"/>
                    </a:lnTo>
                    <a:lnTo>
                      <a:pt x="574" y="73"/>
                    </a:lnTo>
                    <a:lnTo>
                      <a:pt x="596" y="73"/>
                    </a:lnTo>
                    <a:lnTo>
                      <a:pt x="608" y="73"/>
                    </a:lnTo>
                    <a:lnTo>
                      <a:pt x="612" y="73"/>
                    </a:lnTo>
                    <a:lnTo>
                      <a:pt x="619" y="73"/>
                    </a:lnTo>
                    <a:lnTo>
                      <a:pt x="627" y="73"/>
                    </a:lnTo>
                    <a:lnTo>
                      <a:pt x="631" y="73"/>
                    </a:lnTo>
                    <a:lnTo>
                      <a:pt x="641" y="73"/>
                    </a:lnTo>
                    <a:lnTo>
                      <a:pt x="647" y="71"/>
                    </a:lnTo>
                    <a:lnTo>
                      <a:pt x="653" y="71"/>
                    </a:lnTo>
                    <a:lnTo>
                      <a:pt x="676" y="71"/>
                    </a:lnTo>
                    <a:lnTo>
                      <a:pt x="681" y="68"/>
                    </a:lnTo>
                    <a:lnTo>
                      <a:pt x="698" y="68"/>
                    </a:lnTo>
                    <a:lnTo>
                      <a:pt x="714" y="68"/>
                    </a:lnTo>
                    <a:lnTo>
                      <a:pt x="719" y="64"/>
                    </a:lnTo>
                    <a:lnTo>
                      <a:pt x="734" y="64"/>
                    </a:lnTo>
                    <a:lnTo>
                      <a:pt x="741" y="61"/>
                    </a:lnTo>
                    <a:lnTo>
                      <a:pt x="752" y="62"/>
                    </a:lnTo>
                    <a:lnTo>
                      <a:pt x="760" y="59"/>
                    </a:lnTo>
                    <a:lnTo>
                      <a:pt x="760" y="24"/>
                    </a:lnTo>
                    <a:lnTo>
                      <a:pt x="760" y="8"/>
                    </a:lnTo>
                    <a:lnTo>
                      <a:pt x="757" y="2"/>
                    </a:lnTo>
                    <a:lnTo>
                      <a:pt x="752" y="0"/>
                    </a:lnTo>
                    <a:lnTo>
                      <a:pt x="748" y="0"/>
                    </a:lnTo>
                    <a:lnTo>
                      <a:pt x="745" y="5"/>
                    </a:lnTo>
                    <a:lnTo>
                      <a:pt x="750" y="14"/>
                    </a:lnTo>
                  </a:path>
                </a:pathLst>
              </a:custGeom>
              <a:solidFill>
                <a:srgbClr val="00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6941" name="Group 237"/>
              <p:cNvGrpSpPr>
                <a:grpSpLocks/>
              </p:cNvGrpSpPr>
              <p:nvPr/>
            </p:nvGrpSpPr>
            <p:grpSpPr bwMode="auto">
              <a:xfrm>
                <a:off x="4922" y="3434"/>
                <a:ext cx="398" cy="38"/>
                <a:chOff x="4922" y="3434"/>
                <a:chExt cx="398" cy="38"/>
              </a:xfrm>
            </p:grpSpPr>
            <p:sp>
              <p:nvSpPr>
                <p:cNvPr id="1096942" name="Freeform 238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  <a:cxn ang="0">
                      <a:pos x="394" y="22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  <a:lnTo>
                        <a:pt x="394" y="22"/>
                      </a:lnTo>
                    </a:path>
                  </a:pathLst>
                </a:custGeom>
                <a:solidFill>
                  <a:srgbClr val="0000FF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943" name="Freeform 239"/>
                <p:cNvSpPr>
                  <a:spLocks/>
                </p:cNvSpPr>
                <p:nvPr/>
              </p:nvSpPr>
              <p:spPr bwMode="auto">
                <a:xfrm>
                  <a:off x="4922" y="3434"/>
                  <a:ext cx="398" cy="38"/>
                </a:xfrm>
                <a:custGeom>
                  <a:avLst/>
                  <a:gdLst/>
                  <a:ahLst/>
                  <a:cxnLst>
                    <a:cxn ang="0">
                      <a:pos x="382" y="22"/>
                    </a:cxn>
                    <a:cxn ang="0">
                      <a:pos x="361" y="25"/>
                    </a:cxn>
                    <a:cxn ang="0">
                      <a:pos x="347" y="31"/>
                    </a:cxn>
                    <a:cxn ang="0">
                      <a:pos x="330" y="34"/>
                    </a:cxn>
                    <a:cxn ang="0">
                      <a:pos x="309" y="37"/>
                    </a:cxn>
                    <a:cxn ang="0">
                      <a:pos x="289" y="37"/>
                    </a:cxn>
                    <a:cxn ang="0">
                      <a:pos x="273" y="37"/>
                    </a:cxn>
                    <a:cxn ang="0">
                      <a:pos x="259" y="37"/>
                    </a:cxn>
                    <a:cxn ang="0">
                      <a:pos x="242" y="37"/>
                    </a:cxn>
                    <a:cxn ang="0">
                      <a:pos x="228" y="34"/>
                    </a:cxn>
                    <a:cxn ang="0">
                      <a:pos x="214" y="34"/>
                    </a:cxn>
                    <a:cxn ang="0">
                      <a:pos x="200" y="31"/>
                    </a:cxn>
                    <a:cxn ang="0">
                      <a:pos x="185" y="31"/>
                    </a:cxn>
                    <a:cxn ang="0">
                      <a:pos x="170" y="31"/>
                    </a:cxn>
                    <a:cxn ang="0">
                      <a:pos x="156" y="31"/>
                    </a:cxn>
                    <a:cxn ang="0">
                      <a:pos x="142" y="31"/>
                    </a:cxn>
                    <a:cxn ang="0">
                      <a:pos x="128" y="31"/>
                    </a:cxn>
                    <a:cxn ang="0">
                      <a:pos x="114" y="34"/>
                    </a:cxn>
                    <a:cxn ang="0">
                      <a:pos x="97" y="34"/>
                    </a:cxn>
                    <a:cxn ang="0">
                      <a:pos x="83" y="34"/>
                    </a:cxn>
                    <a:cxn ang="0">
                      <a:pos x="69" y="34"/>
                    </a:cxn>
                    <a:cxn ang="0">
                      <a:pos x="54" y="34"/>
                    </a:cxn>
                    <a:cxn ang="0">
                      <a:pos x="40" y="34"/>
                    </a:cxn>
                    <a:cxn ang="0">
                      <a:pos x="25" y="34"/>
                    </a:cxn>
                    <a:cxn ang="0">
                      <a:pos x="11" y="34"/>
                    </a:cxn>
                    <a:cxn ang="0">
                      <a:pos x="4" y="31"/>
                    </a:cxn>
                    <a:cxn ang="0">
                      <a:pos x="19" y="28"/>
                    </a:cxn>
                    <a:cxn ang="0">
                      <a:pos x="33" y="25"/>
                    </a:cxn>
                    <a:cxn ang="0">
                      <a:pos x="54" y="22"/>
                    </a:cxn>
                    <a:cxn ang="0">
                      <a:pos x="76" y="22"/>
                    </a:cxn>
                    <a:cxn ang="0">
                      <a:pos x="93" y="22"/>
                    </a:cxn>
                    <a:cxn ang="0">
                      <a:pos x="107" y="22"/>
                    </a:cxn>
                    <a:cxn ang="0">
                      <a:pos x="121" y="20"/>
                    </a:cxn>
                    <a:cxn ang="0">
                      <a:pos x="142" y="20"/>
                    </a:cxn>
                    <a:cxn ang="0">
                      <a:pos x="156" y="17"/>
                    </a:cxn>
                    <a:cxn ang="0">
                      <a:pos x="170" y="17"/>
                    </a:cxn>
                    <a:cxn ang="0">
                      <a:pos x="185" y="14"/>
                    </a:cxn>
                    <a:cxn ang="0">
                      <a:pos x="202" y="11"/>
                    </a:cxn>
                    <a:cxn ang="0">
                      <a:pos x="216" y="8"/>
                    </a:cxn>
                    <a:cxn ang="0">
                      <a:pos x="230" y="8"/>
                    </a:cxn>
                    <a:cxn ang="0">
                      <a:pos x="247" y="8"/>
                    </a:cxn>
                    <a:cxn ang="0">
                      <a:pos x="263" y="5"/>
                    </a:cxn>
                    <a:cxn ang="0">
                      <a:pos x="278" y="5"/>
                    </a:cxn>
                    <a:cxn ang="0">
                      <a:pos x="292" y="3"/>
                    </a:cxn>
                    <a:cxn ang="0">
                      <a:pos x="306" y="3"/>
                    </a:cxn>
                    <a:cxn ang="0">
                      <a:pos x="320" y="3"/>
                    </a:cxn>
                    <a:cxn ang="0">
                      <a:pos x="335" y="3"/>
                    </a:cxn>
                    <a:cxn ang="0">
                      <a:pos x="356" y="0"/>
                    </a:cxn>
                    <a:cxn ang="0">
                      <a:pos x="371" y="0"/>
                    </a:cxn>
                    <a:cxn ang="0">
                      <a:pos x="387" y="0"/>
                    </a:cxn>
                  </a:cxnLst>
                  <a:rect l="0" t="0" r="r" b="b"/>
                  <a:pathLst>
                    <a:path w="398" h="38">
                      <a:moveTo>
                        <a:pt x="394" y="22"/>
                      </a:moveTo>
                      <a:lnTo>
                        <a:pt x="389" y="22"/>
                      </a:lnTo>
                      <a:lnTo>
                        <a:pt x="382" y="22"/>
                      </a:lnTo>
                      <a:lnTo>
                        <a:pt x="377" y="25"/>
                      </a:lnTo>
                      <a:lnTo>
                        <a:pt x="368" y="25"/>
                      </a:lnTo>
                      <a:lnTo>
                        <a:pt x="361" y="25"/>
                      </a:lnTo>
                      <a:lnTo>
                        <a:pt x="356" y="28"/>
                      </a:lnTo>
                      <a:lnTo>
                        <a:pt x="351" y="28"/>
                      </a:lnTo>
                      <a:lnTo>
                        <a:pt x="347" y="31"/>
                      </a:lnTo>
                      <a:lnTo>
                        <a:pt x="342" y="31"/>
                      </a:lnTo>
                      <a:lnTo>
                        <a:pt x="337" y="31"/>
                      </a:lnTo>
                      <a:lnTo>
                        <a:pt x="330" y="34"/>
                      </a:lnTo>
                      <a:lnTo>
                        <a:pt x="323" y="34"/>
                      </a:lnTo>
                      <a:lnTo>
                        <a:pt x="315" y="37"/>
                      </a:lnTo>
                      <a:lnTo>
                        <a:pt x="309" y="37"/>
                      </a:lnTo>
                      <a:lnTo>
                        <a:pt x="303" y="37"/>
                      </a:lnTo>
                      <a:lnTo>
                        <a:pt x="297" y="37"/>
                      </a:lnTo>
                      <a:lnTo>
                        <a:pt x="289" y="37"/>
                      </a:lnTo>
                      <a:lnTo>
                        <a:pt x="285" y="37"/>
                      </a:lnTo>
                      <a:lnTo>
                        <a:pt x="278" y="37"/>
                      </a:lnTo>
                      <a:lnTo>
                        <a:pt x="273" y="37"/>
                      </a:lnTo>
                      <a:lnTo>
                        <a:pt x="268" y="37"/>
                      </a:lnTo>
                      <a:lnTo>
                        <a:pt x="263" y="37"/>
                      </a:lnTo>
                      <a:lnTo>
                        <a:pt x="259" y="37"/>
                      </a:lnTo>
                      <a:lnTo>
                        <a:pt x="254" y="37"/>
                      </a:lnTo>
                      <a:lnTo>
                        <a:pt x="247" y="37"/>
                      </a:lnTo>
                      <a:lnTo>
                        <a:pt x="242" y="37"/>
                      </a:lnTo>
                      <a:lnTo>
                        <a:pt x="237" y="34"/>
                      </a:lnTo>
                      <a:lnTo>
                        <a:pt x="232" y="34"/>
                      </a:lnTo>
                      <a:lnTo>
                        <a:pt x="228" y="34"/>
                      </a:lnTo>
                      <a:lnTo>
                        <a:pt x="223" y="34"/>
                      </a:lnTo>
                      <a:lnTo>
                        <a:pt x="218" y="34"/>
                      </a:lnTo>
                      <a:lnTo>
                        <a:pt x="214" y="34"/>
                      </a:lnTo>
                      <a:lnTo>
                        <a:pt x="208" y="34"/>
                      </a:lnTo>
                      <a:lnTo>
                        <a:pt x="204" y="31"/>
                      </a:lnTo>
                      <a:lnTo>
                        <a:pt x="200" y="31"/>
                      </a:lnTo>
                      <a:lnTo>
                        <a:pt x="194" y="31"/>
                      </a:lnTo>
                      <a:lnTo>
                        <a:pt x="190" y="31"/>
                      </a:lnTo>
                      <a:lnTo>
                        <a:pt x="185" y="31"/>
                      </a:lnTo>
                      <a:lnTo>
                        <a:pt x="180" y="31"/>
                      </a:lnTo>
                      <a:lnTo>
                        <a:pt x="175" y="31"/>
                      </a:lnTo>
                      <a:lnTo>
                        <a:pt x="170" y="31"/>
                      </a:lnTo>
                      <a:lnTo>
                        <a:pt x="166" y="31"/>
                      </a:lnTo>
                      <a:lnTo>
                        <a:pt x="161" y="31"/>
                      </a:lnTo>
                      <a:lnTo>
                        <a:pt x="156" y="31"/>
                      </a:lnTo>
                      <a:lnTo>
                        <a:pt x="152" y="31"/>
                      </a:lnTo>
                      <a:lnTo>
                        <a:pt x="147" y="31"/>
                      </a:lnTo>
                      <a:lnTo>
                        <a:pt x="142" y="31"/>
                      </a:lnTo>
                      <a:lnTo>
                        <a:pt x="138" y="31"/>
                      </a:lnTo>
                      <a:lnTo>
                        <a:pt x="133" y="31"/>
                      </a:lnTo>
                      <a:lnTo>
                        <a:pt x="128" y="31"/>
                      </a:lnTo>
                      <a:lnTo>
                        <a:pt x="123" y="31"/>
                      </a:lnTo>
                      <a:lnTo>
                        <a:pt x="118" y="34"/>
                      </a:lnTo>
                      <a:lnTo>
                        <a:pt x="114" y="34"/>
                      </a:lnTo>
                      <a:lnTo>
                        <a:pt x="109" y="34"/>
                      </a:lnTo>
                      <a:lnTo>
                        <a:pt x="104" y="34"/>
                      </a:lnTo>
                      <a:lnTo>
                        <a:pt x="97" y="34"/>
                      </a:lnTo>
                      <a:lnTo>
                        <a:pt x="93" y="34"/>
                      </a:lnTo>
                      <a:lnTo>
                        <a:pt x="87" y="34"/>
                      </a:lnTo>
                      <a:lnTo>
                        <a:pt x="83" y="34"/>
                      </a:lnTo>
                      <a:lnTo>
                        <a:pt x="78" y="34"/>
                      </a:lnTo>
                      <a:lnTo>
                        <a:pt x="73" y="34"/>
                      </a:lnTo>
                      <a:lnTo>
                        <a:pt x="69" y="34"/>
                      </a:lnTo>
                      <a:lnTo>
                        <a:pt x="64" y="34"/>
                      </a:lnTo>
                      <a:lnTo>
                        <a:pt x="59" y="34"/>
                      </a:lnTo>
                      <a:lnTo>
                        <a:pt x="54" y="34"/>
                      </a:lnTo>
                      <a:lnTo>
                        <a:pt x="50" y="34"/>
                      </a:lnTo>
                      <a:lnTo>
                        <a:pt x="45" y="34"/>
                      </a:lnTo>
                      <a:lnTo>
                        <a:pt x="40" y="34"/>
                      </a:lnTo>
                      <a:lnTo>
                        <a:pt x="35" y="34"/>
                      </a:lnTo>
                      <a:lnTo>
                        <a:pt x="31" y="34"/>
                      </a:lnTo>
                      <a:lnTo>
                        <a:pt x="25" y="34"/>
                      </a:lnTo>
                      <a:lnTo>
                        <a:pt x="21" y="34"/>
                      </a:lnTo>
                      <a:lnTo>
                        <a:pt x="17" y="34"/>
                      </a:lnTo>
                      <a:lnTo>
                        <a:pt x="11" y="34"/>
                      </a:lnTo>
                      <a:lnTo>
                        <a:pt x="4" y="34"/>
                      </a:lnTo>
                      <a:lnTo>
                        <a:pt x="0" y="34"/>
                      </a:lnTo>
                      <a:lnTo>
                        <a:pt x="4" y="31"/>
                      </a:lnTo>
                      <a:lnTo>
                        <a:pt x="9" y="31"/>
                      </a:lnTo>
                      <a:lnTo>
                        <a:pt x="14" y="28"/>
                      </a:lnTo>
                      <a:lnTo>
                        <a:pt x="19" y="28"/>
                      </a:lnTo>
                      <a:lnTo>
                        <a:pt x="23" y="25"/>
                      </a:lnTo>
                      <a:lnTo>
                        <a:pt x="28" y="25"/>
                      </a:lnTo>
                      <a:lnTo>
                        <a:pt x="33" y="25"/>
                      </a:lnTo>
                      <a:lnTo>
                        <a:pt x="38" y="25"/>
                      </a:lnTo>
                      <a:lnTo>
                        <a:pt x="45" y="22"/>
                      </a:lnTo>
                      <a:lnTo>
                        <a:pt x="54" y="22"/>
                      </a:lnTo>
                      <a:lnTo>
                        <a:pt x="64" y="22"/>
                      </a:lnTo>
                      <a:lnTo>
                        <a:pt x="69" y="22"/>
                      </a:lnTo>
                      <a:lnTo>
                        <a:pt x="76" y="22"/>
                      </a:lnTo>
                      <a:lnTo>
                        <a:pt x="83" y="22"/>
                      </a:lnTo>
                      <a:lnTo>
                        <a:pt x="87" y="22"/>
                      </a:lnTo>
                      <a:lnTo>
                        <a:pt x="93" y="22"/>
                      </a:lnTo>
                      <a:lnTo>
                        <a:pt x="97" y="22"/>
                      </a:lnTo>
                      <a:lnTo>
                        <a:pt x="102" y="22"/>
                      </a:lnTo>
                      <a:lnTo>
                        <a:pt x="107" y="22"/>
                      </a:lnTo>
                      <a:lnTo>
                        <a:pt x="111" y="22"/>
                      </a:lnTo>
                      <a:lnTo>
                        <a:pt x="116" y="22"/>
                      </a:lnTo>
                      <a:lnTo>
                        <a:pt x="121" y="20"/>
                      </a:lnTo>
                      <a:lnTo>
                        <a:pt x="126" y="20"/>
                      </a:lnTo>
                      <a:lnTo>
                        <a:pt x="138" y="20"/>
                      </a:lnTo>
                      <a:lnTo>
                        <a:pt x="142" y="20"/>
                      </a:lnTo>
                      <a:lnTo>
                        <a:pt x="147" y="20"/>
                      </a:lnTo>
                      <a:lnTo>
                        <a:pt x="152" y="20"/>
                      </a:lnTo>
                      <a:lnTo>
                        <a:pt x="156" y="17"/>
                      </a:lnTo>
                      <a:lnTo>
                        <a:pt x="161" y="17"/>
                      </a:lnTo>
                      <a:lnTo>
                        <a:pt x="166" y="17"/>
                      </a:lnTo>
                      <a:lnTo>
                        <a:pt x="170" y="17"/>
                      </a:lnTo>
                      <a:lnTo>
                        <a:pt x="175" y="17"/>
                      </a:lnTo>
                      <a:lnTo>
                        <a:pt x="180" y="14"/>
                      </a:lnTo>
                      <a:lnTo>
                        <a:pt x="185" y="14"/>
                      </a:lnTo>
                      <a:lnTo>
                        <a:pt x="192" y="11"/>
                      </a:lnTo>
                      <a:lnTo>
                        <a:pt x="197" y="11"/>
                      </a:lnTo>
                      <a:lnTo>
                        <a:pt x="202" y="11"/>
                      </a:lnTo>
                      <a:lnTo>
                        <a:pt x="206" y="11"/>
                      </a:lnTo>
                      <a:lnTo>
                        <a:pt x="211" y="8"/>
                      </a:lnTo>
                      <a:lnTo>
                        <a:pt x="216" y="8"/>
                      </a:lnTo>
                      <a:lnTo>
                        <a:pt x="221" y="8"/>
                      </a:lnTo>
                      <a:lnTo>
                        <a:pt x="226" y="8"/>
                      </a:lnTo>
                      <a:lnTo>
                        <a:pt x="230" y="8"/>
                      </a:lnTo>
                      <a:lnTo>
                        <a:pt x="237" y="8"/>
                      </a:lnTo>
                      <a:lnTo>
                        <a:pt x="242" y="8"/>
                      </a:lnTo>
                      <a:lnTo>
                        <a:pt x="247" y="8"/>
                      </a:lnTo>
                      <a:lnTo>
                        <a:pt x="252" y="8"/>
                      </a:lnTo>
                      <a:lnTo>
                        <a:pt x="256" y="8"/>
                      </a:lnTo>
                      <a:lnTo>
                        <a:pt x="263" y="5"/>
                      </a:lnTo>
                      <a:lnTo>
                        <a:pt x="268" y="5"/>
                      </a:lnTo>
                      <a:lnTo>
                        <a:pt x="273" y="5"/>
                      </a:lnTo>
                      <a:lnTo>
                        <a:pt x="278" y="5"/>
                      </a:lnTo>
                      <a:lnTo>
                        <a:pt x="282" y="3"/>
                      </a:lnTo>
                      <a:lnTo>
                        <a:pt x="287" y="3"/>
                      </a:lnTo>
                      <a:lnTo>
                        <a:pt x="292" y="3"/>
                      </a:lnTo>
                      <a:lnTo>
                        <a:pt x="297" y="3"/>
                      </a:lnTo>
                      <a:lnTo>
                        <a:pt x="301" y="3"/>
                      </a:lnTo>
                      <a:lnTo>
                        <a:pt x="306" y="3"/>
                      </a:lnTo>
                      <a:lnTo>
                        <a:pt x="311" y="3"/>
                      </a:lnTo>
                      <a:lnTo>
                        <a:pt x="315" y="3"/>
                      </a:lnTo>
                      <a:lnTo>
                        <a:pt x="320" y="3"/>
                      </a:lnTo>
                      <a:lnTo>
                        <a:pt x="325" y="3"/>
                      </a:lnTo>
                      <a:lnTo>
                        <a:pt x="330" y="3"/>
                      </a:lnTo>
                      <a:lnTo>
                        <a:pt x="335" y="3"/>
                      </a:lnTo>
                      <a:lnTo>
                        <a:pt x="339" y="0"/>
                      </a:lnTo>
                      <a:lnTo>
                        <a:pt x="344" y="0"/>
                      </a:lnTo>
                      <a:lnTo>
                        <a:pt x="356" y="0"/>
                      </a:lnTo>
                      <a:lnTo>
                        <a:pt x="361" y="0"/>
                      </a:lnTo>
                      <a:lnTo>
                        <a:pt x="365" y="0"/>
                      </a:lnTo>
                      <a:lnTo>
                        <a:pt x="371" y="0"/>
                      </a:lnTo>
                      <a:lnTo>
                        <a:pt x="375" y="0"/>
                      </a:lnTo>
                      <a:lnTo>
                        <a:pt x="382" y="0"/>
                      </a:lnTo>
                      <a:lnTo>
                        <a:pt x="387" y="0"/>
                      </a:lnTo>
                      <a:lnTo>
                        <a:pt x="392" y="3"/>
                      </a:lnTo>
                      <a:lnTo>
                        <a:pt x="397" y="5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944" name="Freeform 240"/>
              <p:cNvSpPr>
                <a:spLocks/>
              </p:cNvSpPr>
              <p:nvPr/>
            </p:nvSpPr>
            <p:spPr bwMode="auto">
              <a:xfrm>
                <a:off x="4609" y="3442"/>
                <a:ext cx="338" cy="35"/>
              </a:xfrm>
              <a:custGeom>
                <a:avLst/>
                <a:gdLst/>
                <a:ahLst/>
                <a:cxnLst>
                  <a:cxn ang="0">
                    <a:pos x="16" y="17"/>
                  </a:cxn>
                  <a:cxn ang="0">
                    <a:pos x="37" y="17"/>
                  </a:cxn>
                  <a:cxn ang="0">
                    <a:pos x="59" y="13"/>
                  </a:cxn>
                  <a:cxn ang="0">
                    <a:pos x="83" y="11"/>
                  </a:cxn>
                  <a:cxn ang="0">
                    <a:pos x="101" y="11"/>
                  </a:cxn>
                  <a:cxn ang="0">
                    <a:pos x="118" y="8"/>
                  </a:cxn>
                  <a:cxn ang="0">
                    <a:pos x="132" y="8"/>
                  </a:cxn>
                  <a:cxn ang="0">
                    <a:pos x="161" y="5"/>
                  </a:cxn>
                  <a:cxn ang="0">
                    <a:pos x="180" y="5"/>
                  </a:cxn>
                  <a:cxn ang="0">
                    <a:pos x="194" y="3"/>
                  </a:cxn>
                  <a:cxn ang="0">
                    <a:pos x="208" y="3"/>
                  </a:cxn>
                  <a:cxn ang="0">
                    <a:pos x="223" y="0"/>
                  </a:cxn>
                  <a:cxn ang="0">
                    <a:pos x="237" y="0"/>
                  </a:cxn>
                  <a:cxn ang="0">
                    <a:pos x="251" y="0"/>
                  </a:cxn>
                  <a:cxn ang="0">
                    <a:pos x="239" y="8"/>
                  </a:cxn>
                  <a:cxn ang="0">
                    <a:pos x="223" y="11"/>
                  </a:cxn>
                  <a:cxn ang="0">
                    <a:pos x="208" y="11"/>
                  </a:cxn>
                  <a:cxn ang="0">
                    <a:pos x="189" y="11"/>
                  </a:cxn>
                  <a:cxn ang="0">
                    <a:pos x="166" y="11"/>
                  </a:cxn>
                  <a:cxn ang="0">
                    <a:pos x="149" y="11"/>
                  </a:cxn>
                  <a:cxn ang="0">
                    <a:pos x="132" y="11"/>
                  </a:cxn>
                  <a:cxn ang="0">
                    <a:pos x="118" y="11"/>
                  </a:cxn>
                  <a:cxn ang="0">
                    <a:pos x="104" y="11"/>
                  </a:cxn>
                  <a:cxn ang="0">
                    <a:pos x="106" y="17"/>
                  </a:cxn>
                  <a:cxn ang="0">
                    <a:pos x="120" y="20"/>
                  </a:cxn>
                  <a:cxn ang="0">
                    <a:pos x="142" y="17"/>
                  </a:cxn>
                  <a:cxn ang="0">
                    <a:pos x="168" y="13"/>
                  </a:cxn>
                  <a:cxn ang="0">
                    <a:pos x="189" y="11"/>
                  </a:cxn>
                  <a:cxn ang="0">
                    <a:pos x="208" y="11"/>
                  </a:cxn>
                  <a:cxn ang="0">
                    <a:pos x="223" y="11"/>
                  </a:cxn>
                  <a:cxn ang="0">
                    <a:pos x="244" y="8"/>
                  </a:cxn>
                  <a:cxn ang="0">
                    <a:pos x="258" y="8"/>
                  </a:cxn>
                  <a:cxn ang="0">
                    <a:pos x="275" y="8"/>
                  </a:cxn>
                  <a:cxn ang="0">
                    <a:pos x="289" y="8"/>
                  </a:cxn>
                  <a:cxn ang="0">
                    <a:pos x="303" y="8"/>
                  </a:cxn>
                  <a:cxn ang="0">
                    <a:pos x="317" y="11"/>
                  </a:cxn>
                  <a:cxn ang="0">
                    <a:pos x="332" y="13"/>
                  </a:cxn>
                  <a:cxn ang="0">
                    <a:pos x="329" y="22"/>
                  </a:cxn>
                  <a:cxn ang="0">
                    <a:pos x="315" y="25"/>
                  </a:cxn>
                  <a:cxn ang="0">
                    <a:pos x="301" y="25"/>
                  </a:cxn>
                  <a:cxn ang="0">
                    <a:pos x="284" y="25"/>
                  </a:cxn>
                  <a:cxn ang="0">
                    <a:pos x="268" y="25"/>
                  </a:cxn>
                  <a:cxn ang="0">
                    <a:pos x="249" y="25"/>
                  </a:cxn>
                  <a:cxn ang="0">
                    <a:pos x="235" y="25"/>
                  </a:cxn>
                  <a:cxn ang="0">
                    <a:pos x="220" y="25"/>
                  </a:cxn>
                  <a:cxn ang="0">
                    <a:pos x="206" y="25"/>
                  </a:cxn>
                  <a:cxn ang="0">
                    <a:pos x="189" y="25"/>
                  </a:cxn>
                  <a:cxn ang="0">
                    <a:pos x="173" y="25"/>
                  </a:cxn>
                  <a:cxn ang="0">
                    <a:pos x="154" y="22"/>
                  </a:cxn>
                  <a:cxn ang="0">
                    <a:pos x="135" y="20"/>
                  </a:cxn>
                  <a:cxn ang="0">
                    <a:pos x="120" y="20"/>
                  </a:cxn>
                  <a:cxn ang="0">
                    <a:pos x="106" y="20"/>
                  </a:cxn>
                  <a:cxn ang="0">
                    <a:pos x="92" y="22"/>
                  </a:cxn>
                  <a:cxn ang="0">
                    <a:pos x="75" y="25"/>
                  </a:cxn>
                  <a:cxn ang="0">
                    <a:pos x="61" y="31"/>
                  </a:cxn>
                  <a:cxn ang="0">
                    <a:pos x="47" y="34"/>
                  </a:cxn>
                  <a:cxn ang="0">
                    <a:pos x="33" y="31"/>
                  </a:cxn>
                  <a:cxn ang="0">
                    <a:pos x="19" y="22"/>
                  </a:cxn>
                  <a:cxn ang="0">
                    <a:pos x="4" y="17"/>
                  </a:cxn>
                </a:cxnLst>
                <a:rect l="0" t="0" r="r" b="b"/>
                <a:pathLst>
                  <a:path w="338" h="35">
                    <a:moveTo>
                      <a:pt x="4" y="13"/>
                    </a:moveTo>
                    <a:lnTo>
                      <a:pt x="9" y="17"/>
                    </a:lnTo>
                    <a:lnTo>
                      <a:pt x="16" y="17"/>
                    </a:lnTo>
                    <a:lnTo>
                      <a:pt x="21" y="17"/>
                    </a:lnTo>
                    <a:lnTo>
                      <a:pt x="31" y="17"/>
                    </a:lnTo>
                    <a:lnTo>
                      <a:pt x="37" y="17"/>
                    </a:lnTo>
                    <a:lnTo>
                      <a:pt x="45" y="17"/>
                    </a:lnTo>
                    <a:lnTo>
                      <a:pt x="52" y="17"/>
                    </a:lnTo>
                    <a:lnTo>
                      <a:pt x="59" y="13"/>
                    </a:lnTo>
                    <a:lnTo>
                      <a:pt x="68" y="13"/>
                    </a:lnTo>
                    <a:lnTo>
                      <a:pt x="75" y="13"/>
                    </a:lnTo>
                    <a:lnTo>
                      <a:pt x="83" y="11"/>
                    </a:lnTo>
                    <a:lnTo>
                      <a:pt x="90" y="11"/>
                    </a:lnTo>
                    <a:lnTo>
                      <a:pt x="95" y="11"/>
                    </a:lnTo>
                    <a:lnTo>
                      <a:pt x="101" y="11"/>
                    </a:lnTo>
                    <a:lnTo>
                      <a:pt x="106" y="11"/>
                    </a:lnTo>
                    <a:lnTo>
                      <a:pt x="113" y="8"/>
                    </a:lnTo>
                    <a:lnTo>
                      <a:pt x="118" y="8"/>
                    </a:lnTo>
                    <a:lnTo>
                      <a:pt x="123" y="8"/>
                    </a:lnTo>
                    <a:lnTo>
                      <a:pt x="128" y="8"/>
                    </a:lnTo>
                    <a:lnTo>
                      <a:pt x="132" y="8"/>
                    </a:lnTo>
                    <a:lnTo>
                      <a:pt x="149" y="8"/>
                    </a:lnTo>
                    <a:lnTo>
                      <a:pt x="154" y="5"/>
                    </a:lnTo>
                    <a:lnTo>
                      <a:pt x="161" y="5"/>
                    </a:lnTo>
                    <a:lnTo>
                      <a:pt x="168" y="5"/>
                    </a:lnTo>
                    <a:lnTo>
                      <a:pt x="175" y="5"/>
                    </a:lnTo>
                    <a:lnTo>
                      <a:pt x="180" y="5"/>
                    </a:lnTo>
                    <a:lnTo>
                      <a:pt x="185" y="3"/>
                    </a:lnTo>
                    <a:lnTo>
                      <a:pt x="189" y="3"/>
                    </a:lnTo>
                    <a:lnTo>
                      <a:pt x="194" y="3"/>
                    </a:lnTo>
                    <a:lnTo>
                      <a:pt x="199" y="3"/>
                    </a:lnTo>
                    <a:lnTo>
                      <a:pt x="204" y="3"/>
                    </a:lnTo>
                    <a:lnTo>
                      <a:pt x="208" y="3"/>
                    </a:lnTo>
                    <a:lnTo>
                      <a:pt x="213" y="3"/>
                    </a:lnTo>
                    <a:lnTo>
                      <a:pt x="218" y="0"/>
                    </a:lnTo>
                    <a:lnTo>
                      <a:pt x="223" y="0"/>
                    </a:lnTo>
                    <a:lnTo>
                      <a:pt x="227" y="0"/>
                    </a:lnTo>
                    <a:lnTo>
                      <a:pt x="232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6" y="0"/>
                    </a:lnTo>
                    <a:lnTo>
                      <a:pt x="251" y="0"/>
                    </a:lnTo>
                    <a:lnTo>
                      <a:pt x="249" y="5"/>
                    </a:lnTo>
                    <a:lnTo>
                      <a:pt x="244" y="5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27" y="11"/>
                    </a:lnTo>
                    <a:lnTo>
                      <a:pt x="223" y="11"/>
                    </a:lnTo>
                    <a:lnTo>
                      <a:pt x="218" y="11"/>
                    </a:lnTo>
                    <a:lnTo>
                      <a:pt x="213" y="11"/>
                    </a:lnTo>
                    <a:lnTo>
                      <a:pt x="208" y="11"/>
                    </a:lnTo>
                    <a:lnTo>
                      <a:pt x="201" y="11"/>
                    </a:lnTo>
                    <a:lnTo>
                      <a:pt x="194" y="11"/>
                    </a:lnTo>
                    <a:lnTo>
                      <a:pt x="189" y="11"/>
                    </a:lnTo>
                    <a:lnTo>
                      <a:pt x="180" y="11"/>
                    </a:lnTo>
                    <a:lnTo>
                      <a:pt x="173" y="11"/>
                    </a:lnTo>
                    <a:lnTo>
                      <a:pt x="166" y="11"/>
                    </a:lnTo>
                    <a:lnTo>
                      <a:pt x="161" y="11"/>
                    </a:lnTo>
                    <a:lnTo>
                      <a:pt x="156" y="11"/>
                    </a:lnTo>
                    <a:lnTo>
                      <a:pt x="149" y="11"/>
                    </a:lnTo>
                    <a:lnTo>
                      <a:pt x="142" y="11"/>
                    </a:lnTo>
                    <a:lnTo>
                      <a:pt x="137" y="11"/>
                    </a:lnTo>
                    <a:lnTo>
                      <a:pt x="132" y="11"/>
                    </a:lnTo>
                    <a:lnTo>
                      <a:pt x="128" y="11"/>
                    </a:lnTo>
                    <a:lnTo>
                      <a:pt x="123" y="11"/>
                    </a:lnTo>
                    <a:lnTo>
                      <a:pt x="118" y="11"/>
                    </a:lnTo>
                    <a:lnTo>
                      <a:pt x="113" y="11"/>
                    </a:lnTo>
                    <a:lnTo>
                      <a:pt x="109" y="11"/>
                    </a:lnTo>
                    <a:lnTo>
                      <a:pt x="104" y="11"/>
                    </a:lnTo>
                    <a:lnTo>
                      <a:pt x="99" y="11"/>
                    </a:lnTo>
                    <a:lnTo>
                      <a:pt x="101" y="17"/>
                    </a:lnTo>
                    <a:lnTo>
                      <a:pt x="106" y="17"/>
                    </a:lnTo>
                    <a:lnTo>
                      <a:pt x="111" y="17"/>
                    </a:lnTo>
                    <a:lnTo>
                      <a:pt x="116" y="20"/>
                    </a:lnTo>
                    <a:lnTo>
                      <a:pt x="120" y="20"/>
                    </a:lnTo>
                    <a:lnTo>
                      <a:pt x="128" y="20"/>
                    </a:lnTo>
                    <a:lnTo>
                      <a:pt x="135" y="17"/>
                    </a:lnTo>
                    <a:lnTo>
                      <a:pt x="142" y="17"/>
                    </a:lnTo>
                    <a:lnTo>
                      <a:pt x="152" y="17"/>
                    </a:lnTo>
                    <a:lnTo>
                      <a:pt x="158" y="13"/>
                    </a:lnTo>
                    <a:lnTo>
                      <a:pt x="168" y="13"/>
                    </a:lnTo>
                    <a:lnTo>
                      <a:pt x="175" y="13"/>
                    </a:lnTo>
                    <a:lnTo>
                      <a:pt x="182" y="11"/>
                    </a:lnTo>
                    <a:lnTo>
                      <a:pt x="189" y="11"/>
                    </a:lnTo>
                    <a:lnTo>
                      <a:pt x="196" y="11"/>
                    </a:lnTo>
                    <a:lnTo>
                      <a:pt x="201" y="11"/>
                    </a:lnTo>
                    <a:lnTo>
                      <a:pt x="208" y="11"/>
                    </a:lnTo>
                    <a:lnTo>
                      <a:pt x="213" y="11"/>
                    </a:lnTo>
                    <a:lnTo>
                      <a:pt x="218" y="11"/>
                    </a:lnTo>
                    <a:lnTo>
                      <a:pt x="223" y="11"/>
                    </a:lnTo>
                    <a:lnTo>
                      <a:pt x="230" y="11"/>
                    </a:lnTo>
                    <a:lnTo>
                      <a:pt x="237" y="8"/>
                    </a:lnTo>
                    <a:lnTo>
                      <a:pt x="244" y="8"/>
                    </a:lnTo>
                    <a:lnTo>
                      <a:pt x="249" y="8"/>
                    </a:lnTo>
                    <a:lnTo>
                      <a:pt x="253" y="8"/>
                    </a:lnTo>
                    <a:lnTo>
                      <a:pt x="258" y="8"/>
                    </a:lnTo>
                    <a:lnTo>
                      <a:pt x="265" y="8"/>
                    </a:lnTo>
                    <a:lnTo>
                      <a:pt x="270" y="8"/>
                    </a:lnTo>
                    <a:lnTo>
                      <a:pt x="275" y="8"/>
                    </a:lnTo>
                    <a:lnTo>
                      <a:pt x="279" y="8"/>
                    </a:lnTo>
                    <a:lnTo>
                      <a:pt x="284" y="8"/>
                    </a:lnTo>
                    <a:lnTo>
                      <a:pt x="289" y="8"/>
                    </a:lnTo>
                    <a:lnTo>
                      <a:pt x="294" y="8"/>
                    </a:lnTo>
                    <a:lnTo>
                      <a:pt x="299" y="8"/>
                    </a:lnTo>
                    <a:lnTo>
                      <a:pt x="303" y="8"/>
                    </a:lnTo>
                    <a:lnTo>
                      <a:pt x="308" y="11"/>
                    </a:lnTo>
                    <a:lnTo>
                      <a:pt x="313" y="11"/>
                    </a:lnTo>
                    <a:lnTo>
                      <a:pt x="317" y="11"/>
                    </a:lnTo>
                    <a:lnTo>
                      <a:pt x="322" y="13"/>
                    </a:lnTo>
                    <a:lnTo>
                      <a:pt x="327" y="13"/>
                    </a:lnTo>
                    <a:lnTo>
                      <a:pt x="332" y="13"/>
                    </a:lnTo>
                    <a:lnTo>
                      <a:pt x="337" y="17"/>
                    </a:lnTo>
                    <a:lnTo>
                      <a:pt x="334" y="22"/>
                    </a:lnTo>
                    <a:lnTo>
                      <a:pt x="329" y="22"/>
                    </a:lnTo>
                    <a:lnTo>
                      <a:pt x="325" y="25"/>
                    </a:lnTo>
                    <a:lnTo>
                      <a:pt x="320" y="25"/>
                    </a:lnTo>
                    <a:lnTo>
                      <a:pt x="315" y="25"/>
                    </a:lnTo>
                    <a:lnTo>
                      <a:pt x="311" y="25"/>
                    </a:lnTo>
                    <a:lnTo>
                      <a:pt x="305" y="25"/>
                    </a:lnTo>
                    <a:lnTo>
                      <a:pt x="301" y="25"/>
                    </a:lnTo>
                    <a:lnTo>
                      <a:pt x="296" y="25"/>
                    </a:lnTo>
                    <a:lnTo>
                      <a:pt x="289" y="25"/>
                    </a:lnTo>
                    <a:lnTo>
                      <a:pt x="284" y="25"/>
                    </a:lnTo>
                    <a:lnTo>
                      <a:pt x="279" y="25"/>
                    </a:lnTo>
                    <a:lnTo>
                      <a:pt x="273" y="25"/>
                    </a:lnTo>
                    <a:lnTo>
                      <a:pt x="268" y="25"/>
                    </a:lnTo>
                    <a:lnTo>
                      <a:pt x="261" y="25"/>
                    </a:lnTo>
                    <a:lnTo>
                      <a:pt x="256" y="25"/>
                    </a:lnTo>
                    <a:lnTo>
                      <a:pt x="249" y="25"/>
                    </a:lnTo>
                    <a:lnTo>
                      <a:pt x="244" y="25"/>
                    </a:lnTo>
                    <a:lnTo>
                      <a:pt x="239" y="25"/>
                    </a:lnTo>
                    <a:lnTo>
                      <a:pt x="235" y="25"/>
                    </a:lnTo>
                    <a:lnTo>
                      <a:pt x="230" y="25"/>
                    </a:lnTo>
                    <a:lnTo>
                      <a:pt x="225" y="25"/>
                    </a:lnTo>
                    <a:lnTo>
                      <a:pt x="220" y="25"/>
                    </a:lnTo>
                    <a:lnTo>
                      <a:pt x="216" y="25"/>
                    </a:lnTo>
                    <a:lnTo>
                      <a:pt x="211" y="25"/>
                    </a:lnTo>
                    <a:lnTo>
                      <a:pt x="206" y="25"/>
                    </a:lnTo>
                    <a:lnTo>
                      <a:pt x="201" y="25"/>
                    </a:lnTo>
                    <a:lnTo>
                      <a:pt x="194" y="25"/>
                    </a:lnTo>
                    <a:lnTo>
                      <a:pt x="189" y="25"/>
                    </a:lnTo>
                    <a:lnTo>
                      <a:pt x="185" y="25"/>
                    </a:lnTo>
                    <a:lnTo>
                      <a:pt x="180" y="25"/>
                    </a:lnTo>
                    <a:lnTo>
                      <a:pt x="173" y="25"/>
                    </a:lnTo>
                    <a:lnTo>
                      <a:pt x="168" y="22"/>
                    </a:lnTo>
                    <a:lnTo>
                      <a:pt x="161" y="22"/>
                    </a:lnTo>
                    <a:lnTo>
                      <a:pt x="154" y="22"/>
                    </a:lnTo>
                    <a:lnTo>
                      <a:pt x="149" y="20"/>
                    </a:lnTo>
                    <a:lnTo>
                      <a:pt x="142" y="20"/>
                    </a:lnTo>
                    <a:lnTo>
                      <a:pt x="135" y="20"/>
                    </a:lnTo>
                    <a:lnTo>
                      <a:pt x="130" y="20"/>
                    </a:lnTo>
                    <a:lnTo>
                      <a:pt x="126" y="20"/>
                    </a:lnTo>
                    <a:lnTo>
                      <a:pt x="120" y="20"/>
                    </a:lnTo>
                    <a:lnTo>
                      <a:pt x="116" y="20"/>
                    </a:lnTo>
                    <a:lnTo>
                      <a:pt x="111" y="20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20"/>
                    </a:lnTo>
                    <a:lnTo>
                      <a:pt x="92" y="22"/>
                    </a:lnTo>
                    <a:lnTo>
                      <a:pt x="87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66" y="28"/>
                    </a:lnTo>
                    <a:lnTo>
                      <a:pt x="61" y="31"/>
                    </a:lnTo>
                    <a:lnTo>
                      <a:pt x="57" y="31"/>
                    </a:lnTo>
                    <a:lnTo>
                      <a:pt x="52" y="34"/>
                    </a:lnTo>
                    <a:lnTo>
                      <a:pt x="47" y="34"/>
                    </a:lnTo>
                    <a:lnTo>
                      <a:pt x="42" y="34"/>
                    </a:lnTo>
                    <a:lnTo>
                      <a:pt x="37" y="31"/>
                    </a:lnTo>
                    <a:lnTo>
                      <a:pt x="33" y="31"/>
                    </a:lnTo>
                    <a:lnTo>
                      <a:pt x="28" y="28"/>
                    </a:lnTo>
                    <a:lnTo>
                      <a:pt x="23" y="25"/>
                    </a:lnTo>
                    <a:lnTo>
                      <a:pt x="19" y="22"/>
                    </a:lnTo>
                    <a:lnTo>
                      <a:pt x="14" y="20"/>
                    </a:lnTo>
                    <a:lnTo>
                      <a:pt x="9" y="17"/>
                    </a:lnTo>
                    <a:lnTo>
                      <a:pt x="4" y="17"/>
                    </a:lnTo>
                    <a:lnTo>
                      <a:pt x="0" y="17"/>
                    </a:lnTo>
                    <a:lnTo>
                      <a:pt x="4" y="13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45" name="Freeform 241"/>
              <p:cNvSpPr>
                <a:spLocks/>
              </p:cNvSpPr>
              <p:nvPr/>
            </p:nvSpPr>
            <p:spPr bwMode="auto">
              <a:xfrm>
                <a:off x="4775" y="3483"/>
                <a:ext cx="75" cy="17"/>
              </a:xfrm>
              <a:custGeom>
                <a:avLst/>
                <a:gdLst/>
                <a:ahLst/>
                <a:cxnLst>
                  <a:cxn ang="0">
                    <a:pos x="74" y="16"/>
                  </a:cxn>
                  <a:cxn ang="0">
                    <a:pos x="69" y="7"/>
                  </a:cxn>
                  <a:cxn ang="0">
                    <a:pos x="64" y="7"/>
                  </a:cxn>
                  <a:cxn ang="0">
                    <a:pos x="59" y="7"/>
                  </a:cxn>
                  <a:cxn ang="0">
                    <a:pos x="54" y="7"/>
                  </a:cxn>
                  <a:cxn ang="0">
                    <a:pos x="50" y="7"/>
                  </a:cxn>
                  <a:cxn ang="0">
                    <a:pos x="45" y="7"/>
                  </a:cxn>
                  <a:cxn ang="0">
                    <a:pos x="40" y="0"/>
                  </a:cxn>
                  <a:cxn ang="0">
                    <a:pos x="35" y="0"/>
                  </a:cxn>
                  <a:cxn ang="0">
                    <a:pos x="19" y="16"/>
                  </a:cxn>
                  <a:cxn ang="0">
                    <a:pos x="14" y="16"/>
                  </a:cxn>
                  <a:cxn ang="0">
                    <a:pos x="9" y="16"/>
                  </a:cxn>
                  <a:cxn ang="0">
                    <a:pos x="4" y="16"/>
                  </a:cxn>
                  <a:cxn ang="0">
                    <a:pos x="0" y="16"/>
                  </a:cxn>
                </a:cxnLst>
                <a:rect l="0" t="0" r="r" b="b"/>
                <a:pathLst>
                  <a:path w="75" h="17">
                    <a:moveTo>
                      <a:pt x="74" y="16"/>
                    </a:moveTo>
                    <a:lnTo>
                      <a:pt x="69" y="7"/>
                    </a:lnTo>
                    <a:lnTo>
                      <a:pt x="64" y="7"/>
                    </a:lnTo>
                    <a:lnTo>
                      <a:pt x="59" y="7"/>
                    </a:lnTo>
                    <a:lnTo>
                      <a:pt x="54" y="7"/>
                    </a:lnTo>
                    <a:lnTo>
                      <a:pt x="50" y="7"/>
                    </a:lnTo>
                    <a:lnTo>
                      <a:pt x="45" y="7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9" y="16"/>
                    </a:lnTo>
                    <a:lnTo>
                      <a:pt x="4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46" name="Freeform 242"/>
              <p:cNvSpPr>
                <a:spLocks/>
              </p:cNvSpPr>
              <p:nvPr/>
            </p:nvSpPr>
            <p:spPr bwMode="auto">
              <a:xfrm>
                <a:off x="4932" y="3471"/>
                <a:ext cx="82" cy="2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2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3" y="0"/>
                  </a:cxn>
                  <a:cxn ang="0">
                    <a:pos x="28" y="2"/>
                  </a:cxn>
                  <a:cxn ang="0">
                    <a:pos x="33" y="5"/>
                  </a:cxn>
                  <a:cxn ang="0">
                    <a:pos x="38" y="8"/>
                  </a:cxn>
                  <a:cxn ang="0">
                    <a:pos x="42" y="8"/>
                  </a:cxn>
                  <a:cxn ang="0">
                    <a:pos x="47" y="8"/>
                  </a:cxn>
                  <a:cxn ang="0">
                    <a:pos x="52" y="14"/>
                  </a:cxn>
                  <a:cxn ang="0">
                    <a:pos x="57" y="14"/>
                  </a:cxn>
                  <a:cxn ang="0">
                    <a:pos x="62" y="16"/>
                  </a:cxn>
                  <a:cxn ang="0">
                    <a:pos x="66" y="19"/>
                  </a:cxn>
                  <a:cxn ang="0">
                    <a:pos x="71" y="19"/>
                  </a:cxn>
                  <a:cxn ang="0">
                    <a:pos x="76" y="19"/>
                  </a:cxn>
                  <a:cxn ang="0">
                    <a:pos x="81" y="25"/>
                  </a:cxn>
                </a:cxnLst>
                <a:rect l="0" t="0" r="r" b="b"/>
                <a:pathLst>
                  <a:path w="82" h="26">
                    <a:moveTo>
                      <a:pt x="0" y="2"/>
                    </a:moveTo>
                    <a:lnTo>
                      <a:pt x="4" y="2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3" y="0"/>
                    </a:lnTo>
                    <a:lnTo>
                      <a:pt x="28" y="2"/>
                    </a:lnTo>
                    <a:lnTo>
                      <a:pt x="33" y="5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7" y="8"/>
                    </a:lnTo>
                    <a:lnTo>
                      <a:pt x="52" y="14"/>
                    </a:lnTo>
                    <a:lnTo>
                      <a:pt x="57" y="14"/>
                    </a:lnTo>
                    <a:lnTo>
                      <a:pt x="62" y="16"/>
                    </a:lnTo>
                    <a:lnTo>
                      <a:pt x="66" y="19"/>
                    </a:lnTo>
                    <a:lnTo>
                      <a:pt x="71" y="19"/>
                    </a:lnTo>
                    <a:lnTo>
                      <a:pt x="76" y="19"/>
                    </a:lnTo>
                    <a:lnTo>
                      <a:pt x="81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947" name="Freeform 243"/>
            <p:cNvSpPr>
              <a:spLocks/>
            </p:cNvSpPr>
            <p:nvPr/>
          </p:nvSpPr>
          <p:spPr bwMode="auto">
            <a:xfrm>
              <a:off x="5177" y="3444"/>
              <a:ext cx="102" cy="413"/>
            </a:xfrm>
            <a:custGeom>
              <a:avLst/>
              <a:gdLst/>
              <a:ahLst/>
              <a:cxnLst>
                <a:cxn ang="0">
                  <a:pos x="21" y="4"/>
                </a:cxn>
                <a:cxn ang="0">
                  <a:pos x="33" y="18"/>
                </a:cxn>
                <a:cxn ang="0">
                  <a:pos x="44" y="34"/>
                </a:cxn>
                <a:cxn ang="0">
                  <a:pos x="52" y="51"/>
                </a:cxn>
                <a:cxn ang="0">
                  <a:pos x="56" y="67"/>
                </a:cxn>
                <a:cxn ang="0">
                  <a:pos x="61" y="84"/>
                </a:cxn>
                <a:cxn ang="0">
                  <a:pos x="63" y="100"/>
                </a:cxn>
                <a:cxn ang="0">
                  <a:pos x="67" y="117"/>
                </a:cxn>
                <a:cxn ang="0">
                  <a:pos x="71" y="133"/>
                </a:cxn>
                <a:cxn ang="0">
                  <a:pos x="73" y="150"/>
                </a:cxn>
                <a:cxn ang="0">
                  <a:pos x="75" y="165"/>
                </a:cxn>
                <a:cxn ang="0">
                  <a:pos x="79" y="182"/>
                </a:cxn>
                <a:cxn ang="0">
                  <a:pos x="83" y="198"/>
                </a:cxn>
                <a:cxn ang="0">
                  <a:pos x="83" y="215"/>
                </a:cxn>
                <a:cxn ang="0">
                  <a:pos x="88" y="231"/>
                </a:cxn>
                <a:cxn ang="0">
                  <a:pos x="88" y="248"/>
                </a:cxn>
                <a:cxn ang="0">
                  <a:pos x="90" y="264"/>
                </a:cxn>
                <a:cxn ang="0">
                  <a:pos x="94" y="281"/>
                </a:cxn>
                <a:cxn ang="0">
                  <a:pos x="94" y="297"/>
                </a:cxn>
                <a:cxn ang="0">
                  <a:pos x="96" y="320"/>
                </a:cxn>
                <a:cxn ang="0">
                  <a:pos x="96" y="336"/>
                </a:cxn>
                <a:cxn ang="0">
                  <a:pos x="98" y="352"/>
                </a:cxn>
                <a:cxn ang="0">
                  <a:pos x="98" y="368"/>
                </a:cxn>
                <a:cxn ang="0">
                  <a:pos x="101" y="385"/>
                </a:cxn>
                <a:cxn ang="0">
                  <a:pos x="101" y="401"/>
                </a:cxn>
                <a:cxn ang="0">
                  <a:pos x="92" y="412"/>
                </a:cxn>
                <a:cxn ang="0">
                  <a:pos x="75" y="397"/>
                </a:cxn>
                <a:cxn ang="0">
                  <a:pos x="71" y="381"/>
                </a:cxn>
                <a:cxn ang="0">
                  <a:pos x="69" y="364"/>
                </a:cxn>
                <a:cxn ang="0">
                  <a:pos x="67" y="348"/>
                </a:cxn>
                <a:cxn ang="0">
                  <a:pos x="67" y="331"/>
                </a:cxn>
                <a:cxn ang="0">
                  <a:pos x="65" y="315"/>
                </a:cxn>
                <a:cxn ang="0">
                  <a:pos x="63" y="299"/>
                </a:cxn>
                <a:cxn ang="0">
                  <a:pos x="59" y="283"/>
                </a:cxn>
                <a:cxn ang="0">
                  <a:pos x="56" y="266"/>
                </a:cxn>
                <a:cxn ang="0">
                  <a:pos x="52" y="250"/>
                </a:cxn>
                <a:cxn ang="0">
                  <a:pos x="52" y="233"/>
                </a:cxn>
                <a:cxn ang="0">
                  <a:pos x="46" y="217"/>
                </a:cxn>
                <a:cxn ang="0">
                  <a:pos x="37" y="200"/>
                </a:cxn>
                <a:cxn ang="0">
                  <a:pos x="33" y="184"/>
                </a:cxn>
                <a:cxn ang="0">
                  <a:pos x="29" y="167"/>
                </a:cxn>
                <a:cxn ang="0">
                  <a:pos x="23" y="152"/>
                </a:cxn>
                <a:cxn ang="0">
                  <a:pos x="19" y="135"/>
                </a:cxn>
                <a:cxn ang="0">
                  <a:pos x="17" y="119"/>
                </a:cxn>
                <a:cxn ang="0">
                  <a:pos x="17" y="102"/>
                </a:cxn>
                <a:cxn ang="0">
                  <a:pos x="10" y="86"/>
                </a:cxn>
                <a:cxn ang="0">
                  <a:pos x="4" y="69"/>
                </a:cxn>
                <a:cxn ang="0">
                  <a:pos x="2" y="53"/>
                </a:cxn>
                <a:cxn ang="0">
                  <a:pos x="12" y="36"/>
                </a:cxn>
                <a:cxn ang="0">
                  <a:pos x="17" y="20"/>
                </a:cxn>
                <a:cxn ang="0">
                  <a:pos x="12" y="4"/>
                </a:cxn>
              </a:cxnLst>
              <a:rect l="0" t="0" r="r" b="b"/>
              <a:pathLst>
                <a:path w="102" h="413">
                  <a:moveTo>
                    <a:pt x="8" y="2"/>
                  </a:moveTo>
                  <a:lnTo>
                    <a:pt x="12" y="0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5" y="8"/>
                  </a:lnTo>
                  <a:lnTo>
                    <a:pt x="29" y="10"/>
                  </a:lnTo>
                  <a:lnTo>
                    <a:pt x="31" y="14"/>
                  </a:lnTo>
                  <a:lnTo>
                    <a:pt x="33" y="18"/>
                  </a:lnTo>
                  <a:lnTo>
                    <a:pt x="35" y="22"/>
                  </a:lnTo>
                  <a:lnTo>
                    <a:pt x="37" y="27"/>
                  </a:lnTo>
                  <a:lnTo>
                    <a:pt x="39" y="31"/>
                  </a:lnTo>
                  <a:lnTo>
                    <a:pt x="44" y="34"/>
                  </a:lnTo>
                  <a:lnTo>
                    <a:pt x="46" y="39"/>
                  </a:lnTo>
                  <a:lnTo>
                    <a:pt x="48" y="43"/>
                  </a:lnTo>
                  <a:lnTo>
                    <a:pt x="50" y="47"/>
                  </a:lnTo>
                  <a:lnTo>
                    <a:pt x="52" y="51"/>
                  </a:lnTo>
                  <a:lnTo>
                    <a:pt x="52" y="55"/>
                  </a:lnTo>
                  <a:lnTo>
                    <a:pt x="54" y="59"/>
                  </a:lnTo>
                  <a:lnTo>
                    <a:pt x="54" y="63"/>
                  </a:lnTo>
                  <a:lnTo>
                    <a:pt x="56" y="67"/>
                  </a:lnTo>
                  <a:lnTo>
                    <a:pt x="56" y="71"/>
                  </a:lnTo>
                  <a:lnTo>
                    <a:pt x="59" y="76"/>
                  </a:lnTo>
                  <a:lnTo>
                    <a:pt x="59" y="80"/>
                  </a:lnTo>
                  <a:lnTo>
                    <a:pt x="61" y="84"/>
                  </a:lnTo>
                  <a:lnTo>
                    <a:pt x="61" y="88"/>
                  </a:lnTo>
                  <a:lnTo>
                    <a:pt x="61" y="92"/>
                  </a:lnTo>
                  <a:lnTo>
                    <a:pt x="63" y="96"/>
                  </a:lnTo>
                  <a:lnTo>
                    <a:pt x="63" y="100"/>
                  </a:lnTo>
                  <a:lnTo>
                    <a:pt x="65" y="104"/>
                  </a:lnTo>
                  <a:lnTo>
                    <a:pt x="65" y="108"/>
                  </a:lnTo>
                  <a:lnTo>
                    <a:pt x="67" y="113"/>
                  </a:lnTo>
                  <a:lnTo>
                    <a:pt x="67" y="117"/>
                  </a:lnTo>
                  <a:lnTo>
                    <a:pt x="69" y="121"/>
                  </a:lnTo>
                  <a:lnTo>
                    <a:pt x="69" y="125"/>
                  </a:lnTo>
                  <a:lnTo>
                    <a:pt x="71" y="129"/>
                  </a:lnTo>
                  <a:lnTo>
                    <a:pt x="71" y="133"/>
                  </a:lnTo>
                  <a:lnTo>
                    <a:pt x="71" y="137"/>
                  </a:lnTo>
                  <a:lnTo>
                    <a:pt x="73" y="141"/>
                  </a:lnTo>
                  <a:lnTo>
                    <a:pt x="73" y="145"/>
                  </a:lnTo>
                  <a:lnTo>
                    <a:pt x="73" y="150"/>
                  </a:lnTo>
                  <a:lnTo>
                    <a:pt x="73" y="154"/>
                  </a:lnTo>
                  <a:lnTo>
                    <a:pt x="73" y="158"/>
                  </a:lnTo>
                  <a:lnTo>
                    <a:pt x="75" y="162"/>
                  </a:lnTo>
                  <a:lnTo>
                    <a:pt x="75" y="165"/>
                  </a:lnTo>
                  <a:lnTo>
                    <a:pt x="75" y="170"/>
                  </a:lnTo>
                  <a:lnTo>
                    <a:pt x="77" y="174"/>
                  </a:lnTo>
                  <a:lnTo>
                    <a:pt x="77" y="178"/>
                  </a:lnTo>
                  <a:lnTo>
                    <a:pt x="79" y="182"/>
                  </a:lnTo>
                  <a:lnTo>
                    <a:pt x="79" y="186"/>
                  </a:lnTo>
                  <a:lnTo>
                    <a:pt x="81" y="191"/>
                  </a:lnTo>
                  <a:lnTo>
                    <a:pt x="81" y="195"/>
                  </a:lnTo>
                  <a:lnTo>
                    <a:pt x="83" y="198"/>
                  </a:lnTo>
                  <a:lnTo>
                    <a:pt x="83" y="202"/>
                  </a:lnTo>
                  <a:lnTo>
                    <a:pt x="83" y="207"/>
                  </a:lnTo>
                  <a:lnTo>
                    <a:pt x="83" y="211"/>
                  </a:lnTo>
                  <a:lnTo>
                    <a:pt x="83" y="215"/>
                  </a:lnTo>
                  <a:lnTo>
                    <a:pt x="85" y="219"/>
                  </a:lnTo>
                  <a:lnTo>
                    <a:pt x="85" y="223"/>
                  </a:lnTo>
                  <a:lnTo>
                    <a:pt x="88" y="227"/>
                  </a:lnTo>
                  <a:lnTo>
                    <a:pt x="88" y="231"/>
                  </a:lnTo>
                  <a:lnTo>
                    <a:pt x="88" y="235"/>
                  </a:lnTo>
                  <a:lnTo>
                    <a:pt x="88" y="239"/>
                  </a:lnTo>
                  <a:lnTo>
                    <a:pt x="88" y="244"/>
                  </a:lnTo>
                  <a:lnTo>
                    <a:pt x="88" y="248"/>
                  </a:lnTo>
                  <a:lnTo>
                    <a:pt x="88" y="252"/>
                  </a:lnTo>
                  <a:lnTo>
                    <a:pt x="88" y="256"/>
                  </a:lnTo>
                  <a:lnTo>
                    <a:pt x="90" y="260"/>
                  </a:lnTo>
                  <a:lnTo>
                    <a:pt x="90" y="264"/>
                  </a:lnTo>
                  <a:lnTo>
                    <a:pt x="90" y="268"/>
                  </a:lnTo>
                  <a:lnTo>
                    <a:pt x="92" y="272"/>
                  </a:lnTo>
                  <a:lnTo>
                    <a:pt x="92" y="276"/>
                  </a:lnTo>
                  <a:lnTo>
                    <a:pt x="94" y="281"/>
                  </a:lnTo>
                  <a:lnTo>
                    <a:pt x="94" y="285"/>
                  </a:lnTo>
                  <a:lnTo>
                    <a:pt x="94" y="289"/>
                  </a:lnTo>
                  <a:lnTo>
                    <a:pt x="94" y="293"/>
                  </a:lnTo>
                  <a:lnTo>
                    <a:pt x="94" y="297"/>
                  </a:lnTo>
                  <a:lnTo>
                    <a:pt x="96" y="301"/>
                  </a:lnTo>
                  <a:lnTo>
                    <a:pt x="96" y="305"/>
                  </a:lnTo>
                  <a:lnTo>
                    <a:pt x="96" y="309"/>
                  </a:lnTo>
                  <a:lnTo>
                    <a:pt x="96" y="320"/>
                  </a:lnTo>
                  <a:lnTo>
                    <a:pt x="96" y="324"/>
                  </a:lnTo>
                  <a:lnTo>
                    <a:pt x="96" y="328"/>
                  </a:lnTo>
                  <a:lnTo>
                    <a:pt x="96" y="331"/>
                  </a:lnTo>
                  <a:lnTo>
                    <a:pt x="96" y="336"/>
                  </a:lnTo>
                  <a:lnTo>
                    <a:pt x="96" y="340"/>
                  </a:lnTo>
                  <a:lnTo>
                    <a:pt x="96" y="344"/>
                  </a:lnTo>
                  <a:lnTo>
                    <a:pt x="96" y="348"/>
                  </a:lnTo>
                  <a:lnTo>
                    <a:pt x="98" y="352"/>
                  </a:lnTo>
                  <a:lnTo>
                    <a:pt x="98" y="357"/>
                  </a:lnTo>
                  <a:lnTo>
                    <a:pt x="98" y="361"/>
                  </a:lnTo>
                  <a:lnTo>
                    <a:pt x="98" y="364"/>
                  </a:lnTo>
                  <a:lnTo>
                    <a:pt x="98" y="368"/>
                  </a:lnTo>
                  <a:lnTo>
                    <a:pt x="98" y="372"/>
                  </a:lnTo>
                  <a:lnTo>
                    <a:pt x="98" y="377"/>
                  </a:lnTo>
                  <a:lnTo>
                    <a:pt x="101" y="381"/>
                  </a:lnTo>
                  <a:lnTo>
                    <a:pt x="101" y="385"/>
                  </a:lnTo>
                  <a:lnTo>
                    <a:pt x="101" y="389"/>
                  </a:lnTo>
                  <a:lnTo>
                    <a:pt x="101" y="394"/>
                  </a:lnTo>
                  <a:lnTo>
                    <a:pt x="101" y="397"/>
                  </a:lnTo>
                  <a:lnTo>
                    <a:pt x="101" y="401"/>
                  </a:lnTo>
                  <a:lnTo>
                    <a:pt x="101" y="405"/>
                  </a:lnTo>
                  <a:lnTo>
                    <a:pt x="101" y="409"/>
                  </a:lnTo>
                  <a:lnTo>
                    <a:pt x="96" y="412"/>
                  </a:lnTo>
                  <a:lnTo>
                    <a:pt x="92" y="412"/>
                  </a:lnTo>
                  <a:lnTo>
                    <a:pt x="88" y="407"/>
                  </a:lnTo>
                  <a:lnTo>
                    <a:pt x="83" y="403"/>
                  </a:lnTo>
                  <a:lnTo>
                    <a:pt x="79" y="399"/>
                  </a:lnTo>
                  <a:lnTo>
                    <a:pt x="75" y="397"/>
                  </a:lnTo>
                  <a:lnTo>
                    <a:pt x="71" y="395"/>
                  </a:lnTo>
                  <a:lnTo>
                    <a:pt x="71" y="391"/>
                  </a:lnTo>
                  <a:lnTo>
                    <a:pt x="71" y="387"/>
                  </a:lnTo>
                  <a:lnTo>
                    <a:pt x="71" y="381"/>
                  </a:lnTo>
                  <a:lnTo>
                    <a:pt x="71" y="377"/>
                  </a:lnTo>
                  <a:lnTo>
                    <a:pt x="71" y="372"/>
                  </a:lnTo>
                  <a:lnTo>
                    <a:pt x="71" y="368"/>
                  </a:lnTo>
                  <a:lnTo>
                    <a:pt x="69" y="364"/>
                  </a:lnTo>
                  <a:lnTo>
                    <a:pt x="69" y="361"/>
                  </a:lnTo>
                  <a:lnTo>
                    <a:pt x="69" y="357"/>
                  </a:lnTo>
                  <a:lnTo>
                    <a:pt x="67" y="352"/>
                  </a:lnTo>
                  <a:lnTo>
                    <a:pt x="67" y="348"/>
                  </a:lnTo>
                  <a:lnTo>
                    <a:pt x="67" y="344"/>
                  </a:lnTo>
                  <a:lnTo>
                    <a:pt x="67" y="340"/>
                  </a:lnTo>
                  <a:lnTo>
                    <a:pt x="67" y="336"/>
                  </a:lnTo>
                  <a:lnTo>
                    <a:pt x="67" y="331"/>
                  </a:lnTo>
                  <a:lnTo>
                    <a:pt x="67" y="328"/>
                  </a:lnTo>
                  <a:lnTo>
                    <a:pt x="65" y="324"/>
                  </a:lnTo>
                  <a:lnTo>
                    <a:pt x="65" y="320"/>
                  </a:lnTo>
                  <a:lnTo>
                    <a:pt x="65" y="315"/>
                  </a:lnTo>
                  <a:lnTo>
                    <a:pt x="65" y="311"/>
                  </a:lnTo>
                  <a:lnTo>
                    <a:pt x="63" y="307"/>
                  </a:lnTo>
                  <a:lnTo>
                    <a:pt x="63" y="303"/>
                  </a:lnTo>
                  <a:lnTo>
                    <a:pt x="63" y="299"/>
                  </a:lnTo>
                  <a:lnTo>
                    <a:pt x="61" y="295"/>
                  </a:lnTo>
                  <a:lnTo>
                    <a:pt x="61" y="291"/>
                  </a:lnTo>
                  <a:lnTo>
                    <a:pt x="61" y="287"/>
                  </a:lnTo>
                  <a:lnTo>
                    <a:pt x="59" y="283"/>
                  </a:lnTo>
                  <a:lnTo>
                    <a:pt x="59" y="278"/>
                  </a:lnTo>
                  <a:lnTo>
                    <a:pt x="56" y="274"/>
                  </a:lnTo>
                  <a:lnTo>
                    <a:pt x="56" y="270"/>
                  </a:lnTo>
                  <a:lnTo>
                    <a:pt x="56" y="266"/>
                  </a:lnTo>
                  <a:lnTo>
                    <a:pt x="54" y="262"/>
                  </a:lnTo>
                  <a:lnTo>
                    <a:pt x="52" y="258"/>
                  </a:lnTo>
                  <a:lnTo>
                    <a:pt x="52" y="254"/>
                  </a:lnTo>
                  <a:lnTo>
                    <a:pt x="52" y="250"/>
                  </a:lnTo>
                  <a:lnTo>
                    <a:pt x="52" y="246"/>
                  </a:lnTo>
                  <a:lnTo>
                    <a:pt x="52" y="241"/>
                  </a:lnTo>
                  <a:lnTo>
                    <a:pt x="52" y="237"/>
                  </a:lnTo>
                  <a:lnTo>
                    <a:pt x="52" y="233"/>
                  </a:lnTo>
                  <a:lnTo>
                    <a:pt x="50" y="229"/>
                  </a:lnTo>
                  <a:lnTo>
                    <a:pt x="50" y="225"/>
                  </a:lnTo>
                  <a:lnTo>
                    <a:pt x="48" y="221"/>
                  </a:lnTo>
                  <a:lnTo>
                    <a:pt x="46" y="217"/>
                  </a:lnTo>
                  <a:lnTo>
                    <a:pt x="44" y="213"/>
                  </a:lnTo>
                  <a:lnTo>
                    <a:pt x="41" y="209"/>
                  </a:lnTo>
                  <a:lnTo>
                    <a:pt x="39" y="204"/>
                  </a:lnTo>
                  <a:lnTo>
                    <a:pt x="37" y="200"/>
                  </a:lnTo>
                  <a:lnTo>
                    <a:pt x="37" y="196"/>
                  </a:lnTo>
                  <a:lnTo>
                    <a:pt x="35" y="193"/>
                  </a:lnTo>
                  <a:lnTo>
                    <a:pt x="33" y="189"/>
                  </a:lnTo>
                  <a:lnTo>
                    <a:pt x="33" y="184"/>
                  </a:lnTo>
                  <a:lnTo>
                    <a:pt x="31" y="180"/>
                  </a:lnTo>
                  <a:lnTo>
                    <a:pt x="31" y="176"/>
                  </a:lnTo>
                  <a:lnTo>
                    <a:pt x="31" y="172"/>
                  </a:lnTo>
                  <a:lnTo>
                    <a:pt x="29" y="167"/>
                  </a:lnTo>
                  <a:lnTo>
                    <a:pt x="27" y="163"/>
                  </a:lnTo>
                  <a:lnTo>
                    <a:pt x="27" y="160"/>
                  </a:lnTo>
                  <a:lnTo>
                    <a:pt x="25" y="156"/>
                  </a:lnTo>
                  <a:lnTo>
                    <a:pt x="23" y="152"/>
                  </a:lnTo>
                  <a:lnTo>
                    <a:pt x="23" y="147"/>
                  </a:lnTo>
                  <a:lnTo>
                    <a:pt x="23" y="143"/>
                  </a:lnTo>
                  <a:lnTo>
                    <a:pt x="21" y="139"/>
                  </a:lnTo>
                  <a:lnTo>
                    <a:pt x="19" y="135"/>
                  </a:lnTo>
                  <a:lnTo>
                    <a:pt x="19" y="131"/>
                  </a:lnTo>
                  <a:lnTo>
                    <a:pt x="17" y="127"/>
                  </a:lnTo>
                  <a:lnTo>
                    <a:pt x="17" y="123"/>
                  </a:lnTo>
                  <a:lnTo>
                    <a:pt x="17" y="119"/>
                  </a:lnTo>
                  <a:lnTo>
                    <a:pt x="17" y="115"/>
                  </a:lnTo>
                  <a:lnTo>
                    <a:pt x="17" y="110"/>
                  </a:lnTo>
                  <a:lnTo>
                    <a:pt x="17" y="106"/>
                  </a:lnTo>
                  <a:lnTo>
                    <a:pt x="17" y="102"/>
                  </a:lnTo>
                  <a:lnTo>
                    <a:pt x="15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0" y="86"/>
                  </a:lnTo>
                  <a:lnTo>
                    <a:pt x="8" y="82"/>
                  </a:lnTo>
                  <a:lnTo>
                    <a:pt x="6" y="78"/>
                  </a:lnTo>
                  <a:lnTo>
                    <a:pt x="4" y="73"/>
                  </a:lnTo>
                  <a:lnTo>
                    <a:pt x="4" y="69"/>
                  </a:lnTo>
                  <a:lnTo>
                    <a:pt x="2" y="65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2" y="53"/>
                  </a:lnTo>
                  <a:lnTo>
                    <a:pt x="4" y="49"/>
                  </a:lnTo>
                  <a:lnTo>
                    <a:pt x="6" y="45"/>
                  </a:lnTo>
                  <a:lnTo>
                    <a:pt x="10" y="41"/>
                  </a:lnTo>
                  <a:lnTo>
                    <a:pt x="12" y="36"/>
                  </a:lnTo>
                  <a:lnTo>
                    <a:pt x="17" y="32"/>
                  </a:lnTo>
                  <a:lnTo>
                    <a:pt x="17" y="29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7" y="16"/>
                  </a:lnTo>
                  <a:lnTo>
                    <a:pt x="15" y="12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2"/>
                  </a:lnTo>
                </a:path>
              </a:pathLst>
            </a:custGeom>
            <a:solidFill>
              <a:srgbClr val="8080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948" name="Group 244"/>
            <p:cNvGrpSpPr>
              <a:grpSpLocks/>
            </p:cNvGrpSpPr>
            <p:nvPr/>
          </p:nvGrpSpPr>
          <p:grpSpPr bwMode="auto">
            <a:xfrm>
              <a:off x="4950" y="3338"/>
              <a:ext cx="424" cy="517"/>
              <a:chOff x="4666" y="3482"/>
              <a:chExt cx="424" cy="517"/>
            </a:xfrm>
          </p:grpSpPr>
          <p:sp>
            <p:nvSpPr>
              <p:cNvPr id="1096949" name="Freeform 245"/>
              <p:cNvSpPr>
                <a:spLocks/>
              </p:cNvSpPr>
              <p:nvPr/>
            </p:nvSpPr>
            <p:spPr bwMode="auto">
              <a:xfrm>
                <a:off x="4666" y="3485"/>
                <a:ext cx="424" cy="514"/>
              </a:xfrm>
              <a:custGeom>
                <a:avLst/>
                <a:gdLst/>
                <a:ahLst/>
                <a:cxnLst>
                  <a:cxn ang="0">
                    <a:pos x="363" y="5"/>
                  </a:cxn>
                  <a:cxn ang="0">
                    <a:pos x="296" y="31"/>
                  </a:cxn>
                  <a:cxn ang="0">
                    <a:pos x="256" y="59"/>
                  </a:cxn>
                  <a:cxn ang="0">
                    <a:pos x="289" y="121"/>
                  </a:cxn>
                  <a:cxn ang="0">
                    <a:pos x="280" y="116"/>
                  </a:cxn>
                  <a:cxn ang="0">
                    <a:pos x="246" y="116"/>
                  </a:cxn>
                  <a:cxn ang="0">
                    <a:pos x="256" y="167"/>
                  </a:cxn>
                  <a:cxn ang="0">
                    <a:pos x="240" y="135"/>
                  </a:cxn>
                  <a:cxn ang="0">
                    <a:pos x="258" y="206"/>
                  </a:cxn>
                  <a:cxn ang="0">
                    <a:pos x="256" y="209"/>
                  </a:cxn>
                  <a:cxn ang="0">
                    <a:pos x="234" y="189"/>
                  </a:cxn>
                  <a:cxn ang="0">
                    <a:pos x="254" y="257"/>
                  </a:cxn>
                  <a:cxn ang="0">
                    <a:pos x="216" y="195"/>
                  </a:cxn>
                  <a:cxn ang="0">
                    <a:pos x="242" y="263"/>
                  </a:cxn>
                  <a:cxn ang="0">
                    <a:pos x="230" y="283"/>
                  </a:cxn>
                  <a:cxn ang="0">
                    <a:pos x="204" y="203"/>
                  </a:cxn>
                  <a:cxn ang="0">
                    <a:pos x="225" y="289"/>
                  </a:cxn>
                  <a:cxn ang="0">
                    <a:pos x="230" y="368"/>
                  </a:cxn>
                  <a:cxn ang="0">
                    <a:pos x="256" y="430"/>
                  </a:cxn>
                  <a:cxn ang="0">
                    <a:pos x="284" y="492"/>
                  </a:cxn>
                  <a:cxn ang="0">
                    <a:pos x="232" y="504"/>
                  </a:cxn>
                  <a:cxn ang="0">
                    <a:pos x="163" y="475"/>
                  </a:cxn>
                  <a:cxn ang="0">
                    <a:pos x="116" y="473"/>
                  </a:cxn>
                  <a:cxn ang="0">
                    <a:pos x="139" y="456"/>
                  </a:cxn>
                  <a:cxn ang="0">
                    <a:pos x="137" y="433"/>
                  </a:cxn>
                  <a:cxn ang="0">
                    <a:pos x="90" y="408"/>
                  </a:cxn>
                  <a:cxn ang="0">
                    <a:pos x="123" y="404"/>
                  </a:cxn>
                  <a:cxn ang="0">
                    <a:pos x="95" y="368"/>
                  </a:cxn>
                  <a:cxn ang="0">
                    <a:pos x="151" y="416"/>
                  </a:cxn>
                  <a:cxn ang="0">
                    <a:pos x="99" y="357"/>
                  </a:cxn>
                  <a:cxn ang="0">
                    <a:pos x="101" y="334"/>
                  </a:cxn>
                  <a:cxn ang="0">
                    <a:pos x="61" y="311"/>
                  </a:cxn>
                  <a:cxn ang="0">
                    <a:pos x="95" y="306"/>
                  </a:cxn>
                  <a:cxn ang="0">
                    <a:pos x="83" y="291"/>
                  </a:cxn>
                  <a:cxn ang="0">
                    <a:pos x="104" y="277"/>
                  </a:cxn>
                  <a:cxn ang="0">
                    <a:pos x="77" y="252"/>
                  </a:cxn>
                  <a:cxn ang="0">
                    <a:pos x="92" y="235"/>
                  </a:cxn>
                  <a:cxn ang="0">
                    <a:pos x="18" y="221"/>
                  </a:cxn>
                  <a:cxn ang="0">
                    <a:pos x="11" y="195"/>
                  </a:cxn>
                  <a:cxn ang="0">
                    <a:pos x="63" y="209"/>
                  </a:cxn>
                  <a:cxn ang="0">
                    <a:pos x="37" y="178"/>
                  </a:cxn>
                  <a:cxn ang="0">
                    <a:pos x="25" y="172"/>
                  </a:cxn>
                  <a:cxn ang="0">
                    <a:pos x="66" y="195"/>
                  </a:cxn>
                  <a:cxn ang="0">
                    <a:pos x="56" y="167"/>
                  </a:cxn>
                  <a:cxn ang="0">
                    <a:pos x="59" y="150"/>
                  </a:cxn>
                  <a:cxn ang="0">
                    <a:pos x="95" y="192"/>
                  </a:cxn>
                  <a:cxn ang="0">
                    <a:pos x="83" y="147"/>
                  </a:cxn>
                  <a:cxn ang="0">
                    <a:pos x="92" y="141"/>
                  </a:cxn>
                  <a:cxn ang="0">
                    <a:pos x="147" y="147"/>
                  </a:cxn>
                  <a:cxn ang="0">
                    <a:pos x="151" y="133"/>
                  </a:cxn>
                  <a:cxn ang="0">
                    <a:pos x="159" y="150"/>
                  </a:cxn>
                  <a:cxn ang="0">
                    <a:pos x="175" y="158"/>
                  </a:cxn>
                  <a:cxn ang="0">
                    <a:pos x="170" y="130"/>
                  </a:cxn>
                  <a:cxn ang="0">
                    <a:pos x="187" y="164"/>
                  </a:cxn>
                  <a:cxn ang="0">
                    <a:pos x="175" y="116"/>
                  </a:cxn>
                  <a:cxn ang="0">
                    <a:pos x="187" y="96"/>
                  </a:cxn>
                  <a:cxn ang="0">
                    <a:pos x="222" y="54"/>
                  </a:cxn>
                  <a:cxn ang="0">
                    <a:pos x="287" y="13"/>
                  </a:cxn>
                  <a:cxn ang="0">
                    <a:pos x="356" y="3"/>
                  </a:cxn>
                </a:cxnLst>
                <a:rect l="0" t="0" r="r" b="b"/>
                <a:pathLst>
                  <a:path w="424" h="514">
                    <a:moveTo>
                      <a:pt x="423" y="0"/>
                    </a:moveTo>
                    <a:lnTo>
                      <a:pt x="418" y="0"/>
                    </a:lnTo>
                    <a:lnTo>
                      <a:pt x="413" y="0"/>
                    </a:lnTo>
                    <a:lnTo>
                      <a:pt x="408" y="3"/>
                    </a:lnTo>
                    <a:lnTo>
                      <a:pt x="403" y="5"/>
                    </a:lnTo>
                    <a:lnTo>
                      <a:pt x="401" y="5"/>
                    </a:lnTo>
                    <a:lnTo>
                      <a:pt x="396" y="5"/>
                    </a:lnTo>
                    <a:lnTo>
                      <a:pt x="391" y="5"/>
                    </a:lnTo>
                    <a:lnTo>
                      <a:pt x="387" y="5"/>
                    </a:lnTo>
                    <a:lnTo>
                      <a:pt x="382" y="5"/>
                    </a:lnTo>
                    <a:lnTo>
                      <a:pt x="377" y="5"/>
                    </a:lnTo>
                    <a:lnTo>
                      <a:pt x="372" y="5"/>
                    </a:lnTo>
                    <a:lnTo>
                      <a:pt x="367" y="5"/>
                    </a:lnTo>
                    <a:lnTo>
                      <a:pt x="363" y="5"/>
                    </a:lnTo>
                    <a:lnTo>
                      <a:pt x="358" y="8"/>
                    </a:lnTo>
                    <a:lnTo>
                      <a:pt x="353" y="11"/>
                    </a:lnTo>
                    <a:lnTo>
                      <a:pt x="349" y="11"/>
                    </a:lnTo>
                    <a:lnTo>
                      <a:pt x="344" y="13"/>
                    </a:lnTo>
                    <a:lnTo>
                      <a:pt x="339" y="13"/>
                    </a:lnTo>
                    <a:lnTo>
                      <a:pt x="335" y="16"/>
                    </a:lnTo>
                    <a:lnTo>
                      <a:pt x="329" y="16"/>
                    </a:lnTo>
                    <a:lnTo>
                      <a:pt x="325" y="16"/>
                    </a:lnTo>
                    <a:lnTo>
                      <a:pt x="320" y="20"/>
                    </a:lnTo>
                    <a:lnTo>
                      <a:pt x="315" y="22"/>
                    </a:lnTo>
                    <a:lnTo>
                      <a:pt x="310" y="22"/>
                    </a:lnTo>
                    <a:lnTo>
                      <a:pt x="306" y="25"/>
                    </a:lnTo>
                    <a:lnTo>
                      <a:pt x="301" y="28"/>
                    </a:lnTo>
                    <a:lnTo>
                      <a:pt x="296" y="31"/>
                    </a:lnTo>
                    <a:lnTo>
                      <a:pt x="292" y="33"/>
                    </a:lnTo>
                    <a:lnTo>
                      <a:pt x="287" y="36"/>
                    </a:lnTo>
                    <a:lnTo>
                      <a:pt x="282" y="39"/>
                    </a:lnTo>
                    <a:lnTo>
                      <a:pt x="277" y="45"/>
                    </a:lnTo>
                    <a:lnTo>
                      <a:pt x="273" y="45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1" y="54"/>
                    </a:lnTo>
                    <a:lnTo>
                      <a:pt x="256" y="56"/>
                    </a:lnTo>
                    <a:lnTo>
                      <a:pt x="256" y="56"/>
                    </a:lnTo>
                    <a:lnTo>
                      <a:pt x="251" y="59"/>
                    </a:lnTo>
                    <a:lnTo>
                      <a:pt x="246" y="62"/>
                    </a:lnTo>
                    <a:lnTo>
                      <a:pt x="251" y="62"/>
                    </a:lnTo>
                    <a:lnTo>
                      <a:pt x="256" y="59"/>
                    </a:lnTo>
                    <a:lnTo>
                      <a:pt x="251" y="59"/>
                    </a:lnTo>
                    <a:lnTo>
                      <a:pt x="249" y="65"/>
                    </a:lnTo>
                    <a:lnTo>
                      <a:pt x="251" y="70"/>
                    </a:lnTo>
                    <a:lnTo>
                      <a:pt x="256" y="73"/>
                    </a:lnTo>
                    <a:lnTo>
                      <a:pt x="266" y="79"/>
                    </a:lnTo>
                    <a:lnTo>
                      <a:pt x="268" y="84"/>
                    </a:lnTo>
                    <a:lnTo>
                      <a:pt x="273" y="84"/>
                    </a:lnTo>
                    <a:lnTo>
                      <a:pt x="277" y="90"/>
                    </a:lnTo>
                    <a:lnTo>
                      <a:pt x="282" y="93"/>
                    </a:lnTo>
                    <a:lnTo>
                      <a:pt x="282" y="99"/>
                    </a:lnTo>
                    <a:lnTo>
                      <a:pt x="284" y="104"/>
                    </a:lnTo>
                    <a:lnTo>
                      <a:pt x="287" y="110"/>
                    </a:lnTo>
                    <a:lnTo>
                      <a:pt x="289" y="116"/>
                    </a:lnTo>
                    <a:lnTo>
                      <a:pt x="289" y="121"/>
                    </a:lnTo>
                    <a:lnTo>
                      <a:pt x="292" y="127"/>
                    </a:lnTo>
                    <a:lnTo>
                      <a:pt x="294" y="133"/>
                    </a:lnTo>
                    <a:lnTo>
                      <a:pt x="296" y="138"/>
                    </a:lnTo>
                    <a:lnTo>
                      <a:pt x="296" y="144"/>
                    </a:lnTo>
                    <a:lnTo>
                      <a:pt x="299" y="150"/>
                    </a:lnTo>
                    <a:lnTo>
                      <a:pt x="299" y="155"/>
                    </a:lnTo>
                    <a:lnTo>
                      <a:pt x="294" y="155"/>
                    </a:lnTo>
                    <a:lnTo>
                      <a:pt x="292" y="150"/>
                    </a:lnTo>
                    <a:lnTo>
                      <a:pt x="289" y="144"/>
                    </a:lnTo>
                    <a:lnTo>
                      <a:pt x="289" y="138"/>
                    </a:lnTo>
                    <a:lnTo>
                      <a:pt x="284" y="133"/>
                    </a:lnTo>
                    <a:lnTo>
                      <a:pt x="284" y="127"/>
                    </a:lnTo>
                    <a:lnTo>
                      <a:pt x="282" y="121"/>
                    </a:lnTo>
                    <a:lnTo>
                      <a:pt x="280" y="116"/>
                    </a:lnTo>
                    <a:lnTo>
                      <a:pt x="277" y="110"/>
                    </a:lnTo>
                    <a:lnTo>
                      <a:pt x="275" y="104"/>
                    </a:lnTo>
                    <a:lnTo>
                      <a:pt x="270" y="104"/>
                    </a:lnTo>
                    <a:lnTo>
                      <a:pt x="268" y="99"/>
                    </a:lnTo>
                    <a:lnTo>
                      <a:pt x="263" y="96"/>
                    </a:lnTo>
                    <a:lnTo>
                      <a:pt x="258" y="96"/>
                    </a:lnTo>
                    <a:lnTo>
                      <a:pt x="254" y="93"/>
                    </a:lnTo>
                    <a:lnTo>
                      <a:pt x="249" y="93"/>
                    </a:lnTo>
                    <a:lnTo>
                      <a:pt x="244" y="93"/>
                    </a:lnTo>
                    <a:lnTo>
                      <a:pt x="240" y="93"/>
                    </a:lnTo>
                    <a:lnTo>
                      <a:pt x="240" y="99"/>
                    </a:lnTo>
                    <a:lnTo>
                      <a:pt x="242" y="104"/>
                    </a:lnTo>
                    <a:lnTo>
                      <a:pt x="244" y="110"/>
                    </a:lnTo>
                    <a:lnTo>
                      <a:pt x="246" y="116"/>
                    </a:lnTo>
                    <a:lnTo>
                      <a:pt x="249" y="121"/>
                    </a:lnTo>
                    <a:lnTo>
                      <a:pt x="251" y="127"/>
                    </a:lnTo>
                    <a:lnTo>
                      <a:pt x="254" y="133"/>
                    </a:lnTo>
                    <a:lnTo>
                      <a:pt x="256" y="138"/>
                    </a:lnTo>
                    <a:lnTo>
                      <a:pt x="258" y="144"/>
                    </a:lnTo>
                    <a:lnTo>
                      <a:pt x="258" y="150"/>
                    </a:lnTo>
                    <a:lnTo>
                      <a:pt x="258" y="155"/>
                    </a:lnTo>
                    <a:lnTo>
                      <a:pt x="258" y="161"/>
                    </a:lnTo>
                    <a:lnTo>
                      <a:pt x="261" y="167"/>
                    </a:lnTo>
                    <a:lnTo>
                      <a:pt x="261" y="172"/>
                    </a:lnTo>
                    <a:lnTo>
                      <a:pt x="263" y="178"/>
                    </a:lnTo>
                    <a:lnTo>
                      <a:pt x="258" y="178"/>
                    </a:lnTo>
                    <a:lnTo>
                      <a:pt x="258" y="172"/>
                    </a:lnTo>
                    <a:lnTo>
                      <a:pt x="256" y="167"/>
                    </a:lnTo>
                    <a:lnTo>
                      <a:pt x="254" y="161"/>
                    </a:lnTo>
                    <a:lnTo>
                      <a:pt x="251" y="155"/>
                    </a:lnTo>
                    <a:lnTo>
                      <a:pt x="249" y="150"/>
                    </a:lnTo>
                    <a:lnTo>
                      <a:pt x="249" y="144"/>
                    </a:lnTo>
                    <a:lnTo>
                      <a:pt x="246" y="138"/>
                    </a:lnTo>
                    <a:lnTo>
                      <a:pt x="242" y="133"/>
                    </a:lnTo>
                    <a:lnTo>
                      <a:pt x="240" y="127"/>
                    </a:lnTo>
                    <a:lnTo>
                      <a:pt x="237" y="121"/>
                    </a:lnTo>
                    <a:lnTo>
                      <a:pt x="232" y="118"/>
                    </a:lnTo>
                    <a:lnTo>
                      <a:pt x="230" y="113"/>
                    </a:lnTo>
                    <a:lnTo>
                      <a:pt x="230" y="118"/>
                    </a:lnTo>
                    <a:lnTo>
                      <a:pt x="232" y="124"/>
                    </a:lnTo>
                    <a:lnTo>
                      <a:pt x="234" y="130"/>
                    </a:lnTo>
                    <a:lnTo>
                      <a:pt x="240" y="135"/>
                    </a:lnTo>
                    <a:lnTo>
                      <a:pt x="242" y="141"/>
                    </a:lnTo>
                    <a:lnTo>
                      <a:pt x="244" y="147"/>
                    </a:lnTo>
                    <a:lnTo>
                      <a:pt x="249" y="155"/>
                    </a:lnTo>
                    <a:lnTo>
                      <a:pt x="249" y="161"/>
                    </a:lnTo>
                    <a:lnTo>
                      <a:pt x="251" y="167"/>
                    </a:lnTo>
                    <a:lnTo>
                      <a:pt x="251" y="172"/>
                    </a:lnTo>
                    <a:lnTo>
                      <a:pt x="254" y="178"/>
                    </a:lnTo>
                    <a:lnTo>
                      <a:pt x="256" y="184"/>
                    </a:lnTo>
                    <a:lnTo>
                      <a:pt x="256" y="189"/>
                    </a:lnTo>
                    <a:lnTo>
                      <a:pt x="256" y="195"/>
                    </a:lnTo>
                    <a:lnTo>
                      <a:pt x="258" y="201"/>
                    </a:lnTo>
                    <a:lnTo>
                      <a:pt x="258" y="206"/>
                    </a:lnTo>
                    <a:lnTo>
                      <a:pt x="258" y="212"/>
                    </a:lnTo>
                    <a:lnTo>
                      <a:pt x="258" y="206"/>
                    </a:lnTo>
                    <a:lnTo>
                      <a:pt x="254" y="203"/>
                    </a:lnTo>
                    <a:lnTo>
                      <a:pt x="251" y="198"/>
                    </a:lnTo>
                    <a:lnTo>
                      <a:pt x="249" y="192"/>
                    </a:lnTo>
                    <a:lnTo>
                      <a:pt x="246" y="187"/>
                    </a:lnTo>
                    <a:lnTo>
                      <a:pt x="242" y="184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7" y="178"/>
                    </a:lnTo>
                    <a:lnTo>
                      <a:pt x="240" y="184"/>
                    </a:lnTo>
                    <a:lnTo>
                      <a:pt x="244" y="189"/>
                    </a:lnTo>
                    <a:lnTo>
                      <a:pt x="246" y="195"/>
                    </a:lnTo>
                    <a:lnTo>
                      <a:pt x="249" y="201"/>
                    </a:lnTo>
                    <a:lnTo>
                      <a:pt x="254" y="203"/>
                    </a:lnTo>
                    <a:lnTo>
                      <a:pt x="256" y="209"/>
                    </a:lnTo>
                    <a:lnTo>
                      <a:pt x="258" y="215"/>
                    </a:lnTo>
                    <a:lnTo>
                      <a:pt x="261" y="221"/>
                    </a:lnTo>
                    <a:lnTo>
                      <a:pt x="261" y="226"/>
                    </a:lnTo>
                    <a:lnTo>
                      <a:pt x="261" y="232"/>
                    </a:lnTo>
                    <a:lnTo>
                      <a:pt x="261" y="237"/>
                    </a:lnTo>
                    <a:lnTo>
                      <a:pt x="258" y="232"/>
                    </a:lnTo>
                    <a:lnTo>
                      <a:pt x="256" y="226"/>
                    </a:lnTo>
                    <a:lnTo>
                      <a:pt x="254" y="221"/>
                    </a:lnTo>
                    <a:lnTo>
                      <a:pt x="251" y="215"/>
                    </a:lnTo>
                    <a:lnTo>
                      <a:pt x="249" y="209"/>
                    </a:lnTo>
                    <a:lnTo>
                      <a:pt x="246" y="203"/>
                    </a:lnTo>
                    <a:lnTo>
                      <a:pt x="242" y="201"/>
                    </a:lnTo>
                    <a:lnTo>
                      <a:pt x="240" y="195"/>
                    </a:lnTo>
                    <a:lnTo>
                      <a:pt x="234" y="189"/>
                    </a:lnTo>
                    <a:lnTo>
                      <a:pt x="230" y="184"/>
                    </a:lnTo>
                    <a:lnTo>
                      <a:pt x="230" y="189"/>
                    </a:lnTo>
                    <a:lnTo>
                      <a:pt x="230" y="195"/>
                    </a:lnTo>
                    <a:lnTo>
                      <a:pt x="232" y="201"/>
                    </a:lnTo>
                    <a:lnTo>
                      <a:pt x="234" y="206"/>
                    </a:lnTo>
                    <a:lnTo>
                      <a:pt x="237" y="212"/>
                    </a:lnTo>
                    <a:lnTo>
                      <a:pt x="240" y="218"/>
                    </a:lnTo>
                    <a:lnTo>
                      <a:pt x="242" y="223"/>
                    </a:lnTo>
                    <a:lnTo>
                      <a:pt x="244" y="229"/>
                    </a:lnTo>
                    <a:lnTo>
                      <a:pt x="246" y="235"/>
                    </a:lnTo>
                    <a:lnTo>
                      <a:pt x="249" y="240"/>
                    </a:lnTo>
                    <a:lnTo>
                      <a:pt x="251" y="246"/>
                    </a:lnTo>
                    <a:lnTo>
                      <a:pt x="251" y="252"/>
                    </a:lnTo>
                    <a:lnTo>
                      <a:pt x="254" y="257"/>
                    </a:lnTo>
                    <a:lnTo>
                      <a:pt x="254" y="263"/>
                    </a:lnTo>
                    <a:lnTo>
                      <a:pt x="249" y="266"/>
                    </a:lnTo>
                    <a:lnTo>
                      <a:pt x="246" y="260"/>
                    </a:lnTo>
                    <a:lnTo>
                      <a:pt x="244" y="255"/>
                    </a:lnTo>
                    <a:lnTo>
                      <a:pt x="242" y="249"/>
                    </a:lnTo>
                    <a:lnTo>
                      <a:pt x="240" y="243"/>
                    </a:lnTo>
                    <a:lnTo>
                      <a:pt x="237" y="237"/>
                    </a:lnTo>
                    <a:lnTo>
                      <a:pt x="237" y="232"/>
                    </a:lnTo>
                    <a:lnTo>
                      <a:pt x="234" y="226"/>
                    </a:lnTo>
                    <a:lnTo>
                      <a:pt x="230" y="221"/>
                    </a:lnTo>
                    <a:lnTo>
                      <a:pt x="228" y="212"/>
                    </a:lnTo>
                    <a:lnTo>
                      <a:pt x="222" y="206"/>
                    </a:lnTo>
                    <a:lnTo>
                      <a:pt x="218" y="201"/>
                    </a:lnTo>
                    <a:lnTo>
                      <a:pt x="216" y="195"/>
                    </a:lnTo>
                    <a:lnTo>
                      <a:pt x="213" y="189"/>
                    </a:lnTo>
                    <a:lnTo>
                      <a:pt x="216" y="195"/>
                    </a:lnTo>
                    <a:lnTo>
                      <a:pt x="220" y="201"/>
                    </a:lnTo>
                    <a:lnTo>
                      <a:pt x="225" y="206"/>
                    </a:lnTo>
                    <a:lnTo>
                      <a:pt x="228" y="212"/>
                    </a:lnTo>
                    <a:lnTo>
                      <a:pt x="230" y="218"/>
                    </a:lnTo>
                    <a:lnTo>
                      <a:pt x="230" y="223"/>
                    </a:lnTo>
                    <a:lnTo>
                      <a:pt x="232" y="229"/>
                    </a:lnTo>
                    <a:lnTo>
                      <a:pt x="234" y="235"/>
                    </a:lnTo>
                    <a:lnTo>
                      <a:pt x="237" y="240"/>
                    </a:lnTo>
                    <a:lnTo>
                      <a:pt x="240" y="246"/>
                    </a:lnTo>
                    <a:lnTo>
                      <a:pt x="240" y="252"/>
                    </a:lnTo>
                    <a:lnTo>
                      <a:pt x="240" y="257"/>
                    </a:lnTo>
                    <a:lnTo>
                      <a:pt x="242" y="263"/>
                    </a:lnTo>
                    <a:lnTo>
                      <a:pt x="244" y="269"/>
                    </a:lnTo>
                    <a:lnTo>
                      <a:pt x="244" y="274"/>
                    </a:lnTo>
                    <a:lnTo>
                      <a:pt x="246" y="280"/>
                    </a:lnTo>
                    <a:lnTo>
                      <a:pt x="246" y="286"/>
                    </a:lnTo>
                    <a:lnTo>
                      <a:pt x="242" y="286"/>
                    </a:lnTo>
                    <a:lnTo>
                      <a:pt x="237" y="289"/>
                    </a:lnTo>
                    <a:lnTo>
                      <a:pt x="237" y="294"/>
                    </a:lnTo>
                    <a:lnTo>
                      <a:pt x="237" y="300"/>
                    </a:lnTo>
                    <a:lnTo>
                      <a:pt x="237" y="306"/>
                    </a:lnTo>
                    <a:lnTo>
                      <a:pt x="237" y="311"/>
                    </a:lnTo>
                    <a:lnTo>
                      <a:pt x="232" y="303"/>
                    </a:lnTo>
                    <a:lnTo>
                      <a:pt x="232" y="297"/>
                    </a:lnTo>
                    <a:lnTo>
                      <a:pt x="232" y="291"/>
                    </a:lnTo>
                    <a:lnTo>
                      <a:pt x="230" y="283"/>
                    </a:lnTo>
                    <a:lnTo>
                      <a:pt x="230" y="277"/>
                    </a:lnTo>
                    <a:lnTo>
                      <a:pt x="228" y="272"/>
                    </a:lnTo>
                    <a:lnTo>
                      <a:pt x="225" y="266"/>
                    </a:lnTo>
                    <a:lnTo>
                      <a:pt x="222" y="260"/>
                    </a:lnTo>
                    <a:lnTo>
                      <a:pt x="220" y="255"/>
                    </a:lnTo>
                    <a:lnTo>
                      <a:pt x="218" y="249"/>
                    </a:lnTo>
                    <a:lnTo>
                      <a:pt x="216" y="243"/>
                    </a:lnTo>
                    <a:lnTo>
                      <a:pt x="213" y="237"/>
                    </a:lnTo>
                    <a:lnTo>
                      <a:pt x="211" y="232"/>
                    </a:lnTo>
                    <a:lnTo>
                      <a:pt x="211" y="226"/>
                    </a:lnTo>
                    <a:lnTo>
                      <a:pt x="208" y="221"/>
                    </a:lnTo>
                    <a:lnTo>
                      <a:pt x="206" y="215"/>
                    </a:lnTo>
                    <a:lnTo>
                      <a:pt x="204" y="209"/>
                    </a:lnTo>
                    <a:lnTo>
                      <a:pt x="204" y="203"/>
                    </a:lnTo>
                    <a:lnTo>
                      <a:pt x="201" y="212"/>
                    </a:lnTo>
                    <a:lnTo>
                      <a:pt x="204" y="218"/>
                    </a:lnTo>
                    <a:lnTo>
                      <a:pt x="206" y="226"/>
                    </a:lnTo>
                    <a:lnTo>
                      <a:pt x="208" y="232"/>
                    </a:lnTo>
                    <a:lnTo>
                      <a:pt x="211" y="237"/>
                    </a:lnTo>
                    <a:lnTo>
                      <a:pt x="213" y="243"/>
                    </a:lnTo>
                    <a:lnTo>
                      <a:pt x="216" y="249"/>
                    </a:lnTo>
                    <a:lnTo>
                      <a:pt x="216" y="255"/>
                    </a:lnTo>
                    <a:lnTo>
                      <a:pt x="218" y="260"/>
                    </a:lnTo>
                    <a:lnTo>
                      <a:pt x="220" y="266"/>
                    </a:lnTo>
                    <a:lnTo>
                      <a:pt x="220" y="272"/>
                    </a:lnTo>
                    <a:lnTo>
                      <a:pt x="222" y="277"/>
                    </a:lnTo>
                    <a:lnTo>
                      <a:pt x="225" y="283"/>
                    </a:lnTo>
                    <a:lnTo>
                      <a:pt x="225" y="289"/>
                    </a:lnTo>
                    <a:lnTo>
                      <a:pt x="228" y="294"/>
                    </a:lnTo>
                    <a:lnTo>
                      <a:pt x="228" y="300"/>
                    </a:lnTo>
                    <a:lnTo>
                      <a:pt x="228" y="306"/>
                    </a:lnTo>
                    <a:lnTo>
                      <a:pt x="230" y="311"/>
                    </a:lnTo>
                    <a:lnTo>
                      <a:pt x="232" y="317"/>
                    </a:lnTo>
                    <a:lnTo>
                      <a:pt x="232" y="323"/>
                    </a:lnTo>
                    <a:lnTo>
                      <a:pt x="232" y="328"/>
                    </a:lnTo>
                    <a:lnTo>
                      <a:pt x="234" y="334"/>
                    </a:lnTo>
                    <a:lnTo>
                      <a:pt x="234" y="340"/>
                    </a:lnTo>
                    <a:lnTo>
                      <a:pt x="232" y="345"/>
                    </a:lnTo>
                    <a:lnTo>
                      <a:pt x="230" y="351"/>
                    </a:lnTo>
                    <a:lnTo>
                      <a:pt x="230" y="357"/>
                    </a:lnTo>
                    <a:lnTo>
                      <a:pt x="230" y="362"/>
                    </a:lnTo>
                    <a:lnTo>
                      <a:pt x="230" y="368"/>
                    </a:lnTo>
                    <a:lnTo>
                      <a:pt x="230" y="376"/>
                    </a:lnTo>
                    <a:lnTo>
                      <a:pt x="230" y="382"/>
                    </a:lnTo>
                    <a:lnTo>
                      <a:pt x="225" y="385"/>
                    </a:lnTo>
                    <a:lnTo>
                      <a:pt x="225" y="391"/>
                    </a:lnTo>
                    <a:lnTo>
                      <a:pt x="225" y="396"/>
                    </a:lnTo>
                    <a:lnTo>
                      <a:pt x="228" y="402"/>
                    </a:lnTo>
                    <a:lnTo>
                      <a:pt x="232" y="402"/>
                    </a:lnTo>
                    <a:lnTo>
                      <a:pt x="237" y="404"/>
                    </a:lnTo>
                    <a:lnTo>
                      <a:pt x="242" y="408"/>
                    </a:lnTo>
                    <a:lnTo>
                      <a:pt x="246" y="410"/>
                    </a:lnTo>
                    <a:lnTo>
                      <a:pt x="246" y="416"/>
                    </a:lnTo>
                    <a:lnTo>
                      <a:pt x="251" y="419"/>
                    </a:lnTo>
                    <a:lnTo>
                      <a:pt x="254" y="425"/>
                    </a:lnTo>
                    <a:lnTo>
                      <a:pt x="256" y="430"/>
                    </a:lnTo>
                    <a:lnTo>
                      <a:pt x="258" y="436"/>
                    </a:lnTo>
                    <a:lnTo>
                      <a:pt x="261" y="441"/>
                    </a:lnTo>
                    <a:lnTo>
                      <a:pt x="263" y="447"/>
                    </a:lnTo>
                    <a:lnTo>
                      <a:pt x="266" y="453"/>
                    </a:lnTo>
                    <a:lnTo>
                      <a:pt x="266" y="458"/>
                    </a:lnTo>
                    <a:lnTo>
                      <a:pt x="268" y="464"/>
                    </a:lnTo>
                    <a:lnTo>
                      <a:pt x="270" y="470"/>
                    </a:lnTo>
                    <a:lnTo>
                      <a:pt x="273" y="473"/>
                    </a:lnTo>
                    <a:lnTo>
                      <a:pt x="275" y="467"/>
                    </a:lnTo>
                    <a:lnTo>
                      <a:pt x="273" y="473"/>
                    </a:lnTo>
                    <a:lnTo>
                      <a:pt x="275" y="479"/>
                    </a:lnTo>
                    <a:lnTo>
                      <a:pt x="280" y="481"/>
                    </a:lnTo>
                    <a:lnTo>
                      <a:pt x="282" y="487"/>
                    </a:lnTo>
                    <a:lnTo>
                      <a:pt x="284" y="492"/>
                    </a:lnTo>
                    <a:lnTo>
                      <a:pt x="284" y="498"/>
                    </a:lnTo>
                    <a:lnTo>
                      <a:pt x="284" y="504"/>
                    </a:lnTo>
                    <a:lnTo>
                      <a:pt x="284" y="509"/>
                    </a:lnTo>
                    <a:lnTo>
                      <a:pt x="280" y="513"/>
                    </a:lnTo>
                    <a:lnTo>
                      <a:pt x="275" y="513"/>
                    </a:lnTo>
                    <a:lnTo>
                      <a:pt x="270" y="513"/>
                    </a:lnTo>
                    <a:lnTo>
                      <a:pt x="266" y="513"/>
                    </a:lnTo>
                    <a:lnTo>
                      <a:pt x="261" y="509"/>
                    </a:lnTo>
                    <a:lnTo>
                      <a:pt x="256" y="509"/>
                    </a:lnTo>
                    <a:lnTo>
                      <a:pt x="251" y="509"/>
                    </a:lnTo>
                    <a:lnTo>
                      <a:pt x="246" y="507"/>
                    </a:lnTo>
                    <a:lnTo>
                      <a:pt x="242" y="507"/>
                    </a:lnTo>
                    <a:lnTo>
                      <a:pt x="237" y="507"/>
                    </a:lnTo>
                    <a:lnTo>
                      <a:pt x="232" y="504"/>
                    </a:lnTo>
                    <a:lnTo>
                      <a:pt x="228" y="504"/>
                    </a:lnTo>
                    <a:lnTo>
                      <a:pt x="222" y="501"/>
                    </a:lnTo>
                    <a:lnTo>
                      <a:pt x="218" y="498"/>
                    </a:lnTo>
                    <a:lnTo>
                      <a:pt x="213" y="498"/>
                    </a:lnTo>
                    <a:lnTo>
                      <a:pt x="208" y="496"/>
                    </a:lnTo>
                    <a:lnTo>
                      <a:pt x="204" y="492"/>
                    </a:lnTo>
                    <a:lnTo>
                      <a:pt x="199" y="490"/>
                    </a:lnTo>
                    <a:lnTo>
                      <a:pt x="194" y="487"/>
                    </a:lnTo>
                    <a:lnTo>
                      <a:pt x="189" y="481"/>
                    </a:lnTo>
                    <a:lnTo>
                      <a:pt x="182" y="479"/>
                    </a:lnTo>
                    <a:lnTo>
                      <a:pt x="178" y="479"/>
                    </a:lnTo>
                    <a:lnTo>
                      <a:pt x="173" y="475"/>
                    </a:lnTo>
                    <a:lnTo>
                      <a:pt x="168" y="475"/>
                    </a:lnTo>
                    <a:lnTo>
                      <a:pt x="163" y="475"/>
                    </a:lnTo>
                    <a:lnTo>
                      <a:pt x="159" y="475"/>
                    </a:lnTo>
                    <a:lnTo>
                      <a:pt x="154" y="475"/>
                    </a:lnTo>
                    <a:lnTo>
                      <a:pt x="149" y="475"/>
                    </a:lnTo>
                    <a:lnTo>
                      <a:pt x="144" y="479"/>
                    </a:lnTo>
                    <a:lnTo>
                      <a:pt x="139" y="479"/>
                    </a:lnTo>
                    <a:lnTo>
                      <a:pt x="135" y="479"/>
                    </a:lnTo>
                    <a:lnTo>
                      <a:pt x="130" y="479"/>
                    </a:lnTo>
                    <a:lnTo>
                      <a:pt x="125" y="479"/>
                    </a:lnTo>
                    <a:lnTo>
                      <a:pt x="121" y="479"/>
                    </a:lnTo>
                    <a:lnTo>
                      <a:pt x="116" y="479"/>
                    </a:lnTo>
                    <a:lnTo>
                      <a:pt x="111" y="479"/>
                    </a:lnTo>
                    <a:lnTo>
                      <a:pt x="106" y="479"/>
                    </a:lnTo>
                    <a:lnTo>
                      <a:pt x="111" y="475"/>
                    </a:lnTo>
                    <a:lnTo>
                      <a:pt x="116" y="473"/>
                    </a:lnTo>
                    <a:lnTo>
                      <a:pt x="121" y="473"/>
                    </a:lnTo>
                    <a:lnTo>
                      <a:pt x="125" y="470"/>
                    </a:lnTo>
                    <a:lnTo>
                      <a:pt x="130" y="470"/>
                    </a:lnTo>
                    <a:lnTo>
                      <a:pt x="135" y="470"/>
                    </a:lnTo>
                    <a:lnTo>
                      <a:pt x="139" y="470"/>
                    </a:lnTo>
                    <a:lnTo>
                      <a:pt x="144" y="470"/>
                    </a:lnTo>
                    <a:lnTo>
                      <a:pt x="149" y="470"/>
                    </a:lnTo>
                    <a:lnTo>
                      <a:pt x="154" y="470"/>
                    </a:lnTo>
                    <a:lnTo>
                      <a:pt x="159" y="470"/>
                    </a:lnTo>
                    <a:lnTo>
                      <a:pt x="159" y="464"/>
                    </a:lnTo>
                    <a:lnTo>
                      <a:pt x="154" y="462"/>
                    </a:lnTo>
                    <a:lnTo>
                      <a:pt x="149" y="458"/>
                    </a:lnTo>
                    <a:lnTo>
                      <a:pt x="144" y="456"/>
                    </a:lnTo>
                    <a:lnTo>
                      <a:pt x="139" y="456"/>
                    </a:lnTo>
                    <a:lnTo>
                      <a:pt x="135" y="453"/>
                    </a:lnTo>
                    <a:lnTo>
                      <a:pt x="130" y="453"/>
                    </a:lnTo>
                    <a:lnTo>
                      <a:pt x="125" y="450"/>
                    </a:lnTo>
                    <a:lnTo>
                      <a:pt x="121" y="450"/>
                    </a:lnTo>
                    <a:lnTo>
                      <a:pt x="116" y="447"/>
                    </a:lnTo>
                    <a:lnTo>
                      <a:pt x="113" y="441"/>
                    </a:lnTo>
                    <a:lnTo>
                      <a:pt x="109" y="438"/>
                    </a:lnTo>
                    <a:lnTo>
                      <a:pt x="109" y="433"/>
                    </a:lnTo>
                    <a:lnTo>
                      <a:pt x="113" y="430"/>
                    </a:lnTo>
                    <a:lnTo>
                      <a:pt x="118" y="430"/>
                    </a:lnTo>
                    <a:lnTo>
                      <a:pt x="123" y="430"/>
                    </a:lnTo>
                    <a:lnTo>
                      <a:pt x="128" y="430"/>
                    </a:lnTo>
                    <a:lnTo>
                      <a:pt x="133" y="430"/>
                    </a:lnTo>
                    <a:lnTo>
                      <a:pt x="137" y="433"/>
                    </a:lnTo>
                    <a:lnTo>
                      <a:pt x="142" y="436"/>
                    </a:lnTo>
                    <a:lnTo>
                      <a:pt x="147" y="441"/>
                    </a:lnTo>
                    <a:lnTo>
                      <a:pt x="144" y="436"/>
                    </a:lnTo>
                    <a:lnTo>
                      <a:pt x="139" y="433"/>
                    </a:lnTo>
                    <a:lnTo>
                      <a:pt x="135" y="430"/>
                    </a:lnTo>
                    <a:lnTo>
                      <a:pt x="133" y="425"/>
                    </a:lnTo>
                    <a:lnTo>
                      <a:pt x="128" y="422"/>
                    </a:lnTo>
                    <a:lnTo>
                      <a:pt x="123" y="419"/>
                    </a:lnTo>
                    <a:lnTo>
                      <a:pt x="118" y="419"/>
                    </a:lnTo>
                    <a:lnTo>
                      <a:pt x="113" y="416"/>
                    </a:lnTo>
                    <a:lnTo>
                      <a:pt x="109" y="413"/>
                    </a:lnTo>
                    <a:lnTo>
                      <a:pt x="99" y="410"/>
                    </a:lnTo>
                    <a:lnTo>
                      <a:pt x="95" y="410"/>
                    </a:lnTo>
                    <a:lnTo>
                      <a:pt x="90" y="408"/>
                    </a:lnTo>
                    <a:lnTo>
                      <a:pt x="85" y="408"/>
                    </a:lnTo>
                    <a:lnTo>
                      <a:pt x="80" y="408"/>
                    </a:lnTo>
                    <a:lnTo>
                      <a:pt x="75" y="408"/>
                    </a:lnTo>
                    <a:lnTo>
                      <a:pt x="75" y="402"/>
                    </a:lnTo>
                    <a:lnTo>
                      <a:pt x="75" y="396"/>
                    </a:lnTo>
                    <a:lnTo>
                      <a:pt x="77" y="391"/>
                    </a:lnTo>
                    <a:lnTo>
                      <a:pt x="87" y="391"/>
                    </a:lnTo>
                    <a:lnTo>
                      <a:pt x="92" y="391"/>
                    </a:lnTo>
                    <a:lnTo>
                      <a:pt x="99" y="391"/>
                    </a:lnTo>
                    <a:lnTo>
                      <a:pt x="104" y="391"/>
                    </a:lnTo>
                    <a:lnTo>
                      <a:pt x="111" y="396"/>
                    </a:lnTo>
                    <a:lnTo>
                      <a:pt x="116" y="396"/>
                    </a:lnTo>
                    <a:lnTo>
                      <a:pt x="121" y="399"/>
                    </a:lnTo>
                    <a:lnTo>
                      <a:pt x="123" y="404"/>
                    </a:lnTo>
                    <a:lnTo>
                      <a:pt x="121" y="399"/>
                    </a:lnTo>
                    <a:lnTo>
                      <a:pt x="116" y="399"/>
                    </a:lnTo>
                    <a:lnTo>
                      <a:pt x="111" y="394"/>
                    </a:lnTo>
                    <a:lnTo>
                      <a:pt x="106" y="394"/>
                    </a:lnTo>
                    <a:lnTo>
                      <a:pt x="101" y="391"/>
                    </a:lnTo>
                    <a:lnTo>
                      <a:pt x="97" y="391"/>
                    </a:lnTo>
                    <a:lnTo>
                      <a:pt x="92" y="388"/>
                    </a:lnTo>
                    <a:lnTo>
                      <a:pt x="87" y="385"/>
                    </a:lnTo>
                    <a:lnTo>
                      <a:pt x="83" y="382"/>
                    </a:lnTo>
                    <a:lnTo>
                      <a:pt x="80" y="376"/>
                    </a:lnTo>
                    <a:lnTo>
                      <a:pt x="80" y="370"/>
                    </a:lnTo>
                    <a:lnTo>
                      <a:pt x="85" y="368"/>
                    </a:lnTo>
                    <a:lnTo>
                      <a:pt x="90" y="368"/>
                    </a:lnTo>
                    <a:lnTo>
                      <a:pt x="95" y="368"/>
                    </a:lnTo>
                    <a:lnTo>
                      <a:pt x="99" y="368"/>
                    </a:lnTo>
                    <a:lnTo>
                      <a:pt x="104" y="370"/>
                    </a:lnTo>
                    <a:lnTo>
                      <a:pt x="109" y="374"/>
                    </a:lnTo>
                    <a:lnTo>
                      <a:pt x="113" y="376"/>
                    </a:lnTo>
                    <a:lnTo>
                      <a:pt x="118" y="379"/>
                    </a:lnTo>
                    <a:lnTo>
                      <a:pt x="121" y="385"/>
                    </a:lnTo>
                    <a:lnTo>
                      <a:pt x="125" y="385"/>
                    </a:lnTo>
                    <a:lnTo>
                      <a:pt x="130" y="391"/>
                    </a:lnTo>
                    <a:lnTo>
                      <a:pt x="133" y="396"/>
                    </a:lnTo>
                    <a:lnTo>
                      <a:pt x="137" y="399"/>
                    </a:lnTo>
                    <a:lnTo>
                      <a:pt x="139" y="404"/>
                    </a:lnTo>
                    <a:lnTo>
                      <a:pt x="144" y="408"/>
                    </a:lnTo>
                    <a:lnTo>
                      <a:pt x="147" y="413"/>
                    </a:lnTo>
                    <a:lnTo>
                      <a:pt x="151" y="416"/>
                    </a:lnTo>
                    <a:lnTo>
                      <a:pt x="151" y="410"/>
                    </a:lnTo>
                    <a:lnTo>
                      <a:pt x="147" y="404"/>
                    </a:lnTo>
                    <a:lnTo>
                      <a:pt x="142" y="399"/>
                    </a:lnTo>
                    <a:lnTo>
                      <a:pt x="137" y="396"/>
                    </a:lnTo>
                    <a:lnTo>
                      <a:pt x="135" y="391"/>
                    </a:lnTo>
                    <a:lnTo>
                      <a:pt x="130" y="385"/>
                    </a:lnTo>
                    <a:lnTo>
                      <a:pt x="125" y="382"/>
                    </a:lnTo>
                    <a:lnTo>
                      <a:pt x="123" y="376"/>
                    </a:lnTo>
                    <a:lnTo>
                      <a:pt x="118" y="374"/>
                    </a:lnTo>
                    <a:lnTo>
                      <a:pt x="113" y="370"/>
                    </a:lnTo>
                    <a:lnTo>
                      <a:pt x="109" y="368"/>
                    </a:lnTo>
                    <a:lnTo>
                      <a:pt x="104" y="365"/>
                    </a:lnTo>
                    <a:lnTo>
                      <a:pt x="99" y="362"/>
                    </a:lnTo>
                    <a:lnTo>
                      <a:pt x="99" y="357"/>
                    </a:lnTo>
                    <a:lnTo>
                      <a:pt x="104" y="354"/>
                    </a:lnTo>
                    <a:lnTo>
                      <a:pt x="109" y="357"/>
                    </a:lnTo>
                    <a:lnTo>
                      <a:pt x="113" y="360"/>
                    </a:lnTo>
                    <a:lnTo>
                      <a:pt x="118" y="360"/>
                    </a:lnTo>
                    <a:lnTo>
                      <a:pt x="113" y="360"/>
                    </a:lnTo>
                    <a:lnTo>
                      <a:pt x="109" y="360"/>
                    </a:lnTo>
                    <a:lnTo>
                      <a:pt x="104" y="357"/>
                    </a:lnTo>
                    <a:lnTo>
                      <a:pt x="99" y="351"/>
                    </a:lnTo>
                    <a:lnTo>
                      <a:pt x="97" y="345"/>
                    </a:lnTo>
                    <a:lnTo>
                      <a:pt x="97" y="340"/>
                    </a:lnTo>
                    <a:lnTo>
                      <a:pt x="97" y="334"/>
                    </a:lnTo>
                    <a:lnTo>
                      <a:pt x="101" y="337"/>
                    </a:lnTo>
                    <a:lnTo>
                      <a:pt x="106" y="337"/>
                    </a:lnTo>
                    <a:lnTo>
                      <a:pt x="101" y="334"/>
                    </a:lnTo>
                    <a:lnTo>
                      <a:pt x="97" y="334"/>
                    </a:lnTo>
                    <a:lnTo>
                      <a:pt x="92" y="331"/>
                    </a:lnTo>
                    <a:lnTo>
                      <a:pt x="87" y="331"/>
                    </a:lnTo>
                    <a:lnTo>
                      <a:pt x="83" y="331"/>
                    </a:lnTo>
                    <a:lnTo>
                      <a:pt x="77" y="331"/>
                    </a:lnTo>
                    <a:lnTo>
                      <a:pt x="73" y="331"/>
                    </a:lnTo>
                    <a:lnTo>
                      <a:pt x="69" y="334"/>
                    </a:lnTo>
                    <a:lnTo>
                      <a:pt x="63" y="334"/>
                    </a:lnTo>
                    <a:lnTo>
                      <a:pt x="59" y="331"/>
                    </a:lnTo>
                    <a:lnTo>
                      <a:pt x="56" y="325"/>
                    </a:lnTo>
                    <a:lnTo>
                      <a:pt x="54" y="320"/>
                    </a:lnTo>
                    <a:lnTo>
                      <a:pt x="51" y="314"/>
                    </a:lnTo>
                    <a:lnTo>
                      <a:pt x="56" y="311"/>
                    </a:lnTo>
                    <a:lnTo>
                      <a:pt x="61" y="311"/>
                    </a:lnTo>
                    <a:lnTo>
                      <a:pt x="66" y="311"/>
                    </a:lnTo>
                    <a:lnTo>
                      <a:pt x="71" y="311"/>
                    </a:lnTo>
                    <a:lnTo>
                      <a:pt x="75" y="311"/>
                    </a:lnTo>
                    <a:lnTo>
                      <a:pt x="80" y="311"/>
                    </a:lnTo>
                    <a:lnTo>
                      <a:pt x="85" y="314"/>
                    </a:lnTo>
                    <a:lnTo>
                      <a:pt x="90" y="314"/>
                    </a:lnTo>
                    <a:lnTo>
                      <a:pt x="95" y="314"/>
                    </a:lnTo>
                    <a:lnTo>
                      <a:pt x="99" y="317"/>
                    </a:lnTo>
                    <a:lnTo>
                      <a:pt x="104" y="320"/>
                    </a:lnTo>
                    <a:lnTo>
                      <a:pt x="99" y="320"/>
                    </a:lnTo>
                    <a:lnTo>
                      <a:pt x="95" y="317"/>
                    </a:lnTo>
                    <a:lnTo>
                      <a:pt x="95" y="311"/>
                    </a:lnTo>
                    <a:lnTo>
                      <a:pt x="99" y="308"/>
                    </a:lnTo>
                    <a:lnTo>
                      <a:pt x="95" y="306"/>
                    </a:lnTo>
                    <a:lnTo>
                      <a:pt x="90" y="303"/>
                    </a:lnTo>
                    <a:lnTo>
                      <a:pt x="87" y="297"/>
                    </a:lnTo>
                    <a:lnTo>
                      <a:pt x="92" y="294"/>
                    </a:lnTo>
                    <a:lnTo>
                      <a:pt x="97" y="294"/>
                    </a:lnTo>
                    <a:lnTo>
                      <a:pt x="101" y="294"/>
                    </a:lnTo>
                    <a:lnTo>
                      <a:pt x="106" y="297"/>
                    </a:lnTo>
                    <a:lnTo>
                      <a:pt x="111" y="297"/>
                    </a:lnTo>
                    <a:lnTo>
                      <a:pt x="106" y="317"/>
                    </a:lnTo>
                    <a:lnTo>
                      <a:pt x="106" y="297"/>
                    </a:lnTo>
                    <a:lnTo>
                      <a:pt x="101" y="294"/>
                    </a:lnTo>
                    <a:lnTo>
                      <a:pt x="97" y="294"/>
                    </a:lnTo>
                    <a:lnTo>
                      <a:pt x="92" y="291"/>
                    </a:lnTo>
                    <a:lnTo>
                      <a:pt x="87" y="291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3" y="291"/>
                    </a:lnTo>
                    <a:lnTo>
                      <a:pt x="69" y="289"/>
                    </a:lnTo>
                    <a:lnTo>
                      <a:pt x="71" y="283"/>
                    </a:lnTo>
                    <a:lnTo>
                      <a:pt x="75" y="283"/>
                    </a:lnTo>
                    <a:lnTo>
                      <a:pt x="80" y="283"/>
                    </a:lnTo>
                    <a:lnTo>
                      <a:pt x="85" y="283"/>
                    </a:lnTo>
                    <a:lnTo>
                      <a:pt x="90" y="283"/>
                    </a:lnTo>
                    <a:lnTo>
                      <a:pt x="95" y="283"/>
                    </a:lnTo>
                    <a:lnTo>
                      <a:pt x="99" y="286"/>
                    </a:lnTo>
                    <a:lnTo>
                      <a:pt x="104" y="286"/>
                    </a:lnTo>
                    <a:lnTo>
                      <a:pt x="109" y="286"/>
                    </a:lnTo>
                    <a:lnTo>
                      <a:pt x="109" y="280"/>
                    </a:lnTo>
                    <a:lnTo>
                      <a:pt x="104" y="277"/>
                    </a:lnTo>
                    <a:lnTo>
                      <a:pt x="99" y="274"/>
                    </a:lnTo>
                    <a:lnTo>
                      <a:pt x="95" y="274"/>
                    </a:lnTo>
                    <a:lnTo>
                      <a:pt x="90" y="272"/>
                    </a:lnTo>
                    <a:lnTo>
                      <a:pt x="85" y="272"/>
                    </a:lnTo>
                    <a:lnTo>
                      <a:pt x="80" y="272"/>
                    </a:lnTo>
                    <a:lnTo>
                      <a:pt x="75" y="272"/>
                    </a:lnTo>
                    <a:lnTo>
                      <a:pt x="71" y="272"/>
                    </a:lnTo>
                    <a:lnTo>
                      <a:pt x="66" y="272"/>
                    </a:lnTo>
                    <a:lnTo>
                      <a:pt x="61" y="269"/>
                    </a:lnTo>
                    <a:lnTo>
                      <a:pt x="61" y="263"/>
                    </a:lnTo>
                    <a:lnTo>
                      <a:pt x="63" y="257"/>
                    </a:lnTo>
                    <a:lnTo>
                      <a:pt x="69" y="255"/>
                    </a:lnTo>
                    <a:lnTo>
                      <a:pt x="73" y="252"/>
                    </a:lnTo>
                    <a:lnTo>
                      <a:pt x="77" y="252"/>
                    </a:lnTo>
                    <a:lnTo>
                      <a:pt x="83" y="252"/>
                    </a:lnTo>
                    <a:lnTo>
                      <a:pt x="87" y="252"/>
                    </a:lnTo>
                    <a:lnTo>
                      <a:pt x="92" y="252"/>
                    </a:lnTo>
                    <a:lnTo>
                      <a:pt x="97" y="252"/>
                    </a:lnTo>
                    <a:lnTo>
                      <a:pt x="101" y="252"/>
                    </a:lnTo>
                    <a:lnTo>
                      <a:pt x="106" y="252"/>
                    </a:lnTo>
                    <a:lnTo>
                      <a:pt x="111" y="255"/>
                    </a:lnTo>
                    <a:lnTo>
                      <a:pt x="116" y="257"/>
                    </a:lnTo>
                    <a:lnTo>
                      <a:pt x="116" y="252"/>
                    </a:lnTo>
                    <a:lnTo>
                      <a:pt x="111" y="246"/>
                    </a:lnTo>
                    <a:lnTo>
                      <a:pt x="106" y="243"/>
                    </a:lnTo>
                    <a:lnTo>
                      <a:pt x="101" y="240"/>
                    </a:lnTo>
                    <a:lnTo>
                      <a:pt x="97" y="237"/>
                    </a:lnTo>
                    <a:lnTo>
                      <a:pt x="92" y="235"/>
                    </a:lnTo>
                    <a:lnTo>
                      <a:pt x="77" y="226"/>
                    </a:lnTo>
                    <a:lnTo>
                      <a:pt x="73" y="226"/>
                    </a:lnTo>
                    <a:lnTo>
                      <a:pt x="69" y="226"/>
                    </a:lnTo>
                    <a:lnTo>
                      <a:pt x="63" y="223"/>
                    </a:lnTo>
                    <a:lnTo>
                      <a:pt x="59" y="223"/>
                    </a:lnTo>
                    <a:lnTo>
                      <a:pt x="54" y="223"/>
                    </a:lnTo>
                    <a:lnTo>
                      <a:pt x="49" y="223"/>
                    </a:lnTo>
                    <a:lnTo>
                      <a:pt x="44" y="223"/>
                    </a:lnTo>
                    <a:lnTo>
                      <a:pt x="40" y="223"/>
                    </a:lnTo>
                    <a:lnTo>
                      <a:pt x="35" y="223"/>
                    </a:lnTo>
                    <a:lnTo>
                      <a:pt x="30" y="223"/>
                    </a:lnTo>
                    <a:lnTo>
                      <a:pt x="25" y="223"/>
                    </a:lnTo>
                    <a:lnTo>
                      <a:pt x="21" y="226"/>
                    </a:lnTo>
                    <a:lnTo>
                      <a:pt x="18" y="221"/>
                    </a:lnTo>
                    <a:lnTo>
                      <a:pt x="23" y="218"/>
                    </a:lnTo>
                    <a:lnTo>
                      <a:pt x="28" y="215"/>
                    </a:lnTo>
                    <a:lnTo>
                      <a:pt x="33" y="215"/>
                    </a:lnTo>
                    <a:lnTo>
                      <a:pt x="37" y="212"/>
                    </a:lnTo>
                    <a:lnTo>
                      <a:pt x="33" y="209"/>
                    </a:lnTo>
                    <a:lnTo>
                      <a:pt x="28" y="209"/>
                    </a:lnTo>
                    <a:lnTo>
                      <a:pt x="23" y="209"/>
                    </a:lnTo>
                    <a:lnTo>
                      <a:pt x="18" y="206"/>
                    </a:lnTo>
                    <a:lnTo>
                      <a:pt x="14" y="206"/>
                    </a:lnTo>
                    <a:lnTo>
                      <a:pt x="9" y="203"/>
                    </a:lnTo>
                    <a:lnTo>
                      <a:pt x="4" y="203"/>
                    </a:lnTo>
                    <a:lnTo>
                      <a:pt x="0" y="201"/>
                    </a:lnTo>
                    <a:lnTo>
                      <a:pt x="4" y="198"/>
                    </a:lnTo>
                    <a:lnTo>
                      <a:pt x="11" y="195"/>
                    </a:lnTo>
                    <a:lnTo>
                      <a:pt x="16" y="192"/>
                    </a:lnTo>
                    <a:lnTo>
                      <a:pt x="21" y="192"/>
                    </a:lnTo>
                    <a:lnTo>
                      <a:pt x="25" y="192"/>
                    </a:lnTo>
                    <a:lnTo>
                      <a:pt x="30" y="192"/>
                    </a:lnTo>
                    <a:lnTo>
                      <a:pt x="35" y="192"/>
                    </a:lnTo>
                    <a:lnTo>
                      <a:pt x="40" y="195"/>
                    </a:lnTo>
                    <a:lnTo>
                      <a:pt x="44" y="195"/>
                    </a:lnTo>
                    <a:lnTo>
                      <a:pt x="49" y="198"/>
                    </a:lnTo>
                    <a:lnTo>
                      <a:pt x="54" y="203"/>
                    </a:lnTo>
                    <a:lnTo>
                      <a:pt x="59" y="206"/>
                    </a:lnTo>
                    <a:lnTo>
                      <a:pt x="63" y="209"/>
                    </a:lnTo>
                    <a:lnTo>
                      <a:pt x="66" y="215"/>
                    </a:lnTo>
                    <a:lnTo>
                      <a:pt x="71" y="215"/>
                    </a:lnTo>
                    <a:lnTo>
                      <a:pt x="63" y="209"/>
                    </a:lnTo>
                    <a:lnTo>
                      <a:pt x="59" y="206"/>
                    </a:lnTo>
                    <a:lnTo>
                      <a:pt x="54" y="203"/>
                    </a:lnTo>
                    <a:lnTo>
                      <a:pt x="47" y="198"/>
                    </a:lnTo>
                    <a:lnTo>
                      <a:pt x="42" y="198"/>
                    </a:lnTo>
                    <a:lnTo>
                      <a:pt x="37" y="195"/>
                    </a:lnTo>
                    <a:lnTo>
                      <a:pt x="33" y="192"/>
                    </a:lnTo>
                    <a:lnTo>
                      <a:pt x="30" y="187"/>
                    </a:lnTo>
                    <a:lnTo>
                      <a:pt x="25" y="184"/>
                    </a:lnTo>
                    <a:lnTo>
                      <a:pt x="23" y="178"/>
                    </a:lnTo>
                    <a:lnTo>
                      <a:pt x="21" y="172"/>
                    </a:lnTo>
                    <a:lnTo>
                      <a:pt x="25" y="169"/>
                    </a:lnTo>
                    <a:lnTo>
                      <a:pt x="30" y="169"/>
                    </a:lnTo>
                    <a:lnTo>
                      <a:pt x="35" y="172"/>
                    </a:lnTo>
                    <a:lnTo>
                      <a:pt x="37" y="178"/>
                    </a:lnTo>
                    <a:lnTo>
                      <a:pt x="42" y="181"/>
                    </a:lnTo>
                    <a:lnTo>
                      <a:pt x="47" y="184"/>
                    </a:lnTo>
                    <a:lnTo>
                      <a:pt x="51" y="187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198"/>
                    </a:lnTo>
                    <a:lnTo>
                      <a:pt x="59" y="192"/>
                    </a:lnTo>
                    <a:lnTo>
                      <a:pt x="54" y="189"/>
                    </a:lnTo>
                    <a:lnTo>
                      <a:pt x="49" y="187"/>
                    </a:lnTo>
                    <a:lnTo>
                      <a:pt x="44" y="184"/>
                    </a:lnTo>
                    <a:lnTo>
                      <a:pt x="40" y="181"/>
                    </a:lnTo>
                    <a:lnTo>
                      <a:pt x="35" y="178"/>
                    </a:lnTo>
                    <a:lnTo>
                      <a:pt x="30" y="175"/>
                    </a:lnTo>
                    <a:lnTo>
                      <a:pt x="25" y="172"/>
                    </a:lnTo>
                    <a:lnTo>
                      <a:pt x="23" y="167"/>
                    </a:lnTo>
                    <a:lnTo>
                      <a:pt x="23" y="161"/>
                    </a:lnTo>
                    <a:lnTo>
                      <a:pt x="28" y="158"/>
                    </a:lnTo>
                    <a:lnTo>
                      <a:pt x="33" y="158"/>
                    </a:lnTo>
                    <a:lnTo>
                      <a:pt x="37" y="158"/>
                    </a:lnTo>
                    <a:lnTo>
                      <a:pt x="42" y="161"/>
                    </a:lnTo>
                    <a:lnTo>
                      <a:pt x="44" y="167"/>
                    </a:lnTo>
                    <a:lnTo>
                      <a:pt x="47" y="172"/>
                    </a:lnTo>
                    <a:lnTo>
                      <a:pt x="49" y="178"/>
                    </a:lnTo>
                    <a:lnTo>
                      <a:pt x="51" y="184"/>
                    </a:lnTo>
                    <a:lnTo>
                      <a:pt x="56" y="189"/>
                    </a:lnTo>
                    <a:lnTo>
                      <a:pt x="59" y="195"/>
                    </a:lnTo>
                    <a:lnTo>
                      <a:pt x="63" y="201"/>
                    </a:lnTo>
                    <a:lnTo>
                      <a:pt x="66" y="195"/>
                    </a:lnTo>
                    <a:lnTo>
                      <a:pt x="63" y="18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51" y="178"/>
                    </a:lnTo>
                    <a:lnTo>
                      <a:pt x="47" y="175"/>
                    </a:lnTo>
                    <a:lnTo>
                      <a:pt x="44" y="169"/>
                    </a:lnTo>
                    <a:lnTo>
                      <a:pt x="42" y="164"/>
                    </a:lnTo>
                    <a:lnTo>
                      <a:pt x="40" y="158"/>
                    </a:lnTo>
                    <a:lnTo>
                      <a:pt x="40" y="152"/>
                    </a:lnTo>
                    <a:lnTo>
                      <a:pt x="44" y="150"/>
                    </a:lnTo>
                    <a:lnTo>
                      <a:pt x="49" y="150"/>
                    </a:lnTo>
                    <a:lnTo>
                      <a:pt x="51" y="155"/>
                    </a:lnTo>
                    <a:lnTo>
                      <a:pt x="54" y="161"/>
                    </a:lnTo>
                    <a:lnTo>
                      <a:pt x="56" y="167"/>
                    </a:lnTo>
                    <a:lnTo>
                      <a:pt x="59" y="172"/>
                    </a:lnTo>
                    <a:lnTo>
                      <a:pt x="61" y="178"/>
                    </a:lnTo>
                    <a:lnTo>
                      <a:pt x="63" y="184"/>
                    </a:lnTo>
                    <a:lnTo>
                      <a:pt x="69" y="189"/>
                    </a:lnTo>
                    <a:lnTo>
                      <a:pt x="71" y="195"/>
                    </a:lnTo>
                    <a:lnTo>
                      <a:pt x="75" y="198"/>
                    </a:lnTo>
                    <a:lnTo>
                      <a:pt x="75" y="192"/>
                    </a:lnTo>
                    <a:lnTo>
                      <a:pt x="75" y="187"/>
                    </a:lnTo>
                    <a:lnTo>
                      <a:pt x="75" y="181"/>
                    </a:lnTo>
                    <a:lnTo>
                      <a:pt x="73" y="175"/>
                    </a:lnTo>
                    <a:lnTo>
                      <a:pt x="69" y="169"/>
                    </a:lnTo>
                    <a:lnTo>
                      <a:pt x="63" y="164"/>
                    </a:lnTo>
                    <a:lnTo>
                      <a:pt x="61" y="158"/>
                    </a:lnTo>
                    <a:lnTo>
                      <a:pt x="59" y="150"/>
                    </a:lnTo>
                    <a:lnTo>
                      <a:pt x="56" y="144"/>
                    </a:lnTo>
                    <a:lnTo>
                      <a:pt x="56" y="138"/>
                    </a:lnTo>
                    <a:lnTo>
                      <a:pt x="61" y="135"/>
                    </a:lnTo>
                    <a:lnTo>
                      <a:pt x="66" y="138"/>
                    </a:lnTo>
                    <a:lnTo>
                      <a:pt x="69" y="144"/>
                    </a:lnTo>
                    <a:lnTo>
                      <a:pt x="71" y="150"/>
                    </a:lnTo>
                    <a:lnTo>
                      <a:pt x="75" y="155"/>
                    </a:lnTo>
                    <a:lnTo>
                      <a:pt x="77" y="161"/>
                    </a:lnTo>
                    <a:lnTo>
                      <a:pt x="80" y="167"/>
                    </a:lnTo>
                    <a:lnTo>
                      <a:pt x="83" y="172"/>
                    </a:lnTo>
                    <a:lnTo>
                      <a:pt x="85" y="178"/>
                    </a:lnTo>
                    <a:lnTo>
                      <a:pt x="90" y="181"/>
                    </a:lnTo>
                    <a:lnTo>
                      <a:pt x="92" y="187"/>
                    </a:lnTo>
                    <a:lnTo>
                      <a:pt x="95" y="192"/>
                    </a:lnTo>
                    <a:lnTo>
                      <a:pt x="99" y="198"/>
                    </a:lnTo>
                    <a:lnTo>
                      <a:pt x="99" y="203"/>
                    </a:lnTo>
                    <a:lnTo>
                      <a:pt x="104" y="209"/>
                    </a:lnTo>
                    <a:lnTo>
                      <a:pt x="106" y="203"/>
                    </a:lnTo>
                    <a:lnTo>
                      <a:pt x="106" y="198"/>
                    </a:lnTo>
                    <a:lnTo>
                      <a:pt x="106" y="192"/>
                    </a:lnTo>
                    <a:lnTo>
                      <a:pt x="104" y="187"/>
                    </a:lnTo>
                    <a:lnTo>
                      <a:pt x="99" y="181"/>
                    </a:lnTo>
                    <a:lnTo>
                      <a:pt x="97" y="175"/>
                    </a:lnTo>
                    <a:lnTo>
                      <a:pt x="95" y="169"/>
                    </a:lnTo>
                    <a:lnTo>
                      <a:pt x="92" y="164"/>
                    </a:lnTo>
                    <a:lnTo>
                      <a:pt x="87" y="158"/>
                    </a:lnTo>
                    <a:lnTo>
                      <a:pt x="85" y="152"/>
                    </a:lnTo>
                    <a:lnTo>
                      <a:pt x="83" y="147"/>
                    </a:lnTo>
                    <a:lnTo>
                      <a:pt x="77" y="144"/>
                    </a:lnTo>
                    <a:lnTo>
                      <a:pt x="75" y="138"/>
                    </a:lnTo>
                    <a:lnTo>
                      <a:pt x="77" y="133"/>
                    </a:lnTo>
                    <a:lnTo>
                      <a:pt x="83" y="133"/>
                    </a:lnTo>
                    <a:lnTo>
                      <a:pt x="87" y="135"/>
                    </a:lnTo>
                    <a:lnTo>
                      <a:pt x="92" y="138"/>
                    </a:lnTo>
                    <a:lnTo>
                      <a:pt x="95" y="144"/>
                    </a:lnTo>
                    <a:lnTo>
                      <a:pt x="99" y="150"/>
                    </a:lnTo>
                    <a:lnTo>
                      <a:pt x="101" y="155"/>
                    </a:lnTo>
                    <a:lnTo>
                      <a:pt x="106" y="158"/>
                    </a:lnTo>
                    <a:lnTo>
                      <a:pt x="101" y="158"/>
                    </a:lnTo>
                    <a:lnTo>
                      <a:pt x="99" y="152"/>
                    </a:lnTo>
                    <a:lnTo>
                      <a:pt x="95" y="147"/>
                    </a:lnTo>
                    <a:lnTo>
                      <a:pt x="92" y="141"/>
                    </a:lnTo>
                    <a:lnTo>
                      <a:pt x="92" y="135"/>
                    </a:lnTo>
                    <a:lnTo>
                      <a:pt x="95" y="130"/>
                    </a:lnTo>
                    <a:lnTo>
                      <a:pt x="99" y="130"/>
                    </a:lnTo>
                    <a:lnTo>
                      <a:pt x="104" y="127"/>
                    </a:lnTo>
                    <a:lnTo>
                      <a:pt x="109" y="124"/>
                    </a:lnTo>
                    <a:lnTo>
                      <a:pt x="113" y="124"/>
                    </a:lnTo>
                    <a:lnTo>
                      <a:pt x="118" y="124"/>
                    </a:lnTo>
                    <a:lnTo>
                      <a:pt x="123" y="124"/>
                    </a:lnTo>
                    <a:lnTo>
                      <a:pt x="128" y="124"/>
                    </a:lnTo>
                    <a:lnTo>
                      <a:pt x="133" y="127"/>
                    </a:lnTo>
                    <a:lnTo>
                      <a:pt x="137" y="130"/>
                    </a:lnTo>
                    <a:lnTo>
                      <a:pt x="142" y="135"/>
                    </a:lnTo>
                    <a:lnTo>
                      <a:pt x="144" y="141"/>
                    </a:lnTo>
                    <a:lnTo>
                      <a:pt x="147" y="147"/>
                    </a:lnTo>
                    <a:lnTo>
                      <a:pt x="149" y="152"/>
                    </a:lnTo>
                    <a:lnTo>
                      <a:pt x="154" y="161"/>
                    </a:lnTo>
                    <a:lnTo>
                      <a:pt x="156" y="167"/>
                    </a:lnTo>
                    <a:lnTo>
                      <a:pt x="161" y="172"/>
                    </a:lnTo>
                    <a:lnTo>
                      <a:pt x="161" y="167"/>
                    </a:lnTo>
                    <a:lnTo>
                      <a:pt x="159" y="161"/>
                    </a:lnTo>
                    <a:lnTo>
                      <a:pt x="156" y="155"/>
                    </a:lnTo>
                    <a:lnTo>
                      <a:pt x="154" y="150"/>
                    </a:lnTo>
                    <a:lnTo>
                      <a:pt x="151" y="144"/>
                    </a:lnTo>
                    <a:lnTo>
                      <a:pt x="149" y="138"/>
                    </a:lnTo>
                    <a:lnTo>
                      <a:pt x="147" y="133"/>
                    </a:lnTo>
                    <a:lnTo>
                      <a:pt x="144" y="127"/>
                    </a:lnTo>
                    <a:lnTo>
                      <a:pt x="149" y="127"/>
                    </a:lnTo>
                    <a:lnTo>
                      <a:pt x="151" y="133"/>
                    </a:lnTo>
                    <a:lnTo>
                      <a:pt x="154" y="138"/>
                    </a:lnTo>
                    <a:lnTo>
                      <a:pt x="159" y="144"/>
                    </a:lnTo>
                    <a:lnTo>
                      <a:pt x="161" y="150"/>
                    </a:lnTo>
                    <a:lnTo>
                      <a:pt x="166" y="155"/>
                    </a:lnTo>
                    <a:lnTo>
                      <a:pt x="168" y="161"/>
                    </a:lnTo>
                    <a:lnTo>
                      <a:pt x="168" y="167"/>
                    </a:lnTo>
                    <a:lnTo>
                      <a:pt x="173" y="172"/>
                    </a:lnTo>
                    <a:lnTo>
                      <a:pt x="175" y="178"/>
                    </a:lnTo>
                    <a:lnTo>
                      <a:pt x="180" y="181"/>
                    </a:lnTo>
                    <a:lnTo>
                      <a:pt x="178" y="175"/>
                    </a:lnTo>
                    <a:lnTo>
                      <a:pt x="175" y="169"/>
                    </a:lnTo>
                    <a:lnTo>
                      <a:pt x="170" y="161"/>
                    </a:lnTo>
                    <a:lnTo>
                      <a:pt x="163" y="155"/>
                    </a:lnTo>
                    <a:lnTo>
                      <a:pt x="159" y="150"/>
                    </a:lnTo>
                    <a:lnTo>
                      <a:pt x="156" y="141"/>
                    </a:lnTo>
                    <a:lnTo>
                      <a:pt x="151" y="135"/>
                    </a:lnTo>
                    <a:lnTo>
                      <a:pt x="151" y="130"/>
                    </a:lnTo>
                    <a:lnTo>
                      <a:pt x="149" y="124"/>
                    </a:lnTo>
                    <a:lnTo>
                      <a:pt x="147" y="118"/>
                    </a:lnTo>
                    <a:lnTo>
                      <a:pt x="151" y="116"/>
                    </a:lnTo>
                    <a:lnTo>
                      <a:pt x="156" y="118"/>
                    </a:lnTo>
                    <a:lnTo>
                      <a:pt x="159" y="124"/>
                    </a:lnTo>
                    <a:lnTo>
                      <a:pt x="161" y="130"/>
                    </a:lnTo>
                    <a:lnTo>
                      <a:pt x="166" y="135"/>
                    </a:lnTo>
                    <a:lnTo>
                      <a:pt x="168" y="141"/>
                    </a:lnTo>
                    <a:lnTo>
                      <a:pt x="170" y="147"/>
                    </a:lnTo>
                    <a:lnTo>
                      <a:pt x="170" y="152"/>
                    </a:lnTo>
                    <a:lnTo>
                      <a:pt x="175" y="158"/>
                    </a:lnTo>
                    <a:lnTo>
                      <a:pt x="178" y="164"/>
                    </a:lnTo>
                    <a:lnTo>
                      <a:pt x="180" y="169"/>
                    </a:lnTo>
                    <a:lnTo>
                      <a:pt x="180" y="161"/>
                    </a:lnTo>
                    <a:lnTo>
                      <a:pt x="178" y="155"/>
                    </a:lnTo>
                    <a:lnTo>
                      <a:pt x="170" y="147"/>
                    </a:lnTo>
                    <a:lnTo>
                      <a:pt x="159" y="130"/>
                    </a:lnTo>
                    <a:lnTo>
                      <a:pt x="156" y="124"/>
                    </a:lnTo>
                    <a:lnTo>
                      <a:pt x="154" y="118"/>
                    </a:lnTo>
                    <a:lnTo>
                      <a:pt x="151" y="113"/>
                    </a:lnTo>
                    <a:lnTo>
                      <a:pt x="156" y="110"/>
                    </a:lnTo>
                    <a:lnTo>
                      <a:pt x="161" y="113"/>
                    </a:lnTo>
                    <a:lnTo>
                      <a:pt x="163" y="118"/>
                    </a:lnTo>
                    <a:lnTo>
                      <a:pt x="168" y="124"/>
                    </a:lnTo>
                    <a:lnTo>
                      <a:pt x="170" y="130"/>
                    </a:lnTo>
                    <a:lnTo>
                      <a:pt x="175" y="135"/>
                    </a:lnTo>
                    <a:lnTo>
                      <a:pt x="178" y="141"/>
                    </a:lnTo>
                    <a:lnTo>
                      <a:pt x="180" y="147"/>
                    </a:lnTo>
                    <a:lnTo>
                      <a:pt x="182" y="152"/>
                    </a:lnTo>
                    <a:lnTo>
                      <a:pt x="182" y="158"/>
                    </a:lnTo>
                    <a:lnTo>
                      <a:pt x="187" y="164"/>
                    </a:lnTo>
                    <a:lnTo>
                      <a:pt x="189" y="169"/>
                    </a:lnTo>
                    <a:lnTo>
                      <a:pt x="192" y="175"/>
                    </a:lnTo>
                    <a:lnTo>
                      <a:pt x="194" y="181"/>
                    </a:lnTo>
                    <a:lnTo>
                      <a:pt x="196" y="187"/>
                    </a:lnTo>
                    <a:lnTo>
                      <a:pt x="196" y="181"/>
                    </a:lnTo>
                    <a:lnTo>
                      <a:pt x="194" y="175"/>
                    </a:lnTo>
                    <a:lnTo>
                      <a:pt x="189" y="169"/>
                    </a:lnTo>
                    <a:lnTo>
                      <a:pt x="187" y="164"/>
                    </a:lnTo>
                    <a:lnTo>
                      <a:pt x="185" y="158"/>
                    </a:lnTo>
                    <a:lnTo>
                      <a:pt x="180" y="150"/>
                    </a:lnTo>
                    <a:lnTo>
                      <a:pt x="178" y="144"/>
                    </a:lnTo>
                    <a:lnTo>
                      <a:pt x="175" y="138"/>
                    </a:lnTo>
                    <a:lnTo>
                      <a:pt x="170" y="133"/>
                    </a:lnTo>
                    <a:lnTo>
                      <a:pt x="168" y="127"/>
                    </a:lnTo>
                    <a:lnTo>
                      <a:pt x="166" y="121"/>
                    </a:lnTo>
                    <a:lnTo>
                      <a:pt x="163" y="116"/>
                    </a:lnTo>
                    <a:lnTo>
                      <a:pt x="163" y="110"/>
                    </a:lnTo>
                    <a:lnTo>
                      <a:pt x="163" y="104"/>
                    </a:lnTo>
                    <a:lnTo>
                      <a:pt x="168" y="102"/>
                    </a:lnTo>
                    <a:lnTo>
                      <a:pt x="170" y="107"/>
                    </a:lnTo>
                    <a:lnTo>
                      <a:pt x="170" y="113"/>
                    </a:lnTo>
                    <a:lnTo>
                      <a:pt x="175" y="116"/>
                    </a:lnTo>
                    <a:lnTo>
                      <a:pt x="175" y="116"/>
                    </a:lnTo>
                    <a:lnTo>
                      <a:pt x="170" y="116"/>
                    </a:lnTo>
                    <a:lnTo>
                      <a:pt x="166" y="113"/>
                    </a:lnTo>
                    <a:lnTo>
                      <a:pt x="163" y="107"/>
                    </a:lnTo>
                    <a:lnTo>
                      <a:pt x="163" y="102"/>
                    </a:lnTo>
                    <a:lnTo>
                      <a:pt x="168" y="102"/>
                    </a:lnTo>
                    <a:lnTo>
                      <a:pt x="173" y="104"/>
                    </a:lnTo>
                    <a:lnTo>
                      <a:pt x="178" y="110"/>
                    </a:lnTo>
                    <a:lnTo>
                      <a:pt x="182" y="113"/>
                    </a:lnTo>
                    <a:lnTo>
                      <a:pt x="187" y="118"/>
                    </a:lnTo>
                    <a:lnTo>
                      <a:pt x="187" y="113"/>
                    </a:lnTo>
                    <a:lnTo>
                      <a:pt x="187" y="107"/>
                    </a:lnTo>
                    <a:lnTo>
                      <a:pt x="187" y="102"/>
                    </a:lnTo>
                    <a:lnTo>
                      <a:pt x="187" y="96"/>
                    </a:lnTo>
                    <a:lnTo>
                      <a:pt x="187" y="90"/>
                    </a:lnTo>
                    <a:lnTo>
                      <a:pt x="192" y="87"/>
                    </a:lnTo>
                    <a:lnTo>
                      <a:pt x="199" y="87"/>
                    </a:lnTo>
                    <a:lnTo>
                      <a:pt x="204" y="87"/>
                    </a:lnTo>
                    <a:lnTo>
                      <a:pt x="201" y="82"/>
                    </a:lnTo>
                    <a:lnTo>
                      <a:pt x="201" y="76"/>
                    </a:lnTo>
                    <a:lnTo>
                      <a:pt x="199" y="70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204" y="56"/>
                    </a:lnTo>
                    <a:lnTo>
                      <a:pt x="208" y="56"/>
                    </a:lnTo>
                    <a:lnTo>
                      <a:pt x="213" y="56"/>
                    </a:lnTo>
                    <a:lnTo>
                      <a:pt x="218" y="56"/>
                    </a:lnTo>
                    <a:lnTo>
                      <a:pt x="222" y="54"/>
                    </a:lnTo>
                    <a:lnTo>
                      <a:pt x="225" y="48"/>
                    </a:lnTo>
                    <a:lnTo>
                      <a:pt x="230" y="45"/>
                    </a:lnTo>
                    <a:lnTo>
                      <a:pt x="234" y="42"/>
                    </a:lnTo>
                    <a:lnTo>
                      <a:pt x="240" y="39"/>
                    </a:lnTo>
                    <a:lnTo>
                      <a:pt x="244" y="36"/>
                    </a:lnTo>
                    <a:lnTo>
                      <a:pt x="246" y="31"/>
                    </a:lnTo>
                    <a:lnTo>
                      <a:pt x="251" y="31"/>
                    </a:lnTo>
                    <a:lnTo>
                      <a:pt x="256" y="28"/>
                    </a:lnTo>
                    <a:lnTo>
                      <a:pt x="261" y="25"/>
                    </a:lnTo>
                    <a:lnTo>
                      <a:pt x="266" y="22"/>
                    </a:lnTo>
                    <a:lnTo>
                      <a:pt x="273" y="20"/>
                    </a:lnTo>
                    <a:lnTo>
                      <a:pt x="277" y="20"/>
                    </a:lnTo>
                    <a:lnTo>
                      <a:pt x="282" y="16"/>
                    </a:lnTo>
                    <a:lnTo>
                      <a:pt x="287" y="13"/>
                    </a:lnTo>
                    <a:lnTo>
                      <a:pt x="292" y="11"/>
                    </a:lnTo>
                    <a:lnTo>
                      <a:pt x="296" y="11"/>
                    </a:lnTo>
                    <a:lnTo>
                      <a:pt x="301" y="8"/>
                    </a:lnTo>
                    <a:lnTo>
                      <a:pt x="306" y="5"/>
                    </a:lnTo>
                    <a:lnTo>
                      <a:pt x="310" y="5"/>
                    </a:lnTo>
                    <a:lnTo>
                      <a:pt x="315" y="5"/>
                    </a:lnTo>
                    <a:lnTo>
                      <a:pt x="320" y="3"/>
                    </a:lnTo>
                    <a:lnTo>
                      <a:pt x="327" y="3"/>
                    </a:lnTo>
                    <a:lnTo>
                      <a:pt x="332" y="3"/>
                    </a:lnTo>
                    <a:lnTo>
                      <a:pt x="337" y="3"/>
                    </a:lnTo>
                    <a:lnTo>
                      <a:pt x="341" y="3"/>
                    </a:lnTo>
                    <a:lnTo>
                      <a:pt x="346" y="3"/>
                    </a:lnTo>
                    <a:lnTo>
                      <a:pt x="351" y="3"/>
                    </a:lnTo>
                    <a:lnTo>
                      <a:pt x="356" y="3"/>
                    </a:lnTo>
                    <a:lnTo>
                      <a:pt x="361" y="3"/>
                    </a:lnTo>
                    <a:lnTo>
                      <a:pt x="365" y="3"/>
                    </a:lnTo>
                    <a:lnTo>
                      <a:pt x="370" y="0"/>
                    </a:lnTo>
                    <a:lnTo>
                      <a:pt x="375" y="0"/>
                    </a:lnTo>
                    <a:lnTo>
                      <a:pt x="379" y="0"/>
                    </a:lnTo>
                    <a:lnTo>
                      <a:pt x="384" y="0"/>
                    </a:lnTo>
                    <a:lnTo>
                      <a:pt x="389" y="0"/>
                    </a:lnTo>
                    <a:lnTo>
                      <a:pt x="394" y="0"/>
                    </a:lnTo>
                    <a:lnTo>
                      <a:pt x="399" y="0"/>
                    </a:lnTo>
                    <a:lnTo>
                      <a:pt x="403" y="3"/>
                    </a:lnTo>
                    <a:lnTo>
                      <a:pt x="408" y="3"/>
                    </a:lnTo>
                    <a:lnTo>
                      <a:pt x="413" y="3"/>
                    </a:lnTo>
                    <a:lnTo>
                      <a:pt x="423" y="0"/>
                    </a:lnTo>
                  </a:path>
                </a:pathLst>
              </a:custGeom>
              <a:solidFill>
                <a:srgbClr val="C1CEFF"/>
              </a:solidFill>
              <a:ln w="12700" cap="rnd" cmpd="sng">
                <a:solidFill>
                  <a:srgbClr val="808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0" name="Freeform 246"/>
              <p:cNvSpPr>
                <a:spLocks/>
              </p:cNvSpPr>
              <p:nvPr/>
            </p:nvSpPr>
            <p:spPr bwMode="auto">
              <a:xfrm>
                <a:off x="4775" y="3802"/>
                <a:ext cx="122" cy="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9" y="8"/>
                  </a:cxn>
                  <a:cxn ang="0">
                    <a:pos x="23" y="11"/>
                  </a:cxn>
                  <a:cxn ang="0">
                    <a:pos x="28" y="11"/>
                  </a:cxn>
                  <a:cxn ang="0">
                    <a:pos x="33" y="14"/>
                  </a:cxn>
                  <a:cxn ang="0">
                    <a:pos x="37" y="17"/>
                  </a:cxn>
                  <a:cxn ang="0">
                    <a:pos x="42" y="17"/>
                  </a:cxn>
                  <a:cxn ang="0">
                    <a:pos x="47" y="19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71" y="25"/>
                  </a:cxn>
                  <a:cxn ang="0">
                    <a:pos x="75" y="28"/>
                  </a:cxn>
                  <a:cxn ang="0">
                    <a:pos x="80" y="30"/>
                  </a:cxn>
                  <a:cxn ang="0">
                    <a:pos x="85" y="34"/>
                  </a:cxn>
                  <a:cxn ang="0">
                    <a:pos x="87" y="39"/>
                  </a:cxn>
                  <a:cxn ang="0">
                    <a:pos x="92" y="42"/>
                  </a:cxn>
                  <a:cxn ang="0">
                    <a:pos x="97" y="45"/>
                  </a:cxn>
                  <a:cxn ang="0">
                    <a:pos x="101" y="48"/>
                  </a:cxn>
                  <a:cxn ang="0">
                    <a:pos x="106" y="48"/>
                  </a:cxn>
                  <a:cxn ang="0">
                    <a:pos x="111" y="48"/>
                  </a:cxn>
                  <a:cxn ang="0">
                    <a:pos x="116" y="51"/>
                  </a:cxn>
                  <a:cxn ang="0">
                    <a:pos x="121" y="51"/>
                  </a:cxn>
                  <a:cxn ang="0">
                    <a:pos x="109" y="48"/>
                  </a:cxn>
                </a:cxnLst>
                <a:rect l="0" t="0" r="r" b="b"/>
                <a:pathLst>
                  <a:path w="122" h="52">
                    <a:moveTo>
                      <a:pt x="0" y="0"/>
                    </a:moveTo>
                    <a:lnTo>
                      <a:pt x="4" y="2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9" y="8"/>
                    </a:lnTo>
                    <a:lnTo>
                      <a:pt x="23" y="11"/>
                    </a:lnTo>
                    <a:lnTo>
                      <a:pt x="28" y="11"/>
                    </a:lnTo>
                    <a:lnTo>
                      <a:pt x="33" y="14"/>
                    </a:lnTo>
                    <a:lnTo>
                      <a:pt x="37" y="17"/>
                    </a:lnTo>
                    <a:lnTo>
                      <a:pt x="42" y="17"/>
                    </a:lnTo>
                    <a:lnTo>
                      <a:pt x="47" y="19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71" y="25"/>
                    </a:lnTo>
                    <a:lnTo>
                      <a:pt x="75" y="28"/>
                    </a:lnTo>
                    <a:lnTo>
                      <a:pt x="80" y="30"/>
                    </a:lnTo>
                    <a:lnTo>
                      <a:pt x="85" y="34"/>
                    </a:lnTo>
                    <a:lnTo>
                      <a:pt x="87" y="39"/>
                    </a:lnTo>
                    <a:lnTo>
                      <a:pt x="92" y="42"/>
                    </a:lnTo>
                    <a:lnTo>
                      <a:pt x="97" y="45"/>
                    </a:lnTo>
                    <a:lnTo>
                      <a:pt x="101" y="48"/>
                    </a:lnTo>
                    <a:lnTo>
                      <a:pt x="106" y="48"/>
                    </a:lnTo>
                    <a:lnTo>
                      <a:pt x="111" y="48"/>
                    </a:lnTo>
                    <a:lnTo>
                      <a:pt x="116" y="51"/>
                    </a:lnTo>
                    <a:lnTo>
                      <a:pt x="121" y="51"/>
                    </a:lnTo>
                    <a:lnTo>
                      <a:pt x="109" y="4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1" name="Freeform 247"/>
              <p:cNvSpPr>
                <a:spLocks/>
              </p:cNvSpPr>
              <p:nvPr/>
            </p:nvSpPr>
            <p:spPr bwMode="auto">
              <a:xfrm>
                <a:off x="4951" y="3508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0" y="0"/>
                  </a:cxn>
                  <a:cxn ang="0">
                    <a:pos x="5" y="0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0" y="0"/>
                    </a:lnTo>
                    <a:lnTo>
                      <a:pt x="5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2" name="Freeform 248"/>
              <p:cNvSpPr>
                <a:spLocks/>
              </p:cNvSpPr>
              <p:nvPr/>
            </p:nvSpPr>
            <p:spPr bwMode="auto">
              <a:xfrm>
                <a:off x="4785" y="3689"/>
                <a:ext cx="96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3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1"/>
                  </a:cxn>
                  <a:cxn ang="0">
                    <a:pos x="95" y="67"/>
                  </a:cxn>
                </a:cxnLst>
                <a:rect l="0" t="0" r="r" b="b"/>
                <a:pathLst>
                  <a:path w="96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3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1"/>
                    </a:lnTo>
                    <a:lnTo>
                      <a:pt x="95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3" name="Freeform 249"/>
              <p:cNvSpPr>
                <a:spLocks/>
              </p:cNvSpPr>
              <p:nvPr/>
            </p:nvSpPr>
            <p:spPr bwMode="auto">
              <a:xfrm>
                <a:off x="4766" y="3712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0"/>
                  </a:cxn>
                  <a:cxn ang="0">
                    <a:pos x="42" y="10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4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0"/>
                    </a:lnTo>
                    <a:lnTo>
                      <a:pt x="42" y="10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4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4" name="Freeform 250"/>
              <p:cNvSpPr>
                <a:spLocks/>
              </p:cNvSpPr>
              <p:nvPr/>
            </p:nvSpPr>
            <p:spPr bwMode="auto">
              <a:xfrm>
                <a:off x="4747" y="373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5" name="Freeform 251"/>
              <p:cNvSpPr>
                <a:spLocks/>
              </p:cNvSpPr>
              <p:nvPr/>
            </p:nvSpPr>
            <p:spPr bwMode="auto">
              <a:xfrm>
                <a:off x="4795" y="3797"/>
                <a:ext cx="95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3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2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6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0" y="24"/>
                  </a:cxn>
                  <a:cxn ang="0">
                    <a:pos x="63" y="30"/>
                  </a:cxn>
                  <a:cxn ang="0">
                    <a:pos x="68" y="33"/>
                  </a:cxn>
                  <a:cxn ang="0">
                    <a:pos x="70" y="39"/>
                  </a:cxn>
                  <a:cxn ang="0">
                    <a:pos x="75" y="44"/>
                  </a:cxn>
                  <a:cxn ang="0">
                    <a:pos x="77" y="50"/>
                  </a:cxn>
                  <a:cxn ang="0">
                    <a:pos x="82" y="55"/>
                  </a:cxn>
                  <a:cxn ang="0">
                    <a:pos x="87" y="55"/>
                  </a:cxn>
                  <a:cxn ang="0">
                    <a:pos x="91" y="61"/>
                  </a:cxn>
                  <a:cxn ang="0">
                    <a:pos x="94" y="67"/>
                  </a:cxn>
                </a:cxnLst>
                <a:rect l="0" t="0" r="r" b="b"/>
                <a:pathLst>
                  <a:path w="95" h="68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3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2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6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0" y="24"/>
                    </a:lnTo>
                    <a:lnTo>
                      <a:pt x="63" y="30"/>
                    </a:lnTo>
                    <a:lnTo>
                      <a:pt x="68" y="33"/>
                    </a:lnTo>
                    <a:lnTo>
                      <a:pt x="70" y="39"/>
                    </a:lnTo>
                    <a:lnTo>
                      <a:pt x="75" y="44"/>
                    </a:lnTo>
                    <a:lnTo>
                      <a:pt x="77" y="50"/>
                    </a:lnTo>
                    <a:lnTo>
                      <a:pt x="82" y="55"/>
                    </a:lnTo>
                    <a:lnTo>
                      <a:pt x="87" y="55"/>
                    </a:lnTo>
                    <a:lnTo>
                      <a:pt x="91" y="61"/>
                    </a:lnTo>
                    <a:lnTo>
                      <a:pt x="94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6" name="Freeform 252"/>
              <p:cNvSpPr>
                <a:spLocks/>
              </p:cNvSpPr>
              <p:nvPr/>
            </p:nvSpPr>
            <p:spPr bwMode="auto">
              <a:xfrm>
                <a:off x="4842" y="3859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7" name="Freeform 253"/>
              <p:cNvSpPr>
                <a:spLocks/>
              </p:cNvSpPr>
              <p:nvPr/>
            </p:nvSpPr>
            <p:spPr bwMode="auto">
              <a:xfrm>
                <a:off x="4842" y="3844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8" name="Freeform 254"/>
              <p:cNvSpPr>
                <a:spLocks/>
              </p:cNvSpPr>
              <p:nvPr/>
            </p:nvSpPr>
            <p:spPr bwMode="auto">
              <a:xfrm>
                <a:off x="4778" y="3641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8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1" y="19"/>
                  </a:cxn>
                  <a:cxn ang="0">
                    <a:pos x="56" y="22"/>
                  </a:cxn>
                  <a:cxn ang="0">
                    <a:pos x="61" y="25"/>
                  </a:cxn>
                  <a:cxn ang="0">
                    <a:pos x="63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7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8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1" y="19"/>
                    </a:lnTo>
                    <a:lnTo>
                      <a:pt x="56" y="22"/>
                    </a:lnTo>
                    <a:lnTo>
                      <a:pt x="61" y="25"/>
                    </a:lnTo>
                    <a:lnTo>
                      <a:pt x="63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7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59" name="Freeform 255"/>
              <p:cNvSpPr>
                <a:spLocks/>
              </p:cNvSpPr>
              <p:nvPr/>
            </p:nvSpPr>
            <p:spPr bwMode="auto">
              <a:xfrm>
                <a:off x="4827" y="3604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6"/>
                  </a:cxn>
                  <a:cxn ang="0">
                    <a:pos x="52" y="19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6" y="45"/>
                  </a:cxn>
                  <a:cxn ang="0">
                    <a:pos x="78" y="50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6"/>
                    </a:lnTo>
                    <a:lnTo>
                      <a:pt x="52" y="19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6" y="45"/>
                    </a:lnTo>
                    <a:lnTo>
                      <a:pt x="78" y="50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0" name="Freeform 256"/>
              <p:cNvSpPr>
                <a:spLocks/>
              </p:cNvSpPr>
              <p:nvPr/>
            </p:nvSpPr>
            <p:spPr bwMode="auto">
              <a:xfrm>
                <a:off x="4865" y="3547"/>
                <a:ext cx="96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8" y="11"/>
                  </a:cxn>
                  <a:cxn ang="0">
                    <a:pos x="43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40"/>
                  </a:cxn>
                  <a:cxn ang="0">
                    <a:pos x="76" y="45"/>
                  </a:cxn>
                  <a:cxn ang="0">
                    <a:pos x="78" y="51"/>
                  </a:cxn>
                  <a:cxn ang="0">
                    <a:pos x="83" y="57"/>
                  </a:cxn>
                  <a:cxn ang="0">
                    <a:pos x="87" y="57"/>
                  </a:cxn>
                  <a:cxn ang="0">
                    <a:pos x="92" y="63"/>
                  </a:cxn>
                  <a:cxn ang="0">
                    <a:pos x="95" y="69"/>
                  </a:cxn>
                </a:cxnLst>
                <a:rect l="0" t="0" r="r" b="b"/>
                <a:pathLst>
                  <a:path w="96" h="70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40"/>
                    </a:lnTo>
                    <a:lnTo>
                      <a:pt x="76" y="45"/>
                    </a:lnTo>
                    <a:lnTo>
                      <a:pt x="78" y="51"/>
                    </a:lnTo>
                    <a:lnTo>
                      <a:pt x="83" y="57"/>
                    </a:lnTo>
                    <a:lnTo>
                      <a:pt x="87" y="57"/>
                    </a:lnTo>
                    <a:lnTo>
                      <a:pt x="92" y="63"/>
                    </a:lnTo>
                    <a:lnTo>
                      <a:pt x="95" y="6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1" name="Freeform 257"/>
              <p:cNvSpPr>
                <a:spLocks/>
              </p:cNvSpPr>
              <p:nvPr/>
            </p:nvSpPr>
            <p:spPr bwMode="auto">
              <a:xfrm>
                <a:off x="4789" y="3853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0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2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0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2" name="Freeform 258"/>
              <p:cNvSpPr>
                <a:spLocks/>
              </p:cNvSpPr>
              <p:nvPr/>
            </p:nvSpPr>
            <p:spPr bwMode="auto">
              <a:xfrm>
                <a:off x="4878" y="3499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3" name="Freeform 259"/>
              <p:cNvSpPr>
                <a:spLocks/>
              </p:cNvSpPr>
              <p:nvPr/>
            </p:nvSpPr>
            <p:spPr bwMode="auto">
              <a:xfrm>
                <a:off x="4899" y="3482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1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8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1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8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4" name="Freeform 260"/>
              <p:cNvSpPr>
                <a:spLocks/>
              </p:cNvSpPr>
              <p:nvPr/>
            </p:nvSpPr>
            <p:spPr bwMode="auto">
              <a:xfrm>
                <a:off x="4773" y="3550"/>
                <a:ext cx="79" cy="30"/>
              </a:xfrm>
              <a:custGeom>
                <a:avLst/>
                <a:gdLst/>
                <a:ahLst/>
                <a:cxnLst>
                  <a:cxn ang="0">
                    <a:pos x="78" y="29"/>
                  </a:cxn>
                  <a:cxn ang="0">
                    <a:pos x="78" y="23"/>
                  </a:cxn>
                  <a:cxn ang="0">
                    <a:pos x="73" y="20"/>
                  </a:cxn>
                  <a:cxn ang="0">
                    <a:pos x="70" y="14"/>
                  </a:cxn>
                  <a:cxn ang="0">
                    <a:pos x="66" y="11"/>
                  </a:cxn>
                  <a:cxn ang="0">
                    <a:pos x="61" y="8"/>
                  </a:cxn>
                  <a:cxn ang="0">
                    <a:pos x="56" y="5"/>
                  </a:cxn>
                  <a:cxn ang="0">
                    <a:pos x="52" y="2"/>
                  </a:cxn>
                  <a:cxn ang="0">
                    <a:pos x="47" y="2"/>
                  </a:cxn>
                  <a:cxn ang="0">
                    <a:pos x="37" y="2"/>
                  </a:cxn>
                  <a:cxn ang="0">
                    <a:pos x="33" y="2"/>
                  </a:cxn>
                  <a:cxn ang="0">
                    <a:pos x="28" y="2"/>
                  </a:cxn>
                  <a:cxn ang="0">
                    <a:pos x="23" y="2"/>
                  </a:cxn>
                  <a:cxn ang="0">
                    <a:pos x="19" y="2"/>
                  </a:cxn>
                  <a:cxn ang="0">
                    <a:pos x="14" y="2"/>
                  </a:cxn>
                  <a:cxn ang="0">
                    <a:pos x="9" y="2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30">
                    <a:moveTo>
                      <a:pt x="78" y="29"/>
                    </a:moveTo>
                    <a:lnTo>
                      <a:pt x="78" y="23"/>
                    </a:lnTo>
                    <a:lnTo>
                      <a:pt x="73" y="20"/>
                    </a:lnTo>
                    <a:lnTo>
                      <a:pt x="70" y="14"/>
                    </a:lnTo>
                    <a:lnTo>
                      <a:pt x="66" y="11"/>
                    </a:lnTo>
                    <a:lnTo>
                      <a:pt x="61" y="8"/>
                    </a:lnTo>
                    <a:lnTo>
                      <a:pt x="56" y="5"/>
                    </a:lnTo>
                    <a:lnTo>
                      <a:pt x="52" y="2"/>
                    </a:lnTo>
                    <a:lnTo>
                      <a:pt x="47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19" y="2"/>
                    </a:lnTo>
                    <a:lnTo>
                      <a:pt x="14" y="2"/>
                    </a:lnTo>
                    <a:lnTo>
                      <a:pt x="9" y="2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5" name="Freeform 261"/>
              <p:cNvSpPr>
                <a:spLocks/>
              </p:cNvSpPr>
              <p:nvPr/>
            </p:nvSpPr>
            <p:spPr bwMode="auto">
              <a:xfrm>
                <a:off x="4797" y="3502"/>
                <a:ext cx="77" cy="24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4" y="20"/>
                  </a:cxn>
                  <a:cxn ang="0">
                    <a:pos x="9" y="17"/>
                  </a:cxn>
                  <a:cxn ang="0">
                    <a:pos x="14" y="17"/>
                  </a:cxn>
                  <a:cxn ang="0">
                    <a:pos x="19" y="17"/>
                  </a:cxn>
                  <a:cxn ang="0">
                    <a:pos x="23" y="17"/>
                  </a:cxn>
                  <a:cxn ang="0">
                    <a:pos x="28" y="17"/>
                  </a:cxn>
                  <a:cxn ang="0">
                    <a:pos x="33" y="14"/>
                  </a:cxn>
                  <a:cxn ang="0">
                    <a:pos x="37" y="12"/>
                  </a:cxn>
                  <a:cxn ang="0">
                    <a:pos x="42" y="12"/>
                  </a:cxn>
                  <a:cxn ang="0">
                    <a:pos x="47" y="12"/>
                  </a:cxn>
                  <a:cxn ang="0">
                    <a:pos x="52" y="8"/>
                  </a:cxn>
                  <a:cxn ang="0">
                    <a:pos x="56" y="5"/>
                  </a:cxn>
                  <a:cxn ang="0">
                    <a:pos x="61" y="3"/>
                  </a:cxn>
                  <a:cxn ang="0">
                    <a:pos x="66" y="3"/>
                  </a:cxn>
                  <a:cxn ang="0">
                    <a:pos x="71" y="0"/>
                  </a:cxn>
                  <a:cxn ang="0">
                    <a:pos x="76" y="0"/>
                  </a:cxn>
                </a:cxnLst>
                <a:rect l="0" t="0" r="r" b="b"/>
                <a:pathLst>
                  <a:path w="77" h="24">
                    <a:moveTo>
                      <a:pt x="0" y="23"/>
                    </a:moveTo>
                    <a:lnTo>
                      <a:pt x="4" y="20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9" y="17"/>
                    </a:lnTo>
                    <a:lnTo>
                      <a:pt x="23" y="17"/>
                    </a:lnTo>
                    <a:lnTo>
                      <a:pt x="28" y="17"/>
                    </a:lnTo>
                    <a:lnTo>
                      <a:pt x="33" y="14"/>
                    </a:lnTo>
                    <a:lnTo>
                      <a:pt x="37" y="12"/>
                    </a:lnTo>
                    <a:lnTo>
                      <a:pt x="42" y="12"/>
                    </a:lnTo>
                    <a:lnTo>
                      <a:pt x="47" y="12"/>
                    </a:lnTo>
                    <a:lnTo>
                      <a:pt x="52" y="8"/>
                    </a:lnTo>
                    <a:lnTo>
                      <a:pt x="56" y="5"/>
                    </a:lnTo>
                    <a:lnTo>
                      <a:pt x="61" y="3"/>
                    </a:lnTo>
                    <a:lnTo>
                      <a:pt x="66" y="3"/>
                    </a:lnTo>
                    <a:lnTo>
                      <a:pt x="71" y="0"/>
                    </a:lnTo>
                    <a:lnTo>
                      <a:pt x="76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6" name="Freeform 262"/>
              <p:cNvSpPr>
                <a:spLocks/>
              </p:cNvSpPr>
              <p:nvPr/>
            </p:nvSpPr>
            <p:spPr bwMode="auto">
              <a:xfrm>
                <a:off x="4783" y="3901"/>
                <a:ext cx="148" cy="47"/>
              </a:xfrm>
              <a:custGeom>
                <a:avLst/>
                <a:gdLst/>
                <a:ahLst/>
                <a:cxnLst>
                  <a:cxn ang="0">
                    <a:pos x="147" y="46"/>
                  </a:cxn>
                  <a:cxn ang="0">
                    <a:pos x="142" y="42"/>
                  </a:cxn>
                  <a:cxn ang="0">
                    <a:pos x="130" y="34"/>
                  </a:cxn>
                  <a:cxn ang="0">
                    <a:pos x="125" y="31"/>
                  </a:cxn>
                  <a:cxn ang="0">
                    <a:pos x="121" y="31"/>
                  </a:cxn>
                  <a:cxn ang="0">
                    <a:pos x="116" y="25"/>
                  </a:cxn>
                  <a:cxn ang="0">
                    <a:pos x="111" y="25"/>
                  </a:cxn>
                  <a:cxn ang="0">
                    <a:pos x="106" y="20"/>
                  </a:cxn>
                  <a:cxn ang="0">
                    <a:pos x="101" y="20"/>
                  </a:cxn>
                  <a:cxn ang="0">
                    <a:pos x="97" y="17"/>
                  </a:cxn>
                  <a:cxn ang="0">
                    <a:pos x="92" y="17"/>
                  </a:cxn>
                  <a:cxn ang="0">
                    <a:pos x="87" y="17"/>
                  </a:cxn>
                  <a:cxn ang="0">
                    <a:pos x="83" y="17"/>
                  </a:cxn>
                  <a:cxn ang="0">
                    <a:pos x="77" y="17"/>
                  </a:cxn>
                  <a:cxn ang="0">
                    <a:pos x="73" y="17"/>
                  </a:cxn>
                  <a:cxn ang="0">
                    <a:pos x="69" y="17"/>
                  </a:cxn>
                  <a:cxn ang="0">
                    <a:pos x="63" y="14"/>
                  </a:cxn>
                  <a:cxn ang="0">
                    <a:pos x="59" y="14"/>
                  </a:cxn>
                  <a:cxn ang="0">
                    <a:pos x="54" y="11"/>
                  </a:cxn>
                  <a:cxn ang="0">
                    <a:pos x="42" y="8"/>
                  </a:cxn>
                  <a:cxn ang="0">
                    <a:pos x="33" y="3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148" h="47">
                    <a:moveTo>
                      <a:pt x="147" y="46"/>
                    </a:moveTo>
                    <a:lnTo>
                      <a:pt x="142" y="42"/>
                    </a:lnTo>
                    <a:lnTo>
                      <a:pt x="130" y="34"/>
                    </a:lnTo>
                    <a:lnTo>
                      <a:pt x="125" y="31"/>
                    </a:lnTo>
                    <a:lnTo>
                      <a:pt x="121" y="31"/>
                    </a:lnTo>
                    <a:lnTo>
                      <a:pt x="116" y="25"/>
                    </a:lnTo>
                    <a:lnTo>
                      <a:pt x="111" y="25"/>
                    </a:lnTo>
                    <a:lnTo>
                      <a:pt x="106" y="20"/>
                    </a:lnTo>
                    <a:lnTo>
                      <a:pt x="101" y="20"/>
                    </a:lnTo>
                    <a:lnTo>
                      <a:pt x="97" y="17"/>
                    </a:lnTo>
                    <a:lnTo>
                      <a:pt x="92" y="17"/>
                    </a:lnTo>
                    <a:lnTo>
                      <a:pt x="87" y="17"/>
                    </a:lnTo>
                    <a:lnTo>
                      <a:pt x="83" y="17"/>
                    </a:lnTo>
                    <a:lnTo>
                      <a:pt x="77" y="17"/>
                    </a:lnTo>
                    <a:lnTo>
                      <a:pt x="73" y="17"/>
                    </a:lnTo>
                    <a:lnTo>
                      <a:pt x="69" y="17"/>
                    </a:lnTo>
                    <a:lnTo>
                      <a:pt x="63" y="14"/>
                    </a:lnTo>
                    <a:lnTo>
                      <a:pt x="59" y="14"/>
                    </a:lnTo>
                    <a:lnTo>
                      <a:pt x="54" y="11"/>
                    </a:lnTo>
                    <a:lnTo>
                      <a:pt x="42" y="8"/>
                    </a:lnTo>
                    <a:lnTo>
                      <a:pt x="33" y="3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7" name="Freeform 263"/>
              <p:cNvSpPr>
                <a:spLocks/>
              </p:cNvSpPr>
              <p:nvPr/>
            </p:nvSpPr>
            <p:spPr bwMode="auto">
              <a:xfrm>
                <a:off x="4780" y="3530"/>
                <a:ext cx="120" cy="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25" y="3"/>
                  </a:cxn>
                  <a:cxn ang="0">
                    <a:pos x="35" y="3"/>
                  </a:cxn>
                  <a:cxn ang="0">
                    <a:pos x="40" y="3"/>
                  </a:cxn>
                  <a:cxn ang="0">
                    <a:pos x="45" y="3"/>
                  </a:cxn>
                  <a:cxn ang="0">
                    <a:pos x="49" y="5"/>
                  </a:cxn>
                  <a:cxn ang="0">
                    <a:pos x="54" y="8"/>
                  </a:cxn>
                  <a:cxn ang="0">
                    <a:pos x="54" y="14"/>
                  </a:cxn>
                  <a:cxn ang="0">
                    <a:pos x="59" y="14"/>
                  </a:cxn>
                  <a:cxn ang="0">
                    <a:pos x="61" y="20"/>
                  </a:cxn>
                  <a:cxn ang="0">
                    <a:pos x="66" y="23"/>
                  </a:cxn>
                  <a:cxn ang="0">
                    <a:pos x="71" y="25"/>
                  </a:cxn>
                  <a:cxn ang="0">
                    <a:pos x="75" y="25"/>
                  </a:cxn>
                  <a:cxn ang="0">
                    <a:pos x="80" y="28"/>
                  </a:cxn>
                  <a:cxn ang="0">
                    <a:pos x="85" y="31"/>
                  </a:cxn>
                  <a:cxn ang="0">
                    <a:pos x="87" y="37"/>
                  </a:cxn>
                  <a:cxn ang="0">
                    <a:pos x="90" y="42"/>
                  </a:cxn>
                  <a:cxn ang="0">
                    <a:pos x="95" y="45"/>
                  </a:cxn>
                  <a:cxn ang="0">
                    <a:pos x="97" y="50"/>
                  </a:cxn>
                  <a:cxn ang="0">
                    <a:pos x="102" y="54"/>
                  </a:cxn>
                  <a:cxn ang="0">
                    <a:pos x="104" y="59"/>
                  </a:cxn>
                  <a:cxn ang="0">
                    <a:pos x="109" y="62"/>
                  </a:cxn>
                  <a:cxn ang="0">
                    <a:pos x="114" y="67"/>
                  </a:cxn>
                  <a:cxn ang="0">
                    <a:pos x="119" y="71"/>
                  </a:cxn>
                </a:cxnLst>
                <a:rect l="0" t="0" r="r" b="b"/>
                <a:pathLst>
                  <a:path w="120" h="72">
                    <a:moveTo>
                      <a:pt x="0" y="0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25" y="3"/>
                    </a:lnTo>
                    <a:lnTo>
                      <a:pt x="35" y="3"/>
                    </a:lnTo>
                    <a:lnTo>
                      <a:pt x="40" y="3"/>
                    </a:lnTo>
                    <a:lnTo>
                      <a:pt x="45" y="3"/>
                    </a:lnTo>
                    <a:lnTo>
                      <a:pt x="49" y="5"/>
                    </a:lnTo>
                    <a:lnTo>
                      <a:pt x="54" y="8"/>
                    </a:lnTo>
                    <a:lnTo>
                      <a:pt x="54" y="14"/>
                    </a:lnTo>
                    <a:lnTo>
                      <a:pt x="59" y="14"/>
                    </a:lnTo>
                    <a:lnTo>
                      <a:pt x="61" y="20"/>
                    </a:lnTo>
                    <a:lnTo>
                      <a:pt x="66" y="23"/>
                    </a:lnTo>
                    <a:lnTo>
                      <a:pt x="71" y="25"/>
                    </a:lnTo>
                    <a:lnTo>
                      <a:pt x="75" y="25"/>
                    </a:lnTo>
                    <a:lnTo>
                      <a:pt x="80" y="28"/>
                    </a:lnTo>
                    <a:lnTo>
                      <a:pt x="85" y="31"/>
                    </a:lnTo>
                    <a:lnTo>
                      <a:pt x="87" y="37"/>
                    </a:lnTo>
                    <a:lnTo>
                      <a:pt x="90" y="42"/>
                    </a:lnTo>
                    <a:lnTo>
                      <a:pt x="95" y="45"/>
                    </a:lnTo>
                    <a:lnTo>
                      <a:pt x="97" y="50"/>
                    </a:lnTo>
                    <a:lnTo>
                      <a:pt x="102" y="54"/>
                    </a:lnTo>
                    <a:lnTo>
                      <a:pt x="104" y="59"/>
                    </a:lnTo>
                    <a:lnTo>
                      <a:pt x="109" y="62"/>
                    </a:lnTo>
                    <a:lnTo>
                      <a:pt x="114" y="67"/>
                    </a:lnTo>
                    <a:lnTo>
                      <a:pt x="119" y="71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68" name="Freeform 264"/>
              <p:cNvSpPr>
                <a:spLocks/>
              </p:cNvSpPr>
              <p:nvPr/>
            </p:nvSpPr>
            <p:spPr bwMode="auto">
              <a:xfrm>
                <a:off x="4818" y="3910"/>
                <a:ext cx="96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14" y="3"/>
                  </a:cxn>
                  <a:cxn ang="0">
                    <a:pos x="19" y="5"/>
                  </a:cxn>
                  <a:cxn ang="0">
                    <a:pos x="23" y="5"/>
                  </a:cxn>
                  <a:cxn ang="0">
                    <a:pos x="28" y="5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42" y="11"/>
                  </a:cxn>
                  <a:cxn ang="0">
                    <a:pos x="47" y="17"/>
                  </a:cxn>
                  <a:cxn ang="0">
                    <a:pos x="52" y="20"/>
                  </a:cxn>
                  <a:cxn ang="0">
                    <a:pos x="57" y="22"/>
                  </a:cxn>
                  <a:cxn ang="0">
                    <a:pos x="61" y="25"/>
                  </a:cxn>
                  <a:cxn ang="0">
                    <a:pos x="64" y="31"/>
                  </a:cxn>
                  <a:cxn ang="0">
                    <a:pos x="69" y="34"/>
                  </a:cxn>
                  <a:cxn ang="0">
                    <a:pos x="71" y="39"/>
                  </a:cxn>
                  <a:cxn ang="0">
                    <a:pos x="75" y="45"/>
                  </a:cxn>
                  <a:cxn ang="0">
                    <a:pos x="78" y="51"/>
                  </a:cxn>
                  <a:cxn ang="0">
                    <a:pos x="83" y="56"/>
                  </a:cxn>
                  <a:cxn ang="0">
                    <a:pos x="87" y="56"/>
                  </a:cxn>
                  <a:cxn ang="0">
                    <a:pos x="92" y="62"/>
                  </a:cxn>
                  <a:cxn ang="0">
                    <a:pos x="95" y="68"/>
                  </a:cxn>
                </a:cxnLst>
                <a:rect l="0" t="0" r="r" b="b"/>
                <a:pathLst>
                  <a:path w="96" h="69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4" y="3"/>
                    </a:lnTo>
                    <a:lnTo>
                      <a:pt x="19" y="5"/>
                    </a:lnTo>
                    <a:lnTo>
                      <a:pt x="23" y="5"/>
                    </a:lnTo>
                    <a:lnTo>
                      <a:pt x="28" y="5"/>
                    </a:lnTo>
                    <a:lnTo>
                      <a:pt x="33" y="8"/>
                    </a:lnTo>
                    <a:lnTo>
                      <a:pt x="37" y="11"/>
                    </a:lnTo>
                    <a:lnTo>
                      <a:pt x="42" y="11"/>
                    </a:lnTo>
                    <a:lnTo>
                      <a:pt x="47" y="17"/>
                    </a:lnTo>
                    <a:lnTo>
                      <a:pt x="52" y="20"/>
                    </a:lnTo>
                    <a:lnTo>
                      <a:pt x="57" y="22"/>
                    </a:lnTo>
                    <a:lnTo>
                      <a:pt x="61" y="25"/>
                    </a:lnTo>
                    <a:lnTo>
                      <a:pt x="64" y="31"/>
                    </a:lnTo>
                    <a:lnTo>
                      <a:pt x="69" y="34"/>
                    </a:lnTo>
                    <a:lnTo>
                      <a:pt x="71" y="39"/>
                    </a:lnTo>
                    <a:lnTo>
                      <a:pt x="75" y="45"/>
                    </a:lnTo>
                    <a:lnTo>
                      <a:pt x="78" y="51"/>
                    </a:lnTo>
                    <a:lnTo>
                      <a:pt x="83" y="56"/>
                    </a:lnTo>
                    <a:lnTo>
                      <a:pt x="87" y="56"/>
                    </a:lnTo>
                    <a:lnTo>
                      <a:pt x="92" y="62"/>
                    </a:lnTo>
                    <a:lnTo>
                      <a:pt x="95" y="6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969" name="Group 265"/>
            <p:cNvGrpSpPr>
              <a:grpSpLocks/>
            </p:cNvGrpSpPr>
            <p:nvPr/>
          </p:nvGrpSpPr>
          <p:grpSpPr bwMode="auto">
            <a:xfrm>
              <a:off x="5203" y="3782"/>
              <a:ext cx="408" cy="246"/>
              <a:chOff x="4919" y="3926"/>
              <a:chExt cx="408" cy="246"/>
            </a:xfrm>
          </p:grpSpPr>
          <p:grpSp>
            <p:nvGrpSpPr>
              <p:cNvPr id="1096970" name="Group 266"/>
              <p:cNvGrpSpPr>
                <a:grpSpLocks/>
              </p:cNvGrpSpPr>
              <p:nvPr/>
            </p:nvGrpSpPr>
            <p:grpSpPr bwMode="auto">
              <a:xfrm>
                <a:off x="4919" y="3926"/>
                <a:ext cx="408" cy="246"/>
                <a:chOff x="4919" y="3926"/>
                <a:chExt cx="408" cy="246"/>
              </a:xfrm>
            </p:grpSpPr>
            <p:sp>
              <p:nvSpPr>
                <p:cNvPr id="1096971" name="Freeform 267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  <a:lnTo>
                        <a:pt x="387" y="188"/>
                      </a:lnTo>
                    </a:path>
                  </a:pathLst>
                </a:custGeom>
                <a:solidFill>
                  <a:srgbClr val="C0FEF9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972" name="Freeform 268"/>
                <p:cNvSpPr>
                  <a:spLocks/>
                </p:cNvSpPr>
                <p:nvPr/>
              </p:nvSpPr>
              <p:spPr bwMode="auto">
                <a:xfrm>
                  <a:off x="4919" y="3926"/>
                  <a:ext cx="408" cy="246"/>
                </a:xfrm>
                <a:custGeom>
                  <a:avLst/>
                  <a:gdLst/>
                  <a:ahLst/>
                  <a:cxnLst>
                    <a:cxn ang="0">
                      <a:pos x="375" y="184"/>
                    </a:cxn>
                    <a:cxn ang="0">
                      <a:pos x="360" y="175"/>
                    </a:cxn>
                    <a:cxn ang="0">
                      <a:pos x="342" y="181"/>
                    </a:cxn>
                    <a:cxn ang="0">
                      <a:pos x="321" y="173"/>
                    </a:cxn>
                    <a:cxn ang="0">
                      <a:pos x="305" y="165"/>
                    </a:cxn>
                    <a:cxn ang="0">
                      <a:pos x="291" y="163"/>
                    </a:cxn>
                    <a:cxn ang="0">
                      <a:pos x="275" y="162"/>
                    </a:cxn>
                    <a:cxn ang="0">
                      <a:pos x="262" y="156"/>
                    </a:cxn>
                    <a:cxn ang="0">
                      <a:pos x="250" y="146"/>
                    </a:cxn>
                    <a:cxn ang="0">
                      <a:pos x="235" y="141"/>
                    </a:cxn>
                    <a:cxn ang="0">
                      <a:pos x="220" y="134"/>
                    </a:cxn>
                    <a:cxn ang="0">
                      <a:pos x="207" y="126"/>
                    </a:cxn>
                    <a:cxn ang="0">
                      <a:pos x="193" y="118"/>
                    </a:cxn>
                    <a:cxn ang="0">
                      <a:pos x="177" y="115"/>
                    </a:cxn>
                    <a:cxn ang="0">
                      <a:pos x="163" y="107"/>
                    </a:cxn>
                    <a:cxn ang="0">
                      <a:pos x="148" y="99"/>
                    </a:cxn>
                    <a:cxn ang="0">
                      <a:pos x="134" y="92"/>
                    </a:cxn>
                    <a:cxn ang="0">
                      <a:pos x="118" y="90"/>
                    </a:cxn>
                    <a:cxn ang="0">
                      <a:pos x="109" y="73"/>
                    </a:cxn>
                    <a:cxn ang="0">
                      <a:pos x="90" y="71"/>
                    </a:cxn>
                    <a:cxn ang="0">
                      <a:pos x="76" y="60"/>
                    </a:cxn>
                    <a:cxn ang="0">
                      <a:pos x="60" y="50"/>
                    </a:cxn>
                    <a:cxn ang="0">
                      <a:pos x="47" y="33"/>
                    </a:cxn>
                    <a:cxn ang="0">
                      <a:pos x="39" y="19"/>
                    </a:cxn>
                    <a:cxn ang="0">
                      <a:pos x="16" y="0"/>
                    </a:cxn>
                    <a:cxn ang="0">
                      <a:pos x="14" y="19"/>
                    </a:cxn>
                    <a:cxn ang="0">
                      <a:pos x="23" y="35"/>
                    </a:cxn>
                    <a:cxn ang="0">
                      <a:pos x="26" y="54"/>
                    </a:cxn>
                    <a:cxn ang="0">
                      <a:pos x="11" y="67"/>
                    </a:cxn>
                    <a:cxn ang="0">
                      <a:pos x="0" y="77"/>
                    </a:cxn>
                    <a:cxn ang="0">
                      <a:pos x="16" y="81"/>
                    </a:cxn>
                    <a:cxn ang="0">
                      <a:pos x="25" y="93"/>
                    </a:cxn>
                    <a:cxn ang="0">
                      <a:pos x="19" y="103"/>
                    </a:cxn>
                    <a:cxn ang="0">
                      <a:pos x="33" y="115"/>
                    </a:cxn>
                    <a:cxn ang="0">
                      <a:pos x="49" y="122"/>
                    </a:cxn>
                    <a:cxn ang="0">
                      <a:pos x="69" y="135"/>
                    </a:cxn>
                    <a:cxn ang="0">
                      <a:pos x="90" y="139"/>
                    </a:cxn>
                    <a:cxn ang="0">
                      <a:pos x="120" y="145"/>
                    </a:cxn>
                    <a:cxn ang="0">
                      <a:pos x="147" y="156"/>
                    </a:cxn>
                    <a:cxn ang="0">
                      <a:pos x="155" y="169"/>
                    </a:cxn>
                    <a:cxn ang="0">
                      <a:pos x="171" y="175"/>
                    </a:cxn>
                    <a:cxn ang="0">
                      <a:pos x="196" y="182"/>
                    </a:cxn>
                    <a:cxn ang="0">
                      <a:pos x="220" y="182"/>
                    </a:cxn>
                    <a:cxn ang="0">
                      <a:pos x="235" y="194"/>
                    </a:cxn>
                    <a:cxn ang="0">
                      <a:pos x="261" y="209"/>
                    </a:cxn>
                    <a:cxn ang="0">
                      <a:pos x="280" y="220"/>
                    </a:cxn>
                    <a:cxn ang="0">
                      <a:pos x="304" y="222"/>
                    </a:cxn>
                    <a:cxn ang="0">
                      <a:pos x="322" y="222"/>
                    </a:cxn>
                    <a:cxn ang="0">
                      <a:pos x="346" y="225"/>
                    </a:cxn>
                    <a:cxn ang="0">
                      <a:pos x="373" y="237"/>
                    </a:cxn>
                    <a:cxn ang="0">
                      <a:pos x="406" y="245"/>
                    </a:cxn>
                    <a:cxn ang="0">
                      <a:pos x="349" y="177"/>
                    </a:cxn>
                  </a:cxnLst>
                  <a:rect l="0" t="0" r="r" b="b"/>
                  <a:pathLst>
                    <a:path w="408" h="246">
                      <a:moveTo>
                        <a:pt x="387" y="188"/>
                      </a:moveTo>
                      <a:lnTo>
                        <a:pt x="384" y="186"/>
                      </a:lnTo>
                      <a:lnTo>
                        <a:pt x="381" y="186"/>
                      </a:lnTo>
                      <a:lnTo>
                        <a:pt x="378" y="184"/>
                      </a:lnTo>
                      <a:lnTo>
                        <a:pt x="375" y="184"/>
                      </a:lnTo>
                      <a:lnTo>
                        <a:pt x="372" y="184"/>
                      </a:lnTo>
                      <a:lnTo>
                        <a:pt x="368" y="184"/>
                      </a:lnTo>
                      <a:lnTo>
                        <a:pt x="367" y="181"/>
                      </a:lnTo>
                      <a:lnTo>
                        <a:pt x="363" y="179"/>
                      </a:lnTo>
                      <a:lnTo>
                        <a:pt x="360" y="175"/>
                      </a:lnTo>
                      <a:lnTo>
                        <a:pt x="357" y="175"/>
                      </a:lnTo>
                      <a:lnTo>
                        <a:pt x="354" y="177"/>
                      </a:lnTo>
                      <a:lnTo>
                        <a:pt x="351" y="177"/>
                      </a:lnTo>
                      <a:lnTo>
                        <a:pt x="345" y="181"/>
                      </a:lnTo>
                      <a:lnTo>
                        <a:pt x="342" y="181"/>
                      </a:lnTo>
                      <a:lnTo>
                        <a:pt x="338" y="177"/>
                      </a:lnTo>
                      <a:lnTo>
                        <a:pt x="335" y="177"/>
                      </a:lnTo>
                      <a:lnTo>
                        <a:pt x="332" y="175"/>
                      </a:lnTo>
                      <a:lnTo>
                        <a:pt x="329" y="173"/>
                      </a:lnTo>
                      <a:lnTo>
                        <a:pt x="321" y="173"/>
                      </a:lnTo>
                      <a:lnTo>
                        <a:pt x="318" y="171"/>
                      </a:lnTo>
                      <a:lnTo>
                        <a:pt x="315" y="169"/>
                      </a:lnTo>
                      <a:lnTo>
                        <a:pt x="311" y="167"/>
                      </a:lnTo>
                      <a:lnTo>
                        <a:pt x="308" y="167"/>
                      </a:lnTo>
                      <a:lnTo>
                        <a:pt x="305" y="165"/>
                      </a:lnTo>
                      <a:lnTo>
                        <a:pt x="302" y="163"/>
                      </a:lnTo>
                      <a:lnTo>
                        <a:pt x="299" y="162"/>
                      </a:lnTo>
                      <a:lnTo>
                        <a:pt x="295" y="160"/>
                      </a:lnTo>
                      <a:lnTo>
                        <a:pt x="292" y="160"/>
                      </a:lnTo>
                      <a:lnTo>
                        <a:pt x="291" y="163"/>
                      </a:lnTo>
                      <a:lnTo>
                        <a:pt x="288" y="163"/>
                      </a:lnTo>
                      <a:lnTo>
                        <a:pt x="285" y="162"/>
                      </a:lnTo>
                      <a:lnTo>
                        <a:pt x="281" y="160"/>
                      </a:lnTo>
                      <a:lnTo>
                        <a:pt x="278" y="162"/>
                      </a:lnTo>
                      <a:lnTo>
                        <a:pt x="275" y="162"/>
                      </a:lnTo>
                      <a:lnTo>
                        <a:pt x="275" y="158"/>
                      </a:lnTo>
                      <a:lnTo>
                        <a:pt x="272" y="156"/>
                      </a:lnTo>
                      <a:lnTo>
                        <a:pt x="268" y="156"/>
                      </a:lnTo>
                      <a:lnTo>
                        <a:pt x="265" y="154"/>
                      </a:lnTo>
                      <a:lnTo>
                        <a:pt x="262" y="156"/>
                      </a:lnTo>
                      <a:lnTo>
                        <a:pt x="261" y="153"/>
                      </a:lnTo>
                      <a:lnTo>
                        <a:pt x="259" y="148"/>
                      </a:lnTo>
                      <a:lnTo>
                        <a:pt x="256" y="146"/>
                      </a:lnTo>
                      <a:lnTo>
                        <a:pt x="253" y="146"/>
                      </a:lnTo>
                      <a:lnTo>
                        <a:pt x="250" y="146"/>
                      </a:lnTo>
                      <a:lnTo>
                        <a:pt x="247" y="148"/>
                      </a:lnTo>
                      <a:lnTo>
                        <a:pt x="243" y="146"/>
                      </a:lnTo>
                      <a:lnTo>
                        <a:pt x="242" y="143"/>
                      </a:lnTo>
                      <a:lnTo>
                        <a:pt x="238" y="141"/>
                      </a:lnTo>
                      <a:lnTo>
                        <a:pt x="235" y="141"/>
                      </a:lnTo>
                      <a:lnTo>
                        <a:pt x="232" y="141"/>
                      </a:lnTo>
                      <a:lnTo>
                        <a:pt x="229" y="141"/>
                      </a:lnTo>
                      <a:lnTo>
                        <a:pt x="226" y="137"/>
                      </a:lnTo>
                      <a:lnTo>
                        <a:pt x="223" y="134"/>
                      </a:lnTo>
                      <a:lnTo>
                        <a:pt x="220" y="134"/>
                      </a:lnTo>
                      <a:lnTo>
                        <a:pt x="216" y="134"/>
                      </a:lnTo>
                      <a:lnTo>
                        <a:pt x="213" y="134"/>
                      </a:lnTo>
                      <a:lnTo>
                        <a:pt x="212" y="129"/>
                      </a:lnTo>
                      <a:lnTo>
                        <a:pt x="210" y="126"/>
                      </a:lnTo>
                      <a:lnTo>
                        <a:pt x="207" y="126"/>
                      </a:lnTo>
                      <a:lnTo>
                        <a:pt x="205" y="122"/>
                      </a:lnTo>
                      <a:lnTo>
                        <a:pt x="202" y="122"/>
                      </a:lnTo>
                      <a:lnTo>
                        <a:pt x="199" y="122"/>
                      </a:lnTo>
                      <a:lnTo>
                        <a:pt x="196" y="120"/>
                      </a:lnTo>
                      <a:lnTo>
                        <a:pt x="193" y="118"/>
                      </a:lnTo>
                      <a:lnTo>
                        <a:pt x="190" y="117"/>
                      </a:lnTo>
                      <a:lnTo>
                        <a:pt x="186" y="117"/>
                      </a:lnTo>
                      <a:lnTo>
                        <a:pt x="183" y="115"/>
                      </a:lnTo>
                      <a:lnTo>
                        <a:pt x="180" y="115"/>
                      </a:lnTo>
                      <a:lnTo>
                        <a:pt x="177" y="115"/>
                      </a:lnTo>
                      <a:lnTo>
                        <a:pt x="174" y="111"/>
                      </a:lnTo>
                      <a:lnTo>
                        <a:pt x="171" y="111"/>
                      </a:lnTo>
                      <a:lnTo>
                        <a:pt x="168" y="111"/>
                      </a:lnTo>
                      <a:lnTo>
                        <a:pt x="164" y="111"/>
                      </a:lnTo>
                      <a:lnTo>
                        <a:pt x="163" y="107"/>
                      </a:lnTo>
                      <a:lnTo>
                        <a:pt x="161" y="103"/>
                      </a:lnTo>
                      <a:lnTo>
                        <a:pt x="158" y="101"/>
                      </a:lnTo>
                      <a:lnTo>
                        <a:pt x="155" y="101"/>
                      </a:lnTo>
                      <a:lnTo>
                        <a:pt x="152" y="99"/>
                      </a:lnTo>
                      <a:lnTo>
                        <a:pt x="148" y="99"/>
                      </a:lnTo>
                      <a:lnTo>
                        <a:pt x="145" y="99"/>
                      </a:lnTo>
                      <a:lnTo>
                        <a:pt x="142" y="101"/>
                      </a:lnTo>
                      <a:lnTo>
                        <a:pt x="141" y="98"/>
                      </a:lnTo>
                      <a:lnTo>
                        <a:pt x="138" y="96"/>
                      </a:lnTo>
                      <a:lnTo>
                        <a:pt x="134" y="92"/>
                      </a:lnTo>
                      <a:lnTo>
                        <a:pt x="131" y="92"/>
                      </a:lnTo>
                      <a:lnTo>
                        <a:pt x="128" y="90"/>
                      </a:lnTo>
                      <a:lnTo>
                        <a:pt x="125" y="92"/>
                      </a:lnTo>
                      <a:lnTo>
                        <a:pt x="121" y="92"/>
                      </a:lnTo>
                      <a:lnTo>
                        <a:pt x="118" y="90"/>
                      </a:lnTo>
                      <a:lnTo>
                        <a:pt x="115" y="88"/>
                      </a:lnTo>
                      <a:lnTo>
                        <a:pt x="115" y="84"/>
                      </a:lnTo>
                      <a:lnTo>
                        <a:pt x="114" y="81"/>
                      </a:lnTo>
                      <a:lnTo>
                        <a:pt x="112" y="77"/>
                      </a:lnTo>
                      <a:lnTo>
                        <a:pt x="109" y="73"/>
                      </a:lnTo>
                      <a:lnTo>
                        <a:pt x="106" y="71"/>
                      </a:lnTo>
                      <a:lnTo>
                        <a:pt x="102" y="71"/>
                      </a:lnTo>
                      <a:lnTo>
                        <a:pt x="96" y="73"/>
                      </a:lnTo>
                      <a:lnTo>
                        <a:pt x="93" y="71"/>
                      </a:lnTo>
                      <a:lnTo>
                        <a:pt x="90" y="71"/>
                      </a:lnTo>
                      <a:lnTo>
                        <a:pt x="87" y="69"/>
                      </a:lnTo>
                      <a:lnTo>
                        <a:pt x="85" y="65"/>
                      </a:lnTo>
                      <a:lnTo>
                        <a:pt x="82" y="64"/>
                      </a:lnTo>
                      <a:lnTo>
                        <a:pt x="79" y="62"/>
                      </a:lnTo>
                      <a:lnTo>
                        <a:pt x="76" y="60"/>
                      </a:lnTo>
                      <a:lnTo>
                        <a:pt x="73" y="60"/>
                      </a:lnTo>
                      <a:lnTo>
                        <a:pt x="69" y="58"/>
                      </a:lnTo>
                      <a:lnTo>
                        <a:pt x="66" y="54"/>
                      </a:lnTo>
                      <a:lnTo>
                        <a:pt x="63" y="52"/>
                      </a:lnTo>
                      <a:lnTo>
                        <a:pt x="60" y="50"/>
                      </a:lnTo>
                      <a:lnTo>
                        <a:pt x="58" y="47"/>
                      </a:lnTo>
                      <a:lnTo>
                        <a:pt x="55" y="43"/>
                      </a:lnTo>
                      <a:lnTo>
                        <a:pt x="53" y="39"/>
                      </a:lnTo>
                      <a:lnTo>
                        <a:pt x="50" y="35"/>
                      </a:lnTo>
                      <a:lnTo>
                        <a:pt x="47" y="33"/>
                      </a:lnTo>
                      <a:lnTo>
                        <a:pt x="47" y="29"/>
                      </a:lnTo>
                      <a:lnTo>
                        <a:pt x="44" y="28"/>
                      </a:lnTo>
                      <a:lnTo>
                        <a:pt x="43" y="24"/>
                      </a:lnTo>
                      <a:lnTo>
                        <a:pt x="39" y="22"/>
                      </a:lnTo>
                      <a:lnTo>
                        <a:pt x="39" y="19"/>
                      </a:lnTo>
                      <a:lnTo>
                        <a:pt x="33" y="13"/>
                      </a:lnTo>
                      <a:lnTo>
                        <a:pt x="33" y="5"/>
                      </a:lnTo>
                      <a:lnTo>
                        <a:pt x="25" y="1"/>
                      </a:lnTo>
                      <a:lnTo>
                        <a:pt x="19" y="0"/>
                      </a:lnTo>
                      <a:lnTo>
                        <a:pt x="16" y="0"/>
                      </a:lnTo>
                      <a:lnTo>
                        <a:pt x="14" y="3"/>
                      </a:lnTo>
                      <a:lnTo>
                        <a:pt x="14" y="7"/>
                      </a:lnTo>
                      <a:lnTo>
                        <a:pt x="14" y="11"/>
                      </a:lnTo>
                      <a:lnTo>
                        <a:pt x="14" y="14"/>
                      </a:lnTo>
                      <a:lnTo>
                        <a:pt x="14" y="19"/>
                      </a:lnTo>
                      <a:lnTo>
                        <a:pt x="16" y="22"/>
                      </a:lnTo>
                      <a:lnTo>
                        <a:pt x="17" y="26"/>
                      </a:lnTo>
                      <a:lnTo>
                        <a:pt x="19" y="29"/>
                      </a:lnTo>
                      <a:lnTo>
                        <a:pt x="22" y="31"/>
                      </a:lnTo>
                      <a:lnTo>
                        <a:pt x="23" y="35"/>
                      </a:lnTo>
                      <a:lnTo>
                        <a:pt x="23" y="39"/>
                      </a:lnTo>
                      <a:lnTo>
                        <a:pt x="23" y="43"/>
                      </a:lnTo>
                      <a:lnTo>
                        <a:pt x="25" y="47"/>
                      </a:lnTo>
                      <a:lnTo>
                        <a:pt x="26" y="50"/>
                      </a:lnTo>
                      <a:lnTo>
                        <a:pt x="26" y="54"/>
                      </a:lnTo>
                      <a:lnTo>
                        <a:pt x="25" y="58"/>
                      </a:lnTo>
                      <a:lnTo>
                        <a:pt x="23" y="62"/>
                      </a:lnTo>
                      <a:lnTo>
                        <a:pt x="17" y="65"/>
                      </a:lnTo>
                      <a:lnTo>
                        <a:pt x="14" y="65"/>
                      </a:lnTo>
                      <a:lnTo>
                        <a:pt x="11" y="67"/>
                      </a:lnTo>
                      <a:lnTo>
                        <a:pt x="8" y="67"/>
                      </a:lnTo>
                      <a:lnTo>
                        <a:pt x="5" y="67"/>
                      </a:lnTo>
                      <a:lnTo>
                        <a:pt x="1" y="69"/>
                      </a:lnTo>
                      <a:lnTo>
                        <a:pt x="0" y="73"/>
                      </a:lnTo>
                      <a:lnTo>
                        <a:pt x="0" y="77"/>
                      </a:lnTo>
                      <a:lnTo>
                        <a:pt x="3" y="79"/>
                      </a:lnTo>
                      <a:lnTo>
                        <a:pt x="6" y="81"/>
                      </a:lnTo>
                      <a:lnTo>
                        <a:pt x="9" y="81"/>
                      </a:lnTo>
                      <a:lnTo>
                        <a:pt x="12" y="83"/>
                      </a:lnTo>
                      <a:lnTo>
                        <a:pt x="16" y="81"/>
                      </a:lnTo>
                      <a:lnTo>
                        <a:pt x="19" y="83"/>
                      </a:lnTo>
                      <a:lnTo>
                        <a:pt x="22" y="84"/>
                      </a:lnTo>
                      <a:lnTo>
                        <a:pt x="25" y="86"/>
                      </a:lnTo>
                      <a:lnTo>
                        <a:pt x="25" y="90"/>
                      </a:lnTo>
                      <a:lnTo>
                        <a:pt x="25" y="93"/>
                      </a:lnTo>
                      <a:lnTo>
                        <a:pt x="22" y="92"/>
                      </a:lnTo>
                      <a:lnTo>
                        <a:pt x="19" y="92"/>
                      </a:lnTo>
                      <a:lnTo>
                        <a:pt x="17" y="96"/>
                      </a:lnTo>
                      <a:lnTo>
                        <a:pt x="19" y="99"/>
                      </a:lnTo>
                      <a:lnTo>
                        <a:pt x="19" y="103"/>
                      </a:lnTo>
                      <a:lnTo>
                        <a:pt x="20" y="107"/>
                      </a:lnTo>
                      <a:lnTo>
                        <a:pt x="23" y="109"/>
                      </a:lnTo>
                      <a:lnTo>
                        <a:pt x="26" y="111"/>
                      </a:lnTo>
                      <a:lnTo>
                        <a:pt x="30" y="112"/>
                      </a:lnTo>
                      <a:lnTo>
                        <a:pt x="33" y="115"/>
                      </a:lnTo>
                      <a:lnTo>
                        <a:pt x="36" y="117"/>
                      </a:lnTo>
                      <a:lnTo>
                        <a:pt x="39" y="117"/>
                      </a:lnTo>
                      <a:lnTo>
                        <a:pt x="43" y="118"/>
                      </a:lnTo>
                      <a:lnTo>
                        <a:pt x="46" y="120"/>
                      </a:lnTo>
                      <a:lnTo>
                        <a:pt x="49" y="122"/>
                      </a:lnTo>
                      <a:lnTo>
                        <a:pt x="52" y="124"/>
                      </a:lnTo>
                      <a:lnTo>
                        <a:pt x="55" y="127"/>
                      </a:lnTo>
                      <a:lnTo>
                        <a:pt x="58" y="129"/>
                      </a:lnTo>
                      <a:lnTo>
                        <a:pt x="61" y="132"/>
                      </a:lnTo>
                      <a:lnTo>
                        <a:pt x="69" y="135"/>
                      </a:lnTo>
                      <a:lnTo>
                        <a:pt x="73" y="137"/>
                      </a:lnTo>
                      <a:lnTo>
                        <a:pt x="76" y="139"/>
                      </a:lnTo>
                      <a:lnTo>
                        <a:pt x="84" y="139"/>
                      </a:lnTo>
                      <a:lnTo>
                        <a:pt x="87" y="139"/>
                      </a:lnTo>
                      <a:lnTo>
                        <a:pt x="90" y="139"/>
                      </a:lnTo>
                      <a:lnTo>
                        <a:pt x="98" y="139"/>
                      </a:lnTo>
                      <a:lnTo>
                        <a:pt x="104" y="146"/>
                      </a:lnTo>
                      <a:lnTo>
                        <a:pt x="111" y="146"/>
                      </a:lnTo>
                      <a:lnTo>
                        <a:pt x="114" y="145"/>
                      </a:lnTo>
                      <a:lnTo>
                        <a:pt x="120" y="145"/>
                      </a:lnTo>
                      <a:lnTo>
                        <a:pt x="126" y="145"/>
                      </a:lnTo>
                      <a:lnTo>
                        <a:pt x="133" y="145"/>
                      </a:lnTo>
                      <a:lnTo>
                        <a:pt x="139" y="153"/>
                      </a:lnTo>
                      <a:lnTo>
                        <a:pt x="145" y="153"/>
                      </a:lnTo>
                      <a:lnTo>
                        <a:pt x="147" y="156"/>
                      </a:lnTo>
                      <a:lnTo>
                        <a:pt x="145" y="160"/>
                      </a:lnTo>
                      <a:lnTo>
                        <a:pt x="147" y="163"/>
                      </a:lnTo>
                      <a:lnTo>
                        <a:pt x="148" y="167"/>
                      </a:lnTo>
                      <a:lnTo>
                        <a:pt x="152" y="169"/>
                      </a:lnTo>
                      <a:lnTo>
                        <a:pt x="155" y="169"/>
                      </a:lnTo>
                      <a:lnTo>
                        <a:pt x="158" y="169"/>
                      </a:lnTo>
                      <a:lnTo>
                        <a:pt x="161" y="169"/>
                      </a:lnTo>
                      <a:lnTo>
                        <a:pt x="164" y="171"/>
                      </a:lnTo>
                      <a:lnTo>
                        <a:pt x="168" y="173"/>
                      </a:lnTo>
                      <a:lnTo>
                        <a:pt x="171" y="175"/>
                      </a:lnTo>
                      <a:lnTo>
                        <a:pt x="174" y="177"/>
                      </a:lnTo>
                      <a:lnTo>
                        <a:pt x="177" y="175"/>
                      </a:lnTo>
                      <a:lnTo>
                        <a:pt x="185" y="179"/>
                      </a:lnTo>
                      <a:lnTo>
                        <a:pt x="193" y="182"/>
                      </a:lnTo>
                      <a:lnTo>
                        <a:pt x="196" y="182"/>
                      </a:lnTo>
                      <a:lnTo>
                        <a:pt x="204" y="182"/>
                      </a:lnTo>
                      <a:lnTo>
                        <a:pt x="210" y="182"/>
                      </a:lnTo>
                      <a:lnTo>
                        <a:pt x="213" y="182"/>
                      </a:lnTo>
                      <a:lnTo>
                        <a:pt x="216" y="182"/>
                      </a:lnTo>
                      <a:lnTo>
                        <a:pt x="220" y="182"/>
                      </a:lnTo>
                      <a:lnTo>
                        <a:pt x="223" y="184"/>
                      </a:lnTo>
                      <a:lnTo>
                        <a:pt x="226" y="186"/>
                      </a:lnTo>
                      <a:lnTo>
                        <a:pt x="229" y="190"/>
                      </a:lnTo>
                      <a:lnTo>
                        <a:pt x="232" y="192"/>
                      </a:lnTo>
                      <a:lnTo>
                        <a:pt x="235" y="194"/>
                      </a:lnTo>
                      <a:lnTo>
                        <a:pt x="238" y="196"/>
                      </a:lnTo>
                      <a:lnTo>
                        <a:pt x="242" y="197"/>
                      </a:lnTo>
                      <a:lnTo>
                        <a:pt x="248" y="201"/>
                      </a:lnTo>
                      <a:lnTo>
                        <a:pt x="254" y="201"/>
                      </a:lnTo>
                      <a:lnTo>
                        <a:pt x="261" y="209"/>
                      </a:lnTo>
                      <a:lnTo>
                        <a:pt x="267" y="213"/>
                      </a:lnTo>
                      <a:lnTo>
                        <a:pt x="273" y="213"/>
                      </a:lnTo>
                      <a:lnTo>
                        <a:pt x="273" y="220"/>
                      </a:lnTo>
                      <a:lnTo>
                        <a:pt x="277" y="220"/>
                      </a:lnTo>
                      <a:lnTo>
                        <a:pt x="280" y="220"/>
                      </a:lnTo>
                      <a:lnTo>
                        <a:pt x="283" y="218"/>
                      </a:lnTo>
                      <a:lnTo>
                        <a:pt x="286" y="218"/>
                      </a:lnTo>
                      <a:lnTo>
                        <a:pt x="289" y="218"/>
                      </a:lnTo>
                      <a:lnTo>
                        <a:pt x="297" y="222"/>
                      </a:lnTo>
                      <a:lnTo>
                        <a:pt x="304" y="222"/>
                      </a:lnTo>
                      <a:lnTo>
                        <a:pt x="310" y="222"/>
                      </a:lnTo>
                      <a:lnTo>
                        <a:pt x="313" y="224"/>
                      </a:lnTo>
                      <a:lnTo>
                        <a:pt x="316" y="224"/>
                      </a:lnTo>
                      <a:lnTo>
                        <a:pt x="319" y="224"/>
                      </a:lnTo>
                      <a:lnTo>
                        <a:pt x="322" y="222"/>
                      </a:lnTo>
                      <a:lnTo>
                        <a:pt x="330" y="222"/>
                      </a:lnTo>
                      <a:lnTo>
                        <a:pt x="337" y="222"/>
                      </a:lnTo>
                      <a:lnTo>
                        <a:pt x="340" y="222"/>
                      </a:lnTo>
                      <a:lnTo>
                        <a:pt x="343" y="224"/>
                      </a:lnTo>
                      <a:lnTo>
                        <a:pt x="346" y="225"/>
                      </a:lnTo>
                      <a:lnTo>
                        <a:pt x="348" y="230"/>
                      </a:lnTo>
                      <a:lnTo>
                        <a:pt x="354" y="233"/>
                      </a:lnTo>
                      <a:lnTo>
                        <a:pt x="360" y="233"/>
                      </a:lnTo>
                      <a:lnTo>
                        <a:pt x="367" y="237"/>
                      </a:lnTo>
                      <a:lnTo>
                        <a:pt x="373" y="237"/>
                      </a:lnTo>
                      <a:lnTo>
                        <a:pt x="380" y="241"/>
                      </a:lnTo>
                      <a:lnTo>
                        <a:pt x="386" y="241"/>
                      </a:lnTo>
                      <a:lnTo>
                        <a:pt x="389" y="243"/>
                      </a:lnTo>
                      <a:lnTo>
                        <a:pt x="390" y="239"/>
                      </a:lnTo>
                      <a:lnTo>
                        <a:pt x="406" y="245"/>
                      </a:lnTo>
                      <a:lnTo>
                        <a:pt x="407" y="204"/>
                      </a:lnTo>
                      <a:lnTo>
                        <a:pt x="366" y="185"/>
                      </a:lnTo>
                      <a:lnTo>
                        <a:pt x="405" y="203"/>
                      </a:lnTo>
                      <a:lnTo>
                        <a:pt x="391" y="196"/>
                      </a:lnTo>
                      <a:lnTo>
                        <a:pt x="349" y="177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973" name="Freeform 269"/>
              <p:cNvSpPr>
                <a:spLocks/>
              </p:cNvSpPr>
              <p:nvPr/>
            </p:nvSpPr>
            <p:spPr bwMode="auto">
              <a:xfrm>
                <a:off x="5240" y="4108"/>
                <a:ext cx="17" cy="4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5"/>
                  </a:cxn>
                  <a:cxn ang="0">
                    <a:pos x="16" y="11"/>
                  </a:cxn>
                  <a:cxn ang="0">
                    <a:pos x="16" y="16"/>
                  </a:cxn>
                  <a:cxn ang="0">
                    <a:pos x="8" y="22"/>
                  </a:cxn>
                  <a:cxn ang="0">
                    <a:pos x="8" y="27"/>
                  </a:cxn>
                  <a:cxn ang="0">
                    <a:pos x="0" y="33"/>
                  </a:cxn>
                  <a:cxn ang="0">
                    <a:pos x="0" y="39"/>
                  </a:cxn>
                </a:cxnLst>
                <a:rect l="0" t="0" r="r" b="b"/>
                <a:pathLst>
                  <a:path w="17" h="40">
                    <a:moveTo>
                      <a:pt x="8" y="0"/>
                    </a:moveTo>
                    <a:lnTo>
                      <a:pt x="8" y="5"/>
                    </a:lnTo>
                    <a:lnTo>
                      <a:pt x="16" y="11"/>
                    </a:lnTo>
                    <a:lnTo>
                      <a:pt x="16" y="16"/>
                    </a:lnTo>
                    <a:lnTo>
                      <a:pt x="8" y="22"/>
                    </a:lnTo>
                    <a:lnTo>
                      <a:pt x="8" y="27"/>
                    </a:lnTo>
                    <a:lnTo>
                      <a:pt x="0" y="33"/>
                    </a:lnTo>
                    <a:lnTo>
                      <a:pt x="0" y="3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74" name="Freeform 270"/>
              <p:cNvSpPr>
                <a:spLocks/>
              </p:cNvSpPr>
              <p:nvPr/>
            </p:nvSpPr>
            <p:spPr bwMode="auto">
              <a:xfrm>
                <a:off x="5170" y="4114"/>
                <a:ext cx="46" cy="3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45" y="5"/>
                  </a:cxn>
                  <a:cxn ang="0">
                    <a:pos x="45" y="10"/>
                  </a:cxn>
                  <a:cxn ang="0">
                    <a:pos x="42" y="17"/>
                  </a:cxn>
                  <a:cxn ang="0">
                    <a:pos x="37" y="22"/>
                  </a:cxn>
                  <a:cxn ang="0">
                    <a:pos x="35" y="28"/>
                  </a:cxn>
                  <a:cxn ang="0">
                    <a:pos x="30" y="31"/>
                  </a:cxn>
                  <a:cxn ang="0">
                    <a:pos x="25" y="31"/>
                  </a:cxn>
                  <a:cxn ang="0">
                    <a:pos x="21" y="31"/>
                  </a:cxn>
                  <a:cxn ang="0">
                    <a:pos x="0" y="28"/>
                  </a:cxn>
                </a:cxnLst>
                <a:rect l="0" t="0" r="r" b="b"/>
                <a:pathLst>
                  <a:path w="46" h="32">
                    <a:moveTo>
                      <a:pt x="45" y="0"/>
                    </a:moveTo>
                    <a:lnTo>
                      <a:pt x="45" y="5"/>
                    </a:lnTo>
                    <a:lnTo>
                      <a:pt x="45" y="10"/>
                    </a:lnTo>
                    <a:lnTo>
                      <a:pt x="42" y="17"/>
                    </a:lnTo>
                    <a:lnTo>
                      <a:pt x="37" y="22"/>
                    </a:lnTo>
                    <a:lnTo>
                      <a:pt x="35" y="28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1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75" name="Freeform 271"/>
              <p:cNvSpPr>
                <a:spLocks/>
              </p:cNvSpPr>
              <p:nvPr/>
            </p:nvSpPr>
            <p:spPr bwMode="auto">
              <a:xfrm>
                <a:off x="4989" y="4032"/>
                <a:ext cx="65" cy="31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59" y="0"/>
                  </a:cxn>
                  <a:cxn ang="0">
                    <a:pos x="54" y="0"/>
                  </a:cxn>
                  <a:cxn ang="0">
                    <a:pos x="49" y="2"/>
                  </a:cxn>
                  <a:cxn ang="0">
                    <a:pos x="44" y="2"/>
                  </a:cxn>
                  <a:cxn ang="0">
                    <a:pos x="40" y="5"/>
                  </a:cxn>
                  <a:cxn ang="0">
                    <a:pos x="35" y="5"/>
                  </a:cxn>
                  <a:cxn ang="0">
                    <a:pos x="30" y="8"/>
                  </a:cxn>
                  <a:cxn ang="0">
                    <a:pos x="25" y="8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4" y="19"/>
                  </a:cxn>
                  <a:cxn ang="0">
                    <a:pos x="9" y="22"/>
                  </a:cxn>
                  <a:cxn ang="0">
                    <a:pos x="4" y="24"/>
                  </a:cxn>
                  <a:cxn ang="0">
                    <a:pos x="0" y="30"/>
                  </a:cxn>
                </a:cxnLst>
                <a:rect l="0" t="0" r="r" b="b"/>
                <a:pathLst>
                  <a:path w="65" h="31">
                    <a:moveTo>
                      <a:pt x="64" y="0"/>
                    </a:moveTo>
                    <a:lnTo>
                      <a:pt x="59" y="0"/>
                    </a:lnTo>
                    <a:lnTo>
                      <a:pt x="54" y="0"/>
                    </a:lnTo>
                    <a:lnTo>
                      <a:pt x="49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35" y="5"/>
                    </a:lnTo>
                    <a:lnTo>
                      <a:pt x="30" y="8"/>
                    </a:lnTo>
                    <a:lnTo>
                      <a:pt x="25" y="8"/>
                    </a:lnTo>
                    <a:lnTo>
                      <a:pt x="21" y="11"/>
                    </a:lnTo>
                    <a:lnTo>
                      <a:pt x="16" y="13"/>
                    </a:lnTo>
                    <a:lnTo>
                      <a:pt x="14" y="19"/>
                    </a:lnTo>
                    <a:lnTo>
                      <a:pt x="9" y="22"/>
                    </a:lnTo>
                    <a:lnTo>
                      <a:pt x="4" y="24"/>
                    </a:lnTo>
                    <a:lnTo>
                      <a:pt x="0" y="3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76" name="Freeform 272"/>
              <p:cNvSpPr>
                <a:spLocks/>
              </p:cNvSpPr>
              <p:nvPr/>
            </p:nvSpPr>
            <p:spPr bwMode="auto">
              <a:xfrm>
                <a:off x="4940" y="3991"/>
                <a:ext cx="69" cy="19"/>
              </a:xfrm>
              <a:custGeom>
                <a:avLst/>
                <a:gdLst/>
                <a:ahLst/>
                <a:cxnLst>
                  <a:cxn ang="0">
                    <a:pos x="68" y="5"/>
                  </a:cxn>
                  <a:cxn ang="0">
                    <a:pos x="63" y="5"/>
                  </a:cxn>
                  <a:cxn ang="0">
                    <a:pos x="58" y="3"/>
                  </a:cxn>
                  <a:cxn ang="0">
                    <a:pos x="54" y="3"/>
                  </a:cxn>
                  <a:cxn ang="0">
                    <a:pos x="48" y="3"/>
                  </a:cxn>
                  <a:cxn ang="0">
                    <a:pos x="44" y="3"/>
                  </a:cxn>
                  <a:cxn ang="0">
                    <a:pos x="39" y="0"/>
                  </a:cxn>
                  <a:cxn ang="0">
                    <a:pos x="35" y="5"/>
                  </a:cxn>
                  <a:cxn ang="0">
                    <a:pos x="30" y="5"/>
                  </a:cxn>
                  <a:cxn ang="0">
                    <a:pos x="25" y="5"/>
                  </a:cxn>
                  <a:cxn ang="0">
                    <a:pos x="21" y="5"/>
                  </a:cxn>
                  <a:cxn ang="0">
                    <a:pos x="15" y="5"/>
                  </a:cxn>
                  <a:cxn ang="0">
                    <a:pos x="11" y="5"/>
                  </a:cxn>
                  <a:cxn ang="0">
                    <a:pos x="6" y="9"/>
                  </a:cxn>
                  <a:cxn ang="0">
                    <a:pos x="2" y="12"/>
                  </a:cxn>
                  <a:cxn ang="0">
                    <a:pos x="0" y="18"/>
                  </a:cxn>
                </a:cxnLst>
                <a:rect l="0" t="0" r="r" b="b"/>
                <a:pathLst>
                  <a:path w="69" h="19">
                    <a:moveTo>
                      <a:pt x="68" y="5"/>
                    </a:moveTo>
                    <a:lnTo>
                      <a:pt x="63" y="5"/>
                    </a:lnTo>
                    <a:lnTo>
                      <a:pt x="58" y="3"/>
                    </a:lnTo>
                    <a:lnTo>
                      <a:pt x="54" y="3"/>
                    </a:lnTo>
                    <a:lnTo>
                      <a:pt x="48" y="3"/>
                    </a:lnTo>
                    <a:lnTo>
                      <a:pt x="44" y="3"/>
                    </a:lnTo>
                    <a:lnTo>
                      <a:pt x="39" y="0"/>
                    </a:lnTo>
                    <a:lnTo>
                      <a:pt x="35" y="5"/>
                    </a:lnTo>
                    <a:lnTo>
                      <a:pt x="30" y="5"/>
                    </a:lnTo>
                    <a:lnTo>
                      <a:pt x="25" y="5"/>
                    </a:lnTo>
                    <a:lnTo>
                      <a:pt x="21" y="5"/>
                    </a:lnTo>
                    <a:lnTo>
                      <a:pt x="15" y="5"/>
                    </a:lnTo>
                    <a:lnTo>
                      <a:pt x="11" y="5"/>
                    </a:lnTo>
                    <a:lnTo>
                      <a:pt x="6" y="9"/>
                    </a:lnTo>
                    <a:lnTo>
                      <a:pt x="2" y="12"/>
                    </a:lnTo>
                    <a:lnTo>
                      <a:pt x="0" y="1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77" name="Freeform 273"/>
              <p:cNvSpPr>
                <a:spLocks/>
              </p:cNvSpPr>
              <p:nvPr/>
            </p:nvSpPr>
            <p:spPr bwMode="auto">
              <a:xfrm>
                <a:off x="4980" y="4011"/>
                <a:ext cx="57" cy="3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1" y="3"/>
                  </a:cxn>
                  <a:cxn ang="0">
                    <a:pos x="46" y="3"/>
                  </a:cxn>
                  <a:cxn ang="0">
                    <a:pos x="42" y="5"/>
                  </a:cxn>
                  <a:cxn ang="0">
                    <a:pos x="37" y="5"/>
                  </a:cxn>
                  <a:cxn ang="0">
                    <a:pos x="32" y="8"/>
                  </a:cxn>
                  <a:cxn ang="0">
                    <a:pos x="27" y="11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13" y="20"/>
                  </a:cxn>
                  <a:cxn ang="0">
                    <a:pos x="9" y="23"/>
                  </a:cxn>
                  <a:cxn ang="0">
                    <a:pos x="4" y="26"/>
                  </a:cxn>
                  <a:cxn ang="0">
                    <a:pos x="0" y="29"/>
                  </a:cxn>
                </a:cxnLst>
                <a:rect l="0" t="0" r="r" b="b"/>
                <a:pathLst>
                  <a:path w="57" h="30">
                    <a:moveTo>
                      <a:pt x="56" y="0"/>
                    </a:moveTo>
                    <a:lnTo>
                      <a:pt x="51" y="3"/>
                    </a:lnTo>
                    <a:lnTo>
                      <a:pt x="46" y="3"/>
                    </a:lnTo>
                    <a:lnTo>
                      <a:pt x="42" y="5"/>
                    </a:lnTo>
                    <a:lnTo>
                      <a:pt x="37" y="5"/>
                    </a:lnTo>
                    <a:lnTo>
                      <a:pt x="32" y="8"/>
                    </a:lnTo>
                    <a:lnTo>
                      <a:pt x="27" y="11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9" y="23"/>
                    </a:lnTo>
                    <a:lnTo>
                      <a:pt x="4" y="26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6978" name="Group 274"/>
            <p:cNvGrpSpPr>
              <a:grpSpLocks/>
            </p:cNvGrpSpPr>
            <p:nvPr/>
          </p:nvGrpSpPr>
          <p:grpSpPr bwMode="auto">
            <a:xfrm>
              <a:off x="4848" y="3312"/>
              <a:ext cx="765" cy="719"/>
              <a:chOff x="4564" y="3456"/>
              <a:chExt cx="765" cy="719"/>
            </a:xfrm>
          </p:grpSpPr>
          <p:grpSp>
            <p:nvGrpSpPr>
              <p:cNvPr id="1096979" name="Group 275"/>
              <p:cNvGrpSpPr>
                <a:grpSpLocks/>
              </p:cNvGrpSpPr>
              <p:nvPr/>
            </p:nvGrpSpPr>
            <p:grpSpPr bwMode="auto">
              <a:xfrm>
                <a:off x="4564" y="3456"/>
                <a:ext cx="765" cy="719"/>
                <a:chOff x="4564" y="3456"/>
                <a:chExt cx="765" cy="719"/>
              </a:xfrm>
            </p:grpSpPr>
            <p:sp>
              <p:nvSpPr>
                <p:cNvPr id="1096980" name="Freeform 276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  <a:lnTo>
                        <a:pt x="45" y="42"/>
                      </a:lnTo>
                    </a:path>
                  </a:pathLst>
                </a:custGeom>
                <a:solidFill>
                  <a:srgbClr val="A2C1FE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981" name="Freeform 277"/>
                <p:cNvSpPr>
                  <a:spLocks/>
                </p:cNvSpPr>
                <p:nvPr/>
              </p:nvSpPr>
              <p:spPr bwMode="auto">
                <a:xfrm>
                  <a:off x="4564" y="3456"/>
                  <a:ext cx="765" cy="719"/>
                </a:xfrm>
                <a:custGeom>
                  <a:avLst/>
                  <a:gdLst/>
                  <a:ahLst/>
                  <a:cxnLst>
                    <a:cxn ang="0">
                      <a:pos x="90" y="42"/>
                    </a:cxn>
                    <a:cxn ang="0">
                      <a:pos x="130" y="42"/>
                    </a:cxn>
                    <a:cxn ang="0">
                      <a:pos x="185" y="48"/>
                    </a:cxn>
                    <a:cxn ang="0">
                      <a:pos x="225" y="42"/>
                    </a:cxn>
                    <a:cxn ang="0">
                      <a:pos x="265" y="39"/>
                    </a:cxn>
                    <a:cxn ang="0">
                      <a:pos x="303" y="39"/>
                    </a:cxn>
                    <a:cxn ang="0">
                      <a:pos x="334" y="53"/>
                    </a:cxn>
                    <a:cxn ang="0">
                      <a:pos x="297" y="65"/>
                    </a:cxn>
                    <a:cxn ang="0">
                      <a:pos x="259" y="82"/>
                    </a:cxn>
                    <a:cxn ang="0">
                      <a:pos x="221" y="99"/>
                    </a:cxn>
                    <a:cxn ang="0">
                      <a:pos x="182" y="107"/>
                    </a:cxn>
                    <a:cxn ang="0">
                      <a:pos x="147" y="133"/>
                    </a:cxn>
                    <a:cxn ang="0">
                      <a:pos x="176" y="164"/>
                    </a:cxn>
                    <a:cxn ang="0">
                      <a:pos x="190" y="189"/>
                    </a:cxn>
                    <a:cxn ang="0">
                      <a:pos x="149" y="170"/>
                    </a:cxn>
                    <a:cxn ang="0">
                      <a:pos x="112" y="158"/>
                    </a:cxn>
                    <a:cxn ang="0">
                      <a:pos x="95" y="167"/>
                    </a:cxn>
                    <a:cxn ang="0">
                      <a:pos x="135" y="170"/>
                    </a:cxn>
                    <a:cxn ang="0">
                      <a:pos x="130" y="192"/>
                    </a:cxn>
                    <a:cxn ang="0">
                      <a:pos x="92" y="198"/>
                    </a:cxn>
                    <a:cxn ang="0">
                      <a:pos x="130" y="200"/>
                    </a:cxn>
                    <a:cxn ang="0">
                      <a:pos x="173" y="198"/>
                    </a:cxn>
                    <a:cxn ang="0">
                      <a:pos x="211" y="204"/>
                    </a:cxn>
                    <a:cxn ang="0">
                      <a:pos x="249" y="221"/>
                    </a:cxn>
                    <a:cxn ang="0">
                      <a:pos x="235" y="229"/>
                    </a:cxn>
                    <a:cxn ang="0">
                      <a:pos x="194" y="234"/>
                    </a:cxn>
                    <a:cxn ang="0">
                      <a:pos x="230" y="240"/>
                    </a:cxn>
                    <a:cxn ang="0">
                      <a:pos x="244" y="268"/>
                    </a:cxn>
                    <a:cxn ang="0">
                      <a:pos x="206" y="268"/>
                    </a:cxn>
                    <a:cxn ang="0">
                      <a:pos x="254" y="297"/>
                    </a:cxn>
                    <a:cxn ang="0">
                      <a:pos x="247" y="314"/>
                    </a:cxn>
                    <a:cxn ang="0">
                      <a:pos x="230" y="314"/>
                    </a:cxn>
                    <a:cxn ang="0">
                      <a:pos x="261" y="362"/>
                    </a:cxn>
                    <a:cxn ang="0">
                      <a:pos x="211" y="348"/>
                    </a:cxn>
                    <a:cxn ang="0">
                      <a:pos x="242" y="382"/>
                    </a:cxn>
                    <a:cxn ang="0">
                      <a:pos x="242" y="396"/>
                    </a:cxn>
                    <a:cxn ang="0">
                      <a:pos x="249" y="413"/>
                    </a:cxn>
                    <a:cxn ang="0">
                      <a:pos x="289" y="452"/>
                    </a:cxn>
                    <a:cxn ang="0">
                      <a:pos x="259" y="438"/>
                    </a:cxn>
                    <a:cxn ang="0">
                      <a:pos x="270" y="447"/>
                    </a:cxn>
                    <a:cxn ang="0">
                      <a:pos x="309" y="469"/>
                    </a:cxn>
                    <a:cxn ang="0">
                      <a:pos x="303" y="484"/>
                    </a:cxn>
                    <a:cxn ang="0">
                      <a:pos x="337" y="503"/>
                    </a:cxn>
                    <a:cxn ang="0">
                      <a:pos x="386" y="521"/>
                    </a:cxn>
                    <a:cxn ang="0">
                      <a:pos x="394" y="557"/>
                    </a:cxn>
                    <a:cxn ang="0">
                      <a:pos x="398" y="574"/>
                    </a:cxn>
                    <a:cxn ang="0">
                      <a:pos x="444" y="599"/>
                    </a:cxn>
                    <a:cxn ang="0">
                      <a:pos x="503" y="628"/>
                    </a:cxn>
                    <a:cxn ang="0">
                      <a:pos x="529" y="642"/>
                    </a:cxn>
                    <a:cxn ang="0">
                      <a:pos x="572" y="659"/>
                    </a:cxn>
                    <a:cxn ang="0">
                      <a:pos x="595" y="682"/>
                    </a:cxn>
                    <a:cxn ang="0">
                      <a:pos x="643" y="679"/>
                    </a:cxn>
                    <a:cxn ang="0">
                      <a:pos x="688" y="687"/>
                    </a:cxn>
                    <a:cxn ang="0">
                      <a:pos x="731" y="698"/>
                    </a:cxn>
                    <a:cxn ang="0">
                      <a:pos x="11" y="14"/>
                    </a:cxn>
                    <a:cxn ang="0">
                      <a:pos x="59" y="25"/>
                    </a:cxn>
                    <a:cxn ang="0">
                      <a:pos x="104" y="20"/>
                    </a:cxn>
                  </a:cxnLst>
                  <a:rect l="0" t="0" r="r" b="b"/>
                  <a:pathLst>
                    <a:path w="765" h="719">
                      <a:moveTo>
                        <a:pt x="45" y="42"/>
                      </a:moveTo>
                      <a:lnTo>
                        <a:pt x="50" y="42"/>
                      </a:lnTo>
                      <a:lnTo>
                        <a:pt x="54" y="42"/>
                      </a:lnTo>
                      <a:lnTo>
                        <a:pt x="61" y="42"/>
                      </a:lnTo>
                      <a:lnTo>
                        <a:pt x="73" y="42"/>
                      </a:lnTo>
                      <a:lnTo>
                        <a:pt x="78" y="42"/>
                      </a:lnTo>
                      <a:lnTo>
                        <a:pt x="83" y="42"/>
                      </a:lnTo>
                      <a:lnTo>
                        <a:pt x="90" y="42"/>
                      </a:lnTo>
                      <a:lnTo>
                        <a:pt x="95" y="42"/>
                      </a:lnTo>
                      <a:lnTo>
                        <a:pt x="102" y="42"/>
                      </a:lnTo>
                      <a:lnTo>
                        <a:pt x="106" y="42"/>
                      </a:lnTo>
                      <a:lnTo>
                        <a:pt x="112" y="42"/>
                      </a:lnTo>
                      <a:lnTo>
                        <a:pt x="116" y="42"/>
                      </a:lnTo>
                      <a:lnTo>
                        <a:pt x="121" y="42"/>
                      </a:lnTo>
                      <a:lnTo>
                        <a:pt x="126" y="42"/>
                      </a:lnTo>
                      <a:lnTo>
                        <a:pt x="130" y="42"/>
                      </a:lnTo>
                      <a:lnTo>
                        <a:pt x="138" y="45"/>
                      </a:lnTo>
                      <a:lnTo>
                        <a:pt x="142" y="45"/>
                      </a:lnTo>
                      <a:lnTo>
                        <a:pt x="149" y="45"/>
                      </a:lnTo>
                      <a:lnTo>
                        <a:pt x="156" y="45"/>
                      </a:lnTo>
                      <a:lnTo>
                        <a:pt x="164" y="48"/>
                      </a:lnTo>
                      <a:lnTo>
                        <a:pt x="171" y="48"/>
                      </a:lnTo>
                      <a:lnTo>
                        <a:pt x="178" y="48"/>
                      </a:lnTo>
                      <a:lnTo>
                        <a:pt x="185" y="48"/>
                      </a:lnTo>
                      <a:lnTo>
                        <a:pt x="190" y="48"/>
                      </a:lnTo>
                      <a:lnTo>
                        <a:pt x="194" y="48"/>
                      </a:lnTo>
                      <a:lnTo>
                        <a:pt x="199" y="48"/>
                      </a:lnTo>
                      <a:lnTo>
                        <a:pt x="204" y="48"/>
                      </a:lnTo>
                      <a:lnTo>
                        <a:pt x="211" y="48"/>
                      </a:lnTo>
                      <a:lnTo>
                        <a:pt x="216" y="45"/>
                      </a:lnTo>
                      <a:lnTo>
                        <a:pt x="221" y="45"/>
                      </a:lnTo>
                      <a:lnTo>
                        <a:pt x="225" y="42"/>
                      </a:lnTo>
                      <a:lnTo>
                        <a:pt x="230" y="42"/>
                      </a:lnTo>
                      <a:lnTo>
                        <a:pt x="237" y="42"/>
                      </a:lnTo>
                      <a:lnTo>
                        <a:pt x="242" y="39"/>
                      </a:lnTo>
                      <a:lnTo>
                        <a:pt x="247" y="39"/>
                      </a:lnTo>
                      <a:lnTo>
                        <a:pt x="251" y="39"/>
                      </a:lnTo>
                      <a:lnTo>
                        <a:pt x="256" y="39"/>
                      </a:lnTo>
                      <a:lnTo>
                        <a:pt x="261" y="39"/>
                      </a:lnTo>
                      <a:lnTo>
                        <a:pt x="265" y="39"/>
                      </a:lnTo>
                      <a:lnTo>
                        <a:pt x="270" y="39"/>
                      </a:lnTo>
                      <a:lnTo>
                        <a:pt x="275" y="39"/>
                      </a:lnTo>
                      <a:lnTo>
                        <a:pt x="280" y="39"/>
                      </a:lnTo>
                      <a:lnTo>
                        <a:pt x="285" y="39"/>
                      </a:lnTo>
                      <a:lnTo>
                        <a:pt x="289" y="39"/>
                      </a:lnTo>
                      <a:lnTo>
                        <a:pt x="294" y="39"/>
                      </a:lnTo>
                      <a:lnTo>
                        <a:pt x="299" y="39"/>
                      </a:lnTo>
                      <a:lnTo>
                        <a:pt x="303" y="39"/>
                      </a:lnTo>
                      <a:lnTo>
                        <a:pt x="309" y="39"/>
                      </a:lnTo>
                      <a:lnTo>
                        <a:pt x="313" y="42"/>
                      </a:lnTo>
                      <a:lnTo>
                        <a:pt x="318" y="42"/>
                      </a:lnTo>
                      <a:lnTo>
                        <a:pt x="325" y="42"/>
                      </a:lnTo>
                      <a:lnTo>
                        <a:pt x="330" y="45"/>
                      </a:lnTo>
                      <a:lnTo>
                        <a:pt x="334" y="48"/>
                      </a:lnTo>
                      <a:lnTo>
                        <a:pt x="339" y="51"/>
                      </a:lnTo>
                      <a:lnTo>
                        <a:pt x="334" y="53"/>
                      </a:lnTo>
                      <a:lnTo>
                        <a:pt x="330" y="53"/>
                      </a:lnTo>
                      <a:lnTo>
                        <a:pt x="325" y="57"/>
                      </a:lnTo>
                      <a:lnTo>
                        <a:pt x="320" y="57"/>
                      </a:lnTo>
                      <a:lnTo>
                        <a:pt x="316" y="59"/>
                      </a:lnTo>
                      <a:lnTo>
                        <a:pt x="311" y="62"/>
                      </a:lnTo>
                      <a:lnTo>
                        <a:pt x="306" y="62"/>
                      </a:lnTo>
                      <a:lnTo>
                        <a:pt x="301" y="62"/>
                      </a:lnTo>
                      <a:lnTo>
                        <a:pt x="297" y="65"/>
                      </a:lnTo>
                      <a:lnTo>
                        <a:pt x="291" y="67"/>
                      </a:lnTo>
                      <a:lnTo>
                        <a:pt x="287" y="67"/>
                      </a:lnTo>
                      <a:lnTo>
                        <a:pt x="283" y="70"/>
                      </a:lnTo>
                      <a:lnTo>
                        <a:pt x="277" y="73"/>
                      </a:lnTo>
                      <a:lnTo>
                        <a:pt x="273" y="76"/>
                      </a:lnTo>
                      <a:lnTo>
                        <a:pt x="268" y="76"/>
                      </a:lnTo>
                      <a:lnTo>
                        <a:pt x="263" y="79"/>
                      </a:lnTo>
                      <a:lnTo>
                        <a:pt x="259" y="82"/>
                      </a:lnTo>
                      <a:lnTo>
                        <a:pt x="254" y="85"/>
                      </a:lnTo>
                      <a:lnTo>
                        <a:pt x="249" y="87"/>
                      </a:lnTo>
                      <a:lnTo>
                        <a:pt x="244" y="90"/>
                      </a:lnTo>
                      <a:lnTo>
                        <a:pt x="239" y="90"/>
                      </a:lnTo>
                      <a:lnTo>
                        <a:pt x="235" y="93"/>
                      </a:lnTo>
                      <a:lnTo>
                        <a:pt x="230" y="96"/>
                      </a:lnTo>
                      <a:lnTo>
                        <a:pt x="225" y="96"/>
                      </a:lnTo>
                      <a:lnTo>
                        <a:pt x="221" y="99"/>
                      </a:lnTo>
                      <a:lnTo>
                        <a:pt x="216" y="99"/>
                      </a:lnTo>
                      <a:lnTo>
                        <a:pt x="211" y="101"/>
                      </a:lnTo>
                      <a:lnTo>
                        <a:pt x="206" y="101"/>
                      </a:lnTo>
                      <a:lnTo>
                        <a:pt x="202" y="101"/>
                      </a:lnTo>
                      <a:lnTo>
                        <a:pt x="197" y="104"/>
                      </a:lnTo>
                      <a:lnTo>
                        <a:pt x="192" y="107"/>
                      </a:lnTo>
                      <a:lnTo>
                        <a:pt x="188" y="107"/>
                      </a:lnTo>
                      <a:lnTo>
                        <a:pt x="182" y="107"/>
                      </a:lnTo>
                      <a:lnTo>
                        <a:pt x="178" y="107"/>
                      </a:lnTo>
                      <a:lnTo>
                        <a:pt x="173" y="110"/>
                      </a:lnTo>
                      <a:lnTo>
                        <a:pt x="168" y="110"/>
                      </a:lnTo>
                      <a:lnTo>
                        <a:pt x="164" y="113"/>
                      </a:lnTo>
                      <a:lnTo>
                        <a:pt x="159" y="119"/>
                      </a:lnTo>
                      <a:lnTo>
                        <a:pt x="154" y="121"/>
                      </a:lnTo>
                      <a:lnTo>
                        <a:pt x="152" y="127"/>
                      </a:lnTo>
                      <a:lnTo>
                        <a:pt x="147" y="133"/>
                      </a:lnTo>
                      <a:lnTo>
                        <a:pt x="144" y="138"/>
                      </a:lnTo>
                      <a:lnTo>
                        <a:pt x="144" y="144"/>
                      </a:lnTo>
                      <a:lnTo>
                        <a:pt x="149" y="144"/>
                      </a:lnTo>
                      <a:lnTo>
                        <a:pt x="154" y="150"/>
                      </a:lnTo>
                      <a:lnTo>
                        <a:pt x="159" y="153"/>
                      </a:lnTo>
                      <a:lnTo>
                        <a:pt x="164" y="155"/>
                      </a:lnTo>
                      <a:lnTo>
                        <a:pt x="171" y="158"/>
                      </a:lnTo>
                      <a:lnTo>
                        <a:pt x="176" y="164"/>
                      </a:lnTo>
                      <a:lnTo>
                        <a:pt x="180" y="167"/>
                      </a:lnTo>
                      <a:lnTo>
                        <a:pt x="185" y="172"/>
                      </a:lnTo>
                      <a:lnTo>
                        <a:pt x="188" y="178"/>
                      </a:lnTo>
                      <a:lnTo>
                        <a:pt x="192" y="183"/>
                      </a:lnTo>
                      <a:lnTo>
                        <a:pt x="197" y="189"/>
                      </a:lnTo>
                      <a:lnTo>
                        <a:pt x="199" y="195"/>
                      </a:lnTo>
                      <a:lnTo>
                        <a:pt x="194" y="192"/>
                      </a:lnTo>
                      <a:lnTo>
                        <a:pt x="190" y="189"/>
                      </a:lnTo>
                      <a:lnTo>
                        <a:pt x="185" y="187"/>
                      </a:lnTo>
                      <a:lnTo>
                        <a:pt x="180" y="183"/>
                      </a:lnTo>
                      <a:lnTo>
                        <a:pt x="176" y="181"/>
                      </a:lnTo>
                      <a:lnTo>
                        <a:pt x="171" y="181"/>
                      </a:lnTo>
                      <a:lnTo>
                        <a:pt x="166" y="178"/>
                      </a:lnTo>
                      <a:lnTo>
                        <a:pt x="159" y="175"/>
                      </a:lnTo>
                      <a:lnTo>
                        <a:pt x="154" y="172"/>
                      </a:lnTo>
                      <a:lnTo>
                        <a:pt x="149" y="170"/>
                      </a:lnTo>
                      <a:lnTo>
                        <a:pt x="144" y="170"/>
                      </a:lnTo>
                      <a:lnTo>
                        <a:pt x="140" y="167"/>
                      </a:lnTo>
                      <a:lnTo>
                        <a:pt x="135" y="167"/>
                      </a:lnTo>
                      <a:lnTo>
                        <a:pt x="130" y="164"/>
                      </a:lnTo>
                      <a:lnTo>
                        <a:pt x="126" y="164"/>
                      </a:lnTo>
                      <a:lnTo>
                        <a:pt x="121" y="161"/>
                      </a:lnTo>
                      <a:lnTo>
                        <a:pt x="116" y="158"/>
                      </a:lnTo>
                      <a:lnTo>
                        <a:pt x="112" y="158"/>
                      </a:lnTo>
                      <a:lnTo>
                        <a:pt x="106" y="158"/>
                      </a:lnTo>
                      <a:lnTo>
                        <a:pt x="102" y="158"/>
                      </a:lnTo>
                      <a:lnTo>
                        <a:pt x="97" y="161"/>
                      </a:lnTo>
                      <a:lnTo>
                        <a:pt x="92" y="161"/>
                      </a:lnTo>
                      <a:lnTo>
                        <a:pt x="87" y="161"/>
                      </a:lnTo>
                      <a:lnTo>
                        <a:pt x="85" y="167"/>
                      </a:lnTo>
                      <a:lnTo>
                        <a:pt x="90" y="167"/>
                      </a:lnTo>
                      <a:lnTo>
                        <a:pt x="95" y="167"/>
                      </a:lnTo>
                      <a:lnTo>
                        <a:pt x="100" y="167"/>
                      </a:lnTo>
                      <a:lnTo>
                        <a:pt x="106" y="167"/>
                      </a:lnTo>
                      <a:lnTo>
                        <a:pt x="112" y="167"/>
                      </a:lnTo>
                      <a:lnTo>
                        <a:pt x="116" y="167"/>
                      </a:lnTo>
                      <a:lnTo>
                        <a:pt x="121" y="167"/>
                      </a:lnTo>
                      <a:lnTo>
                        <a:pt x="126" y="167"/>
                      </a:lnTo>
                      <a:lnTo>
                        <a:pt x="130" y="170"/>
                      </a:lnTo>
                      <a:lnTo>
                        <a:pt x="135" y="170"/>
                      </a:lnTo>
                      <a:lnTo>
                        <a:pt x="140" y="170"/>
                      </a:lnTo>
                      <a:lnTo>
                        <a:pt x="144" y="172"/>
                      </a:lnTo>
                      <a:lnTo>
                        <a:pt x="144" y="178"/>
                      </a:lnTo>
                      <a:lnTo>
                        <a:pt x="147" y="183"/>
                      </a:lnTo>
                      <a:lnTo>
                        <a:pt x="144" y="189"/>
                      </a:lnTo>
                      <a:lnTo>
                        <a:pt x="140" y="189"/>
                      </a:lnTo>
                      <a:lnTo>
                        <a:pt x="135" y="192"/>
                      </a:lnTo>
                      <a:lnTo>
                        <a:pt x="130" y="192"/>
                      </a:lnTo>
                      <a:lnTo>
                        <a:pt x="126" y="195"/>
                      </a:lnTo>
                      <a:lnTo>
                        <a:pt x="121" y="195"/>
                      </a:lnTo>
                      <a:lnTo>
                        <a:pt x="116" y="195"/>
                      </a:lnTo>
                      <a:lnTo>
                        <a:pt x="112" y="195"/>
                      </a:lnTo>
                      <a:lnTo>
                        <a:pt x="106" y="195"/>
                      </a:lnTo>
                      <a:lnTo>
                        <a:pt x="102" y="195"/>
                      </a:lnTo>
                      <a:lnTo>
                        <a:pt x="97" y="195"/>
                      </a:lnTo>
                      <a:lnTo>
                        <a:pt x="92" y="198"/>
                      </a:lnTo>
                      <a:lnTo>
                        <a:pt x="87" y="198"/>
                      </a:lnTo>
                      <a:lnTo>
                        <a:pt x="92" y="200"/>
                      </a:lnTo>
                      <a:lnTo>
                        <a:pt x="102" y="200"/>
                      </a:lnTo>
                      <a:lnTo>
                        <a:pt x="106" y="200"/>
                      </a:lnTo>
                      <a:lnTo>
                        <a:pt x="114" y="200"/>
                      </a:lnTo>
                      <a:lnTo>
                        <a:pt x="121" y="200"/>
                      </a:lnTo>
                      <a:lnTo>
                        <a:pt x="126" y="200"/>
                      </a:lnTo>
                      <a:lnTo>
                        <a:pt x="130" y="200"/>
                      </a:lnTo>
                      <a:lnTo>
                        <a:pt x="138" y="200"/>
                      </a:lnTo>
                      <a:lnTo>
                        <a:pt x="142" y="200"/>
                      </a:lnTo>
                      <a:lnTo>
                        <a:pt x="147" y="200"/>
                      </a:lnTo>
                      <a:lnTo>
                        <a:pt x="152" y="200"/>
                      </a:lnTo>
                      <a:lnTo>
                        <a:pt x="159" y="198"/>
                      </a:lnTo>
                      <a:lnTo>
                        <a:pt x="164" y="198"/>
                      </a:lnTo>
                      <a:lnTo>
                        <a:pt x="168" y="198"/>
                      </a:lnTo>
                      <a:lnTo>
                        <a:pt x="173" y="198"/>
                      </a:lnTo>
                      <a:lnTo>
                        <a:pt x="178" y="198"/>
                      </a:lnTo>
                      <a:lnTo>
                        <a:pt x="182" y="198"/>
                      </a:lnTo>
                      <a:lnTo>
                        <a:pt x="188" y="198"/>
                      </a:lnTo>
                      <a:lnTo>
                        <a:pt x="192" y="198"/>
                      </a:lnTo>
                      <a:lnTo>
                        <a:pt x="197" y="198"/>
                      </a:lnTo>
                      <a:lnTo>
                        <a:pt x="202" y="200"/>
                      </a:lnTo>
                      <a:lnTo>
                        <a:pt x="206" y="200"/>
                      </a:lnTo>
                      <a:lnTo>
                        <a:pt x="211" y="204"/>
                      </a:lnTo>
                      <a:lnTo>
                        <a:pt x="216" y="206"/>
                      </a:lnTo>
                      <a:lnTo>
                        <a:pt x="221" y="206"/>
                      </a:lnTo>
                      <a:lnTo>
                        <a:pt x="225" y="209"/>
                      </a:lnTo>
                      <a:lnTo>
                        <a:pt x="230" y="212"/>
                      </a:lnTo>
                      <a:lnTo>
                        <a:pt x="235" y="212"/>
                      </a:lnTo>
                      <a:lnTo>
                        <a:pt x="239" y="212"/>
                      </a:lnTo>
                      <a:lnTo>
                        <a:pt x="244" y="217"/>
                      </a:lnTo>
                      <a:lnTo>
                        <a:pt x="249" y="221"/>
                      </a:lnTo>
                      <a:lnTo>
                        <a:pt x="254" y="226"/>
                      </a:lnTo>
                      <a:lnTo>
                        <a:pt x="259" y="229"/>
                      </a:lnTo>
                      <a:lnTo>
                        <a:pt x="261" y="234"/>
                      </a:lnTo>
                      <a:lnTo>
                        <a:pt x="256" y="234"/>
                      </a:lnTo>
                      <a:lnTo>
                        <a:pt x="251" y="232"/>
                      </a:lnTo>
                      <a:lnTo>
                        <a:pt x="247" y="232"/>
                      </a:lnTo>
                      <a:lnTo>
                        <a:pt x="242" y="229"/>
                      </a:lnTo>
                      <a:lnTo>
                        <a:pt x="235" y="229"/>
                      </a:lnTo>
                      <a:lnTo>
                        <a:pt x="228" y="226"/>
                      </a:lnTo>
                      <a:lnTo>
                        <a:pt x="223" y="226"/>
                      </a:lnTo>
                      <a:lnTo>
                        <a:pt x="218" y="226"/>
                      </a:lnTo>
                      <a:lnTo>
                        <a:pt x="213" y="226"/>
                      </a:lnTo>
                      <a:lnTo>
                        <a:pt x="206" y="226"/>
                      </a:lnTo>
                      <a:lnTo>
                        <a:pt x="202" y="226"/>
                      </a:lnTo>
                      <a:lnTo>
                        <a:pt x="197" y="229"/>
                      </a:lnTo>
                      <a:lnTo>
                        <a:pt x="194" y="234"/>
                      </a:lnTo>
                      <a:lnTo>
                        <a:pt x="190" y="237"/>
                      </a:lnTo>
                      <a:lnTo>
                        <a:pt x="194" y="237"/>
                      </a:lnTo>
                      <a:lnTo>
                        <a:pt x="199" y="237"/>
                      </a:lnTo>
                      <a:lnTo>
                        <a:pt x="204" y="234"/>
                      </a:lnTo>
                      <a:lnTo>
                        <a:pt x="213" y="234"/>
                      </a:lnTo>
                      <a:lnTo>
                        <a:pt x="221" y="237"/>
                      </a:lnTo>
                      <a:lnTo>
                        <a:pt x="225" y="240"/>
                      </a:lnTo>
                      <a:lnTo>
                        <a:pt x="230" y="240"/>
                      </a:lnTo>
                      <a:lnTo>
                        <a:pt x="235" y="243"/>
                      </a:lnTo>
                      <a:lnTo>
                        <a:pt x="239" y="249"/>
                      </a:lnTo>
                      <a:lnTo>
                        <a:pt x="244" y="254"/>
                      </a:lnTo>
                      <a:lnTo>
                        <a:pt x="249" y="258"/>
                      </a:lnTo>
                      <a:lnTo>
                        <a:pt x="251" y="263"/>
                      </a:lnTo>
                      <a:lnTo>
                        <a:pt x="254" y="268"/>
                      </a:lnTo>
                      <a:lnTo>
                        <a:pt x="249" y="268"/>
                      </a:lnTo>
                      <a:lnTo>
                        <a:pt x="244" y="268"/>
                      </a:lnTo>
                      <a:lnTo>
                        <a:pt x="239" y="268"/>
                      </a:lnTo>
                      <a:lnTo>
                        <a:pt x="235" y="268"/>
                      </a:lnTo>
                      <a:lnTo>
                        <a:pt x="230" y="268"/>
                      </a:lnTo>
                      <a:lnTo>
                        <a:pt x="225" y="268"/>
                      </a:lnTo>
                      <a:lnTo>
                        <a:pt x="221" y="268"/>
                      </a:lnTo>
                      <a:lnTo>
                        <a:pt x="216" y="268"/>
                      </a:lnTo>
                      <a:lnTo>
                        <a:pt x="211" y="268"/>
                      </a:lnTo>
                      <a:lnTo>
                        <a:pt x="206" y="268"/>
                      </a:lnTo>
                      <a:lnTo>
                        <a:pt x="213" y="271"/>
                      </a:lnTo>
                      <a:lnTo>
                        <a:pt x="218" y="271"/>
                      </a:lnTo>
                      <a:lnTo>
                        <a:pt x="223" y="277"/>
                      </a:lnTo>
                      <a:lnTo>
                        <a:pt x="235" y="280"/>
                      </a:lnTo>
                      <a:lnTo>
                        <a:pt x="239" y="283"/>
                      </a:lnTo>
                      <a:lnTo>
                        <a:pt x="244" y="288"/>
                      </a:lnTo>
                      <a:lnTo>
                        <a:pt x="249" y="291"/>
                      </a:lnTo>
                      <a:lnTo>
                        <a:pt x="254" y="297"/>
                      </a:lnTo>
                      <a:lnTo>
                        <a:pt x="259" y="305"/>
                      </a:lnTo>
                      <a:lnTo>
                        <a:pt x="263" y="311"/>
                      </a:lnTo>
                      <a:lnTo>
                        <a:pt x="265" y="320"/>
                      </a:lnTo>
                      <a:lnTo>
                        <a:pt x="268" y="325"/>
                      </a:lnTo>
                      <a:lnTo>
                        <a:pt x="263" y="325"/>
                      </a:lnTo>
                      <a:lnTo>
                        <a:pt x="259" y="322"/>
                      </a:lnTo>
                      <a:lnTo>
                        <a:pt x="251" y="317"/>
                      </a:lnTo>
                      <a:lnTo>
                        <a:pt x="247" y="314"/>
                      </a:lnTo>
                      <a:lnTo>
                        <a:pt x="239" y="311"/>
                      </a:lnTo>
                      <a:lnTo>
                        <a:pt x="235" y="308"/>
                      </a:lnTo>
                      <a:lnTo>
                        <a:pt x="230" y="308"/>
                      </a:lnTo>
                      <a:lnTo>
                        <a:pt x="225" y="308"/>
                      </a:lnTo>
                      <a:lnTo>
                        <a:pt x="218" y="305"/>
                      </a:lnTo>
                      <a:lnTo>
                        <a:pt x="213" y="305"/>
                      </a:lnTo>
                      <a:lnTo>
                        <a:pt x="221" y="311"/>
                      </a:lnTo>
                      <a:lnTo>
                        <a:pt x="230" y="314"/>
                      </a:lnTo>
                      <a:lnTo>
                        <a:pt x="235" y="320"/>
                      </a:lnTo>
                      <a:lnTo>
                        <a:pt x="242" y="325"/>
                      </a:lnTo>
                      <a:lnTo>
                        <a:pt x="247" y="330"/>
                      </a:lnTo>
                      <a:lnTo>
                        <a:pt x="251" y="336"/>
                      </a:lnTo>
                      <a:lnTo>
                        <a:pt x="256" y="345"/>
                      </a:lnTo>
                      <a:lnTo>
                        <a:pt x="259" y="351"/>
                      </a:lnTo>
                      <a:lnTo>
                        <a:pt x="261" y="356"/>
                      </a:lnTo>
                      <a:lnTo>
                        <a:pt x="261" y="362"/>
                      </a:lnTo>
                      <a:lnTo>
                        <a:pt x="263" y="367"/>
                      </a:lnTo>
                      <a:lnTo>
                        <a:pt x="259" y="367"/>
                      </a:lnTo>
                      <a:lnTo>
                        <a:pt x="254" y="364"/>
                      </a:lnTo>
                      <a:lnTo>
                        <a:pt x="244" y="362"/>
                      </a:lnTo>
                      <a:lnTo>
                        <a:pt x="237" y="359"/>
                      </a:lnTo>
                      <a:lnTo>
                        <a:pt x="228" y="354"/>
                      </a:lnTo>
                      <a:lnTo>
                        <a:pt x="218" y="351"/>
                      </a:lnTo>
                      <a:lnTo>
                        <a:pt x="211" y="348"/>
                      </a:lnTo>
                      <a:lnTo>
                        <a:pt x="206" y="348"/>
                      </a:lnTo>
                      <a:lnTo>
                        <a:pt x="208" y="354"/>
                      </a:lnTo>
                      <a:lnTo>
                        <a:pt x="216" y="359"/>
                      </a:lnTo>
                      <a:lnTo>
                        <a:pt x="225" y="367"/>
                      </a:lnTo>
                      <a:lnTo>
                        <a:pt x="230" y="371"/>
                      </a:lnTo>
                      <a:lnTo>
                        <a:pt x="235" y="376"/>
                      </a:lnTo>
                      <a:lnTo>
                        <a:pt x="239" y="376"/>
                      </a:lnTo>
                      <a:lnTo>
                        <a:pt x="242" y="382"/>
                      </a:lnTo>
                      <a:lnTo>
                        <a:pt x="249" y="388"/>
                      </a:lnTo>
                      <a:lnTo>
                        <a:pt x="256" y="393"/>
                      </a:lnTo>
                      <a:lnTo>
                        <a:pt x="263" y="399"/>
                      </a:lnTo>
                      <a:lnTo>
                        <a:pt x="268" y="404"/>
                      </a:lnTo>
                      <a:lnTo>
                        <a:pt x="263" y="404"/>
                      </a:lnTo>
                      <a:lnTo>
                        <a:pt x="259" y="401"/>
                      </a:lnTo>
                      <a:lnTo>
                        <a:pt x="251" y="399"/>
                      </a:lnTo>
                      <a:lnTo>
                        <a:pt x="242" y="396"/>
                      </a:lnTo>
                      <a:lnTo>
                        <a:pt x="235" y="393"/>
                      </a:lnTo>
                      <a:lnTo>
                        <a:pt x="230" y="393"/>
                      </a:lnTo>
                      <a:lnTo>
                        <a:pt x="225" y="393"/>
                      </a:lnTo>
                      <a:lnTo>
                        <a:pt x="230" y="396"/>
                      </a:lnTo>
                      <a:lnTo>
                        <a:pt x="235" y="399"/>
                      </a:lnTo>
                      <a:lnTo>
                        <a:pt x="239" y="404"/>
                      </a:lnTo>
                      <a:lnTo>
                        <a:pt x="244" y="410"/>
                      </a:lnTo>
                      <a:lnTo>
                        <a:pt x="249" y="413"/>
                      </a:lnTo>
                      <a:lnTo>
                        <a:pt x="254" y="418"/>
                      </a:lnTo>
                      <a:lnTo>
                        <a:pt x="261" y="424"/>
                      </a:lnTo>
                      <a:lnTo>
                        <a:pt x="265" y="430"/>
                      </a:lnTo>
                      <a:lnTo>
                        <a:pt x="270" y="435"/>
                      </a:lnTo>
                      <a:lnTo>
                        <a:pt x="275" y="441"/>
                      </a:lnTo>
                      <a:lnTo>
                        <a:pt x="280" y="444"/>
                      </a:lnTo>
                      <a:lnTo>
                        <a:pt x="285" y="450"/>
                      </a:lnTo>
                      <a:lnTo>
                        <a:pt x="289" y="452"/>
                      </a:lnTo>
                      <a:lnTo>
                        <a:pt x="297" y="455"/>
                      </a:lnTo>
                      <a:lnTo>
                        <a:pt x="289" y="455"/>
                      </a:lnTo>
                      <a:lnTo>
                        <a:pt x="285" y="450"/>
                      </a:lnTo>
                      <a:lnTo>
                        <a:pt x="277" y="447"/>
                      </a:lnTo>
                      <a:lnTo>
                        <a:pt x="273" y="444"/>
                      </a:lnTo>
                      <a:lnTo>
                        <a:pt x="268" y="441"/>
                      </a:lnTo>
                      <a:lnTo>
                        <a:pt x="263" y="441"/>
                      </a:lnTo>
                      <a:lnTo>
                        <a:pt x="259" y="438"/>
                      </a:lnTo>
                      <a:lnTo>
                        <a:pt x="254" y="438"/>
                      </a:lnTo>
                      <a:lnTo>
                        <a:pt x="249" y="435"/>
                      </a:lnTo>
                      <a:lnTo>
                        <a:pt x="247" y="433"/>
                      </a:lnTo>
                      <a:lnTo>
                        <a:pt x="251" y="438"/>
                      </a:lnTo>
                      <a:lnTo>
                        <a:pt x="256" y="438"/>
                      </a:lnTo>
                      <a:lnTo>
                        <a:pt x="261" y="441"/>
                      </a:lnTo>
                      <a:lnTo>
                        <a:pt x="265" y="444"/>
                      </a:lnTo>
                      <a:lnTo>
                        <a:pt x="270" y="447"/>
                      </a:lnTo>
                      <a:lnTo>
                        <a:pt x="275" y="450"/>
                      </a:lnTo>
                      <a:lnTo>
                        <a:pt x="277" y="455"/>
                      </a:lnTo>
                      <a:lnTo>
                        <a:pt x="283" y="458"/>
                      </a:lnTo>
                      <a:lnTo>
                        <a:pt x="287" y="461"/>
                      </a:lnTo>
                      <a:lnTo>
                        <a:pt x="291" y="461"/>
                      </a:lnTo>
                      <a:lnTo>
                        <a:pt x="297" y="464"/>
                      </a:lnTo>
                      <a:lnTo>
                        <a:pt x="301" y="467"/>
                      </a:lnTo>
                      <a:lnTo>
                        <a:pt x="309" y="469"/>
                      </a:lnTo>
                      <a:lnTo>
                        <a:pt x="313" y="469"/>
                      </a:lnTo>
                      <a:lnTo>
                        <a:pt x="318" y="472"/>
                      </a:lnTo>
                      <a:lnTo>
                        <a:pt x="323" y="475"/>
                      </a:lnTo>
                      <a:lnTo>
                        <a:pt x="323" y="481"/>
                      </a:lnTo>
                      <a:lnTo>
                        <a:pt x="318" y="481"/>
                      </a:lnTo>
                      <a:lnTo>
                        <a:pt x="313" y="484"/>
                      </a:lnTo>
                      <a:lnTo>
                        <a:pt x="309" y="484"/>
                      </a:lnTo>
                      <a:lnTo>
                        <a:pt x="303" y="484"/>
                      </a:lnTo>
                      <a:lnTo>
                        <a:pt x="299" y="484"/>
                      </a:lnTo>
                      <a:lnTo>
                        <a:pt x="303" y="484"/>
                      </a:lnTo>
                      <a:lnTo>
                        <a:pt x="309" y="487"/>
                      </a:lnTo>
                      <a:lnTo>
                        <a:pt x="313" y="487"/>
                      </a:lnTo>
                      <a:lnTo>
                        <a:pt x="318" y="492"/>
                      </a:lnTo>
                      <a:lnTo>
                        <a:pt x="323" y="495"/>
                      </a:lnTo>
                      <a:lnTo>
                        <a:pt x="330" y="498"/>
                      </a:lnTo>
                      <a:lnTo>
                        <a:pt x="337" y="503"/>
                      </a:lnTo>
                      <a:lnTo>
                        <a:pt x="344" y="506"/>
                      </a:lnTo>
                      <a:lnTo>
                        <a:pt x="351" y="509"/>
                      </a:lnTo>
                      <a:lnTo>
                        <a:pt x="358" y="512"/>
                      </a:lnTo>
                      <a:lnTo>
                        <a:pt x="365" y="514"/>
                      </a:lnTo>
                      <a:lnTo>
                        <a:pt x="372" y="514"/>
                      </a:lnTo>
                      <a:lnTo>
                        <a:pt x="378" y="518"/>
                      </a:lnTo>
                      <a:lnTo>
                        <a:pt x="382" y="521"/>
                      </a:lnTo>
                      <a:lnTo>
                        <a:pt x="386" y="521"/>
                      </a:lnTo>
                      <a:lnTo>
                        <a:pt x="386" y="526"/>
                      </a:lnTo>
                      <a:lnTo>
                        <a:pt x="379" y="531"/>
                      </a:lnTo>
                      <a:lnTo>
                        <a:pt x="375" y="531"/>
                      </a:lnTo>
                      <a:lnTo>
                        <a:pt x="370" y="531"/>
                      </a:lnTo>
                      <a:lnTo>
                        <a:pt x="372" y="540"/>
                      </a:lnTo>
                      <a:lnTo>
                        <a:pt x="378" y="543"/>
                      </a:lnTo>
                      <a:lnTo>
                        <a:pt x="384" y="549"/>
                      </a:lnTo>
                      <a:lnTo>
                        <a:pt x="394" y="557"/>
                      </a:lnTo>
                      <a:lnTo>
                        <a:pt x="398" y="560"/>
                      </a:lnTo>
                      <a:lnTo>
                        <a:pt x="404" y="560"/>
                      </a:lnTo>
                      <a:lnTo>
                        <a:pt x="408" y="563"/>
                      </a:lnTo>
                      <a:lnTo>
                        <a:pt x="404" y="565"/>
                      </a:lnTo>
                      <a:lnTo>
                        <a:pt x="398" y="565"/>
                      </a:lnTo>
                      <a:lnTo>
                        <a:pt x="394" y="565"/>
                      </a:lnTo>
                      <a:lnTo>
                        <a:pt x="394" y="571"/>
                      </a:lnTo>
                      <a:lnTo>
                        <a:pt x="398" y="574"/>
                      </a:lnTo>
                      <a:lnTo>
                        <a:pt x="406" y="580"/>
                      </a:lnTo>
                      <a:lnTo>
                        <a:pt x="410" y="583"/>
                      </a:lnTo>
                      <a:lnTo>
                        <a:pt x="418" y="585"/>
                      </a:lnTo>
                      <a:lnTo>
                        <a:pt x="422" y="588"/>
                      </a:lnTo>
                      <a:lnTo>
                        <a:pt x="427" y="591"/>
                      </a:lnTo>
                      <a:lnTo>
                        <a:pt x="432" y="594"/>
                      </a:lnTo>
                      <a:lnTo>
                        <a:pt x="437" y="597"/>
                      </a:lnTo>
                      <a:lnTo>
                        <a:pt x="444" y="599"/>
                      </a:lnTo>
                      <a:lnTo>
                        <a:pt x="453" y="605"/>
                      </a:lnTo>
                      <a:lnTo>
                        <a:pt x="458" y="608"/>
                      </a:lnTo>
                      <a:lnTo>
                        <a:pt x="467" y="611"/>
                      </a:lnTo>
                      <a:lnTo>
                        <a:pt x="474" y="617"/>
                      </a:lnTo>
                      <a:lnTo>
                        <a:pt x="481" y="619"/>
                      </a:lnTo>
                      <a:lnTo>
                        <a:pt x="487" y="622"/>
                      </a:lnTo>
                      <a:lnTo>
                        <a:pt x="498" y="625"/>
                      </a:lnTo>
                      <a:lnTo>
                        <a:pt x="503" y="628"/>
                      </a:lnTo>
                      <a:lnTo>
                        <a:pt x="507" y="631"/>
                      </a:lnTo>
                      <a:lnTo>
                        <a:pt x="513" y="631"/>
                      </a:lnTo>
                      <a:lnTo>
                        <a:pt x="519" y="634"/>
                      </a:lnTo>
                      <a:lnTo>
                        <a:pt x="525" y="636"/>
                      </a:lnTo>
                      <a:lnTo>
                        <a:pt x="529" y="636"/>
                      </a:lnTo>
                      <a:lnTo>
                        <a:pt x="534" y="636"/>
                      </a:lnTo>
                      <a:lnTo>
                        <a:pt x="534" y="642"/>
                      </a:lnTo>
                      <a:lnTo>
                        <a:pt x="529" y="642"/>
                      </a:lnTo>
                      <a:lnTo>
                        <a:pt x="534" y="645"/>
                      </a:lnTo>
                      <a:lnTo>
                        <a:pt x="541" y="648"/>
                      </a:lnTo>
                      <a:lnTo>
                        <a:pt x="548" y="651"/>
                      </a:lnTo>
                      <a:lnTo>
                        <a:pt x="553" y="651"/>
                      </a:lnTo>
                      <a:lnTo>
                        <a:pt x="558" y="653"/>
                      </a:lnTo>
                      <a:lnTo>
                        <a:pt x="563" y="653"/>
                      </a:lnTo>
                      <a:lnTo>
                        <a:pt x="567" y="656"/>
                      </a:lnTo>
                      <a:lnTo>
                        <a:pt x="572" y="659"/>
                      </a:lnTo>
                      <a:lnTo>
                        <a:pt x="579" y="661"/>
                      </a:lnTo>
                      <a:lnTo>
                        <a:pt x="586" y="668"/>
                      </a:lnTo>
                      <a:lnTo>
                        <a:pt x="591" y="670"/>
                      </a:lnTo>
                      <a:lnTo>
                        <a:pt x="595" y="673"/>
                      </a:lnTo>
                      <a:lnTo>
                        <a:pt x="600" y="679"/>
                      </a:lnTo>
                      <a:lnTo>
                        <a:pt x="605" y="682"/>
                      </a:lnTo>
                      <a:lnTo>
                        <a:pt x="600" y="682"/>
                      </a:lnTo>
                      <a:lnTo>
                        <a:pt x="595" y="682"/>
                      </a:lnTo>
                      <a:lnTo>
                        <a:pt x="600" y="679"/>
                      </a:lnTo>
                      <a:lnTo>
                        <a:pt x="608" y="676"/>
                      </a:lnTo>
                      <a:lnTo>
                        <a:pt x="612" y="676"/>
                      </a:lnTo>
                      <a:lnTo>
                        <a:pt x="619" y="676"/>
                      </a:lnTo>
                      <a:lnTo>
                        <a:pt x="624" y="676"/>
                      </a:lnTo>
                      <a:lnTo>
                        <a:pt x="631" y="676"/>
                      </a:lnTo>
                      <a:lnTo>
                        <a:pt x="636" y="679"/>
                      </a:lnTo>
                      <a:lnTo>
                        <a:pt x="643" y="679"/>
                      </a:lnTo>
                      <a:lnTo>
                        <a:pt x="652" y="682"/>
                      </a:lnTo>
                      <a:lnTo>
                        <a:pt x="657" y="685"/>
                      </a:lnTo>
                      <a:lnTo>
                        <a:pt x="662" y="685"/>
                      </a:lnTo>
                      <a:lnTo>
                        <a:pt x="667" y="687"/>
                      </a:lnTo>
                      <a:lnTo>
                        <a:pt x="672" y="687"/>
                      </a:lnTo>
                      <a:lnTo>
                        <a:pt x="676" y="687"/>
                      </a:lnTo>
                      <a:lnTo>
                        <a:pt x="684" y="687"/>
                      </a:lnTo>
                      <a:lnTo>
                        <a:pt x="688" y="687"/>
                      </a:lnTo>
                      <a:lnTo>
                        <a:pt x="693" y="687"/>
                      </a:lnTo>
                      <a:lnTo>
                        <a:pt x="698" y="687"/>
                      </a:lnTo>
                      <a:lnTo>
                        <a:pt x="703" y="687"/>
                      </a:lnTo>
                      <a:lnTo>
                        <a:pt x="709" y="687"/>
                      </a:lnTo>
                      <a:lnTo>
                        <a:pt x="717" y="687"/>
                      </a:lnTo>
                      <a:lnTo>
                        <a:pt x="721" y="687"/>
                      </a:lnTo>
                      <a:lnTo>
                        <a:pt x="726" y="690"/>
                      </a:lnTo>
                      <a:lnTo>
                        <a:pt x="731" y="698"/>
                      </a:lnTo>
                      <a:lnTo>
                        <a:pt x="735" y="704"/>
                      </a:lnTo>
                      <a:lnTo>
                        <a:pt x="740" y="704"/>
                      </a:lnTo>
                      <a:lnTo>
                        <a:pt x="745" y="704"/>
                      </a:lnTo>
                      <a:lnTo>
                        <a:pt x="754" y="710"/>
                      </a:lnTo>
                      <a:lnTo>
                        <a:pt x="764" y="716"/>
                      </a:lnTo>
                      <a:lnTo>
                        <a:pt x="0" y="718"/>
                      </a:lnTo>
                      <a:lnTo>
                        <a:pt x="0" y="0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1" y="14"/>
                      </a:lnTo>
                      <a:lnTo>
                        <a:pt x="25" y="14"/>
                      </a:lnTo>
                      <a:lnTo>
                        <a:pt x="31" y="11"/>
                      </a:lnTo>
                      <a:lnTo>
                        <a:pt x="40" y="17"/>
                      </a:lnTo>
                      <a:lnTo>
                        <a:pt x="45" y="23"/>
                      </a:lnTo>
                      <a:lnTo>
                        <a:pt x="50" y="25"/>
                      </a:lnTo>
                      <a:lnTo>
                        <a:pt x="59" y="25"/>
                      </a:lnTo>
                      <a:lnTo>
                        <a:pt x="69" y="25"/>
                      </a:lnTo>
                      <a:lnTo>
                        <a:pt x="73" y="25"/>
                      </a:lnTo>
                      <a:lnTo>
                        <a:pt x="81" y="23"/>
                      </a:lnTo>
                      <a:lnTo>
                        <a:pt x="85" y="23"/>
                      </a:lnTo>
                      <a:lnTo>
                        <a:pt x="90" y="23"/>
                      </a:lnTo>
                      <a:lnTo>
                        <a:pt x="95" y="20"/>
                      </a:lnTo>
                      <a:lnTo>
                        <a:pt x="100" y="20"/>
                      </a:lnTo>
                      <a:lnTo>
                        <a:pt x="104" y="20"/>
                      </a:lnTo>
                      <a:lnTo>
                        <a:pt x="109" y="20"/>
                      </a:lnTo>
                      <a:lnTo>
                        <a:pt x="116" y="23"/>
                      </a:lnTo>
                      <a:lnTo>
                        <a:pt x="121" y="23"/>
                      </a:lnTo>
                      <a:lnTo>
                        <a:pt x="126" y="28"/>
                      </a:lnTo>
                      <a:lnTo>
                        <a:pt x="130" y="31"/>
                      </a:lnTo>
                      <a:lnTo>
                        <a:pt x="135" y="33"/>
                      </a:lnTo>
                    </a:path>
                  </a:pathLst>
                </a:custGeom>
                <a:noFill/>
                <a:ln w="12700" cap="rnd" cmpd="sng">
                  <a:solidFill>
                    <a:srgbClr val="8080FF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6982" name="Freeform 278"/>
              <p:cNvSpPr>
                <a:spLocks/>
              </p:cNvSpPr>
              <p:nvPr/>
            </p:nvSpPr>
            <p:spPr bwMode="auto">
              <a:xfrm>
                <a:off x="4609" y="3521"/>
                <a:ext cx="155" cy="3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26"/>
                  </a:cxn>
                  <a:cxn ang="0">
                    <a:pos x="9" y="26"/>
                  </a:cxn>
                  <a:cxn ang="0">
                    <a:pos x="14" y="26"/>
                  </a:cxn>
                  <a:cxn ang="0">
                    <a:pos x="23" y="26"/>
                  </a:cxn>
                  <a:cxn ang="0">
                    <a:pos x="28" y="26"/>
                  </a:cxn>
                  <a:cxn ang="0">
                    <a:pos x="33" y="26"/>
                  </a:cxn>
                  <a:cxn ang="0">
                    <a:pos x="37" y="26"/>
                  </a:cxn>
                  <a:cxn ang="0">
                    <a:pos x="40" y="32"/>
                  </a:cxn>
                  <a:cxn ang="0">
                    <a:pos x="45" y="32"/>
                  </a:cxn>
                  <a:cxn ang="0">
                    <a:pos x="49" y="32"/>
                  </a:cxn>
                  <a:cxn ang="0">
                    <a:pos x="54" y="32"/>
                  </a:cxn>
                  <a:cxn ang="0">
                    <a:pos x="59" y="29"/>
                  </a:cxn>
                  <a:cxn ang="0">
                    <a:pos x="64" y="29"/>
                  </a:cxn>
                  <a:cxn ang="0">
                    <a:pos x="68" y="32"/>
                  </a:cxn>
                  <a:cxn ang="0">
                    <a:pos x="73" y="32"/>
                  </a:cxn>
                  <a:cxn ang="0">
                    <a:pos x="78" y="32"/>
                  </a:cxn>
                  <a:cxn ang="0">
                    <a:pos x="82" y="29"/>
                  </a:cxn>
                  <a:cxn ang="0">
                    <a:pos x="87" y="26"/>
                  </a:cxn>
                  <a:cxn ang="0">
                    <a:pos x="92" y="26"/>
                  </a:cxn>
                  <a:cxn ang="0">
                    <a:pos x="104" y="20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20" y="8"/>
                  </a:cxn>
                  <a:cxn ang="0">
                    <a:pos x="132" y="3"/>
                  </a:cxn>
                  <a:cxn ang="0">
                    <a:pos x="134" y="8"/>
                  </a:cxn>
                  <a:cxn ang="0">
                    <a:pos x="140" y="8"/>
                  </a:cxn>
                  <a:cxn ang="0">
                    <a:pos x="144" y="8"/>
                  </a:cxn>
                  <a:cxn ang="0">
                    <a:pos x="149" y="5"/>
                  </a:cxn>
                  <a:cxn ang="0">
                    <a:pos x="154" y="5"/>
                  </a:cxn>
                  <a:cxn ang="0">
                    <a:pos x="149" y="3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4" y="3"/>
                  </a:cxn>
                  <a:cxn ang="0">
                    <a:pos x="130" y="3"/>
                  </a:cxn>
                  <a:cxn ang="0">
                    <a:pos x="125" y="0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11" y="3"/>
                  </a:cxn>
                  <a:cxn ang="0">
                    <a:pos x="106" y="5"/>
                  </a:cxn>
                  <a:cxn ang="0">
                    <a:pos x="101" y="8"/>
                  </a:cxn>
                  <a:cxn ang="0">
                    <a:pos x="96" y="8"/>
                  </a:cxn>
                  <a:cxn ang="0">
                    <a:pos x="92" y="8"/>
                  </a:cxn>
                  <a:cxn ang="0">
                    <a:pos x="87" y="12"/>
                  </a:cxn>
                  <a:cxn ang="0">
                    <a:pos x="82" y="12"/>
                  </a:cxn>
                  <a:cxn ang="0">
                    <a:pos x="78" y="14"/>
                  </a:cxn>
                  <a:cxn ang="0">
                    <a:pos x="73" y="17"/>
                  </a:cxn>
                  <a:cxn ang="0">
                    <a:pos x="68" y="17"/>
                  </a:cxn>
                  <a:cxn ang="0">
                    <a:pos x="64" y="20"/>
                  </a:cxn>
                  <a:cxn ang="0">
                    <a:pos x="59" y="20"/>
                  </a:cxn>
                  <a:cxn ang="0">
                    <a:pos x="47" y="23"/>
                  </a:cxn>
                  <a:cxn ang="0">
                    <a:pos x="37" y="35"/>
                  </a:cxn>
                  <a:cxn ang="0">
                    <a:pos x="33" y="35"/>
                  </a:cxn>
                  <a:cxn ang="0">
                    <a:pos x="28" y="35"/>
                  </a:cxn>
                  <a:cxn ang="0">
                    <a:pos x="23" y="32"/>
                  </a:cxn>
                  <a:cxn ang="0">
                    <a:pos x="19" y="32"/>
                  </a:cxn>
                </a:cxnLst>
                <a:rect l="0" t="0" r="r" b="b"/>
                <a:pathLst>
                  <a:path w="155" h="36">
                    <a:moveTo>
                      <a:pt x="0" y="32"/>
                    </a:moveTo>
                    <a:lnTo>
                      <a:pt x="4" y="26"/>
                    </a:lnTo>
                    <a:lnTo>
                      <a:pt x="9" y="26"/>
                    </a:lnTo>
                    <a:lnTo>
                      <a:pt x="14" y="26"/>
                    </a:lnTo>
                    <a:lnTo>
                      <a:pt x="23" y="26"/>
                    </a:lnTo>
                    <a:lnTo>
                      <a:pt x="28" y="26"/>
                    </a:lnTo>
                    <a:lnTo>
                      <a:pt x="33" y="26"/>
                    </a:lnTo>
                    <a:lnTo>
                      <a:pt x="37" y="26"/>
                    </a:lnTo>
                    <a:lnTo>
                      <a:pt x="40" y="32"/>
                    </a:lnTo>
                    <a:lnTo>
                      <a:pt x="45" y="32"/>
                    </a:lnTo>
                    <a:lnTo>
                      <a:pt x="49" y="32"/>
                    </a:lnTo>
                    <a:lnTo>
                      <a:pt x="54" y="32"/>
                    </a:lnTo>
                    <a:lnTo>
                      <a:pt x="59" y="29"/>
                    </a:lnTo>
                    <a:lnTo>
                      <a:pt x="64" y="29"/>
                    </a:lnTo>
                    <a:lnTo>
                      <a:pt x="68" y="32"/>
                    </a:lnTo>
                    <a:lnTo>
                      <a:pt x="73" y="32"/>
                    </a:lnTo>
                    <a:lnTo>
                      <a:pt x="78" y="32"/>
                    </a:lnTo>
                    <a:lnTo>
                      <a:pt x="82" y="29"/>
                    </a:lnTo>
                    <a:lnTo>
                      <a:pt x="87" y="26"/>
                    </a:lnTo>
                    <a:lnTo>
                      <a:pt x="92" y="26"/>
                    </a:lnTo>
                    <a:lnTo>
                      <a:pt x="104" y="20"/>
                    </a:lnTo>
                    <a:lnTo>
                      <a:pt x="108" y="23"/>
                    </a:lnTo>
                    <a:lnTo>
                      <a:pt x="108" y="17"/>
                    </a:lnTo>
                    <a:lnTo>
                      <a:pt x="120" y="8"/>
                    </a:lnTo>
                    <a:lnTo>
                      <a:pt x="132" y="3"/>
                    </a:lnTo>
                    <a:lnTo>
                      <a:pt x="134" y="8"/>
                    </a:lnTo>
                    <a:lnTo>
                      <a:pt x="140" y="8"/>
                    </a:lnTo>
                    <a:lnTo>
                      <a:pt x="144" y="8"/>
                    </a:lnTo>
                    <a:lnTo>
                      <a:pt x="149" y="5"/>
                    </a:lnTo>
                    <a:lnTo>
                      <a:pt x="154" y="5"/>
                    </a:lnTo>
                    <a:lnTo>
                      <a:pt x="149" y="3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4" y="3"/>
                    </a:lnTo>
                    <a:lnTo>
                      <a:pt x="130" y="3"/>
                    </a:lnTo>
                    <a:lnTo>
                      <a:pt x="125" y="0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11" y="3"/>
                    </a:lnTo>
                    <a:lnTo>
                      <a:pt x="106" y="5"/>
                    </a:lnTo>
                    <a:lnTo>
                      <a:pt x="101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87" y="12"/>
                    </a:lnTo>
                    <a:lnTo>
                      <a:pt x="82" y="12"/>
                    </a:lnTo>
                    <a:lnTo>
                      <a:pt x="78" y="14"/>
                    </a:lnTo>
                    <a:lnTo>
                      <a:pt x="73" y="17"/>
                    </a:lnTo>
                    <a:lnTo>
                      <a:pt x="68" y="17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47" y="23"/>
                    </a:lnTo>
                    <a:lnTo>
                      <a:pt x="37" y="35"/>
                    </a:lnTo>
                    <a:lnTo>
                      <a:pt x="33" y="35"/>
                    </a:lnTo>
                    <a:lnTo>
                      <a:pt x="28" y="35"/>
                    </a:lnTo>
                    <a:lnTo>
                      <a:pt x="23" y="32"/>
                    </a:lnTo>
                    <a:lnTo>
                      <a:pt x="19" y="3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3" name="Freeform 279"/>
              <p:cNvSpPr>
                <a:spLocks/>
              </p:cNvSpPr>
              <p:nvPr/>
            </p:nvSpPr>
            <p:spPr bwMode="auto">
              <a:xfrm>
                <a:off x="4702" y="3581"/>
                <a:ext cx="183" cy="1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3"/>
                  </a:cxn>
                  <a:cxn ang="0">
                    <a:pos x="9" y="5"/>
                  </a:cxn>
                  <a:cxn ang="0">
                    <a:pos x="14" y="5"/>
                  </a:cxn>
                  <a:cxn ang="0">
                    <a:pos x="18" y="8"/>
                  </a:cxn>
                  <a:cxn ang="0">
                    <a:pos x="23" y="8"/>
                  </a:cxn>
                  <a:cxn ang="0">
                    <a:pos x="28" y="8"/>
                  </a:cxn>
                  <a:cxn ang="0">
                    <a:pos x="33" y="8"/>
                  </a:cxn>
                  <a:cxn ang="0">
                    <a:pos x="37" y="5"/>
                  </a:cxn>
                  <a:cxn ang="0">
                    <a:pos x="42" y="3"/>
                  </a:cxn>
                  <a:cxn ang="0">
                    <a:pos x="47" y="3"/>
                  </a:cxn>
                  <a:cxn ang="0">
                    <a:pos x="51" y="0"/>
                  </a:cxn>
                  <a:cxn ang="0">
                    <a:pos x="56" y="0"/>
                  </a:cxn>
                  <a:cxn ang="0">
                    <a:pos x="61" y="0"/>
                  </a:cxn>
                  <a:cxn ang="0">
                    <a:pos x="65" y="0"/>
                  </a:cxn>
                  <a:cxn ang="0">
                    <a:pos x="70" y="0"/>
                  </a:cxn>
                  <a:cxn ang="0">
                    <a:pos x="75" y="3"/>
                  </a:cxn>
                  <a:cxn ang="0">
                    <a:pos x="80" y="8"/>
                  </a:cxn>
                  <a:cxn ang="0">
                    <a:pos x="85" y="11"/>
                  </a:cxn>
                  <a:cxn ang="0">
                    <a:pos x="89" y="14"/>
                  </a:cxn>
                  <a:cxn ang="0">
                    <a:pos x="94" y="14"/>
                  </a:cxn>
                  <a:cxn ang="0">
                    <a:pos x="99" y="16"/>
                  </a:cxn>
                  <a:cxn ang="0">
                    <a:pos x="103" y="20"/>
                  </a:cxn>
                  <a:cxn ang="0">
                    <a:pos x="108" y="22"/>
                  </a:cxn>
                  <a:cxn ang="0">
                    <a:pos x="113" y="25"/>
                  </a:cxn>
                  <a:cxn ang="0">
                    <a:pos x="118" y="28"/>
                  </a:cxn>
                  <a:cxn ang="0">
                    <a:pos x="122" y="31"/>
                  </a:cxn>
                  <a:cxn ang="0">
                    <a:pos x="127" y="33"/>
                  </a:cxn>
                  <a:cxn ang="0">
                    <a:pos x="132" y="39"/>
                  </a:cxn>
                  <a:cxn ang="0">
                    <a:pos x="136" y="42"/>
                  </a:cxn>
                  <a:cxn ang="0">
                    <a:pos x="141" y="45"/>
                  </a:cxn>
                  <a:cxn ang="0">
                    <a:pos x="144" y="50"/>
                  </a:cxn>
                  <a:cxn ang="0">
                    <a:pos x="148" y="53"/>
                  </a:cxn>
                  <a:cxn ang="0">
                    <a:pos x="151" y="59"/>
                  </a:cxn>
                  <a:cxn ang="0">
                    <a:pos x="156" y="65"/>
                  </a:cxn>
                  <a:cxn ang="0">
                    <a:pos x="165" y="70"/>
                  </a:cxn>
                  <a:cxn ang="0">
                    <a:pos x="165" y="82"/>
                  </a:cxn>
                  <a:cxn ang="0">
                    <a:pos x="170" y="84"/>
                  </a:cxn>
                  <a:cxn ang="0">
                    <a:pos x="172" y="90"/>
                  </a:cxn>
                  <a:cxn ang="0">
                    <a:pos x="177" y="96"/>
                  </a:cxn>
                  <a:cxn ang="0">
                    <a:pos x="182" y="99"/>
                  </a:cxn>
                </a:cxnLst>
                <a:rect l="0" t="0" r="r" b="b"/>
                <a:pathLst>
                  <a:path w="183" h="100">
                    <a:moveTo>
                      <a:pt x="0" y="3"/>
                    </a:moveTo>
                    <a:lnTo>
                      <a:pt x="4" y="3"/>
                    </a:lnTo>
                    <a:lnTo>
                      <a:pt x="9" y="5"/>
                    </a:lnTo>
                    <a:lnTo>
                      <a:pt x="14" y="5"/>
                    </a:lnTo>
                    <a:lnTo>
                      <a:pt x="18" y="8"/>
                    </a:lnTo>
                    <a:lnTo>
                      <a:pt x="23" y="8"/>
                    </a:lnTo>
                    <a:lnTo>
                      <a:pt x="28" y="8"/>
                    </a:lnTo>
                    <a:lnTo>
                      <a:pt x="33" y="8"/>
                    </a:lnTo>
                    <a:lnTo>
                      <a:pt x="37" y="5"/>
                    </a:lnTo>
                    <a:lnTo>
                      <a:pt x="42" y="3"/>
                    </a:lnTo>
                    <a:lnTo>
                      <a:pt x="47" y="3"/>
                    </a:lnTo>
                    <a:lnTo>
                      <a:pt x="51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5" y="3"/>
                    </a:lnTo>
                    <a:lnTo>
                      <a:pt x="80" y="8"/>
                    </a:lnTo>
                    <a:lnTo>
                      <a:pt x="85" y="11"/>
                    </a:lnTo>
                    <a:lnTo>
                      <a:pt x="89" y="14"/>
                    </a:lnTo>
                    <a:lnTo>
                      <a:pt x="94" y="14"/>
                    </a:lnTo>
                    <a:lnTo>
                      <a:pt x="99" y="16"/>
                    </a:lnTo>
                    <a:lnTo>
                      <a:pt x="103" y="20"/>
                    </a:lnTo>
                    <a:lnTo>
                      <a:pt x="108" y="22"/>
                    </a:lnTo>
                    <a:lnTo>
                      <a:pt x="113" y="25"/>
                    </a:lnTo>
                    <a:lnTo>
                      <a:pt x="118" y="28"/>
                    </a:lnTo>
                    <a:lnTo>
                      <a:pt x="122" y="31"/>
                    </a:lnTo>
                    <a:lnTo>
                      <a:pt x="127" y="33"/>
                    </a:lnTo>
                    <a:lnTo>
                      <a:pt x="132" y="39"/>
                    </a:lnTo>
                    <a:lnTo>
                      <a:pt x="136" y="42"/>
                    </a:lnTo>
                    <a:lnTo>
                      <a:pt x="141" y="45"/>
                    </a:lnTo>
                    <a:lnTo>
                      <a:pt x="144" y="50"/>
                    </a:lnTo>
                    <a:lnTo>
                      <a:pt x="148" y="53"/>
                    </a:lnTo>
                    <a:lnTo>
                      <a:pt x="151" y="59"/>
                    </a:lnTo>
                    <a:lnTo>
                      <a:pt x="156" y="65"/>
                    </a:lnTo>
                    <a:lnTo>
                      <a:pt x="165" y="70"/>
                    </a:lnTo>
                    <a:lnTo>
                      <a:pt x="165" y="82"/>
                    </a:lnTo>
                    <a:lnTo>
                      <a:pt x="170" y="84"/>
                    </a:lnTo>
                    <a:lnTo>
                      <a:pt x="172" y="90"/>
                    </a:lnTo>
                    <a:lnTo>
                      <a:pt x="177" y="96"/>
                    </a:lnTo>
                    <a:lnTo>
                      <a:pt x="182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4" name="Freeform 280"/>
              <p:cNvSpPr>
                <a:spLocks/>
              </p:cNvSpPr>
              <p:nvPr/>
            </p:nvSpPr>
            <p:spPr bwMode="auto">
              <a:xfrm>
                <a:off x="4607" y="3505"/>
                <a:ext cx="203" cy="35"/>
              </a:xfrm>
              <a:custGeom>
                <a:avLst/>
                <a:gdLst/>
                <a:ahLst/>
                <a:cxnLst>
                  <a:cxn ang="0">
                    <a:pos x="202" y="2"/>
                  </a:cxn>
                  <a:cxn ang="0">
                    <a:pos x="197" y="2"/>
                  </a:cxn>
                  <a:cxn ang="0">
                    <a:pos x="192" y="0"/>
                  </a:cxn>
                  <a:cxn ang="0">
                    <a:pos x="187" y="0"/>
                  </a:cxn>
                  <a:cxn ang="0">
                    <a:pos x="182" y="2"/>
                  </a:cxn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2"/>
                  </a:cxn>
                  <a:cxn ang="0">
                    <a:pos x="158" y="2"/>
                  </a:cxn>
                  <a:cxn ang="0">
                    <a:pos x="154" y="2"/>
                  </a:cxn>
                  <a:cxn ang="0">
                    <a:pos x="149" y="2"/>
                  </a:cxn>
                  <a:cxn ang="0">
                    <a:pos x="144" y="2"/>
                  </a:cxn>
                  <a:cxn ang="0">
                    <a:pos x="140" y="2"/>
                  </a:cxn>
                  <a:cxn ang="0">
                    <a:pos x="135" y="5"/>
                  </a:cxn>
                  <a:cxn ang="0">
                    <a:pos x="130" y="5"/>
                  </a:cxn>
                  <a:cxn ang="0">
                    <a:pos x="125" y="5"/>
                  </a:cxn>
                  <a:cxn ang="0">
                    <a:pos x="116" y="5"/>
                  </a:cxn>
                  <a:cxn ang="0">
                    <a:pos x="106" y="5"/>
                  </a:cxn>
                  <a:cxn ang="0">
                    <a:pos x="97" y="5"/>
                  </a:cxn>
                  <a:cxn ang="0">
                    <a:pos x="92" y="5"/>
                  </a:cxn>
                  <a:cxn ang="0">
                    <a:pos x="82" y="5"/>
                  </a:cxn>
                  <a:cxn ang="0">
                    <a:pos x="78" y="5"/>
                  </a:cxn>
                  <a:cxn ang="0">
                    <a:pos x="73" y="5"/>
                  </a:cxn>
                  <a:cxn ang="0">
                    <a:pos x="68" y="5"/>
                  </a:cxn>
                  <a:cxn ang="0">
                    <a:pos x="56" y="11"/>
                  </a:cxn>
                  <a:cxn ang="0">
                    <a:pos x="47" y="17"/>
                  </a:cxn>
                  <a:cxn ang="0">
                    <a:pos x="47" y="28"/>
                  </a:cxn>
                  <a:cxn ang="0">
                    <a:pos x="42" y="28"/>
                  </a:cxn>
                  <a:cxn ang="0">
                    <a:pos x="38" y="28"/>
                  </a:cxn>
                  <a:cxn ang="0">
                    <a:pos x="33" y="28"/>
                  </a:cxn>
                  <a:cxn ang="0">
                    <a:pos x="28" y="28"/>
                  </a:cxn>
                  <a:cxn ang="0">
                    <a:pos x="23" y="30"/>
                  </a:cxn>
                  <a:cxn ang="0">
                    <a:pos x="18" y="34"/>
                  </a:cxn>
                  <a:cxn ang="0">
                    <a:pos x="0" y="34"/>
                  </a:cxn>
                </a:cxnLst>
                <a:rect l="0" t="0" r="r" b="b"/>
                <a:pathLst>
                  <a:path w="203" h="35">
                    <a:moveTo>
                      <a:pt x="202" y="2"/>
                    </a:moveTo>
                    <a:lnTo>
                      <a:pt x="197" y="2"/>
                    </a:lnTo>
                    <a:lnTo>
                      <a:pt x="192" y="0"/>
                    </a:lnTo>
                    <a:lnTo>
                      <a:pt x="187" y="0"/>
                    </a:lnTo>
                    <a:lnTo>
                      <a:pt x="182" y="2"/>
                    </a:lnTo>
                    <a:lnTo>
                      <a:pt x="178" y="2"/>
                    </a:lnTo>
                    <a:lnTo>
                      <a:pt x="173" y="2"/>
                    </a:lnTo>
                    <a:lnTo>
                      <a:pt x="168" y="2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4" y="2"/>
                    </a:lnTo>
                    <a:lnTo>
                      <a:pt x="149" y="2"/>
                    </a:lnTo>
                    <a:lnTo>
                      <a:pt x="144" y="2"/>
                    </a:lnTo>
                    <a:lnTo>
                      <a:pt x="140" y="2"/>
                    </a:lnTo>
                    <a:lnTo>
                      <a:pt x="135" y="5"/>
                    </a:lnTo>
                    <a:lnTo>
                      <a:pt x="130" y="5"/>
                    </a:lnTo>
                    <a:lnTo>
                      <a:pt x="125" y="5"/>
                    </a:lnTo>
                    <a:lnTo>
                      <a:pt x="116" y="5"/>
                    </a:lnTo>
                    <a:lnTo>
                      <a:pt x="106" y="5"/>
                    </a:lnTo>
                    <a:lnTo>
                      <a:pt x="97" y="5"/>
                    </a:lnTo>
                    <a:lnTo>
                      <a:pt x="92" y="5"/>
                    </a:lnTo>
                    <a:lnTo>
                      <a:pt x="82" y="5"/>
                    </a:lnTo>
                    <a:lnTo>
                      <a:pt x="78" y="5"/>
                    </a:lnTo>
                    <a:lnTo>
                      <a:pt x="73" y="5"/>
                    </a:lnTo>
                    <a:lnTo>
                      <a:pt x="68" y="5"/>
                    </a:lnTo>
                    <a:lnTo>
                      <a:pt x="56" y="11"/>
                    </a:lnTo>
                    <a:lnTo>
                      <a:pt x="47" y="17"/>
                    </a:lnTo>
                    <a:lnTo>
                      <a:pt x="47" y="28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3" y="28"/>
                    </a:lnTo>
                    <a:lnTo>
                      <a:pt x="28" y="28"/>
                    </a:lnTo>
                    <a:lnTo>
                      <a:pt x="23" y="30"/>
                    </a:lnTo>
                    <a:lnTo>
                      <a:pt x="18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5" name="Freeform 281"/>
              <p:cNvSpPr>
                <a:spLocks/>
              </p:cNvSpPr>
              <p:nvPr/>
            </p:nvSpPr>
            <p:spPr bwMode="auto">
              <a:xfrm>
                <a:off x="4628" y="3722"/>
                <a:ext cx="106" cy="25"/>
              </a:xfrm>
              <a:custGeom>
                <a:avLst/>
                <a:gdLst/>
                <a:ahLst/>
                <a:cxnLst>
                  <a:cxn ang="0">
                    <a:pos x="105" y="5"/>
                  </a:cxn>
                  <a:cxn ang="0">
                    <a:pos x="100" y="3"/>
                  </a:cxn>
                  <a:cxn ang="0">
                    <a:pos x="95" y="0"/>
                  </a:cxn>
                  <a:cxn ang="0">
                    <a:pos x="90" y="0"/>
                  </a:cxn>
                  <a:cxn ang="0">
                    <a:pos x="85" y="0"/>
                  </a:cxn>
                  <a:cxn ang="0">
                    <a:pos x="80" y="0"/>
                  </a:cxn>
                  <a:cxn ang="0">
                    <a:pos x="76" y="0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9"/>
                  </a:cxn>
                  <a:cxn ang="0">
                    <a:pos x="56" y="9"/>
                  </a:cxn>
                  <a:cxn ang="0">
                    <a:pos x="52" y="9"/>
                  </a:cxn>
                  <a:cxn ang="0">
                    <a:pos x="47" y="9"/>
                  </a:cxn>
                  <a:cxn ang="0">
                    <a:pos x="42" y="12"/>
                  </a:cxn>
                  <a:cxn ang="0">
                    <a:pos x="38" y="12"/>
                  </a:cxn>
                  <a:cxn ang="0">
                    <a:pos x="33" y="14"/>
                  </a:cxn>
                  <a:cxn ang="0">
                    <a:pos x="28" y="14"/>
                  </a:cxn>
                  <a:cxn ang="0">
                    <a:pos x="23" y="18"/>
                  </a:cxn>
                  <a:cxn ang="0">
                    <a:pos x="18" y="18"/>
                  </a:cxn>
                  <a:cxn ang="0">
                    <a:pos x="14" y="18"/>
                  </a:cxn>
                  <a:cxn ang="0">
                    <a:pos x="9" y="20"/>
                  </a:cxn>
                  <a:cxn ang="0">
                    <a:pos x="4" y="24"/>
                  </a:cxn>
                  <a:cxn ang="0">
                    <a:pos x="0" y="24"/>
                  </a:cxn>
                </a:cxnLst>
                <a:rect l="0" t="0" r="r" b="b"/>
                <a:pathLst>
                  <a:path w="106" h="25">
                    <a:moveTo>
                      <a:pt x="105" y="5"/>
                    </a:moveTo>
                    <a:lnTo>
                      <a:pt x="100" y="3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9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7" y="9"/>
                    </a:lnTo>
                    <a:lnTo>
                      <a:pt x="42" y="12"/>
                    </a:lnTo>
                    <a:lnTo>
                      <a:pt x="38" y="12"/>
                    </a:lnTo>
                    <a:lnTo>
                      <a:pt x="33" y="14"/>
                    </a:lnTo>
                    <a:lnTo>
                      <a:pt x="28" y="14"/>
                    </a:lnTo>
                    <a:lnTo>
                      <a:pt x="23" y="18"/>
                    </a:lnTo>
                    <a:lnTo>
                      <a:pt x="18" y="18"/>
                    </a:lnTo>
                    <a:lnTo>
                      <a:pt x="14" y="18"/>
                    </a:lnTo>
                    <a:lnTo>
                      <a:pt x="9" y="20"/>
                    </a:lnTo>
                    <a:lnTo>
                      <a:pt x="4" y="24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6" name="Freeform 282"/>
              <p:cNvSpPr>
                <a:spLocks/>
              </p:cNvSpPr>
              <p:nvPr/>
            </p:nvSpPr>
            <p:spPr bwMode="auto">
              <a:xfrm>
                <a:off x="4597" y="3776"/>
                <a:ext cx="130" cy="35"/>
              </a:xfrm>
              <a:custGeom>
                <a:avLst/>
                <a:gdLst/>
                <a:ahLst/>
                <a:cxnLst>
                  <a:cxn ang="0">
                    <a:pos x="129" y="5"/>
                  </a:cxn>
                  <a:cxn ang="0">
                    <a:pos x="124" y="0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3"/>
                  </a:cxn>
                  <a:cxn ang="0">
                    <a:pos x="100" y="3"/>
                  </a:cxn>
                  <a:cxn ang="0">
                    <a:pos x="95" y="5"/>
                  </a:cxn>
                  <a:cxn ang="0">
                    <a:pos x="90" y="5"/>
                  </a:cxn>
                  <a:cxn ang="0">
                    <a:pos x="85" y="5"/>
                  </a:cxn>
                  <a:cxn ang="0">
                    <a:pos x="80" y="8"/>
                  </a:cxn>
                  <a:cxn ang="0">
                    <a:pos x="76" y="11"/>
                  </a:cxn>
                  <a:cxn ang="0">
                    <a:pos x="71" y="11"/>
                  </a:cxn>
                  <a:cxn ang="0">
                    <a:pos x="66" y="13"/>
                  </a:cxn>
                  <a:cxn ang="0">
                    <a:pos x="62" y="13"/>
                  </a:cxn>
                  <a:cxn ang="0">
                    <a:pos x="57" y="17"/>
                  </a:cxn>
                  <a:cxn ang="0">
                    <a:pos x="52" y="17"/>
                  </a:cxn>
                  <a:cxn ang="0">
                    <a:pos x="48" y="17"/>
                  </a:cxn>
                  <a:cxn ang="0">
                    <a:pos x="43" y="20"/>
                  </a:cxn>
                  <a:cxn ang="0">
                    <a:pos x="38" y="22"/>
                  </a:cxn>
                  <a:cxn ang="0">
                    <a:pos x="33" y="25"/>
                  </a:cxn>
                  <a:cxn ang="0">
                    <a:pos x="21" y="28"/>
                  </a:cxn>
                  <a:cxn ang="0">
                    <a:pos x="9" y="34"/>
                  </a:cxn>
                  <a:cxn ang="0">
                    <a:pos x="0" y="34"/>
                  </a:cxn>
                </a:cxnLst>
                <a:rect l="0" t="0" r="r" b="b"/>
                <a:pathLst>
                  <a:path w="130" h="35">
                    <a:moveTo>
                      <a:pt x="129" y="5"/>
                    </a:moveTo>
                    <a:lnTo>
                      <a:pt x="124" y="0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3"/>
                    </a:lnTo>
                    <a:lnTo>
                      <a:pt x="100" y="3"/>
                    </a:lnTo>
                    <a:lnTo>
                      <a:pt x="95" y="5"/>
                    </a:lnTo>
                    <a:lnTo>
                      <a:pt x="90" y="5"/>
                    </a:lnTo>
                    <a:lnTo>
                      <a:pt x="85" y="5"/>
                    </a:lnTo>
                    <a:lnTo>
                      <a:pt x="80" y="8"/>
                    </a:lnTo>
                    <a:lnTo>
                      <a:pt x="76" y="11"/>
                    </a:lnTo>
                    <a:lnTo>
                      <a:pt x="71" y="11"/>
                    </a:lnTo>
                    <a:lnTo>
                      <a:pt x="66" y="13"/>
                    </a:lnTo>
                    <a:lnTo>
                      <a:pt x="62" y="13"/>
                    </a:lnTo>
                    <a:lnTo>
                      <a:pt x="57" y="17"/>
                    </a:lnTo>
                    <a:lnTo>
                      <a:pt x="52" y="17"/>
                    </a:lnTo>
                    <a:lnTo>
                      <a:pt x="48" y="17"/>
                    </a:lnTo>
                    <a:lnTo>
                      <a:pt x="43" y="20"/>
                    </a:lnTo>
                    <a:lnTo>
                      <a:pt x="38" y="22"/>
                    </a:lnTo>
                    <a:lnTo>
                      <a:pt x="33" y="25"/>
                    </a:lnTo>
                    <a:lnTo>
                      <a:pt x="21" y="28"/>
                    </a:lnTo>
                    <a:lnTo>
                      <a:pt x="9" y="34"/>
                    </a:lnTo>
                    <a:lnTo>
                      <a:pt x="0" y="34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7" name="Freeform 283"/>
              <p:cNvSpPr>
                <a:spLocks/>
              </p:cNvSpPr>
              <p:nvPr/>
            </p:nvSpPr>
            <p:spPr bwMode="auto">
              <a:xfrm>
                <a:off x="4621" y="3587"/>
                <a:ext cx="48" cy="17"/>
              </a:xfrm>
              <a:custGeom>
                <a:avLst/>
                <a:gdLst/>
                <a:ahLst/>
                <a:cxnLst>
                  <a:cxn ang="0">
                    <a:pos x="47" y="16"/>
                  </a:cxn>
                  <a:cxn ang="0">
                    <a:pos x="37" y="5"/>
                  </a:cxn>
                  <a:cxn ang="0">
                    <a:pos x="33" y="5"/>
                  </a:cxn>
                  <a:cxn ang="0">
                    <a:pos x="27" y="5"/>
                  </a:cxn>
                  <a:cxn ang="0">
                    <a:pos x="23" y="5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4" y="5"/>
                  </a:cxn>
                  <a:cxn ang="0">
                    <a:pos x="0" y="5"/>
                  </a:cxn>
                </a:cxnLst>
                <a:rect l="0" t="0" r="r" b="b"/>
                <a:pathLst>
                  <a:path w="48" h="17">
                    <a:moveTo>
                      <a:pt x="47" y="16"/>
                    </a:moveTo>
                    <a:lnTo>
                      <a:pt x="37" y="5"/>
                    </a:lnTo>
                    <a:lnTo>
                      <a:pt x="33" y="5"/>
                    </a:lnTo>
                    <a:lnTo>
                      <a:pt x="27" y="5"/>
                    </a:lnTo>
                    <a:lnTo>
                      <a:pt x="23" y="5"/>
                    </a:lnTo>
                    <a:lnTo>
                      <a:pt x="19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8" name="Freeform 284"/>
              <p:cNvSpPr>
                <a:spLocks/>
              </p:cNvSpPr>
              <p:nvPr/>
            </p:nvSpPr>
            <p:spPr bwMode="auto">
              <a:xfrm>
                <a:off x="4661" y="3827"/>
                <a:ext cx="87" cy="17"/>
              </a:xfrm>
              <a:custGeom>
                <a:avLst/>
                <a:gdLst/>
                <a:ahLst/>
                <a:cxnLst>
                  <a:cxn ang="0">
                    <a:pos x="86" y="16"/>
                  </a:cxn>
                  <a:cxn ang="0">
                    <a:pos x="81" y="12"/>
                  </a:cxn>
                  <a:cxn ang="0">
                    <a:pos x="76" y="8"/>
                  </a:cxn>
                  <a:cxn ang="0">
                    <a:pos x="71" y="4"/>
                  </a:cxn>
                  <a:cxn ang="0">
                    <a:pos x="67" y="4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2" y="0"/>
                  </a:cxn>
                  <a:cxn ang="0">
                    <a:pos x="47" y="4"/>
                  </a:cxn>
                  <a:cxn ang="0">
                    <a:pos x="43" y="4"/>
                  </a:cxn>
                  <a:cxn ang="0">
                    <a:pos x="38" y="4"/>
                  </a:cxn>
                  <a:cxn ang="0">
                    <a:pos x="33" y="4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87" h="17">
                    <a:moveTo>
                      <a:pt x="86" y="16"/>
                    </a:moveTo>
                    <a:lnTo>
                      <a:pt x="81" y="12"/>
                    </a:lnTo>
                    <a:lnTo>
                      <a:pt x="76" y="8"/>
                    </a:lnTo>
                    <a:lnTo>
                      <a:pt x="71" y="4"/>
                    </a:lnTo>
                    <a:lnTo>
                      <a:pt x="67" y="4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7" y="4"/>
                    </a:lnTo>
                    <a:lnTo>
                      <a:pt x="43" y="4"/>
                    </a:lnTo>
                    <a:lnTo>
                      <a:pt x="38" y="4"/>
                    </a:lnTo>
                    <a:lnTo>
                      <a:pt x="33" y="4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89" name="Freeform 285"/>
              <p:cNvSpPr>
                <a:spLocks/>
              </p:cNvSpPr>
              <p:nvPr/>
            </p:nvSpPr>
            <p:spPr bwMode="auto">
              <a:xfrm>
                <a:off x="4621" y="3867"/>
                <a:ext cx="113" cy="24"/>
              </a:xfrm>
              <a:custGeom>
                <a:avLst/>
                <a:gdLst/>
                <a:ahLst/>
                <a:cxnLst>
                  <a:cxn ang="0">
                    <a:pos x="112" y="3"/>
                  </a:cxn>
                  <a:cxn ang="0">
                    <a:pos x="107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8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8" y="0"/>
                  </a:cxn>
                  <a:cxn ang="0">
                    <a:pos x="64" y="3"/>
                  </a:cxn>
                  <a:cxn ang="0">
                    <a:pos x="59" y="3"/>
                  </a:cxn>
                  <a:cxn ang="0">
                    <a:pos x="54" y="5"/>
                  </a:cxn>
                  <a:cxn ang="0">
                    <a:pos x="50" y="5"/>
                  </a:cxn>
                  <a:cxn ang="0">
                    <a:pos x="45" y="8"/>
                  </a:cxn>
                  <a:cxn ang="0">
                    <a:pos x="40" y="8"/>
                  </a:cxn>
                  <a:cxn ang="0">
                    <a:pos x="35" y="12"/>
                  </a:cxn>
                  <a:cxn ang="0">
                    <a:pos x="30" y="14"/>
                  </a:cxn>
                  <a:cxn ang="0">
                    <a:pos x="26" y="14"/>
                  </a:cxn>
                  <a:cxn ang="0">
                    <a:pos x="21" y="17"/>
                  </a:cxn>
                  <a:cxn ang="0">
                    <a:pos x="16" y="20"/>
                  </a:cxn>
                  <a:cxn ang="0">
                    <a:pos x="11" y="20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</a:cxnLst>
                <a:rect l="0" t="0" r="r" b="b"/>
                <a:pathLst>
                  <a:path w="113" h="24">
                    <a:moveTo>
                      <a:pt x="112" y="3"/>
                    </a:moveTo>
                    <a:lnTo>
                      <a:pt x="107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8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8" y="0"/>
                    </a:lnTo>
                    <a:lnTo>
                      <a:pt x="64" y="3"/>
                    </a:lnTo>
                    <a:lnTo>
                      <a:pt x="59" y="3"/>
                    </a:lnTo>
                    <a:lnTo>
                      <a:pt x="54" y="5"/>
                    </a:lnTo>
                    <a:lnTo>
                      <a:pt x="50" y="5"/>
                    </a:lnTo>
                    <a:lnTo>
                      <a:pt x="45" y="8"/>
                    </a:lnTo>
                    <a:lnTo>
                      <a:pt x="40" y="8"/>
                    </a:lnTo>
                    <a:lnTo>
                      <a:pt x="35" y="12"/>
                    </a:lnTo>
                    <a:lnTo>
                      <a:pt x="30" y="14"/>
                    </a:lnTo>
                    <a:lnTo>
                      <a:pt x="26" y="14"/>
                    </a:lnTo>
                    <a:lnTo>
                      <a:pt x="21" y="17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0" y="2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0" name="Freeform 286"/>
              <p:cNvSpPr>
                <a:spLocks/>
              </p:cNvSpPr>
              <p:nvPr/>
            </p:nvSpPr>
            <p:spPr bwMode="auto">
              <a:xfrm>
                <a:off x="4614" y="3947"/>
                <a:ext cx="179" cy="26"/>
              </a:xfrm>
              <a:custGeom>
                <a:avLst/>
                <a:gdLst/>
                <a:ahLst/>
                <a:cxnLst>
                  <a:cxn ang="0">
                    <a:pos x="178" y="2"/>
                  </a:cxn>
                  <a:cxn ang="0">
                    <a:pos x="173" y="2"/>
                  </a:cxn>
                  <a:cxn ang="0">
                    <a:pos x="168" y="2"/>
                  </a:cxn>
                  <a:cxn ang="0">
                    <a:pos x="163" y="0"/>
                  </a:cxn>
                  <a:cxn ang="0">
                    <a:pos x="158" y="0"/>
                  </a:cxn>
                  <a:cxn ang="0">
                    <a:pos x="154" y="0"/>
                  </a:cxn>
                  <a:cxn ang="0">
                    <a:pos x="149" y="0"/>
                  </a:cxn>
                  <a:cxn ang="0">
                    <a:pos x="144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0"/>
                  </a:cxn>
                  <a:cxn ang="0">
                    <a:pos x="121" y="0"/>
                  </a:cxn>
                  <a:cxn ang="0">
                    <a:pos x="116" y="0"/>
                  </a:cxn>
                  <a:cxn ang="0">
                    <a:pos x="111" y="0"/>
                  </a:cxn>
                  <a:cxn ang="0">
                    <a:pos x="106" y="0"/>
                  </a:cxn>
                  <a:cxn ang="0">
                    <a:pos x="102" y="0"/>
                  </a:cxn>
                  <a:cxn ang="0">
                    <a:pos x="97" y="0"/>
                  </a:cxn>
                  <a:cxn ang="0">
                    <a:pos x="92" y="0"/>
                  </a:cxn>
                  <a:cxn ang="0">
                    <a:pos x="87" y="0"/>
                  </a:cxn>
                  <a:cxn ang="0">
                    <a:pos x="83" y="0"/>
                  </a:cxn>
                  <a:cxn ang="0">
                    <a:pos x="78" y="0"/>
                  </a:cxn>
                  <a:cxn ang="0">
                    <a:pos x="73" y="0"/>
                  </a:cxn>
                  <a:cxn ang="0">
                    <a:pos x="69" y="2"/>
                  </a:cxn>
                  <a:cxn ang="0">
                    <a:pos x="63" y="5"/>
                  </a:cxn>
                  <a:cxn ang="0">
                    <a:pos x="59" y="8"/>
                  </a:cxn>
                  <a:cxn ang="0">
                    <a:pos x="54" y="8"/>
                  </a:cxn>
                  <a:cxn ang="0">
                    <a:pos x="49" y="10"/>
                  </a:cxn>
                  <a:cxn ang="0">
                    <a:pos x="37" y="10"/>
                  </a:cxn>
                  <a:cxn ang="0">
                    <a:pos x="28" y="10"/>
                  </a:cxn>
                  <a:cxn ang="0">
                    <a:pos x="19" y="22"/>
                  </a:cxn>
                  <a:cxn ang="0">
                    <a:pos x="14" y="22"/>
                  </a:cxn>
                  <a:cxn ang="0">
                    <a:pos x="9" y="25"/>
                  </a:cxn>
                  <a:cxn ang="0">
                    <a:pos x="4" y="25"/>
                  </a:cxn>
                  <a:cxn ang="0">
                    <a:pos x="0" y="25"/>
                  </a:cxn>
                </a:cxnLst>
                <a:rect l="0" t="0" r="r" b="b"/>
                <a:pathLst>
                  <a:path w="179" h="26">
                    <a:moveTo>
                      <a:pt x="178" y="2"/>
                    </a:moveTo>
                    <a:lnTo>
                      <a:pt x="173" y="2"/>
                    </a:lnTo>
                    <a:lnTo>
                      <a:pt x="168" y="2"/>
                    </a:lnTo>
                    <a:lnTo>
                      <a:pt x="163" y="0"/>
                    </a:lnTo>
                    <a:lnTo>
                      <a:pt x="158" y="0"/>
                    </a:lnTo>
                    <a:lnTo>
                      <a:pt x="154" y="0"/>
                    </a:lnTo>
                    <a:lnTo>
                      <a:pt x="149" y="0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0"/>
                    </a:lnTo>
                    <a:lnTo>
                      <a:pt x="121" y="0"/>
                    </a:lnTo>
                    <a:lnTo>
                      <a:pt x="116" y="0"/>
                    </a:lnTo>
                    <a:lnTo>
                      <a:pt x="111" y="0"/>
                    </a:lnTo>
                    <a:lnTo>
                      <a:pt x="106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2" y="0"/>
                    </a:lnTo>
                    <a:lnTo>
                      <a:pt x="87" y="0"/>
                    </a:lnTo>
                    <a:lnTo>
                      <a:pt x="83" y="0"/>
                    </a:lnTo>
                    <a:lnTo>
                      <a:pt x="78" y="0"/>
                    </a:lnTo>
                    <a:lnTo>
                      <a:pt x="73" y="0"/>
                    </a:lnTo>
                    <a:lnTo>
                      <a:pt x="69" y="2"/>
                    </a:lnTo>
                    <a:lnTo>
                      <a:pt x="63" y="5"/>
                    </a:lnTo>
                    <a:lnTo>
                      <a:pt x="59" y="8"/>
                    </a:lnTo>
                    <a:lnTo>
                      <a:pt x="54" y="8"/>
                    </a:lnTo>
                    <a:lnTo>
                      <a:pt x="49" y="10"/>
                    </a:lnTo>
                    <a:lnTo>
                      <a:pt x="37" y="10"/>
                    </a:lnTo>
                    <a:lnTo>
                      <a:pt x="28" y="10"/>
                    </a:lnTo>
                    <a:lnTo>
                      <a:pt x="19" y="22"/>
                    </a:lnTo>
                    <a:lnTo>
                      <a:pt x="14" y="22"/>
                    </a:lnTo>
                    <a:lnTo>
                      <a:pt x="9" y="25"/>
                    </a:lnTo>
                    <a:lnTo>
                      <a:pt x="4" y="25"/>
                    </a:lnTo>
                    <a:lnTo>
                      <a:pt x="0" y="2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1" name="Freeform 287"/>
              <p:cNvSpPr>
                <a:spLocks/>
              </p:cNvSpPr>
              <p:nvPr/>
            </p:nvSpPr>
            <p:spPr bwMode="auto">
              <a:xfrm>
                <a:off x="4595" y="4000"/>
                <a:ext cx="328" cy="92"/>
              </a:xfrm>
              <a:custGeom>
                <a:avLst/>
                <a:gdLst/>
                <a:ahLst/>
                <a:cxnLst>
                  <a:cxn ang="0">
                    <a:pos x="327" y="22"/>
                  </a:cxn>
                  <a:cxn ang="0">
                    <a:pos x="322" y="17"/>
                  </a:cxn>
                  <a:cxn ang="0">
                    <a:pos x="317" y="14"/>
                  </a:cxn>
                  <a:cxn ang="0">
                    <a:pos x="312" y="11"/>
                  </a:cxn>
                  <a:cxn ang="0">
                    <a:pos x="308" y="11"/>
                  </a:cxn>
                  <a:cxn ang="0">
                    <a:pos x="296" y="11"/>
                  </a:cxn>
                  <a:cxn ang="0">
                    <a:pos x="287" y="11"/>
                  </a:cxn>
                  <a:cxn ang="0">
                    <a:pos x="282" y="11"/>
                  </a:cxn>
                  <a:cxn ang="0">
                    <a:pos x="277" y="11"/>
                  </a:cxn>
                  <a:cxn ang="0">
                    <a:pos x="272" y="8"/>
                  </a:cxn>
                  <a:cxn ang="0">
                    <a:pos x="267" y="8"/>
                  </a:cxn>
                  <a:cxn ang="0">
                    <a:pos x="263" y="8"/>
                  </a:cxn>
                  <a:cxn ang="0">
                    <a:pos x="258" y="8"/>
                  </a:cxn>
                  <a:cxn ang="0">
                    <a:pos x="237" y="3"/>
                  </a:cxn>
                  <a:cxn ang="0">
                    <a:pos x="232" y="3"/>
                  </a:cxn>
                  <a:cxn ang="0">
                    <a:pos x="227" y="0"/>
                  </a:cxn>
                  <a:cxn ang="0">
                    <a:pos x="222" y="0"/>
                  </a:cxn>
                  <a:cxn ang="0">
                    <a:pos x="218" y="0"/>
                  </a:cxn>
                  <a:cxn ang="0">
                    <a:pos x="213" y="0"/>
                  </a:cxn>
                  <a:cxn ang="0">
                    <a:pos x="208" y="0"/>
                  </a:cxn>
                  <a:cxn ang="0">
                    <a:pos x="199" y="0"/>
                  </a:cxn>
                  <a:cxn ang="0">
                    <a:pos x="194" y="0"/>
                  </a:cxn>
                  <a:cxn ang="0">
                    <a:pos x="189" y="0"/>
                  </a:cxn>
                  <a:cxn ang="0">
                    <a:pos x="184" y="0"/>
                  </a:cxn>
                  <a:cxn ang="0">
                    <a:pos x="180" y="3"/>
                  </a:cxn>
                  <a:cxn ang="0">
                    <a:pos x="175" y="3"/>
                  </a:cxn>
                  <a:cxn ang="0">
                    <a:pos x="170" y="3"/>
                  </a:cxn>
                  <a:cxn ang="0">
                    <a:pos x="156" y="3"/>
                  </a:cxn>
                  <a:cxn ang="0">
                    <a:pos x="151" y="3"/>
                  </a:cxn>
                  <a:cxn ang="0">
                    <a:pos x="146" y="5"/>
                  </a:cxn>
                  <a:cxn ang="0">
                    <a:pos x="142" y="5"/>
                  </a:cxn>
                  <a:cxn ang="0">
                    <a:pos x="137" y="8"/>
                  </a:cxn>
                  <a:cxn ang="0">
                    <a:pos x="132" y="8"/>
                  </a:cxn>
                  <a:cxn ang="0">
                    <a:pos x="128" y="8"/>
                  </a:cxn>
                  <a:cxn ang="0">
                    <a:pos x="123" y="11"/>
                  </a:cxn>
                  <a:cxn ang="0">
                    <a:pos x="118" y="14"/>
                  </a:cxn>
                  <a:cxn ang="0">
                    <a:pos x="113" y="14"/>
                  </a:cxn>
                  <a:cxn ang="0">
                    <a:pos x="101" y="14"/>
                  </a:cxn>
                  <a:cxn ang="0">
                    <a:pos x="97" y="17"/>
                  </a:cxn>
                  <a:cxn ang="0">
                    <a:pos x="85" y="22"/>
                  </a:cxn>
                  <a:cxn ang="0">
                    <a:pos x="80" y="25"/>
                  </a:cxn>
                  <a:cxn ang="0">
                    <a:pos x="75" y="25"/>
                  </a:cxn>
                  <a:cxn ang="0">
                    <a:pos x="71" y="28"/>
                  </a:cxn>
                  <a:cxn ang="0">
                    <a:pos x="40" y="54"/>
                  </a:cxn>
                  <a:cxn ang="0">
                    <a:pos x="30" y="80"/>
                  </a:cxn>
                  <a:cxn ang="0">
                    <a:pos x="9" y="80"/>
                  </a:cxn>
                  <a:cxn ang="0">
                    <a:pos x="0" y="91"/>
                  </a:cxn>
                  <a:cxn ang="0">
                    <a:pos x="28" y="88"/>
                  </a:cxn>
                </a:cxnLst>
                <a:rect l="0" t="0" r="r" b="b"/>
                <a:pathLst>
                  <a:path w="328" h="92">
                    <a:moveTo>
                      <a:pt x="327" y="22"/>
                    </a:moveTo>
                    <a:lnTo>
                      <a:pt x="322" y="17"/>
                    </a:lnTo>
                    <a:lnTo>
                      <a:pt x="317" y="14"/>
                    </a:lnTo>
                    <a:lnTo>
                      <a:pt x="312" y="11"/>
                    </a:lnTo>
                    <a:lnTo>
                      <a:pt x="308" y="11"/>
                    </a:lnTo>
                    <a:lnTo>
                      <a:pt x="296" y="11"/>
                    </a:lnTo>
                    <a:lnTo>
                      <a:pt x="287" y="11"/>
                    </a:lnTo>
                    <a:lnTo>
                      <a:pt x="282" y="11"/>
                    </a:lnTo>
                    <a:lnTo>
                      <a:pt x="277" y="11"/>
                    </a:lnTo>
                    <a:lnTo>
                      <a:pt x="272" y="8"/>
                    </a:lnTo>
                    <a:lnTo>
                      <a:pt x="267" y="8"/>
                    </a:lnTo>
                    <a:lnTo>
                      <a:pt x="263" y="8"/>
                    </a:lnTo>
                    <a:lnTo>
                      <a:pt x="258" y="8"/>
                    </a:lnTo>
                    <a:lnTo>
                      <a:pt x="237" y="3"/>
                    </a:lnTo>
                    <a:lnTo>
                      <a:pt x="232" y="3"/>
                    </a:lnTo>
                    <a:lnTo>
                      <a:pt x="227" y="0"/>
                    </a:lnTo>
                    <a:lnTo>
                      <a:pt x="222" y="0"/>
                    </a:lnTo>
                    <a:lnTo>
                      <a:pt x="218" y="0"/>
                    </a:lnTo>
                    <a:lnTo>
                      <a:pt x="213" y="0"/>
                    </a:lnTo>
                    <a:lnTo>
                      <a:pt x="208" y="0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4" y="0"/>
                    </a:lnTo>
                    <a:lnTo>
                      <a:pt x="180" y="3"/>
                    </a:lnTo>
                    <a:lnTo>
                      <a:pt x="175" y="3"/>
                    </a:lnTo>
                    <a:lnTo>
                      <a:pt x="170" y="3"/>
                    </a:lnTo>
                    <a:lnTo>
                      <a:pt x="156" y="3"/>
                    </a:lnTo>
                    <a:lnTo>
                      <a:pt x="151" y="3"/>
                    </a:lnTo>
                    <a:lnTo>
                      <a:pt x="146" y="5"/>
                    </a:lnTo>
                    <a:lnTo>
                      <a:pt x="142" y="5"/>
                    </a:lnTo>
                    <a:lnTo>
                      <a:pt x="137" y="8"/>
                    </a:lnTo>
                    <a:lnTo>
                      <a:pt x="132" y="8"/>
                    </a:lnTo>
                    <a:lnTo>
                      <a:pt x="128" y="8"/>
                    </a:lnTo>
                    <a:lnTo>
                      <a:pt x="123" y="11"/>
                    </a:lnTo>
                    <a:lnTo>
                      <a:pt x="118" y="14"/>
                    </a:lnTo>
                    <a:lnTo>
                      <a:pt x="113" y="14"/>
                    </a:lnTo>
                    <a:lnTo>
                      <a:pt x="101" y="14"/>
                    </a:lnTo>
                    <a:lnTo>
                      <a:pt x="97" y="17"/>
                    </a:lnTo>
                    <a:lnTo>
                      <a:pt x="85" y="22"/>
                    </a:lnTo>
                    <a:lnTo>
                      <a:pt x="80" y="25"/>
                    </a:lnTo>
                    <a:lnTo>
                      <a:pt x="75" y="25"/>
                    </a:lnTo>
                    <a:lnTo>
                      <a:pt x="71" y="28"/>
                    </a:lnTo>
                    <a:lnTo>
                      <a:pt x="40" y="54"/>
                    </a:lnTo>
                    <a:lnTo>
                      <a:pt x="30" y="80"/>
                    </a:lnTo>
                    <a:lnTo>
                      <a:pt x="9" y="80"/>
                    </a:lnTo>
                    <a:lnTo>
                      <a:pt x="0" y="91"/>
                    </a:lnTo>
                    <a:lnTo>
                      <a:pt x="28" y="88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2" name="Freeform 288"/>
              <p:cNvSpPr>
                <a:spLocks/>
              </p:cNvSpPr>
              <p:nvPr/>
            </p:nvSpPr>
            <p:spPr bwMode="auto">
              <a:xfrm>
                <a:off x="4602" y="3756"/>
                <a:ext cx="158" cy="30"/>
              </a:xfrm>
              <a:custGeom>
                <a:avLst/>
                <a:gdLst/>
                <a:ahLst/>
                <a:cxnLst>
                  <a:cxn ang="0">
                    <a:pos x="157" y="5"/>
                  </a:cxn>
                  <a:cxn ang="0">
                    <a:pos x="152" y="5"/>
                  </a:cxn>
                  <a:cxn ang="0">
                    <a:pos x="147" y="5"/>
                  </a:cxn>
                  <a:cxn ang="0">
                    <a:pos x="142" y="3"/>
                  </a:cxn>
                  <a:cxn ang="0">
                    <a:pos x="133" y="3"/>
                  </a:cxn>
                  <a:cxn ang="0">
                    <a:pos x="128" y="3"/>
                  </a:cxn>
                  <a:cxn ang="0">
                    <a:pos x="123" y="3"/>
                  </a:cxn>
                  <a:cxn ang="0">
                    <a:pos x="119" y="0"/>
                  </a:cxn>
                  <a:cxn ang="0">
                    <a:pos x="114" y="0"/>
                  </a:cxn>
                  <a:cxn ang="0">
                    <a:pos x="109" y="0"/>
                  </a:cxn>
                  <a:cxn ang="0">
                    <a:pos x="104" y="0"/>
                  </a:cxn>
                  <a:cxn ang="0">
                    <a:pos x="100" y="0"/>
                  </a:cxn>
                  <a:cxn ang="0">
                    <a:pos x="95" y="3"/>
                  </a:cxn>
                  <a:cxn ang="0">
                    <a:pos x="90" y="3"/>
                  </a:cxn>
                  <a:cxn ang="0">
                    <a:pos x="85" y="3"/>
                  </a:cxn>
                  <a:cxn ang="0">
                    <a:pos x="81" y="3"/>
                  </a:cxn>
                  <a:cxn ang="0">
                    <a:pos x="75" y="3"/>
                  </a:cxn>
                  <a:cxn ang="0">
                    <a:pos x="71" y="5"/>
                  </a:cxn>
                  <a:cxn ang="0">
                    <a:pos x="66" y="5"/>
                  </a:cxn>
                  <a:cxn ang="0">
                    <a:pos x="61" y="5"/>
                  </a:cxn>
                  <a:cxn ang="0">
                    <a:pos x="57" y="8"/>
                  </a:cxn>
                  <a:cxn ang="0">
                    <a:pos x="52" y="8"/>
                  </a:cxn>
                  <a:cxn ang="0">
                    <a:pos x="47" y="11"/>
                  </a:cxn>
                  <a:cxn ang="0">
                    <a:pos x="43" y="14"/>
                  </a:cxn>
                  <a:cxn ang="0">
                    <a:pos x="33" y="14"/>
                  </a:cxn>
                  <a:cxn ang="0">
                    <a:pos x="23" y="14"/>
                  </a:cxn>
                  <a:cxn ang="0">
                    <a:pos x="19" y="17"/>
                  </a:cxn>
                  <a:cxn ang="0">
                    <a:pos x="9" y="17"/>
                  </a:cxn>
                  <a:cxn ang="0">
                    <a:pos x="9" y="29"/>
                  </a:cxn>
                  <a:cxn ang="0">
                    <a:pos x="4" y="29"/>
                  </a:cxn>
                  <a:cxn ang="0">
                    <a:pos x="0" y="29"/>
                  </a:cxn>
                </a:cxnLst>
                <a:rect l="0" t="0" r="r" b="b"/>
                <a:pathLst>
                  <a:path w="158" h="30">
                    <a:moveTo>
                      <a:pt x="157" y="5"/>
                    </a:moveTo>
                    <a:lnTo>
                      <a:pt x="152" y="5"/>
                    </a:lnTo>
                    <a:lnTo>
                      <a:pt x="147" y="5"/>
                    </a:lnTo>
                    <a:lnTo>
                      <a:pt x="142" y="3"/>
                    </a:lnTo>
                    <a:lnTo>
                      <a:pt x="133" y="3"/>
                    </a:lnTo>
                    <a:lnTo>
                      <a:pt x="128" y="3"/>
                    </a:lnTo>
                    <a:lnTo>
                      <a:pt x="123" y="3"/>
                    </a:lnTo>
                    <a:lnTo>
                      <a:pt x="119" y="0"/>
                    </a:lnTo>
                    <a:lnTo>
                      <a:pt x="114" y="0"/>
                    </a:lnTo>
                    <a:lnTo>
                      <a:pt x="109" y="0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9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81" y="3"/>
                    </a:lnTo>
                    <a:lnTo>
                      <a:pt x="75" y="3"/>
                    </a:lnTo>
                    <a:lnTo>
                      <a:pt x="71" y="5"/>
                    </a:lnTo>
                    <a:lnTo>
                      <a:pt x="66" y="5"/>
                    </a:lnTo>
                    <a:lnTo>
                      <a:pt x="61" y="5"/>
                    </a:lnTo>
                    <a:lnTo>
                      <a:pt x="57" y="8"/>
                    </a:lnTo>
                    <a:lnTo>
                      <a:pt x="52" y="8"/>
                    </a:lnTo>
                    <a:lnTo>
                      <a:pt x="47" y="11"/>
                    </a:lnTo>
                    <a:lnTo>
                      <a:pt x="43" y="14"/>
                    </a:lnTo>
                    <a:lnTo>
                      <a:pt x="33" y="14"/>
                    </a:lnTo>
                    <a:lnTo>
                      <a:pt x="23" y="14"/>
                    </a:lnTo>
                    <a:lnTo>
                      <a:pt x="19" y="17"/>
                    </a:lnTo>
                    <a:lnTo>
                      <a:pt x="9" y="17"/>
                    </a:lnTo>
                    <a:lnTo>
                      <a:pt x="9" y="29"/>
                    </a:lnTo>
                    <a:lnTo>
                      <a:pt x="4" y="29"/>
                    </a:lnTo>
                    <a:lnTo>
                      <a:pt x="0" y="2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3" name="Freeform 289"/>
              <p:cNvSpPr>
                <a:spLocks/>
              </p:cNvSpPr>
              <p:nvPr/>
            </p:nvSpPr>
            <p:spPr bwMode="auto">
              <a:xfrm>
                <a:off x="4619" y="4054"/>
                <a:ext cx="345" cy="100"/>
              </a:xfrm>
              <a:custGeom>
                <a:avLst/>
                <a:gdLst/>
                <a:ahLst/>
                <a:cxnLst>
                  <a:cxn ang="0">
                    <a:pos x="344" y="3"/>
                  </a:cxn>
                  <a:cxn ang="0">
                    <a:pos x="339" y="0"/>
                  </a:cxn>
                  <a:cxn ang="0">
                    <a:pos x="334" y="0"/>
                  </a:cxn>
                  <a:cxn ang="0">
                    <a:pos x="329" y="0"/>
                  </a:cxn>
                  <a:cxn ang="0">
                    <a:pos x="320" y="0"/>
                  </a:cxn>
                  <a:cxn ang="0">
                    <a:pos x="310" y="0"/>
                  </a:cxn>
                  <a:cxn ang="0">
                    <a:pos x="306" y="0"/>
                  </a:cxn>
                  <a:cxn ang="0">
                    <a:pos x="301" y="0"/>
                  </a:cxn>
                  <a:cxn ang="0">
                    <a:pos x="292" y="3"/>
                  </a:cxn>
                  <a:cxn ang="0">
                    <a:pos x="287" y="3"/>
                  </a:cxn>
                  <a:cxn ang="0">
                    <a:pos x="282" y="5"/>
                  </a:cxn>
                  <a:cxn ang="0">
                    <a:pos x="268" y="8"/>
                  </a:cxn>
                  <a:cxn ang="0">
                    <a:pos x="258" y="8"/>
                  </a:cxn>
                  <a:cxn ang="0">
                    <a:pos x="249" y="8"/>
                  </a:cxn>
                  <a:cxn ang="0">
                    <a:pos x="239" y="8"/>
                  </a:cxn>
                  <a:cxn ang="0">
                    <a:pos x="235" y="8"/>
                  </a:cxn>
                  <a:cxn ang="0">
                    <a:pos x="230" y="8"/>
                  </a:cxn>
                  <a:cxn ang="0">
                    <a:pos x="225" y="8"/>
                  </a:cxn>
                  <a:cxn ang="0">
                    <a:pos x="220" y="8"/>
                  </a:cxn>
                  <a:cxn ang="0">
                    <a:pos x="215" y="8"/>
                  </a:cxn>
                  <a:cxn ang="0">
                    <a:pos x="211" y="11"/>
                  </a:cxn>
                  <a:cxn ang="0">
                    <a:pos x="206" y="11"/>
                  </a:cxn>
                  <a:cxn ang="0">
                    <a:pos x="201" y="11"/>
                  </a:cxn>
                  <a:cxn ang="0">
                    <a:pos x="197" y="11"/>
                  </a:cxn>
                  <a:cxn ang="0">
                    <a:pos x="189" y="14"/>
                  </a:cxn>
                  <a:cxn ang="0">
                    <a:pos x="185" y="14"/>
                  </a:cxn>
                  <a:cxn ang="0">
                    <a:pos x="173" y="17"/>
                  </a:cxn>
                  <a:cxn ang="0">
                    <a:pos x="163" y="17"/>
                  </a:cxn>
                  <a:cxn ang="0">
                    <a:pos x="154" y="28"/>
                  </a:cxn>
                  <a:cxn ang="0">
                    <a:pos x="149" y="28"/>
                  </a:cxn>
                  <a:cxn ang="0">
                    <a:pos x="144" y="33"/>
                  </a:cxn>
                  <a:cxn ang="0">
                    <a:pos x="140" y="36"/>
                  </a:cxn>
                  <a:cxn ang="0">
                    <a:pos x="135" y="36"/>
                  </a:cxn>
                  <a:cxn ang="0">
                    <a:pos x="130" y="40"/>
                  </a:cxn>
                  <a:cxn ang="0">
                    <a:pos x="120" y="40"/>
                  </a:cxn>
                  <a:cxn ang="0">
                    <a:pos x="111" y="51"/>
                  </a:cxn>
                  <a:cxn ang="0">
                    <a:pos x="106" y="51"/>
                  </a:cxn>
                  <a:cxn ang="0">
                    <a:pos x="102" y="53"/>
                  </a:cxn>
                  <a:cxn ang="0">
                    <a:pos x="97" y="56"/>
                  </a:cxn>
                  <a:cxn ang="0">
                    <a:pos x="92" y="59"/>
                  </a:cxn>
                  <a:cxn ang="0">
                    <a:pos x="87" y="59"/>
                  </a:cxn>
                  <a:cxn ang="0">
                    <a:pos x="83" y="62"/>
                  </a:cxn>
                  <a:cxn ang="0">
                    <a:pos x="61" y="73"/>
                  </a:cxn>
                  <a:cxn ang="0">
                    <a:pos x="52" y="85"/>
                  </a:cxn>
                  <a:cxn ang="0">
                    <a:pos x="42" y="85"/>
                  </a:cxn>
                  <a:cxn ang="0">
                    <a:pos x="33" y="96"/>
                  </a:cxn>
                  <a:cxn ang="0">
                    <a:pos x="21" y="96"/>
                  </a:cxn>
                  <a:cxn ang="0">
                    <a:pos x="11" y="96"/>
                  </a:cxn>
                  <a:cxn ang="0">
                    <a:pos x="7" y="99"/>
                  </a:cxn>
                  <a:cxn ang="0">
                    <a:pos x="2" y="99"/>
                  </a:cxn>
                  <a:cxn ang="0">
                    <a:pos x="0" y="99"/>
                  </a:cxn>
                </a:cxnLst>
                <a:rect l="0" t="0" r="r" b="b"/>
                <a:pathLst>
                  <a:path w="345" h="100">
                    <a:moveTo>
                      <a:pt x="344" y="3"/>
                    </a:moveTo>
                    <a:lnTo>
                      <a:pt x="339" y="0"/>
                    </a:lnTo>
                    <a:lnTo>
                      <a:pt x="334" y="0"/>
                    </a:lnTo>
                    <a:lnTo>
                      <a:pt x="329" y="0"/>
                    </a:lnTo>
                    <a:lnTo>
                      <a:pt x="320" y="0"/>
                    </a:lnTo>
                    <a:lnTo>
                      <a:pt x="310" y="0"/>
                    </a:lnTo>
                    <a:lnTo>
                      <a:pt x="306" y="0"/>
                    </a:lnTo>
                    <a:lnTo>
                      <a:pt x="301" y="0"/>
                    </a:lnTo>
                    <a:lnTo>
                      <a:pt x="292" y="3"/>
                    </a:lnTo>
                    <a:lnTo>
                      <a:pt x="287" y="3"/>
                    </a:lnTo>
                    <a:lnTo>
                      <a:pt x="282" y="5"/>
                    </a:lnTo>
                    <a:lnTo>
                      <a:pt x="268" y="8"/>
                    </a:lnTo>
                    <a:lnTo>
                      <a:pt x="258" y="8"/>
                    </a:lnTo>
                    <a:lnTo>
                      <a:pt x="249" y="8"/>
                    </a:lnTo>
                    <a:lnTo>
                      <a:pt x="239" y="8"/>
                    </a:lnTo>
                    <a:lnTo>
                      <a:pt x="235" y="8"/>
                    </a:lnTo>
                    <a:lnTo>
                      <a:pt x="230" y="8"/>
                    </a:lnTo>
                    <a:lnTo>
                      <a:pt x="225" y="8"/>
                    </a:lnTo>
                    <a:lnTo>
                      <a:pt x="220" y="8"/>
                    </a:lnTo>
                    <a:lnTo>
                      <a:pt x="215" y="8"/>
                    </a:lnTo>
                    <a:lnTo>
                      <a:pt x="211" y="11"/>
                    </a:lnTo>
                    <a:lnTo>
                      <a:pt x="206" y="11"/>
                    </a:lnTo>
                    <a:lnTo>
                      <a:pt x="201" y="11"/>
                    </a:lnTo>
                    <a:lnTo>
                      <a:pt x="197" y="11"/>
                    </a:lnTo>
                    <a:lnTo>
                      <a:pt x="189" y="14"/>
                    </a:lnTo>
                    <a:lnTo>
                      <a:pt x="185" y="14"/>
                    </a:lnTo>
                    <a:lnTo>
                      <a:pt x="173" y="17"/>
                    </a:lnTo>
                    <a:lnTo>
                      <a:pt x="163" y="17"/>
                    </a:lnTo>
                    <a:lnTo>
                      <a:pt x="154" y="28"/>
                    </a:lnTo>
                    <a:lnTo>
                      <a:pt x="149" y="28"/>
                    </a:lnTo>
                    <a:lnTo>
                      <a:pt x="144" y="33"/>
                    </a:lnTo>
                    <a:lnTo>
                      <a:pt x="140" y="36"/>
                    </a:lnTo>
                    <a:lnTo>
                      <a:pt x="135" y="36"/>
                    </a:lnTo>
                    <a:lnTo>
                      <a:pt x="130" y="40"/>
                    </a:lnTo>
                    <a:lnTo>
                      <a:pt x="120" y="40"/>
                    </a:lnTo>
                    <a:lnTo>
                      <a:pt x="111" y="51"/>
                    </a:lnTo>
                    <a:lnTo>
                      <a:pt x="106" y="51"/>
                    </a:lnTo>
                    <a:lnTo>
                      <a:pt x="102" y="53"/>
                    </a:lnTo>
                    <a:lnTo>
                      <a:pt x="97" y="56"/>
                    </a:lnTo>
                    <a:lnTo>
                      <a:pt x="92" y="59"/>
                    </a:lnTo>
                    <a:lnTo>
                      <a:pt x="87" y="59"/>
                    </a:lnTo>
                    <a:lnTo>
                      <a:pt x="83" y="62"/>
                    </a:lnTo>
                    <a:lnTo>
                      <a:pt x="61" y="73"/>
                    </a:lnTo>
                    <a:lnTo>
                      <a:pt x="52" y="85"/>
                    </a:lnTo>
                    <a:lnTo>
                      <a:pt x="42" y="85"/>
                    </a:lnTo>
                    <a:lnTo>
                      <a:pt x="33" y="96"/>
                    </a:lnTo>
                    <a:lnTo>
                      <a:pt x="21" y="96"/>
                    </a:lnTo>
                    <a:lnTo>
                      <a:pt x="11" y="96"/>
                    </a:lnTo>
                    <a:lnTo>
                      <a:pt x="7" y="99"/>
                    </a:lnTo>
                    <a:lnTo>
                      <a:pt x="2" y="99"/>
                    </a:lnTo>
                    <a:lnTo>
                      <a:pt x="0" y="99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4" name="Freeform 290"/>
              <p:cNvSpPr>
                <a:spLocks/>
              </p:cNvSpPr>
              <p:nvPr/>
            </p:nvSpPr>
            <p:spPr bwMode="auto">
              <a:xfrm>
                <a:off x="4697" y="3491"/>
                <a:ext cx="56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9" y="2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4" y="8"/>
                  </a:cxn>
                  <a:cxn ang="0">
                    <a:pos x="26" y="14"/>
                  </a:cxn>
                  <a:cxn ang="0">
                    <a:pos x="31" y="14"/>
                  </a:cxn>
                  <a:cxn ang="0">
                    <a:pos x="36" y="14"/>
                  </a:cxn>
                  <a:cxn ang="0">
                    <a:pos x="40" y="16"/>
                  </a:cxn>
                  <a:cxn ang="0">
                    <a:pos x="45" y="19"/>
                  </a:cxn>
                  <a:cxn ang="0">
                    <a:pos x="50" y="19"/>
                  </a:cxn>
                  <a:cxn ang="0">
                    <a:pos x="55" y="22"/>
                  </a:cxn>
                </a:cxnLst>
                <a:rect l="0" t="0" r="r" b="b"/>
                <a:pathLst>
                  <a:path w="56" h="23">
                    <a:moveTo>
                      <a:pt x="0" y="0"/>
                    </a:moveTo>
                    <a:lnTo>
                      <a:pt x="4" y="2"/>
                    </a:lnTo>
                    <a:lnTo>
                      <a:pt x="9" y="2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4" y="8"/>
                    </a:lnTo>
                    <a:lnTo>
                      <a:pt x="26" y="14"/>
                    </a:lnTo>
                    <a:lnTo>
                      <a:pt x="31" y="14"/>
                    </a:lnTo>
                    <a:lnTo>
                      <a:pt x="36" y="14"/>
                    </a:lnTo>
                    <a:lnTo>
                      <a:pt x="40" y="16"/>
                    </a:lnTo>
                    <a:lnTo>
                      <a:pt x="45" y="19"/>
                    </a:lnTo>
                    <a:lnTo>
                      <a:pt x="50" y="19"/>
                    </a:lnTo>
                    <a:lnTo>
                      <a:pt x="55" y="22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5" name="Freeform 291"/>
              <p:cNvSpPr>
                <a:spLocks/>
              </p:cNvSpPr>
              <p:nvPr/>
            </p:nvSpPr>
            <p:spPr bwMode="auto">
              <a:xfrm>
                <a:off x="4668" y="3570"/>
                <a:ext cx="13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4" y="3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9" y="0"/>
                  </a:cxn>
                  <a:cxn ang="0">
                    <a:pos x="23" y="0"/>
                  </a:cxn>
                  <a:cxn ang="0">
                    <a:pos x="28" y="0"/>
                  </a:cxn>
                  <a:cxn ang="0">
                    <a:pos x="33" y="0"/>
                  </a:cxn>
                  <a:cxn ang="0">
                    <a:pos x="38" y="3"/>
                  </a:cxn>
                  <a:cxn ang="0">
                    <a:pos x="42" y="3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0"/>
                  </a:cxn>
                  <a:cxn ang="0">
                    <a:pos x="76" y="3"/>
                  </a:cxn>
                  <a:cxn ang="0">
                    <a:pos x="81" y="3"/>
                  </a:cxn>
                  <a:cxn ang="0">
                    <a:pos x="85" y="3"/>
                  </a:cxn>
                  <a:cxn ang="0">
                    <a:pos x="90" y="0"/>
                  </a:cxn>
                  <a:cxn ang="0">
                    <a:pos x="95" y="0"/>
                  </a:cxn>
                  <a:cxn ang="0">
                    <a:pos x="99" y="0"/>
                  </a:cxn>
                  <a:cxn ang="0">
                    <a:pos x="104" y="3"/>
                  </a:cxn>
                  <a:cxn ang="0">
                    <a:pos x="109" y="3"/>
                  </a:cxn>
                  <a:cxn ang="0">
                    <a:pos x="114" y="3"/>
                  </a:cxn>
                  <a:cxn ang="0">
                    <a:pos x="119" y="5"/>
                  </a:cxn>
                  <a:cxn ang="0">
                    <a:pos x="123" y="5"/>
                  </a:cxn>
                  <a:cxn ang="0">
                    <a:pos x="128" y="5"/>
                  </a:cxn>
                  <a:cxn ang="0">
                    <a:pos x="133" y="11"/>
                  </a:cxn>
                  <a:cxn ang="0">
                    <a:pos x="138" y="11"/>
                  </a:cxn>
                  <a:cxn ang="0">
                    <a:pos x="138" y="17"/>
                  </a:cxn>
                </a:cxnLst>
                <a:rect l="0" t="0" r="r" b="b"/>
                <a:pathLst>
                  <a:path w="139" h="18">
                    <a:moveTo>
                      <a:pt x="0" y="5"/>
                    </a:moveTo>
                    <a:lnTo>
                      <a:pt x="4" y="3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8" y="3"/>
                    </a:lnTo>
                    <a:lnTo>
                      <a:pt x="42" y="3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76" y="3"/>
                    </a:lnTo>
                    <a:lnTo>
                      <a:pt x="81" y="3"/>
                    </a:lnTo>
                    <a:lnTo>
                      <a:pt x="85" y="3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9" y="0"/>
                    </a:lnTo>
                    <a:lnTo>
                      <a:pt x="104" y="3"/>
                    </a:lnTo>
                    <a:lnTo>
                      <a:pt x="109" y="3"/>
                    </a:lnTo>
                    <a:lnTo>
                      <a:pt x="114" y="3"/>
                    </a:lnTo>
                    <a:lnTo>
                      <a:pt x="119" y="5"/>
                    </a:lnTo>
                    <a:lnTo>
                      <a:pt x="123" y="5"/>
                    </a:lnTo>
                    <a:lnTo>
                      <a:pt x="128" y="5"/>
                    </a:lnTo>
                    <a:lnTo>
                      <a:pt x="133" y="11"/>
                    </a:lnTo>
                    <a:lnTo>
                      <a:pt x="138" y="11"/>
                    </a:lnTo>
                    <a:lnTo>
                      <a:pt x="138" y="1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6" name="Freeform 292"/>
              <p:cNvSpPr>
                <a:spLocks/>
              </p:cNvSpPr>
              <p:nvPr/>
            </p:nvSpPr>
            <p:spPr bwMode="auto">
              <a:xfrm>
                <a:off x="4597" y="3694"/>
                <a:ext cx="11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4" y="11"/>
                  </a:cxn>
                  <a:cxn ang="0">
                    <a:pos x="9" y="11"/>
                  </a:cxn>
                  <a:cxn ang="0">
                    <a:pos x="14" y="5"/>
                  </a:cxn>
                  <a:cxn ang="0">
                    <a:pos x="19" y="5"/>
                  </a:cxn>
                  <a:cxn ang="0">
                    <a:pos x="23" y="0"/>
                  </a:cxn>
                  <a:cxn ang="0">
                    <a:pos x="33" y="0"/>
                  </a:cxn>
                  <a:cxn ang="0">
                    <a:pos x="43" y="0"/>
                  </a:cxn>
                  <a:cxn ang="0">
                    <a:pos x="47" y="0"/>
                  </a:cxn>
                  <a:cxn ang="0">
                    <a:pos x="52" y="0"/>
                  </a:cxn>
                  <a:cxn ang="0">
                    <a:pos x="57" y="0"/>
                  </a:cxn>
                  <a:cxn ang="0">
                    <a:pos x="61" y="0"/>
                  </a:cxn>
                  <a:cxn ang="0">
                    <a:pos x="66" y="0"/>
                  </a:cxn>
                  <a:cxn ang="0">
                    <a:pos x="71" y="5"/>
                  </a:cxn>
                  <a:cxn ang="0">
                    <a:pos x="76" y="5"/>
                  </a:cxn>
                  <a:cxn ang="0">
                    <a:pos x="80" y="11"/>
                  </a:cxn>
                  <a:cxn ang="0">
                    <a:pos x="85" y="11"/>
                  </a:cxn>
                  <a:cxn ang="0">
                    <a:pos x="90" y="16"/>
                  </a:cxn>
                  <a:cxn ang="0">
                    <a:pos x="112" y="5"/>
                  </a:cxn>
                </a:cxnLst>
                <a:rect l="0" t="0" r="r" b="b"/>
                <a:pathLst>
                  <a:path w="113" h="17">
                    <a:moveTo>
                      <a:pt x="0" y="16"/>
                    </a:moveTo>
                    <a:lnTo>
                      <a:pt x="4" y="11"/>
                    </a:lnTo>
                    <a:lnTo>
                      <a:pt x="9" y="11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23" y="0"/>
                    </a:lnTo>
                    <a:lnTo>
                      <a:pt x="33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6" y="0"/>
                    </a:lnTo>
                    <a:lnTo>
                      <a:pt x="71" y="5"/>
                    </a:lnTo>
                    <a:lnTo>
                      <a:pt x="76" y="5"/>
                    </a:lnTo>
                    <a:lnTo>
                      <a:pt x="80" y="11"/>
                    </a:lnTo>
                    <a:lnTo>
                      <a:pt x="85" y="11"/>
                    </a:lnTo>
                    <a:lnTo>
                      <a:pt x="90" y="16"/>
                    </a:lnTo>
                    <a:lnTo>
                      <a:pt x="112" y="5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7" name="Freeform 293"/>
              <p:cNvSpPr>
                <a:spLocks/>
              </p:cNvSpPr>
              <p:nvPr/>
            </p:nvSpPr>
            <p:spPr bwMode="auto">
              <a:xfrm>
                <a:off x="4602" y="3663"/>
                <a:ext cx="132" cy="1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4" y="6"/>
                  </a:cxn>
                  <a:cxn ang="0">
                    <a:pos x="9" y="9"/>
                  </a:cxn>
                  <a:cxn ang="0">
                    <a:pos x="14" y="9"/>
                  </a:cxn>
                  <a:cxn ang="0">
                    <a:pos x="19" y="9"/>
                  </a:cxn>
                  <a:cxn ang="0">
                    <a:pos x="23" y="9"/>
                  </a:cxn>
                  <a:cxn ang="0">
                    <a:pos x="40" y="2"/>
                  </a:cxn>
                  <a:cxn ang="0">
                    <a:pos x="45" y="2"/>
                  </a:cxn>
                  <a:cxn ang="0">
                    <a:pos x="49" y="2"/>
                  </a:cxn>
                  <a:cxn ang="0">
                    <a:pos x="54" y="0"/>
                  </a:cxn>
                  <a:cxn ang="0">
                    <a:pos x="59" y="0"/>
                  </a:cxn>
                  <a:cxn ang="0">
                    <a:pos x="64" y="6"/>
                  </a:cxn>
                  <a:cxn ang="0">
                    <a:pos x="69" y="9"/>
                  </a:cxn>
                  <a:cxn ang="0">
                    <a:pos x="73" y="12"/>
                  </a:cxn>
                  <a:cxn ang="0">
                    <a:pos x="78" y="12"/>
                  </a:cxn>
                  <a:cxn ang="0">
                    <a:pos x="83" y="16"/>
                  </a:cxn>
                  <a:cxn ang="0">
                    <a:pos x="87" y="16"/>
                  </a:cxn>
                  <a:cxn ang="0">
                    <a:pos x="109" y="16"/>
                  </a:cxn>
                  <a:cxn ang="0">
                    <a:pos x="131" y="16"/>
                  </a:cxn>
                </a:cxnLst>
                <a:rect l="0" t="0" r="r" b="b"/>
                <a:pathLst>
                  <a:path w="132" h="17">
                    <a:moveTo>
                      <a:pt x="0" y="6"/>
                    </a:moveTo>
                    <a:lnTo>
                      <a:pt x="4" y="6"/>
                    </a:lnTo>
                    <a:lnTo>
                      <a:pt x="9" y="9"/>
                    </a:lnTo>
                    <a:lnTo>
                      <a:pt x="14" y="9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40" y="2"/>
                    </a:lnTo>
                    <a:lnTo>
                      <a:pt x="45" y="2"/>
                    </a:lnTo>
                    <a:lnTo>
                      <a:pt x="49" y="2"/>
                    </a:lnTo>
                    <a:lnTo>
                      <a:pt x="54" y="0"/>
                    </a:lnTo>
                    <a:lnTo>
                      <a:pt x="59" y="0"/>
                    </a:lnTo>
                    <a:lnTo>
                      <a:pt x="64" y="6"/>
                    </a:lnTo>
                    <a:lnTo>
                      <a:pt x="69" y="9"/>
                    </a:lnTo>
                    <a:lnTo>
                      <a:pt x="73" y="12"/>
                    </a:lnTo>
                    <a:lnTo>
                      <a:pt x="78" y="12"/>
                    </a:lnTo>
                    <a:lnTo>
                      <a:pt x="83" y="16"/>
                    </a:lnTo>
                    <a:lnTo>
                      <a:pt x="87" y="16"/>
                    </a:lnTo>
                    <a:lnTo>
                      <a:pt x="109" y="16"/>
                    </a:lnTo>
                    <a:lnTo>
                      <a:pt x="131" y="16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8" name="Freeform 294"/>
              <p:cNvSpPr>
                <a:spLocks/>
              </p:cNvSpPr>
              <p:nvPr/>
            </p:nvSpPr>
            <p:spPr bwMode="auto">
              <a:xfrm>
                <a:off x="4884" y="4091"/>
                <a:ext cx="146" cy="72"/>
              </a:xfrm>
              <a:custGeom>
                <a:avLst/>
                <a:gdLst/>
                <a:ahLst/>
                <a:cxnLst>
                  <a:cxn ang="0">
                    <a:pos x="145" y="0"/>
                  </a:cxn>
                  <a:cxn ang="0">
                    <a:pos x="140" y="0"/>
                  </a:cxn>
                  <a:cxn ang="0">
                    <a:pos x="135" y="0"/>
                  </a:cxn>
                  <a:cxn ang="0">
                    <a:pos x="130" y="0"/>
                  </a:cxn>
                  <a:cxn ang="0">
                    <a:pos x="125" y="3"/>
                  </a:cxn>
                  <a:cxn ang="0">
                    <a:pos x="121" y="3"/>
                  </a:cxn>
                  <a:cxn ang="0">
                    <a:pos x="116" y="5"/>
                  </a:cxn>
                  <a:cxn ang="0">
                    <a:pos x="111" y="8"/>
                  </a:cxn>
                  <a:cxn ang="0">
                    <a:pos x="107" y="11"/>
                  </a:cxn>
                  <a:cxn ang="0">
                    <a:pos x="102" y="14"/>
                  </a:cxn>
                  <a:cxn ang="0">
                    <a:pos x="97" y="16"/>
                  </a:cxn>
                  <a:cxn ang="0">
                    <a:pos x="92" y="20"/>
                  </a:cxn>
                  <a:cxn ang="0">
                    <a:pos x="87" y="23"/>
                  </a:cxn>
                  <a:cxn ang="0">
                    <a:pos x="83" y="25"/>
                  </a:cxn>
                  <a:cxn ang="0">
                    <a:pos x="78" y="28"/>
                  </a:cxn>
                  <a:cxn ang="0">
                    <a:pos x="69" y="33"/>
                  </a:cxn>
                  <a:cxn ang="0">
                    <a:pos x="59" y="33"/>
                  </a:cxn>
                  <a:cxn ang="0">
                    <a:pos x="49" y="45"/>
                  </a:cxn>
                  <a:cxn ang="0">
                    <a:pos x="40" y="45"/>
                  </a:cxn>
                  <a:cxn ang="0">
                    <a:pos x="30" y="45"/>
                  </a:cxn>
                  <a:cxn ang="0">
                    <a:pos x="21" y="56"/>
                  </a:cxn>
                  <a:cxn ang="0">
                    <a:pos x="16" y="56"/>
                  </a:cxn>
                  <a:cxn ang="0">
                    <a:pos x="0" y="71"/>
                  </a:cxn>
                  <a:cxn ang="0">
                    <a:pos x="11" y="71"/>
                  </a:cxn>
                  <a:cxn ang="0">
                    <a:pos x="9" y="67"/>
                  </a:cxn>
                  <a:cxn ang="0">
                    <a:pos x="9" y="67"/>
                  </a:cxn>
                </a:cxnLst>
                <a:rect l="0" t="0" r="r" b="b"/>
                <a:pathLst>
                  <a:path w="146" h="72">
                    <a:moveTo>
                      <a:pt x="145" y="0"/>
                    </a:moveTo>
                    <a:lnTo>
                      <a:pt x="140" y="0"/>
                    </a:lnTo>
                    <a:lnTo>
                      <a:pt x="135" y="0"/>
                    </a:lnTo>
                    <a:lnTo>
                      <a:pt x="130" y="0"/>
                    </a:lnTo>
                    <a:lnTo>
                      <a:pt x="125" y="3"/>
                    </a:lnTo>
                    <a:lnTo>
                      <a:pt x="121" y="3"/>
                    </a:lnTo>
                    <a:lnTo>
                      <a:pt x="116" y="5"/>
                    </a:lnTo>
                    <a:lnTo>
                      <a:pt x="111" y="8"/>
                    </a:lnTo>
                    <a:lnTo>
                      <a:pt x="107" y="11"/>
                    </a:lnTo>
                    <a:lnTo>
                      <a:pt x="102" y="14"/>
                    </a:lnTo>
                    <a:lnTo>
                      <a:pt x="97" y="16"/>
                    </a:lnTo>
                    <a:lnTo>
                      <a:pt x="92" y="20"/>
                    </a:lnTo>
                    <a:lnTo>
                      <a:pt x="87" y="23"/>
                    </a:lnTo>
                    <a:lnTo>
                      <a:pt x="83" y="25"/>
                    </a:lnTo>
                    <a:lnTo>
                      <a:pt x="78" y="28"/>
                    </a:lnTo>
                    <a:lnTo>
                      <a:pt x="69" y="33"/>
                    </a:lnTo>
                    <a:lnTo>
                      <a:pt x="59" y="33"/>
                    </a:lnTo>
                    <a:lnTo>
                      <a:pt x="49" y="45"/>
                    </a:lnTo>
                    <a:lnTo>
                      <a:pt x="40" y="45"/>
                    </a:lnTo>
                    <a:lnTo>
                      <a:pt x="30" y="45"/>
                    </a:lnTo>
                    <a:lnTo>
                      <a:pt x="21" y="56"/>
                    </a:lnTo>
                    <a:lnTo>
                      <a:pt x="16" y="56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999" name="Freeform 295"/>
              <p:cNvSpPr>
                <a:spLocks/>
              </p:cNvSpPr>
              <p:nvPr/>
            </p:nvSpPr>
            <p:spPr bwMode="auto">
              <a:xfrm>
                <a:off x="4821" y="4071"/>
                <a:ext cx="160" cy="98"/>
              </a:xfrm>
              <a:custGeom>
                <a:avLst/>
                <a:gdLst/>
                <a:ahLst/>
                <a:cxnLst>
                  <a:cxn ang="0">
                    <a:pos x="159" y="0"/>
                  </a:cxn>
                  <a:cxn ang="0">
                    <a:pos x="156" y="5"/>
                  </a:cxn>
                  <a:cxn ang="0">
                    <a:pos x="151" y="8"/>
                  </a:cxn>
                  <a:cxn ang="0">
                    <a:pos x="147" y="10"/>
                  </a:cxn>
                  <a:cxn ang="0">
                    <a:pos x="142" y="13"/>
                  </a:cxn>
                  <a:cxn ang="0">
                    <a:pos x="133" y="19"/>
                  </a:cxn>
                  <a:cxn ang="0">
                    <a:pos x="127" y="19"/>
                  </a:cxn>
                  <a:cxn ang="0">
                    <a:pos x="118" y="25"/>
                  </a:cxn>
                  <a:cxn ang="0">
                    <a:pos x="109" y="36"/>
                  </a:cxn>
                  <a:cxn ang="0">
                    <a:pos x="99" y="36"/>
                  </a:cxn>
                  <a:cxn ang="0">
                    <a:pos x="89" y="42"/>
                  </a:cxn>
                  <a:cxn ang="0">
                    <a:pos x="80" y="42"/>
                  </a:cxn>
                  <a:cxn ang="0">
                    <a:pos x="71" y="53"/>
                  </a:cxn>
                  <a:cxn ang="0">
                    <a:pos x="61" y="59"/>
                  </a:cxn>
                  <a:cxn ang="0">
                    <a:pos x="52" y="70"/>
                  </a:cxn>
                  <a:cxn ang="0">
                    <a:pos x="47" y="70"/>
                  </a:cxn>
                  <a:cxn ang="0">
                    <a:pos x="42" y="73"/>
                  </a:cxn>
                  <a:cxn ang="0">
                    <a:pos x="37" y="75"/>
                  </a:cxn>
                  <a:cxn ang="0">
                    <a:pos x="33" y="79"/>
                  </a:cxn>
                  <a:cxn ang="0">
                    <a:pos x="28" y="81"/>
                  </a:cxn>
                  <a:cxn ang="0">
                    <a:pos x="23" y="84"/>
                  </a:cxn>
                  <a:cxn ang="0">
                    <a:pos x="18" y="87"/>
                  </a:cxn>
                  <a:cxn ang="0">
                    <a:pos x="14" y="87"/>
                  </a:cxn>
                  <a:cxn ang="0">
                    <a:pos x="9" y="90"/>
                  </a:cxn>
                  <a:cxn ang="0">
                    <a:pos x="4" y="92"/>
                  </a:cxn>
                  <a:cxn ang="0">
                    <a:pos x="0" y="97"/>
                  </a:cxn>
                </a:cxnLst>
                <a:rect l="0" t="0" r="r" b="b"/>
                <a:pathLst>
                  <a:path w="160" h="98">
                    <a:moveTo>
                      <a:pt x="159" y="0"/>
                    </a:moveTo>
                    <a:lnTo>
                      <a:pt x="156" y="5"/>
                    </a:lnTo>
                    <a:lnTo>
                      <a:pt x="151" y="8"/>
                    </a:lnTo>
                    <a:lnTo>
                      <a:pt x="147" y="10"/>
                    </a:lnTo>
                    <a:lnTo>
                      <a:pt x="142" y="13"/>
                    </a:lnTo>
                    <a:lnTo>
                      <a:pt x="133" y="19"/>
                    </a:lnTo>
                    <a:lnTo>
                      <a:pt x="127" y="19"/>
                    </a:lnTo>
                    <a:lnTo>
                      <a:pt x="118" y="25"/>
                    </a:lnTo>
                    <a:lnTo>
                      <a:pt x="109" y="36"/>
                    </a:lnTo>
                    <a:lnTo>
                      <a:pt x="99" y="36"/>
                    </a:lnTo>
                    <a:lnTo>
                      <a:pt x="89" y="42"/>
                    </a:lnTo>
                    <a:lnTo>
                      <a:pt x="80" y="42"/>
                    </a:lnTo>
                    <a:lnTo>
                      <a:pt x="71" y="53"/>
                    </a:lnTo>
                    <a:lnTo>
                      <a:pt x="61" y="59"/>
                    </a:lnTo>
                    <a:lnTo>
                      <a:pt x="52" y="70"/>
                    </a:lnTo>
                    <a:lnTo>
                      <a:pt x="47" y="70"/>
                    </a:lnTo>
                    <a:lnTo>
                      <a:pt x="42" y="73"/>
                    </a:lnTo>
                    <a:lnTo>
                      <a:pt x="37" y="75"/>
                    </a:lnTo>
                    <a:lnTo>
                      <a:pt x="33" y="79"/>
                    </a:lnTo>
                    <a:lnTo>
                      <a:pt x="28" y="81"/>
                    </a:lnTo>
                    <a:lnTo>
                      <a:pt x="23" y="84"/>
                    </a:lnTo>
                    <a:lnTo>
                      <a:pt x="18" y="87"/>
                    </a:lnTo>
                    <a:lnTo>
                      <a:pt x="14" y="87"/>
                    </a:lnTo>
                    <a:lnTo>
                      <a:pt x="9" y="90"/>
                    </a:lnTo>
                    <a:lnTo>
                      <a:pt x="4" y="92"/>
                    </a:lnTo>
                    <a:lnTo>
                      <a:pt x="0" y="9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000" name="Freeform 296"/>
              <p:cNvSpPr>
                <a:spLocks/>
              </p:cNvSpPr>
              <p:nvPr/>
            </p:nvSpPr>
            <p:spPr bwMode="auto">
              <a:xfrm>
                <a:off x="5090" y="4085"/>
                <a:ext cx="81" cy="8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74" y="0"/>
                  </a:cxn>
                  <a:cxn ang="0">
                    <a:pos x="70" y="3"/>
                  </a:cxn>
                  <a:cxn ang="0">
                    <a:pos x="65" y="3"/>
                  </a:cxn>
                  <a:cxn ang="0">
                    <a:pos x="60" y="5"/>
                  </a:cxn>
                  <a:cxn ang="0">
                    <a:pos x="56" y="11"/>
                  </a:cxn>
                  <a:cxn ang="0">
                    <a:pos x="51" y="14"/>
                  </a:cxn>
                  <a:cxn ang="0">
                    <a:pos x="46" y="19"/>
                  </a:cxn>
                  <a:cxn ang="0">
                    <a:pos x="42" y="23"/>
                  </a:cxn>
                  <a:cxn ang="0">
                    <a:pos x="42" y="28"/>
                  </a:cxn>
                  <a:cxn ang="0">
                    <a:pos x="36" y="31"/>
                  </a:cxn>
                  <a:cxn ang="0">
                    <a:pos x="34" y="36"/>
                  </a:cxn>
                  <a:cxn ang="0">
                    <a:pos x="30" y="42"/>
                  </a:cxn>
                  <a:cxn ang="0">
                    <a:pos x="25" y="48"/>
                  </a:cxn>
                  <a:cxn ang="0">
                    <a:pos x="20" y="51"/>
                  </a:cxn>
                  <a:cxn ang="0">
                    <a:pos x="15" y="56"/>
                  </a:cxn>
                  <a:cxn ang="0">
                    <a:pos x="13" y="61"/>
                  </a:cxn>
                  <a:cxn ang="0">
                    <a:pos x="8" y="64"/>
                  </a:cxn>
                  <a:cxn ang="0">
                    <a:pos x="8" y="70"/>
                  </a:cxn>
                  <a:cxn ang="0">
                    <a:pos x="6" y="76"/>
                  </a:cxn>
                  <a:cxn ang="0">
                    <a:pos x="1" y="81"/>
                  </a:cxn>
                  <a:cxn ang="0">
                    <a:pos x="0" y="87"/>
                  </a:cxn>
                </a:cxnLst>
                <a:rect l="0" t="0" r="r" b="b"/>
                <a:pathLst>
                  <a:path w="81" h="88">
                    <a:moveTo>
                      <a:pt x="80" y="0"/>
                    </a:moveTo>
                    <a:lnTo>
                      <a:pt x="74" y="0"/>
                    </a:lnTo>
                    <a:lnTo>
                      <a:pt x="70" y="3"/>
                    </a:lnTo>
                    <a:lnTo>
                      <a:pt x="65" y="3"/>
                    </a:lnTo>
                    <a:lnTo>
                      <a:pt x="60" y="5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6" y="19"/>
                    </a:lnTo>
                    <a:lnTo>
                      <a:pt x="42" y="23"/>
                    </a:lnTo>
                    <a:lnTo>
                      <a:pt x="42" y="28"/>
                    </a:lnTo>
                    <a:lnTo>
                      <a:pt x="36" y="31"/>
                    </a:lnTo>
                    <a:lnTo>
                      <a:pt x="34" y="36"/>
                    </a:lnTo>
                    <a:lnTo>
                      <a:pt x="30" y="42"/>
                    </a:lnTo>
                    <a:lnTo>
                      <a:pt x="25" y="48"/>
                    </a:lnTo>
                    <a:lnTo>
                      <a:pt x="20" y="51"/>
                    </a:lnTo>
                    <a:lnTo>
                      <a:pt x="15" y="56"/>
                    </a:lnTo>
                    <a:lnTo>
                      <a:pt x="13" y="61"/>
                    </a:lnTo>
                    <a:lnTo>
                      <a:pt x="8" y="64"/>
                    </a:lnTo>
                    <a:lnTo>
                      <a:pt x="8" y="70"/>
                    </a:lnTo>
                    <a:lnTo>
                      <a:pt x="6" y="76"/>
                    </a:lnTo>
                    <a:lnTo>
                      <a:pt x="1" y="81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001" name="Freeform 297"/>
              <p:cNvSpPr>
                <a:spLocks/>
              </p:cNvSpPr>
              <p:nvPr/>
            </p:nvSpPr>
            <p:spPr bwMode="auto">
              <a:xfrm>
                <a:off x="5025" y="4057"/>
                <a:ext cx="88" cy="114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1" y="3"/>
                  </a:cxn>
                  <a:cxn ang="0">
                    <a:pos x="79" y="8"/>
                  </a:cxn>
                  <a:cxn ang="0">
                    <a:pos x="75" y="11"/>
                  </a:cxn>
                  <a:cxn ang="0">
                    <a:pos x="70" y="17"/>
                  </a:cxn>
                  <a:cxn ang="0">
                    <a:pos x="65" y="23"/>
                  </a:cxn>
                  <a:cxn ang="0">
                    <a:pos x="63" y="28"/>
                  </a:cxn>
                  <a:cxn ang="0">
                    <a:pos x="58" y="33"/>
                  </a:cxn>
                  <a:cxn ang="0">
                    <a:pos x="54" y="36"/>
                  </a:cxn>
                  <a:cxn ang="0">
                    <a:pos x="51" y="42"/>
                  </a:cxn>
                  <a:cxn ang="0">
                    <a:pos x="46" y="45"/>
                  </a:cxn>
                  <a:cxn ang="0">
                    <a:pos x="44" y="51"/>
                  </a:cxn>
                  <a:cxn ang="0">
                    <a:pos x="39" y="53"/>
                  </a:cxn>
                  <a:cxn ang="0">
                    <a:pos x="37" y="59"/>
                  </a:cxn>
                  <a:cxn ang="0">
                    <a:pos x="32" y="61"/>
                  </a:cxn>
                  <a:cxn ang="0">
                    <a:pos x="28" y="67"/>
                  </a:cxn>
                  <a:cxn ang="0">
                    <a:pos x="21" y="73"/>
                  </a:cxn>
                  <a:cxn ang="0">
                    <a:pos x="18" y="79"/>
                  </a:cxn>
                  <a:cxn ang="0">
                    <a:pos x="16" y="84"/>
                  </a:cxn>
                  <a:cxn ang="0">
                    <a:pos x="11" y="89"/>
                  </a:cxn>
                  <a:cxn ang="0">
                    <a:pos x="7" y="95"/>
                  </a:cxn>
                  <a:cxn ang="0">
                    <a:pos x="2" y="101"/>
                  </a:cxn>
                  <a:cxn ang="0">
                    <a:pos x="2" y="107"/>
                  </a:cxn>
                  <a:cxn ang="0">
                    <a:pos x="0" y="113"/>
                  </a:cxn>
                </a:cxnLst>
                <a:rect l="0" t="0" r="r" b="b"/>
                <a:pathLst>
                  <a:path w="88" h="114">
                    <a:moveTo>
                      <a:pt x="87" y="0"/>
                    </a:moveTo>
                    <a:lnTo>
                      <a:pt x="81" y="3"/>
                    </a:lnTo>
                    <a:lnTo>
                      <a:pt x="79" y="8"/>
                    </a:lnTo>
                    <a:lnTo>
                      <a:pt x="75" y="11"/>
                    </a:lnTo>
                    <a:lnTo>
                      <a:pt x="70" y="17"/>
                    </a:lnTo>
                    <a:lnTo>
                      <a:pt x="65" y="23"/>
                    </a:lnTo>
                    <a:lnTo>
                      <a:pt x="63" y="28"/>
                    </a:lnTo>
                    <a:lnTo>
                      <a:pt x="58" y="33"/>
                    </a:lnTo>
                    <a:lnTo>
                      <a:pt x="54" y="36"/>
                    </a:lnTo>
                    <a:lnTo>
                      <a:pt x="51" y="42"/>
                    </a:lnTo>
                    <a:lnTo>
                      <a:pt x="46" y="45"/>
                    </a:lnTo>
                    <a:lnTo>
                      <a:pt x="44" y="51"/>
                    </a:lnTo>
                    <a:lnTo>
                      <a:pt x="39" y="53"/>
                    </a:lnTo>
                    <a:lnTo>
                      <a:pt x="37" y="59"/>
                    </a:lnTo>
                    <a:lnTo>
                      <a:pt x="32" y="61"/>
                    </a:lnTo>
                    <a:lnTo>
                      <a:pt x="28" y="67"/>
                    </a:lnTo>
                    <a:lnTo>
                      <a:pt x="21" y="73"/>
                    </a:lnTo>
                    <a:lnTo>
                      <a:pt x="18" y="79"/>
                    </a:lnTo>
                    <a:lnTo>
                      <a:pt x="16" y="84"/>
                    </a:lnTo>
                    <a:lnTo>
                      <a:pt x="11" y="89"/>
                    </a:lnTo>
                    <a:lnTo>
                      <a:pt x="7" y="95"/>
                    </a:lnTo>
                    <a:lnTo>
                      <a:pt x="2" y="101"/>
                    </a:lnTo>
                    <a:lnTo>
                      <a:pt x="2" y="107"/>
                    </a:lnTo>
                    <a:lnTo>
                      <a:pt x="0" y="113"/>
                    </a:lnTo>
                  </a:path>
                </a:pathLst>
              </a:custGeom>
              <a:noFill/>
              <a:ln w="12700" cap="rnd" cmpd="sng">
                <a:solidFill>
                  <a:srgbClr val="808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97002" name="Line 298"/>
          <p:cNvSpPr>
            <a:spLocks noChangeShapeType="1"/>
          </p:cNvSpPr>
          <p:nvPr/>
        </p:nvSpPr>
        <p:spPr bwMode="auto">
          <a:xfrm>
            <a:off x="228600" y="1828800"/>
            <a:ext cx="0" cy="3810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7003" name="Line 299"/>
          <p:cNvSpPr>
            <a:spLocks noChangeShapeType="1"/>
          </p:cNvSpPr>
          <p:nvPr/>
        </p:nvSpPr>
        <p:spPr bwMode="auto">
          <a:xfrm>
            <a:off x="228600" y="3048000"/>
            <a:ext cx="0" cy="3810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7004" name="Rectangle 300"/>
          <p:cNvSpPr>
            <a:spLocks noChangeArrowheads="1"/>
          </p:cNvSpPr>
          <p:nvPr/>
        </p:nvSpPr>
        <p:spPr bwMode="auto">
          <a:xfrm>
            <a:off x="228600" y="4495800"/>
            <a:ext cx="762000" cy="381000"/>
          </a:xfrm>
          <a:prstGeom prst="rect">
            <a:avLst/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7005" name="Text Box 301"/>
          <p:cNvSpPr txBox="1">
            <a:spLocks noChangeArrowheads="1"/>
          </p:cNvSpPr>
          <p:nvPr/>
        </p:nvSpPr>
        <p:spPr bwMode="auto">
          <a:xfrm>
            <a:off x="0" y="1066800"/>
            <a:ext cx="117792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Costs of</a:t>
            </a:r>
          </a:p>
          <a:p>
            <a:r>
              <a:rPr lang="en-US" sz="1600">
                <a:solidFill>
                  <a:srgbClr val="CC0000"/>
                </a:solidFill>
              </a:rPr>
              <a:t>correction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Economics of Testing</a:t>
            </a:r>
          </a:p>
        </p:txBody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162800" cy="53340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Costs of errors</a:t>
            </a:r>
          </a:p>
          <a:p>
            <a:pPr lvl="1"/>
            <a:r>
              <a:rPr lang="en-US" dirty="0"/>
              <a:t>Roughly 10x increase at every level of development*</a:t>
            </a:r>
          </a:p>
          <a:p>
            <a:pPr lvl="1"/>
            <a:r>
              <a:rPr lang="en-US" dirty="0"/>
              <a:t>Analysis, design, coding, implementation</a:t>
            </a:r>
          </a:p>
          <a:p>
            <a:r>
              <a:rPr lang="en-US" dirty="0"/>
              <a:t>Costs of finding errors</a:t>
            </a:r>
          </a:p>
          <a:p>
            <a:pPr lvl="1"/>
            <a:r>
              <a:rPr lang="en-US" dirty="0"/>
              <a:t>Must balance cost of error </a:t>
            </a:r>
            <a:r>
              <a:rPr lang="en-US" dirty="0" err="1"/>
              <a:t>vs</a:t>
            </a:r>
            <a:r>
              <a:rPr lang="en-US" dirty="0"/>
              <a:t> cost of finding error</a:t>
            </a:r>
          </a:p>
          <a:p>
            <a:pPr lvl="1"/>
            <a:r>
              <a:rPr lang="en-US" dirty="0"/>
              <a:t>Possible test cases usually infinite</a:t>
            </a:r>
          </a:p>
          <a:p>
            <a:pPr lvl="1"/>
            <a:r>
              <a:rPr lang="en-US" dirty="0"/>
              <a:t>Impossible to locate all errors</a:t>
            </a:r>
          </a:p>
          <a:p>
            <a:pPr lvl="1"/>
            <a:r>
              <a:rPr lang="en-US" dirty="0"/>
              <a:t>Unnecessary to locate all errors:  just significant ones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5638800"/>
            <a:ext cx="7708136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 Narrow" pitchFamily="34" charset="0"/>
              </a:rPr>
              <a:t>**“The Economic Impacts of Inadequate Infrastructure for Software Testing”</a:t>
            </a:r>
            <a:br>
              <a:rPr lang="en-US" sz="1800" dirty="0">
                <a:latin typeface="Arial Narrow" pitchFamily="34" charset="0"/>
              </a:rPr>
            </a:br>
            <a:r>
              <a:rPr lang="en-US" sz="1800" dirty="0">
                <a:latin typeface="Arial Narrow" pitchFamily="34" charset="0"/>
              </a:rPr>
              <a:t>&lt; </a:t>
            </a:r>
            <a:r>
              <a:rPr lang="en-US" sz="1800" u="sng" dirty="0">
                <a:latin typeface="Arial Narrow" pitchFamily="34" charset="0"/>
                <a:hlinkClick r:id="rId3"/>
              </a:rPr>
              <a:t>http://www.nist.gov/director/prog-ofc/report02-3.pdf</a:t>
            </a:r>
            <a:r>
              <a:rPr lang="en-US" sz="1800" dirty="0">
                <a:latin typeface="Arial Narrow" pitchFamily="34" charset="0"/>
              </a:rPr>
              <a:t> &gt; </a:t>
            </a:r>
            <a:br>
              <a:rPr lang="en-US" sz="1800" dirty="0">
                <a:latin typeface="Arial Narrow" pitchFamily="34" charset="0"/>
              </a:rPr>
            </a:br>
            <a:r>
              <a:rPr lang="en-US" sz="1800" dirty="0">
                <a:latin typeface="Arial Narrow" pitchFamily="34" charset="0"/>
              </a:rPr>
              <a:t>prepared in May 2002 for the National Institute of Standards and Technology (NIST).</a:t>
            </a:r>
            <a:br>
              <a:rPr lang="en-US" sz="1800" dirty="0">
                <a:latin typeface="Arial Narrow" pitchFamily="34" charset="0"/>
              </a:rPr>
            </a:br>
            <a:r>
              <a:rPr lang="en-US" sz="1800" dirty="0">
                <a:latin typeface="Arial Narrow" pitchFamily="34" charset="0"/>
              </a:rPr>
              <a:t>See pp 5.3-5.4 for details.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Economics of Testing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Black-Box Testing</a:t>
            </a:r>
          </a:p>
          <a:p>
            <a:pPr lvl="1"/>
            <a:r>
              <a:rPr lang="en-US" dirty="0"/>
              <a:t>Derive test data from specifications only</a:t>
            </a:r>
          </a:p>
          <a:p>
            <a:pPr lvl="1"/>
            <a:r>
              <a:rPr lang="en-US" dirty="0"/>
              <a:t>Use exhaustive input testing</a:t>
            </a:r>
          </a:p>
          <a:p>
            <a:pPr lvl="1"/>
            <a:r>
              <a:rPr lang="en-US" dirty="0"/>
              <a:t>But include all possible wrong inputs too</a:t>
            </a:r>
          </a:p>
          <a:p>
            <a:pPr lvl="1"/>
            <a:r>
              <a:rPr lang="en-US" dirty="0"/>
              <a:t>Time and money constraints make it impossible to test everything</a:t>
            </a:r>
          </a:p>
          <a:p>
            <a:r>
              <a:rPr lang="en-US" dirty="0"/>
              <a:t>White-Box Testing</a:t>
            </a:r>
          </a:p>
          <a:p>
            <a:pPr lvl="1"/>
            <a:r>
              <a:rPr lang="en-US" dirty="0"/>
              <a:t>try to execute all possible execution paths</a:t>
            </a:r>
          </a:p>
          <a:p>
            <a:pPr lvl="1"/>
            <a:r>
              <a:rPr lang="en-US" dirty="0"/>
              <a:t>but astronomically high # paths</a:t>
            </a:r>
          </a:p>
          <a:p>
            <a:pPr lvl="1"/>
            <a:r>
              <a:rPr lang="en-US" dirty="0"/>
              <a:t>and have to multiply by # of inputs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Some Principles of Testing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Define expected values</a:t>
            </a:r>
          </a:p>
          <a:p>
            <a:r>
              <a:rPr lang="en-US"/>
              <a:t>Use independent testers</a:t>
            </a:r>
          </a:p>
          <a:p>
            <a:r>
              <a:rPr lang="en-US"/>
              <a:t>Pay attention to every result</a:t>
            </a:r>
          </a:p>
          <a:p>
            <a:r>
              <a:rPr lang="en-US"/>
              <a:t>Include invalid and unusual inputs</a:t>
            </a:r>
          </a:p>
          <a:p>
            <a:r>
              <a:rPr lang="en-US"/>
              <a:t>Look for forbidden results</a:t>
            </a:r>
          </a:p>
          <a:p>
            <a:r>
              <a:rPr lang="en-US"/>
              <a:t>Record test cases for re-use</a:t>
            </a:r>
          </a:p>
          <a:p>
            <a:r>
              <a:rPr lang="en-US"/>
              <a:t>Errors bespeak more errors</a:t>
            </a:r>
          </a:p>
          <a:p>
            <a:r>
              <a:rPr lang="en-US"/>
              <a:t>80/20 rule (Pareto Principle)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Inspections / Walkthroughs / Reviews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Human testing can be highly effective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Apply after analysis/design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Before coding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Catch errors early = cheaper &amp; better correction</a:t>
            </a:r>
          </a:p>
          <a:p>
            <a:pPr>
              <a:lnSpc>
                <a:spcPct val="80000"/>
              </a:lnSpc>
            </a:pPr>
            <a:r>
              <a:rPr lang="en-US" dirty="0"/>
              <a:t>Inspections – team approach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Finds 30%-70% errors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Programmer explains every line of code (~150 lines 3GL/hour)</a:t>
            </a:r>
          </a:p>
          <a:p>
            <a:pPr>
              <a:lnSpc>
                <a:spcPct val="80000"/>
              </a:lnSpc>
            </a:pPr>
            <a:r>
              <a:rPr lang="en-US" dirty="0"/>
              <a:t>Walkthroughs – play computer (think about every instruction)</a:t>
            </a:r>
          </a:p>
          <a:p>
            <a:pPr>
              <a:lnSpc>
                <a:spcPct val="80000"/>
              </a:lnSpc>
            </a:pPr>
            <a:r>
              <a:rPr lang="en-US" dirty="0"/>
              <a:t>Desk checking simply doesn’t work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Testing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Module / Unit</a:t>
            </a:r>
          </a:p>
          <a:p>
            <a:r>
              <a:rPr lang="en-US" dirty="0"/>
              <a:t>Integration Testing</a:t>
            </a:r>
          </a:p>
          <a:p>
            <a:r>
              <a:rPr lang="en-US" dirty="0"/>
              <a:t>Function Testing</a:t>
            </a:r>
          </a:p>
          <a:p>
            <a:r>
              <a:rPr lang="en-US" dirty="0"/>
              <a:t>System Testing*</a:t>
            </a:r>
          </a:p>
          <a:p>
            <a:r>
              <a:rPr lang="en-US" dirty="0"/>
              <a:t>Acceptance Testing</a:t>
            </a:r>
          </a:p>
          <a:p>
            <a:r>
              <a:rPr lang="en-US" dirty="0"/>
              <a:t>Installation Testing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*see below for more on system testing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Testing Modules Alone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dirty="0"/>
              <a:t>How can we execute a subroutine by itself?</a:t>
            </a:r>
          </a:p>
          <a:p>
            <a:r>
              <a:rPr lang="en-US" dirty="0"/>
              <a:t>A </a:t>
            </a:r>
            <a:r>
              <a:rPr lang="en-US" i="1" dirty="0"/>
              <a:t>driver</a:t>
            </a:r>
            <a:r>
              <a:rPr lang="en-US" dirty="0"/>
              <a:t> program </a:t>
            </a:r>
          </a:p>
          <a:p>
            <a:pPr lvl="1"/>
            <a:r>
              <a:rPr lang="en-US" dirty="0"/>
              <a:t>Calls a module and </a:t>
            </a:r>
          </a:p>
          <a:p>
            <a:pPr lvl="1"/>
            <a:r>
              <a:rPr lang="en-US" dirty="0"/>
              <a:t>Passes parameters to it</a:t>
            </a:r>
          </a:p>
          <a:p>
            <a:r>
              <a:rPr lang="en-US" dirty="0"/>
              <a:t>A </a:t>
            </a:r>
            <a:r>
              <a:rPr lang="en-US" i="1" dirty="0"/>
              <a:t>stub</a:t>
            </a:r>
            <a:r>
              <a:rPr lang="en-US" dirty="0"/>
              <a:t> program </a:t>
            </a:r>
          </a:p>
          <a:p>
            <a:pPr lvl="1"/>
            <a:r>
              <a:rPr lang="en-US" dirty="0"/>
              <a:t>Represents an as-yet missing module</a:t>
            </a:r>
          </a:p>
          <a:p>
            <a:pPr lvl="1"/>
            <a:r>
              <a:rPr lang="en-US" dirty="0"/>
              <a:t>Not simply a place-holder</a:t>
            </a:r>
          </a:p>
          <a:p>
            <a:pPr lvl="1"/>
            <a:r>
              <a:rPr lang="en-US" dirty="0"/>
              <a:t>Must receive data from calling module</a:t>
            </a:r>
          </a:p>
          <a:p>
            <a:pPr lvl="1"/>
            <a:r>
              <a:rPr lang="en-US" dirty="0"/>
              <a:t>Must return valid values to calling module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System Testing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92480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Facility Testing</a:t>
            </a:r>
          </a:p>
          <a:p>
            <a:r>
              <a:rPr lang="en-US" dirty="0"/>
              <a:t>Stress Testing</a:t>
            </a:r>
          </a:p>
          <a:p>
            <a:r>
              <a:rPr lang="en-US" dirty="0"/>
              <a:t>Volume Testing</a:t>
            </a:r>
          </a:p>
          <a:p>
            <a:r>
              <a:rPr lang="en-US" dirty="0"/>
              <a:t>Usability Testing</a:t>
            </a:r>
          </a:p>
          <a:p>
            <a:r>
              <a:rPr lang="en-US" dirty="0"/>
              <a:t>Security Testing</a:t>
            </a:r>
          </a:p>
          <a:p>
            <a:r>
              <a:rPr lang="en-US" dirty="0"/>
              <a:t>Performance Testing</a:t>
            </a:r>
          </a:p>
          <a:p>
            <a:r>
              <a:rPr lang="en-US" dirty="0"/>
              <a:t>Storage Testing</a:t>
            </a:r>
          </a:p>
          <a:p>
            <a:r>
              <a:rPr lang="en-US" dirty="0"/>
              <a:t>Configuration Testing</a:t>
            </a:r>
          </a:p>
          <a:p>
            <a:r>
              <a:rPr lang="en-US" dirty="0"/>
              <a:t>Compatibility / Conversion Testing</a:t>
            </a:r>
          </a:p>
        </p:txBody>
      </p:sp>
      <p:sp>
        <p:nvSpPr>
          <p:cNvPr id="1051652" name="Rectangle 4"/>
          <p:cNvSpPr>
            <a:spLocks noChangeArrowheads="1"/>
          </p:cNvSpPr>
          <p:nvPr/>
        </p:nvSpPr>
        <p:spPr bwMode="auto">
          <a:xfrm>
            <a:off x="4875213" y="1447800"/>
            <a:ext cx="38877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 err="1"/>
              <a:t>Installability</a:t>
            </a:r>
            <a:r>
              <a:rPr lang="en-US" sz="2400" dirty="0"/>
              <a:t> Testing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/>
              <a:t>Reliability Testing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/>
              <a:t>Recovery Testing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/>
              <a:t>Serviceability Testing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/>
              <a:t>Documentation Testing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75000"/>
              <a:buFont typeface="Monotype Sorts" charset="2"/>
              <a:buChar char="l"/>
            </a:pPr>
            <a:r>
              <a:rPr lang="en-US" sz="2400" dirty="0"/>
              <a:t>Procedure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Bother with Extensive Lists of SW Glitches?</a:t>
            </a:r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162800" cy="5029200"/>
          </a:xfrm>
        </p:spPr>
        <p:txBody>
          <a:bodyPr/>
          <a:lstStyle/>
          <a:p>
            <a:r>
              <a:rPr lang="en-US" dirty="0"/>
              <a:t>Most people don’t realize full extent of lousy software</a:t>
            </a:r>
          </a:p>
          <a:p>
            <a:r>
              <a:rPr lang="en-US" dirty="0"/>
              <a:t>Alert students to prevalence of errors</a:t>
            </a:r>
          </a:p>
          <a:p>
            <a:r>
              <a:rPr lang="en-US" dirty="0"/>
              <a:t>Some errors have spectacular consequences</a:t>
            </a:r>
          </a:p>
          <a:p>
            <a:r>
              <a:rPr lang="en-US" dirty="0"/>
              <a:t>Forces realization of how embarrassing and costly such errors can be</a:t>
            </a:r>
          </a:p>
          <a:p>
            <a:r>
              <a:rPr lang="en-US" dirty="0"/>
              <a:t>Motivate students to </a:t>
            </a:r>
          </a:p>
          <a:p>
            <a:pPr lvl="1"/>
            <a:r>
              <a:rPr lang="en-US" dirty="0"/>
              <a:t>Test their designs and implementations</a:t>
            </a:r>
          </a:p>
          <a:p>
            <a:pPr lvl="1"/>
            <a:r>
              <a:rPr lang="en-US" dirty="0"/>
              <a:t>Reject bad software – not inherent in product</a:t>
            </a:r>
          </a:p>
          <a:p>
            <a:r>
              <a:rPr lang="en-US" dirty="0"/>
              <a:t>Subscribe to RISKS FORUM DIGEST</a:t>
            </a:r>
          </a:p>
          <a:p>
            <a:pPr lvl="1"/>
            <a:r>
              <a:rPr lang="en-US" dirty="0"/>
              <a:t> (see next slide)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Errors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User I/F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Error handling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Boundary-related errors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Calculation errors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Initial and later states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Control-flow errors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Errors in handling or interpreting data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Race conditions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Load conditions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Hardware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Source, version and I/D control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Errors in the testing process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Good Tests</a:t>
            </a:r>
          </a:p>
        </p:txBody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Design Philosophy</a:t>
            </a:r>
          </a:p>
          <a:p>
            <a:r>
              <a:rPr lang="en-US"/>
              <a:t>Boundary analysis</a:t>
            </a:r>
          </a:p>
          <a:p>
            <a:r>
              <a:rPr lang="en-US"/>
              <a:t>Testing state transitions</a:t>
            </a:r>
          </a:p>
          <a:p>
            <a:r>
              <a:rPr lang="en-US"/>
              <a:t>Testing race conditions and other time dependencies</a:t>
            </a:r>
          </a:p>
          <a:p>
            <a:r>
              <a:rPr lang="en-US"/>
              <a:t>Function-equivalence testing</a:t>
            </a:r>
          </a:p>
          <a:p>
            <a:r>
              <a:rPr lang="en-US"/>
              <a:t>Regression testing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Test-Case Design Philosophy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Complete testing is impossible</a:t>
            </a:r>
          </a:p>
          <a:p>
            <a:r>
              <a:rPr lang="en-US" dirty="0"/>
              <a:t>Therefore define subset of test cases likely to detect most (or at least many) errors</a:t>
            </a:r>
          </a:p>
          <a:p>
            <a:r>
              <a:rPr lang="en-US" dirty="0"/>
              <a:t>Intuitive approach is “random-input testing”</a:t>
            </a:r>
          </a:p>
          <a:p>
            <a:pPr lvl="1"/>
            <a:r>
              <a:rPr lang="en-US" dirty="0"/>
              <a:t>Sit at terminal</a:t>
            </a:r>
          </a:p>
          <a:p>
            <a:pPr lvl="1"/>
            <a:r>
              <a:rPr lang="en-US" dirty="0"/>
              <a:t>Invent test data at random</a:t>
            </a:r>
          </a:p>
          <a:p>
            <a:pPr lvl="1"/>
            <a:r>
              <a:rPr lang="en-US" dirty="0"/>
              <a:t>See what happens</a:t>
            </a:r>
          </a:p>
          <a:p>
            <a:pPr lvl="1"/>
            <a:r>
              <a:rPr lang="en-US" dirty="0"/>
              <a:t>Worst possible approach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Boundary-Value Analysis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Cases at boundaries have high value for testing</a:t>
            </a:r>
          </a:p>
          <a:p>
            <a:r>
              <a:rPr lang="en-US"/>
              <a:t>Select cases just below, at and just above limits of each equivalency class</a:t>
            </a:r>
          </a:p>
          <a:p>
            <a:r>
              <a:rPr lang="en-US"/>
              <a:t>Some testers include mid-range value as well just for additional power of test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Testing State Transitions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Every change in output is a state transition</a:t>
            </a:r>
          </a:p>
          <a:p>
            <a:r>
              <a:rPr lang="en-US" dirty="0"/>
              <a:t>Test every option in every menu</a:t>
            </a:r>
          </a:p>
          <a:p>
            <a:r>
              <a:rPr lang="en-US" dirty="0"/>
              <a:t>If possible, test every pathway to every option in every menu</a:t>
            </a:r>
          </a:p>
          <a:p>
            <a:r>
              <a:rPr lang="en-US" dirty="0"/>
              <a:t>Interactions among paths</a:t>
            </a:r>
          </a:p>
          <a:p>
            <a:pPr lvl="1"/>
            <a:r>
              <a:rPr lang="en-US" dirty="0"/>
              <a:t>Draw menu maps</a:t>
            </a:r>
          </a:p>
          <a:p>
            <a:pPr lvl="1"/>
            <a:r>
              <a:rPr lang="en-US" dirty="0"/>
              <a:t>Identify multiple ways of reaching every state</a:t>
            </a:r>
          </a:p>
          <a:p>
            <a:pPr lvl="1"/>
            <a:r>
              <a:rPr lang="en-US" dirty="0"/>
              <a:t>Keep careful records of what you test (can get confusing)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Testing Race Conditions and Other Time Dependencies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Check different speeds of input</a:t>
            </a:r>
          </a:p>
          <a:p>
            <a:r>
              <a:rPr lang="en-US"/>
              <a:t>Try to disrupt state transitions (e.g, press keys while program switches menus)</a:t>
            </a:r>
          </a:p>
          <a:p>
            <a:r>
              <a:rPr lang="en-US"/>
              <a:t>Challenge program just before and just after time-out periods</a:t>
            </a:r>
          </a:p>
          <a:p>
            <a:r>
              <a:rPr lang="en-US"/>
              <a:t>Apply heavy load to cause failures (not just poor performance)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Function-Equivalence Testing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Use a program that produces known-good output</a:t>
            </a:r>
          </a:p>
          <a:p>
            <a:r>
              <a:rPr lang="en-US" dirty="0"/>
              <a:t>Feed same inputs to both the standard program and the program under test</a:t>
            </a:r>
          </a:p>
          <a:p>
            <a:r>
              <a:rPr lang="en-US" dirty="0"/>
              <a:t>Compare the outputs</a:t>
            </a:r>
          </a:p>
          <a:p>
            <a:r>
              <a:rPr lang="en-US" dirty="0"/>
              <a:t>Automated testing techniques can help</a:t>
            </a:r>
          </a:p>
          <a:p>
            <a:pPr lvl="1"/>
            <a:r>
              <a:rPr lang="en-US" dirty="0"/>
              <a:t>For numerical and alphanumerical output</a:t>
            </a:r>
          </a:p>
          <a:p>
            <a:pPr lvl="1"/>
            <a:r>
              <a:rPr lang="en-US" dirty="0"/>
              <a:t>For real-time process-control applications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Regression Testing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Did the bug get fixed?</a:t>
            </a:r>
          </a:p>
          <a:p>
            <a:pPr lvl="1"/>
            <a:r>
              <a:rPr lang="en-US"/>
              <a:t>Some programmers patch symptom</a:t>
            </a:r>
          </a:p>
          <a:p>
            <a:pPr lvl="1"/>
            <a:r>
              <a:rPr lang="en-US"/>
              <a:t>Few test effectively</a:t>
            </a:r>
          </a:p>
          <a:p>
            <a:r>
              <a:rPr lang="en-US"/>
              <a:t>Check that you can produce bug at will in bad version of code</a:t>
            </a:r>
          </a:p>
          <a:p>
            <a:r>
              <a:rPr lang="en-US"/>
              <a:t>Use same tests on revised code</a:t>
            </a:r>
          </a:p>
          <a:p>
            <a:pPr lvl="1"/>
            <a:r>
              <a:rPr lang="en-US"/>
              <a:t>Stop if bug reappears</a:t>
            </a:r>
          </a:p>
          <a:p>
            <a:pPr lvl="1"/>
            <a:r>
              <a:rPr lang="en-US"/>
              <a:t>Push the testing if bug seems to have been fixed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Automated Testing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Current Testing Methods are Inadequate</a:t>
            </a:r>
          </a:p>
          <a:p>
            <a:r>
              <a:rPr lang="en-US"/>
              <a:t>Consequences of Manual Testing Methods</a:t>
            </a:r>
          </a:p>
          <a:p>
            <a:r>
              <a:rPr lang="en-US"/>
              <a:t>Automated Testing</a:t>
            </a:r>
          </a:p>
          <a:p>
            <a:r>
              <a:rPr lang="en-US"/>
              <a:t>Limitations of Capture/Playback</a:t>
            </a:r>
          </a:p>
          <a:p>
            <a:r>
              <a:rPr lang="en-US"/>
              <a:t>Structured Automated Testing</a:t>
            </a:r>
          </a:p>
          <a:p>
            <a:r>
              <a:rPr lang="en-US"/>
              <a:t>Benefits of Structured Automated Testing</a:t>
            </a:r>
          </a:p>
          <a:p>
            <a:r>
              <a:rPr lang="en-US"/>
              <a:t>Case Study: </a:t>
            </a:r>
            <a:br>
              <a:rPr lang="en-US"/>
            </a:br>
            <a:r>
              <a:rPr lang="en-US"/>
              <a:t>COGNOS / Ottawa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Current Testing Methods are Inadequate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Manual input</a:t>
            </a:r>
          </a:p>
          <a:p>
            <a:r>
              <a:rPr lang="en-US"/>
              <a:t>Unstructured</a:t>
            </a:r>
          </a:p>
          <a:p>
            <a:r>
              <a:rPr lang="en-US"/>
              <a:t>Slow</a:t>
            </a:r>
          </a:p>
          <a:p>
            <a:r>
              <a:rPr lang="en-US"/>
              <a:t>Depend on testers' awareness and attention</a:t>
            </a:r>
          </a:p>
          <a:p>
            <a:r>
              <a:rPr lang="en-US"/>
              <a:t>Leave no audit trail</a:t>
            </a:r>
          </a:p>
          <a:p>
            <a:r>
              <a:rPr lang="en-US"/>
              <a:t>Poor or no statistics</a:t>
            </a:r>
          </a:p>
          <a:p>
            <a:r>
              <a:rPr lang="en-US"/>
              <a:t>Manual demonstration of errors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FORUM DIGEST (1)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2891" t="6250" r="14062" b="59375"/>
          <a:stretch>
            <a:fillRect/>
          </a:stretch>
        </p:blipFill>
        <p:spPr bwMode="auto">
          <a:xfrm>
            <a:off x="0" y="1142999"/>
            <a:ext cx="9144000" cy="537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Consequences of Manual Testing Methods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Quality is not emphasized during SDLC</a:t>
            </a:r>
          </a:p>
          <a:p>
            <a:r>
              <a:rPr lang="en-US"/>
              <a:t>Time pressures always squeeze testing</a:t>
            </a:r>
          </a:p>
          <a:p>
            <a:r>
              <a:rPr lang="en-US"/>
              <a:t>Testing never catches all the bugs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Automated Testing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Capture/Playback</a:t>
            </a:r>
          </a:p>
          <a:p>
            <a:pPr lvl="1"/>
            <a:r>
              <a:rPr lang="en-US"/>
              <a:t>record macros showing mouse movements and alphanumeric input</a:t>
            </a:r>
          </a:p>
          <a:p>
            <a:pPr lvl="1"/>
            <a:r>
              <a:rPr lang="en-US"/>
              <a:t>typically no editing language</a:t>
            </a:r>
          </a:p>
          <a:p>
            <a:r>
              <a:rPr lang="en-US"/>
              <a:t>Structured Automated Testing</a:t>
            </a:r>
          </a:p>
          <a:p>
            <a:pPr lvl="1"/>
            <a:r>
              <a:rPr lang="en-US"/>
              <a:t>tool creates structured, editable script</a:t>
            </a:r>
          </a:p>
          <a:p>
            <a:pPr lvl="1"/>
            <a:r>
              <a:rPr lang="en-US"/>
              <a:t>can use databases as source of input</a:t>
            </a:r>
          </a:p>
          <a:p>
            <a:pPr lvl="1"/>
            <a:r>
              <a:rPr lang="en-US"/>
              <a:t>intelligent handling of errors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Limitations of Capture/Playback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Merely automate manual procedures</a:t>
            </a:r>
          </a:p>
          <a:p>
            <a:r>
              <a:rPr lang="en-US"/>
              <a:t>Difficult to maintain as application changes</a:t>
            </a:r>
          </a:p>
          <a:p>
            <a:r>
              <a:rPr lang="en-US"/>
              <a:t>Cannot build regression database</a:t>
            </a:r>
          </a:p>
          <a:p>
            <a:r>
              <a:rPr lang="en-US"/>
              <a:t>Must wait until application is ready</a:t>
            </a:r>
          </a:p>
          <a:p>
            <a:r>
              <a:rPr lang="en-US"/>
              <a:t>No mechanism for detecting errors</a:t>
            </a:r>
          </a:p>
          <a:p>
            <a:r>
              <a:rPr lang="en-US"/>
              <a:t>No mechanism for reporting results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Structured Automated Testing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Define test plan</a:t>
            </a:r>
          </a:p>
          <a:p>
            <a:r>
              <a:rPr lang="en-US"/>
              <a:t>Document logic</a:t>
            </a:r>
          </a:p>
          <a:p>
            <a:r>
              <a:rPr lang="en-US"/>
              <a:t>Generate test procedures</a:t>
            </a:r>
          </a:p>
          <a:p>
            <a:r>
              <a:rPr lang="en-US"/>
              <a:t>Apply test procedures</a:t>
            </a:r>
          </a:p>
          <a:p>
            <a:r>
              <a:rPr lang="en-US"/>
              <a:t>Evaluate results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Benefits of Structured Automated Testing</a:t>
            </a:r>
          </a:p>
        </p:txBody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Consistent, reproducible testing</a:t>
            </a:r>
          </a:p>
          <a:p>
            <a:r>
              <a:rPr lang="en-US"/>
              <a:t>Increased test coverage</a:t>
            </a:r>
          </a:p>
          <a:p>
            <a:r>
              <a:rPr lang="en-US"/>
              <a:t>Easier maintenance</a:t>
            </a:r>
          </a:p>
          <a:p>
            <a:r>
              <a:rPr lang="en-US"/>
              <a:t>Fully documented testing</a:t>
            </a:r>
          </a:p>
          <a:p>
            <a:r>
              <a:rPr lang="en-US"/>
              <a:t>Higher-quality software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Case Study: Automated Testing at COGNOS / Ottawa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5 days elapsed time</a:t>
            </a:r>
          </a:p>
          <a:p>
            <a:r>
              <a:rPr lang="en-US" dirty="0"/>
              <a:t>6 people</a:t>
            </a:r>
          </a:p>
          <a:p>
            <a:r>
              <a:rPr lang="en-US" dirty="0"/>
              <a:t>3 test phases</a:t>
            </a:r>
          </a:p>
          <a:p>
            <a:r>
              <a:rPr lang="en-US" dirty="0"/>
              <a:t>24,000 tests/phase</a:t>
            </a:r>
          </a:p>
          <a:p>
            <a:r>
              <a:rPr lang="en-US" dirty="0"/>
              <a:t>$27,000/phase using </a:t>
            </a:r>
            <a:r>
              <a:rPr lang="en-US" dirty="0" err="1"/>
              <a:t>AutoTester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Case Study: Automated Testing at COGNOS / Ottawa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000"/>
              <a:t>Using manual testing:</a:t>
            </a:r>
          </a:p>
          <a:p>
            <a:r>
              <a:rPr lang="en-US" sz="2000"/>
              <a:t>6 people</a:t>
            </a:r>
          </a:p>
          <a:p>
            <a:r>
              <a:rPr lang="en-US" sz="2000"/>
              <a:t>3 test phases per product release</a:t>
            </a:r>
          </a:p>
          <a:p>
            <a:r>
              <a:rPr lang="en-US" sz="2000"/>
              <a:t>3,000 manual tests per phase</a:t>
            </a:r>
          </a:p>
          <a:p>
            <a:r>
              <a:rPr lang="en-US" sz="2000"/>
              <a:t>12.5% test coverage</a:t>
            </a:r>
          </a:p>
          <a:p>
            <a:r>
              <a:rPr lang="en-US" sz="2000"/>
              <a:t>15 days for testing</a:t>
            </a:r>
          </a:p>
          <a:p>
            <a:r>
              <a:rPr lang="en-US" sz="2000"/>
              <a:t>$81,000 per release @ </a:t>
            </a:r>
            <a:r>
              <a:rPr lang="en-US" sz="2000" i="1"/>
              <a:t>12.5% </a:t>
            </a:r>
            <a:r>
              <a:rPr lang="en-US" sz="2000"/>
              <a:t>coverage</a:t>
            </a:r>
            <a:endParaRPr lang="en-US" sz="2000" i="1"/>
          </a:p>
          <a:p>
            <a:r>
              <a:rPr lang="en-US" sz="2000"/>
              <a:t>($648,000 per release @ 100%)</a:t>
            </a:r>
          </a:p>
        </p:txBody>
      </p:sp>
      <p:sp>
        <p:nvSpPr>
          <p:cNvPr id="1083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8513" y="1573213"/>
            <a:ext cx="3505200" cy="4648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/>
              <a:t>Using automated testing:</a:t>
            </a:r>
          </a:p>
          <a:p>
            <a:pPr>
              <a:lnSpc>
                <a:spcPct val="130000"/>
              </a:lnSpc>
            </a:pPr>
            <a:r>
              <a:rPr lang="en-US" sz="2000"/>
              <a:t>6 people</a:t>
            </a:r>
          </a:p>
          <a:p>
            <a:pPr>
              <a:lnSpc>
                <a:spcPct val="130000"/>
              </a:lnSpc>
            </a:pPr>
            <a:r>
              <a:rPr lang="en-US" sz="2000"/>
              <a:t>3 test phases</a:t>
            </a:r>
          </a:p>
          <a:p>
            <a:pPr>
              <a:lnSpc>
                <a:spcPct val="130000"/>
              </a:lnSpc>
            </a:pPr>
            <a:r>
              <a:rPr lang="en-US" sz="2000" i="1">
                <a:solidFill>
                  <a:srgbClr val="CC0000"/>
                </a:solidFill>
              </a:rPr>
              <a:t>24,000</a:t>
            </a:r>
            <a:r>
              <a:rPr lang="en-US" sz="2000"/>
              <a:t> tests/phase</a:t>
            </a:r>
          </a:p>
          <a:p>
            <a:pPr>
              <a:lnSpc>
                <a:spcPct val="130000"/>
              </a:lnSpc>
            </a:pPr>
            <a:r>
              <a:rPr lang="en-US" sz="2000" i="1">
                <a:solidFill>
                  <a:srgbClr val="CC0000"/>
                </a:solidFill>
              </a:rPr>
              <a:t>100%</a:t>
            </a:r>
            <a:r>
              <a:rPr lang="en-US" sz="2000"/>
              <a:t> test coverage</a:t>
            </a:r>
          </a:p>
          <a:p>
            <a:pPr>
              <a:lnSpc>
                <a:spcPct val="130000"/>
              </a:lnSpc>
            </a:pPr>
            <a:r>
              <a:rPr lang="en-US" sz="2000" i="1">
                <a:solidFill>
                  <a:srgbClr val="CC0000"/>
                </a:solidFill>
              </a:rPr>
              <a:t>5</a:t>
            </a:r>
            <a:r>
              <a:rPr lang="en-US" sz="2000"/>
              <a:t> days elapsed time</a:t>
            </a:r>
          </a:p>
          <a:p>
            <a:pPr>
              <a:lnSpc>
                <a:spcPct val="130000"/>
              </a:lnSpc>
            </a:pPr>
            <a:r>
              <a:rPr lang="en-US" sz="2000"/>
              <a:t>$81,000 per release @ ~</a:t>
            </a:r>
            <a:r>
              <a:rPr lang="en-US" sz="2000" i="1"/>
              <a:t>100%</a:t>
            </a:r>
            <a:r>
              <a:rPr lang="en-US" sz="2000"/>
              <a:t> coverage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 dirty="0"/>
              <a:t>Now go and study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FORUM DIGEST (2)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12978" t="30625" r="38819" b="28153"/>
          <a:stretch>
            <a:fillRect/>
          </a:stretch>
        </p:blipFill>
        <p:spPr bwMode="auto">
          <a:xfrm>
            <a:off x="1066800" y="0"/>
            <a:ext cx="6400800" cy="684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FORUM DIGEST (3)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4331" t="71847" r="46998" b="3125"/>
          <a:stretch>
            <a:fillRect/>
          </a:stretch>
        </p:blipFill>
        <p:spPr bwMode="auto">
          <a:xfrm>
            <a:off x="1219200" y="1143000"/>
            <a:ext cx="6781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Notorious QA Failures of 1996</a:t>
            </a:r>
          </a:p>
        </p:txBody>
      </p:sp>
      <p:sp>
        <p:nvSpPr>
          <p:cNvPr id="990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Mar – New York Times sends out 11,000 default letters instead of 89</a:t>
            </a:r>
          </a:p>
          <a:p>
            <a:pPr>
              <a:lnSpc>
                <a:spcPct val="80000"/>
              </a:lnSpc>
            </a:pPr>
            <a:r>
              <a:rPr lang="en-US" dirty="0"/>
              <a:t>May – new traffic-light program in Washington DC jams traffic for hours by switching to weekend pattern</a:t>
            </a:r>
          </a:p>
          <a:p>
            <a:pPr>
              <a:lnSpc>
                <a:spcPct val="80000"/>
              </a:lnSpc>
            </a:pPr>
            <a:r>
              <a:rPr lang="en-US" dirty="0"/>
              <a:t>Jun – Netcom ISP drops service 13 hours; share price falls 15% overnight</a:t>
            </a:r>
          </a:p>
          <a:p>
            <a:pPr>
              <a:lnSpc>
                <a:spcPct val="80000"/>
              </a:lnSpc>
            </a:pPr>
            <a:r>
              <a:rPr lang="en-US" dirty="0"/>
              <a:t>Jun – Jeopardy TV show on cable interrupted by porn</a:t>
            </a:r>
          </a:p>
          <a:p>
            <a:pPr>
              <a:lnSpc>
                <a:spcPct val="80000"/>
              </a:lnSpc>
            </a:pPr>
            <a:r>
              <a:rPr lang="en-US" dirty="0"/>
              <a:t>Jun – 3-year-old gets IRS refund for $219,495</a:t>
            </a:r>
          </a:p>
          <a:p>
            <a:pPr>
              <a:lnSpc>
                <a:spcPct val="80000"/>
              </a:lnSpc>
            </a:pPr>
            <a:r>
              <a:rPr lang="en-US" dirty="0"/>
              <a:t>Jul – MS publishes unverified Spanish thesaurus, includes insulting slurs; PR disaster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1996 (cont’d)</a:t>
            </a:r>
          </a:p>
        </p:txBody>
      </p:sp>
      <p:sp>
        <p:nvSpPr>
          <p:cNvPr id="9932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Jul – GM engine firmware bugs can cause fires</a:t>
            </a:r>
          </a:p>
          <a:p>
            <a:r>
              <a:rPr lang="en-US"/>
              <a:t>Oct – ENT Federal Credit ATMS count only first withdrawal, cause $1.2M loss (recovered)</a:t>
            </a:r>
          </a:p>
          <a:p>
            <a:pPr lvl="1"/>
            <a:r>
              <a:rPr lang="en-US"/>
              <a:t>Bank staff ignored customer warnings for months</a:t>
            </a:r>
          </a:p>
          <a:p>
            <a:r>
              <a:rPr lang="en-US"/>
              <a:t>Nov – Amtrak reservation system goes down, has no paper backup</a:t>
            </a:r>
          </a:p>
          <a:p>
            <a:r>
              <a:rPr lang="en-US"/>
              <a:t>Nov – CIBC Bank credit card system fails, stops ½ all VISA transactions in Canada</a:t>
            </a:r>
          </a:p>
          <a:p>
            <a:r>
              <a:rPr lang="en-US"/>
              <a:t>Dec – Dentist receives 16,000 copies of identical tax form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1997</a:t>
            </a:r>
          </a:p>
        </p:txBody>
      </p:sp>
      <p:sp>
        <p:nvSpPr>
          <p:cNvPr id="978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Jan – Finnish DMV sends 11,000 threatening letters to wrong owners</a:t>
            </a:r>
          </a:p>
          <a:p>
            <a:r>
              <a:rPr lang="en-US"/>
              <a:t>Jan – Flintstones viewers in Springfield, MO suddenly received Playboy Channel</a:t>
            </a:r>
          </a:p>
          <a:p>
            <a:r>
              <a:rPr lang="en-US"/>
              <a:t>Jan – SkyTel pager operator sends PIN to 100,000 beepers; entering PIN caused repetition of broadcast</a:t>
            </a:r>
          </a:p>
          <a:p>
            <a:r>
              <a:rPr lang="en-US"/>
              <a:t>Jan – 5,000 new BT pay phones allow free LD calls (discovered after 5 months)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IS 340 Class Notes">
  <a:themeElements>
    <a:clrScheme name="IS 340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0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S 340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0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Data\Microsoft\Templates\IS 340 Class Notes.pot</Template>
  <TotalTime>475</TotalTime>
  <Words>2818</Words>
  <Application>Microsoft Office PowerPoint</Application>
  <PresentationFormat>On-screen Show (4:3)</PresentationFormat>
  <Paragraphs>418</Paragraphs>
  <Slides>47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Arial Narrow</vt:lpstr>
      <vt:lpstr>Bookman Old Style</vt:lpstr>
      <vt:lpstr>Garamond</vt:lpstr>
      <vt:lpstr>Monotype Sorts</vt:lpstr>
      <vt:lpstr>Times New Roman</vt:lpstr>
      <vt:lpstr>Wingdings</vt:lpstr>
      <vt:lpstr>IS 340 Class Notes</vt:lpstr>
      <vt:lpstr>Supplement to  SW Development &amp; Quality Assurance</vt:lpstr>
      <vt:lpstr>Supplement to  CSH6 Chapter 39</vt:lpstr>
      <vt:lpstr>Why Bother with Extensive Lists of SW Glitches?</vt:lpstr>
      <vt:lpstr>RISKS FORUM DIGEST (1)</vt:lpstr>
      <vt:lpstr>RISKS FORUM DIGEST (2)</vt:lpstr>
      <vt:lpstr>RISKS FORUM DIGEST (3)</vt:lpstr>
      <vt:lpstr>Notorious QA Failures of 1996</vt:lpstr>
      <vt:lpstr>1996 (cont’d)</vt:lpstr>
      <vt:lpstr>1997</vt:lpstr>
      <vt:lpstr>1997 (cont’d)</vt:lpstr>
      <vt:lpstr>1997 (cont’d)</vt:lpstr>
      <vt:lpstr>1997 (cont’d)</vt:lpstr>
      <vt:lpstr>1998</vt:lpstr>
      <vt:lpstr>1998 (cont’d)</vt:lpstr>
      <vt:lpstr>1999</vt:lpstr>
      <vt:lpstr>1999 (cont’d)</vt:lpstr>
      <vt:lpstr>2000</vt:lpstr>
      <vt:lpstr>2001</vt:lpstr>
      <vt:lpstr>2002</vt:lpstr>
      <vt:lpstr>Psychology &amp; Economics of Program Testing</vt:lpstr>
      <vt:lpstr>Definitions &amp; Orientation</vt:lpstr>
      <vt:lpstr>The System Development Life Cycle (SDLC)</vt:lpstr>
      <vt:lpstr>Economics of Testing</vt:lpstr>
      <vt:lpstr>Economics of Testing</vt:lpstr>
      <vt:lpstr>Some Principles of Testing</vt:lpstr>
      <vt:lpstr>Inspections / Walkthroughs / Reviews</vt:lpstr>
      <vt:lpstr>Types of Testing</vt:lpstr>
      <vt:lpstr>Testing Modules Alone</vt:lpstr>
      <vt:lpstr>System Testing</vt:lpstr>
      <vt:lpstr>Types of Errors</vt:lpstr>
      <vt:lpstr>Designing Good Tests</vt:lpstr>
      <vt:lpstr>Test-Case Design Philosophy</vt:lpstr>
      <vt:lpstr>Boundary-Value Analysis</vt:lpstr>
      <vt:lpstr>Testing State Transitions</vt:lpstr>
      <vt:lpstr>Testing Race Conditions and Other Time Dependencies</vt:lpstr>
      <vt:lpstr>Function-Equivalence Testing</vt:lpstr>
      <vt:lpstr>Regression Testing</vt:lpstr>
      <vt:lpstr>Automated Testing</vt:lpstr>
      <vt:lpstr>Current Testing Methods are Inadequate</vt:lpstr>
      <vt:lpstr>Consequences of Manual Testing Methods</vt:lpstr>
      <vt:lpstr>Automated Testing</vt:lpstr>
      <vt:lpstr>Limitations of Capture/Playback</vt:lpstr>
      <vt:lpstr>Structured Automated Testing</vt:lpstr>
      <vt:lpstr>Benefits of Structured Automated Testing</vt:lpstr>
      <vt:lpstr>Case Study: Automated Testing at COGNOS / Ottawa</vt:lpstr>
      <vt:lpstr>Case Study: Automated Testing at COGNOS / Ottawa</vt:lpstr>
      <vt:lpstr>Now go and study</vt:lpstr>
    </vt:vector>
  </TitlesOfParts>
  <Manager>Najiba Benabess,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&amp; Quality Assurance</dc:title>
  <dc:subject>IS342 -- Supplement to CSH6 Chapter 39</dc:subject>
  <dc:creator>M. E. Kabay, PhD, CISSP-ISSMP</dc:creator>
  <cp:keywords/>
  <dc:description/>
  <cp:lastModifiedBy>Mich Kabay</cp:lastModifiedBy>
  <cp:revision>28</cp:revision>
  <cp:lastPrinted>2015-01-08T18:34:11Z</cp:lastPrinted>
  <dcterms:created xsi:type="dcterms:W3CDTF">2002-11-07T01:48:12Z</dcterms:created>
  <dcterms:modified xsi:type="dcterms:W3CDTF">2021-02-05T19:54:14Z</dcterms:modified>
  <cp:category/>
</cp:coreProperties>
</file>