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51"/>
  </p:notesMasterIdLst>
  <p:handoutMasterIdLst>
    <p:handoutMasterId r:id="rId52"/>
  </p:handoutMasterIdLst>
  <p:sldIdLst>
    <p:sldId id="257" r:id="rId2"/>
    <p:sldId id="634" r:id="rId3"/>
    <p:sldId id="673" r:id="rId4"/>
    <p:sldId id="677" r:id="rId5"/>
    <p:sldId id="678" r:id="rId6"/>
    <p:sldId id="683" r:id="rId7"/>
    <p:sldId id="730" r:id="rId8"/>
    <p:sldId id="732" r:id="rId9"/>
    <p:sldId id="684" r:id="rId10"/>
    <p:sldId id="733" r:id="rId11"/>
    <p:sldId id="685" r:id="rId12"/>
    <p:sldId id="731" r:id="rId13"/>
    <p:sldId id="692" r:id="rId14"/>
    <p:sldId id="693" r:id="rId15"/>
    <p:sldId id="694" r:id="rId16"/>
    <p:sldId id="695" r:id="rId17"/>
    <p:sldId id="696" r:id="rId18"/>
    <p:sldId id="697" r:id="rId19"/>
    <p:sldId id="698" r:id="rId20"/>
    <p:sldId id="699" r:id="rId21"/>
    <p:sldId id="700" r:id="rId22"/>
    <p:sldId id="701" r:id="rId23"/>
    <p:sldId id="702" r:id="rId24"/>
    <p:sldId id="703" r:id="rId25"/>
    <p:sldId id="705" r:id="rId26"/>
    <p:sldId id="704" r:id="rId27"/>
    <p:sldId id="706" r:id="rId28"/>
    <p:sldId id="707" r:id="rId29"/>
    <p:sldId id="734" r:id="rId30"/>
    <p:sldId id="709" r:id="rId31"/>
    <p:sldId id="710" r:id="rId32"/>
    <p:sldId id="711" r:id="rId33"/>
    <p:sldId id="712" r:id="rId34"/>
    <p:sldId id="735" r:id="rId35"/>
    <p:sldId id="721" r:id="rId36"/>
    <p:sldId id="722" r:id="rId37"/>
    <p:sldId id="723" r:id="rId38"/>
    <p:sldId id="724" r:id="rId39"/>
    <p:sldId id="725" r:id="rId40"/>
    <p:sldId id="726" r:id="rId41"/>
    <p:sldId id="728" r:id="rId42"/>
    <p:sldId id="741" r:id="rId43"/>
    <p:sldId id="742" r:id="rId44"/>
    <p:sldId id="743" r:id="rId45"/>
    <p:sldId id="676" r:id="rId46"/>
    <p:sldId id="670" r:id="rId47"/>
    <p:sldId id="740" r:id="rId48"/>
    <p:sldId id="738" r:id="rId49"/>
    <p:sldId id="578" r:id="rId50"/>
  </p:sldIdLst>
  <p:sldSz cx="9144000" cy="6858000" type="screen4x3"/>
  <p:notesSz cx="7315200" cy="9601200"/>
  <p:defaultTextStyle>
    <a:defPPr>
      <a:defRPr lang="en-US"/>
    </a:defPPr>
    <a:lvl1pPr algn="ctr" rtl="0" eaLnBrk="0" fontAlgn="base" hangingPunct="0">
      <a:spcBef>
        <a:spcPct val="0"/>
      </a:spcBef>
      <a:spcAft>
        <a:spcPct val="0"/>
      </a:spcAft>
      <a:defRPr sz="2000" b="1" kern="1200">
        <a:solidFill>
          <a:schemeClr val="tx1"/>
        </a:solidFill>
        <a:latin typeface="Arial" charset="0"/>
        <a:ea typeface="+mn-ea"/>
        <a:cs typeface="+mn-cs"/>
      </a:defRPr>
    </a:lvl1pPr>
    <a:lvl2pPr marL="457200" algn="ctr" rtl="0" eaLnBrk="0" fontAlgn="base" hangingPunct="0">
      <a:spcBef>
        <a:spcPct val="0"/>
      </a:spcBef>
      <a:spcAft>
        <a:spcPct val="0"/>
      </a:spcAft>
      <a:defRPr sz="2000" b="1" kern="1200">
        <a:solidFill>
          <a:schemeClr val="tx1"/>
        </a:solidFill>
        <a:latin typeface="Arial" charset="0"/>
        <a:ea typeface="+mn-ea"/>
        <a:cs typeface="+mn-cs"/>
      </a:defRPr>
    </a:lvl2pPr>
    <a:lvl3pPr marL="914400" algn="ctr" rtl="0" eaLnBrk="0" fontAlgn="base" hangingPunct="0">
      <a:spcBef>
        <a:spcPct val="0"/>
      </a:spcBef>
      <a:spcAft>
        <a:spcPct val="0"/>
      </a:spcAft>
      <a:defRPr sz="2000" b="1" kern="1200">
        <a:solidFill>
          <a:schemeClr val="tx1"/>
        </a:solidFill>
        <a:latin typeface="Arial" charset="0"/>
        <a:ea typeface="+mn-ea"/>
        <a:cs typeface="+mn-cs"/>
      </a:defRPr>
    </a:lvl3pPr>
    <a:lvl4pPr marL="1371600" algn="ctr" rtl="0" eaLnBrk="0" fontAlgn="base" hangingPunct="0">
      <a:spcBef>
        <a:spcPct val="0"/>
      </a:spcBef>
      <a:spcAft>
        <a:spcPct val="0"/>
      </a:spcAft>
      <a:defRPr sz="2000" b="1" kern="1200">
        <a:solidFill>
          <a:schemeClr val="tx1"/>
        </a:solidFill>
        <a:latin typeface="Arial" charset="0"/>
        <a:ea typeface="+mn-ea"/>
        <a:cs typeface="+mn-cs"/>
      </a:defRPr>
    </a:lvl4pPr>
    <a:lvl5pPr marL="1828800" algn="ctr" rtl="0" eaLnBrk="0" fontAlgn="base" hangingPunct="0">
      <a:spcBef>
        <a:spcPct val="0"/>
      </a:spcBef>
      <a:spcAft>
        <a:spcPct val="0"/>
      </a:spcAft>
      <a:defRPr sz="2000" b="1" kern="1200">
        <a:solidFill>
          <a:schemeClr val="tx1"/>
        </a:solidFill>
        <a:latin typeface="Arial" charset="0"/>
        <a:ea typeface="+mn-ea"/>
        <a:cs typeface="+mn-cs"/>
      </a:defRPr>
    </a:lvl5pPr>
    <a:lvl6pPr marL="2286000" algn="l" defTabSz="914400" rtl="0" eaLnBrk="1" latinLnBrk="0" hangingPunct="1">
      <a:defRPr sz="2000" b="1" kern="1200">
        <a:solidFill>
          <a:schemeClr val="tx1"/>
        </a:solidFill>
        <a:latin typeface="Arial" charset="0"/>
        <a:ea typeface="+mn-ea"/>
        <a:cs typeface="+mn-cs"/>
      </a:defRPr>
    </a:lvl6pPr>
    <a:lvl7pPr marL="2743200" algn="l" defTabSz="914400" rtl="0" eaLnBrk="1" latinLnBrk="0" hangingPunct="1">
      <a:defRPr sz="2000" b="1" kern="1200">
        <a:solidFill>
          <a:schemeClr val="tx1"/>
        </a:solidFill>
        <a:latin typeface="Arial" charset="0"/>
        <a:ea typeface="+mn-ea"/>
        <a:cs typeface="+mn-cs"/>
      </a:defRPr>
    </a:lvl7pPr>
    <a:lvl8pPr marL="3200400" algn="l" defTabSz="914400" rtl="0" eaLnBrk="1" latinLnBrk="0" hangingPunct="1">
      <a:defRPr sz="2000" b="1" kern="1200">
        <a:solidFill>
          <a:schemeClr val="tx1"/>
        </a:solidFill>
        <a:latin typeface="Arial" charset="0"/>
        <a:ea typeface="+mn-ea"/>
        <a:cs typeface="+mn-cs"/>
      </a:defRPr>
    </a:lvl8pPr>
    <a:lvl9pPr marL="3657600" algn="l" defTabSz="914400" rtl="0" eaLnBrk="1" latinLnBrk="0" hangingPunct="1">
      <a:defRPr sz="20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25131" autoAdjust="0"/>
    <p:restoredTop sz="86423" autoAdjust="0"/>
  </p:normalViewPr>
  <p:slideViewPr>
    <p:cSldViewPr>
      <p:cViewPr varScale="1">
        <p:scale>
          <a:sx n="119" d="100"/>
          <a:sy n="119" d="100"/>
        </p:scale>
        <p:origin x="-1404" y="-102"/>
      </p:cViewPr>
      <p:guideLst>
        <p:guide orient="horz" pos="2160"/>
        <p:guide pos="2880"/>
      </p:guideLst>
    </p:cSldViewPr>
  </p:slideViewPr>
  <p:outlineViewPr>
    <p:cViewPr>
      <p:scale>
        <a:sx n="33" d="100"/>
        <a:sy n="33" d="100"/>
      </p:scale>
      <p:origin x="0" y="34350"/>
    </p:cViewPr>
  </p:outlineViewPr>
  <p:notesTextViewPr>
    <p:cViewPr>
      <p:scale>
        <a:sx n="100" d="100"/>
        <a:sy n="100" d="100"/>
      </p:scale>
      <p:origin x="0" y="0"/>
    </p:cViewPr>
  </p:notesTextViewPr>
  <p:sorterViewPr>
    <p:cViewPr>
      <p:scale>
        <a:sx n="100" d="100"/>
        <a:sy n="100" d="100"/>
      </p:scale>
      <p:origin x="0" y="16838"/>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3810" name="Rectangle 2"/>
          <p:cNvSpPr>
            <a:spLocks noGrp="1" noChangeArrowheads="1"/>
          </p:cNvSpPr>
          <p:nvPr>
            <p:ph type="hdr" sz="quarter"/>
          </p:nvPr>
        </p:nvSpPr>
        <p:spPr bwMode="auto">
          <a:xfrm>
            <a:off x="0" y="457200"/>
            <a:ext cx="7315200" cy="228600"/>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defRPr sz="1200" b="0" i="1">
                <a:latin typeface="Times New Roman" pitchFamily="18" charset="0"/>
              </a:defRPr>
            </a:lvl1pPr>
          </a:lstStyle>
          <a:p>
            <a:r>
              <a:rPr lang="fr-CA"/>
              <a:t>IS 342 Class Notes</a:t>
            </a:r>
            <a:endParaRPr lang="en-US" dirty="0"/>
          </a:p>
        </p:txBody>
      </p:sp>
      <p:sp>
        <p:nvSpPr>
          <p:cNvPr id="503812" name="Rectangle 4"/>
          <p:cNvSpPr>
            <a:spLocks noGrp="1" noChangeArrowheads="1"/>
          </p:cNvSpPr>
          <p:nvPr>
            <p:ph type="ftr" sz="quarter" idx="2"/>
          </p:nvPr>
        </p:nvSpPr>
        <p:spPr bwMode="auto">
          <a:xfrm>
            <a:off x="0" y="8915400"/>
            <a:ext cx="7315200" cy="457200"/>
          </a:xfrm>
          <a:prstGeom prst="rect">
            <a:avLst/>
          </a:prstGeom>
          <a:noFill/>
          <a:ln w="9525">
            <a:noFill/>
            <a:miter lim="800000"/>
            <a:headEnd/>
            <a:tailEnd/>
          </a:ln>
          <a:effectLst/>
        </p:spPr>
        <p:txBody>
          <a:bodyPr vert="horz" wrap="square" lIns="91432" tIns="45716" rIns="91432" bIns="45716" numCol="1" anchor="b" anchorCtr="0" compatLnSpc="1">
            <a:prstTxWarp prst="textNoShape">
              <a:avLst/>
            </a:prstTxWarp>
          </a:bodyPr>
          <a:lstStyle>
            <a:lvl1pPr>
              <a:defRPr sz="1200" b="0" i="1">
                <a:latin typeface="Times New Roman" pitchFamily="18" charset="0"/>
              </a:defRPr>
            </a:lvl1pPr>
          </a:lstStyle>
          <a:p>
            <a:r>
              <a:rPr lang="en-US" dirty="0"/>
              <a:t>Copyright © 2005  M. E. Kabay                             </a:t>
            </a:r>
            <a:fld id="{7562492C-EC97-443A-94E1-65D6ACDEB624}" type="slidenum">
              <a:rPr lang="en-US"/>
              <a:pPr/>
              <a:t>‹#›</a:t>
            </a:fld>
            <a:r>
              <a:rPr lang="en-US" dirty="0"/>
              <a:t>                                              All rights reserved.</a:t>
            </a:r>
          </a:p>
        </p:txBody>
      </p:sp>
    </p:spTree>
    <p:extLst>
      <p:ext uri="{BB962C8B-B14F-4D97-AF65-F5344CB8AC3E}">
        <p14:creationId xmlns:p14="http://schemas.microsoft.com/office/powerpoint/2010/main" val="5950650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219200" y="239713"/>
            <a:ext cx="4876800" cy="239712"/>
          </a:xfrm>
          <a:prstGeom prst="rect">
            <a:avLst/>
          </a:prstGeom>
          <a:noFill/>
          <a:ln w="12700">
            <a:noFill/>
            <a:miter lim="800000"/>
            <a:headEnd type="none" w="sm" len="sm"/>
            <a:tailEnd type="none" w="sm" len="sm"/>
          </a:ln>
          <a:effectLst/>
        </p:spPr>
        <p:txBody>
          <a:bodyPr vert="horz" wrap="square" lIns="96653" tIns="48326" rIns="96653" bIns="48326" numCol="1" anchor="t" anchorCtr="0" compatLnSpc="1">
            <a:prstTxWarp prst="textNoShape">
              <a:avLst/>
            </a:prstTxWarp>
          </a:bodyPr>
          <a:lstStyle>
            <a:lvl1pPr defTabSz="966788">
              <a:defRPr sz="1300" b="0" i="1">
                <a:latin typeface="Garamond" pitchFamily="18" charset="0"/>
              </a:defRPr>
            </a:lvl1pPr>
          </a:lstStyle>
          <a:p>
            <a:r>
              <a:rPr lang="en-US"/>
              <a:t>IS 342  Class Notes</a:t>
            </a:r>
            <a:endParaRPr lang="en-US" dirty="0"/>
          </a:p>
        </p:txBody>
      </p:sp>
      <p:sp>
        <p:nvSpPr>
          <p:cNvPr id="5124" name="Rectangle 4"/>
          <p:cNvSpPr>
            <a:spLocks noGrp="1" noRot="1" noChangeAspect="1" noChangeArrowheads="1" noTextEdit="1"/>
          </p:cNvSpPr>
          <p:nvPr>
            <p:ph type="sldImg" idx="2"/>
          </p:nvPr>
        </p:nvSpPr>
        <p:spPr bwMode="auto">
          <a:xfrm>
            <a:off x="1258888" y="720725"/>
            <a:ext cx="4800600" cy="360045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1138238" y="4560888"/>
            <a:ext cx="5038725" cy="4319587"/>
          </a:xfrm>
          <a:prstGeom prst="rect">
            <a:avLst/>
          </a:prstGeom>
          <a:noFill/>
          <a:ln w="12700">
            <a:solidFill>
              <a:schemeClr val="bg1"/>
            </a:solidFill>
            <a:miter lim="800000"/>
            <a:headEnd type="none" w="sm" len="sm"/>
            <a:tailEnd type="none" w="sm" len="sm"/>
          </a:ln>
          <a:effectLst/>
        </p:spPr>
        <p:txBody>
          <a:bodyPr vert="horz" wrap="square" lIns="96653" tIns="48326" rIns="96653" bIns="4832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6" name="Rectangle 6"/>
          <p:cNvSpPr>
            <a:spLocks noGrp="1" noChangeArrowheads="1"/>
          </p:cNvSpPr>
          <p:nvPr>
            <p:ph type="ftr" sz="quarter" idx="4"/>
          </p:nvPr>
        </p:nvSpPr>
        <p:spPr bwMode="auto">
          <a:xfrm>
            <a:off x="1138238" y="9121775"/>
            <a:ext cx="5038725" cy="239713"/>
          </a:xfrm>
          <a:prstGeom prst="rect">
            <a:avLst/>
          </a:prstGeom>
          <a:noFill/>
          <a:ln w="12700">
            <a:noFill/>
            <a:miter lim="800000"/>
            <a:headEnd type="none" w="sm" len="sm"/>
            <a:tailEnd type="none" w="sm" len="sm"/>
          </a:ln>
          <a:effectLst/>
        </p:spPr>
        <p:txBody>
          <a:bodyPr vert="horz" wrap="square" lIns="96653" tIns="48326" rIns="96653" bIns="48326" numCol="1" anchor="b" anchorCtr="0" compatLnSpc="1">
            <a:prstTxWarp prst="textNoShape">
              <a:avLst/>
            </a:prstTxWarp>
          </a:bodyPr>
          <a:lstStyle>
            <a:lvl1pPr defTabSz="966788">
              <a:defRPr sz="1100" b="0" i="1">
                <a:latin typeface="Garamond" pitchFamily="18" charset="0"/>
              </a:defRPr>
            </a:lvl1pPr>
          </a:lstStyle>
          <a:p>
            <a:r>
              <a:rPr lang="en-US" dirty="0"/>
              <a:t>Copyright © 2005 M. E. Kabay.                                                            All rights reserved.</a:t>
            </a:r>
          </a:p>
        </p:txBody>
      </p:sp>
      <p:sp>
        <p:nvSpPr>
          <p:cNvPr id="5127" name="Rectangle 7"/>
          <p:cNvSpPr>
            <a:spLocks noGrp="1" noChangeArrowheads="1"/>
          </p:cNvSpPr>
          <p:nvPr>
            <p:ph type="sldNum" sz="quarter" idx="5"/>
          </p:nvPr>
        </p:nvSpPr>
        <p:spPr bwMode="auto">
          <a:xfrm>
            <a:off x="3251200" y="9121775"/>
            <a:ext cx="1057275" cy="239713"/>
          </a:xfrm>
          <a:prstGeom prst="rect">
            <a:avLst/>
          </a:prstGeom>
          <a:noFill/>
          <a:ln w="12700">
            <a:noFill/>
            <a:miter lim="800000"/>
            <a:headEnd type="none" w="sm" len="sm"/>
            <a:tailEnd type="none" w="sm" len="sm"/>
          </a:ln>
          <a:effectLst/>
        </p:spPr>
        <p:txBody>
          <a:bodyPr vert="horz" wrap="square" lIns="96653" tIns="48326" rIns="96653" bIns="48326" numCol="1" anchor="b" anchorCtr="0" compatLnSpc="1">
            <a:prstTxWarp prst="textNoShape">
              <a:avLst/>
            </a:prstTxWarp>
          </a:bodyPr>
          <a:lstStyle>
            <a:lvl1pPr defTabSz="966788">
              <a:defRPr sz="1100" b="0">
                <a:latin typeface="Garamond" pitchFamily="18" charset="0"/>
              </a:defRPr>
            </a:lvl1pPr>
          </a:lstStyle>
          <a:p>
            <a:fld id="{3DA8157F-C391-4FBB-8B1F-23FB8E57EC5A}" type="slidenum">
              <a:rPr lang="en-US"/>
              <a:pPr/>
              <a:t>‹#›</a:t>
            </a:fld>
            <a:endParaRPr lang="en-US" sz="1300" dirty="0">
              <a:latin typeface="Times New Roman" pitchFamily="18" charset="0"/>
            </a:endParaRPr>
          </a:p>
        </p:txBody>
      </p:sp>
    </p:spTree>
    <p:extLst>
      <p:ext uri="{BB962C8B-B14F-4D97-AF65-F5344CB8AC3E}">
        <p14:creationId xmlns:p14="http://schemas.microsoft.com/office/powerpoint/2010/main" val="2344097963"/>
      </p:ext>
    </p:extLst>
  </p:cSld>
  <p:clrMap bg1="lt1" tx1="dk1" bg2="lt2" tx2="dk2" accent1="accent1" accent2="accent2" accent3="accent3" accent4="accent4" accent5="accent5" accent6="accent6" hlink="hlink" folHlink="folHlink"/>
  <p:hf hdr="0" dt="0"/>
  <p:notesStyle>
    <a:lvl1pPr algn="l" rtl="0" eaLnBrk="0" fontAlgn="base" hangingPunct="0">
      <a:lnSpc>
        <a:spcPct val="90000"/>
      </a:lnSpc>
      <a:spcBef>
        <a:spcPct val="40000"/>
      </a:spcBef>
      <a:spcAft>
        <a:spcPct val="0"/>
      </a:spcAft>
      <a:defRPr sz="1000" kern="1200">
        <a:solidFill>
          <a:schemeClr val="tx1"/>
        </a:solidFill>
        <a:latin typeface="Garamond" pitchFamily="18" charset="0"/>
        <a:ea typeface="+mn-ea"/>
        <a:cs typeface="+mn-cs"/>
      </a:defRPr>
    </a:lvl1pPr>
    <a:lvl2pPr marL="114300" algn="l" rtl="0" eaLnBrk="0" fontAlgn="base" hangingPunct="0">
      <a:lnSpc>
        <a:spcPct val="90000"/>
      </a:lnSpc>
      <a:spcBef>
        <a:spcPct val="40000"/>
      </a:spcBef>
      <a:spcAft>
        <a:spcPct val="0"/>
      </a:spcAft>
      <a:defRPr sz="1000" kern="1200">
        <a:solidFill>
          <a:schemeClr val="tx1"/>
        </a:solidFill>
        <a:latin typeface="Garamond" pitchFamily="18" charset="0"/>
        <a:ea typeface="+mn-ea"/>
        <a:cs typeface="+mn-cs"/>
      </a:defRPr>
    </a:lvl2pPr>
    <a:lvl3pPr marL="228600" algn="l" rtl="0" eaLnBrk="0" fontAlgn="base" hangingPunct="0">
      <a:lnSpc>
        <a:spcPct val="90000"/>
      </a:lnSpc>
      <a:spcBef>
        <a:spcPct val="40000"/>
      </a:spcBef>
      <a:spcAft>
        <a:spcPct val="0"/>
      </a:spcAft>
      <a:defRPr sz="1000" kern="1200">
        <a:solidFill>
          <a:schemeClr val="tx1"/>
        </a:solidFill>
        <a:latin typeface="Garamond" pitchFamily="18" charset="0"/>
        <a:ea typeface="+mn-ea"/>
        <a:cs typeface="+mn-cs"/>
      </a:defRPr>
    </a:lvl3pPr>
    <a:lvl4pPr marL="342900" algn="l" rtl="0" eaLnBrk="0" fontAlgn="base" hangingPunct="0">
      <a:lnSpc>
        <a:spcPct val="90000"/>
      </a:lnSpc>
      <a:spcBef>
        <a:spcPct val="40000"/>
      </a:spcBef>
      <a:spcAft>
        <a:spcPct val="0"/>
      </a:spcAft>
      <a:defRPr sz="1000" kern="1200">
        <a:solidFill>
          <a:schemeClr val="tx1"/>
        </a:solidFill>
        <a:latin typeface="Garamond" pitchFamily="18" charset="0"/>
        <a:ea typeface="+mn-ea"/>
        <a:cs typeface="+mn-cs"/>
      </a:defRPr>
    </a:lvl4pPr>
    <a:lvl5pPr marL="457200" algn="l" rtl="0" eaLnBrk="0" fontAlgn="base" hangingPunct="0">
      <a:lnSpc>
        <a:spcPct val="90000"/>
      </a:lnSpc>
      <a:spcBef>
        <a:spcPct val="40000"/>
      </a:spcBef>
      <a:spcAft>
        <a:spcPct val="0"/>
      </a:spcAft>
      <a:defRPr sz="1000" kern="1200">
        <a:solidFill>
          <a:schemeClr val="tx1"/>
        </a:solidFill>
        <a:latin typeface="Garamond"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Copyright © 2005 M. E. Kabay.                                                            All rights reserved.</a:t>
            </a:r>
          </a:p>
        </p:txBody>
      </p:sp>
      <p:sp>
        <p:nvSpPr>
          <p:cNvPr id="5" name="Rectangle 7"/>
          <p:cNvSpPr>
            <a:spLocks noGrp="1" noChangeArrowheads="1"/>
          </p:cNvSpPr>
          <p:nvPr>
            <p:ph type="sldNum" sz="quarter" idx="5"/>
          </p:nvPr>
        </p:nvSpPr>
        <p:spPr>
          <a:ln/>
        </p:spPr>
        <p:txBody>
          <a:bodyPr/>
          <a:lstStyle/>
          <a:p>
            <a:fld id="{E6774549-C7C9-4ACD-86EF-56D646DA8181}" type="slidenum">
              <a:rPr lang="en-US"/>
              <a:pPr/>
              <a:t>1</a:t>
            </a:fld>
            <a:endParaRPr lang="en-US" sz="1300" dirty="0">
              <a:latin typeface="Times New Roman" pitchFamily="18" charset="0"/>
            </a:endParaRPr>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xfrm>
            <a:off x="1138238" y="4953000"/>
            <a:ext cx="5038725" cy="3927475"/>
          </a:xfrm>
          <a:ln>
            <a:headEnd/>
            <a:tailEnd/>
          </a:ln>
        </p:spPr>
        <p:txBody>
          <a:bodyPr/>
          <a:lstStyle/>
          <a:p>
            <a:pPr algn="ctr"/>
            <a:r>
              <a:rPr lang="en-US" sz="2000" b="1" dirty="0"/>
              <a:t>M. E. Kabay, PhD, CISSP </a:t>
            </a:r>
          </a:p>
        </p:txBody>
      </p:sp>
    </p:spTree>
    <p:extLst>
      <p:ext uri="{BB962C8B-B14F-4D97-AF65-F5344CB8AC3E}">
        <p14:creationId xmlns:p14="http://schemas.microsoft.com/office/powerpoint/2010/main" val="1037439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Copyright © 2005 M. E. Kabay.                                                            All rights reserved.</a:t>
            </a:r>
          </a:p>
        </p:txBody>
      </p:sp>
      <p:sp>
        <p:nvSpPr>
          <p:cNvPr id="5" name="Rectangle 7"/>
          <p:cNvSpPr>
            <a:spLocks noGrp="1" noChangeArrowheads="1"/>
          </p:cNvSpPr>
          <p:nvPr>
            <p:ph type="sldNum" sz="quarter" idx="5"/>
          </p:nvPr>
        </p:nvSpPr>
        <p:spPr>
          <a:ln/>
        </p:spPr>
        <p:txBody>
          <a:bodyPr/>
          <a:lstStyle/>
          <a:p>
            <a:fld id="{4941C4A3-9AE4-40DA-A551-841378C2CDE9}" type="slidenum">
              <a:rPr lang="en-US"/>
              <a:pPr/>
              <a:t>10</a:t>
            </a:fld>
            <a:endParaRPr lang="en-US" sz="1300" dirty="0">
              <a:latin typeface="Times New Roman" pitchFamily="18" charset="0"/>
            </a:endParaRPr>
          </a:p>
        </p:txBody>
      </p:sp>
      <p:sp>
        <p:nvSpPr>
          <p:cNvPr id="1198082" name="Rectangle 2"/>
          <p:cNvSpPr>
            <a:spLocks noGrp="1" noRot="1" noChangeAspect="1" noChangeArrowheads="1" noTextEdit="1"/>
          </p:cNvSpPr>
          <p:nvPr>
            <p:ph type="sldImg"/>
          </p:nvPr>
        </p:nvSpPr>
        <p:spPr>
          <a:ln/>
        </p:spPr>
      </p:sp>
      <p:sp>
        <p:nvSpPr>
          <p:cNvPr id="1198083" name="Rectangle 3"/>
          <p:cNvSpPr>
            <a:spLocks noGrp="1" noChangeArrowheads="1"/>
          </p:cNvSpPr>
          <p:nvPr>
            <p:ph type="body" idx="1"/>
          </p:nvPr>
        </p:nvSpPr>
        <p:spPr>
          <a:ln>
            <a:headEnd/>
            <a:tailEnd/>
          </a:ln>
        </p:spPr>
        <p:txBody>
          <a:bodyPr/>
          <a:lstStyle/>
          <a:p>
            <a:endParaRPr lang="en-US" dirty="0"/>
          </a:p>
        </p:txBody>
      </p:sp>
    </p:spTree>
    <p:extLst>
      <p:ext uri="{BB962C8B-B14F-4D97-AF65-F5344CB8AC3E}">
        <p14:creationId xmlns:p14="http://schemas.microsoft.com/office/powerpoint/2010/main" val="3431528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Copyright © 2005 M. E. Kabay.                                                            All rights reserved.</a:t>
            </a:r>
          </a:p>
        </p:txBody>
      </p:sp>
      <p:sp>
        <p:nvSpPr>
          <p:cNvPr id="5" name="Rectangle 7"/>
          <p:cNvSpPr>
            <a:spLocks noGrp="1" noChangeArrowheads="1"/>
          </p:cNvSpPr>
          <p:nvPr>
            <p:ph type="sldNum" sz="quarter" idx="5"/>
          </p:nvPr>
        </p:nvSpPr>
        <p:spPr>
          <a:ln/>
        </p:spPr>
        <p:txBody>
          <a:bodyPr/>
          <a:lstStyle/>
          <a:p>
            <a:fld id="{8FD1F10C-7DD5-40E1-94EB-C8FC3F759C8B}" type="slidenum">
              <a:rPr lang="en-US"/>
              <a:pPr/>
              <a:t>11</a:t>
            </a:fld>
            <a:endParaRPr lang="en-US" sz="1300" dirty="0">
              <a:latin typeface="Times New Roman" pitchFamily="18" charset="0"/>
            </a:endParaRPr>
          </a:p>
        </p:txBody>
      </p:sp>
      <p:sp>
        <p:nvSpPr>
          <p:cNvPr id="1181698" name="Rectangle 2"/>
          <p:cNvSpPr>
            <a:spLocks noGrp="1" noRot="1" noChangeAspect="1" noChangeArrowheads="1" noTextEdit="1"/>
          </p:cNvSpPr>
          <p:nvPr>
            <p:ph type="sldImg"/>
          </p:nvPr>
        </p:nvSpPr>
        <p:spPr>
          <a:ln/>
        </p:spPr>
      </p:sp>
      <p:sp>
        <p:nvSpPr>
          <p:cNvPr id="1181699" name="Rectangle 3"/>
          <p:cNvSpPr>
            <a:spLocks noGrp="1" noChangeArrowheads="1"/>
          </p:cNvSpPr>
          <p:nvPr>
            <p:ph type="body" idx="1"/>
          </p:nvPr>
        </p:nvSpPr>
        <p:spPr>
          <a:ln>
            <a:headEnd/>
            <a:tailEnd/>
          </a:ln>
        </p:spPr>
        <p:txBody>
          <a:bodyPr/>
          <a:lstStyle/>
          <a:p>
            <a:endParaRPr lang="en-US" dirty="0"/>
          </a:p>
        </p:txBody>
      </p:sp>
    </p:spTree>
    <p:extLst>
      <p:ext uri="{BB962C8B-B14F-4D97-AF65-F5344CB8AC3E}">
        <p14:creationId xmlns:p14="http://schemas.microsoft.com/office/powerpoint/2010/main" val="31783175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Copyright © 2005 M. E. Kabay.                                                            All rights reserved.</a:t>
            </a:r>
          </a:p>
        </p:txBody>
      </p:sp>
      <p:sp>
        <p:nvSpPr>
          <p:cNvPr id="5" name="Rectangle 7"/>
          <p:cNvSpPr>
            <a:spLocks noGrp="1" noChangeArrowheads="1"/>
          </p:cNvSpPr>
          <p:nvPr>
            <p:ph type="sldNum" sz="quarter" idx="5"/>
          </p:nvPr>
        </p:nvSpPr>
        <p:spPr>
          <a:ln/>
        </p:spPr>
        <p:txBody>
          <a:bodyPr/>
          <a:lstStyle/>
          <a:p>
            <a:fld id="{B131FC41-DFE1-4568-ABEC-40C212C92711}" type="slidenum">
              <a:rPr lang="en-US"/>
              <a:pPr/>
              <a:t>12</a:t>
            </a:fld>
            <a:endParaRPr lang="en-US" sz="1300" dirty="0">
              <a:latin typeface="Times New Roman" pitchFamily="18" charset="0"/>
            </a:endParaRPr>
          </a:p>
        </p:txBody>
      </p:sp>
      <p:sp>
        <p:nvSpPr>
          <p:cNvPr id="1193986" name="Rectangle 2"/>
          <p:cNvSpPr>
            <a:spLocks noGrp="1" noRot="1" noChangeAspect="1" noChangeArrowheads="1" noTextEdit="1"/>
          </p:cNvSpPr>
          <p:nvPr>
            <p:ph type="sldImg"/>
          </p:nvPr>
        </p:nvSpPr>
        <p:spPr>
          <a:ln/>
        </p:spPr>
      </p:sp>
      <p:sp>
        <p:nvSpPr>
          <p:cNvPr id="1193987" name="Rectangle 3"/>
          <p:cNvSpPr>
            <a:spLocks noGrp="1" noChangeArrowheads="1"/>
          </p:cNvSpPr>
          <p:nvPr>
            <p:ph type="body" idx="1"/>
          </p:nvPr>
        </p:nvSpPr>
        <p:spPr>
          <a:ln>
            <a:headEnd/>
            <a:tailEnd/>
          </a:ln>
        </p:spPr>
        <p:txBody>
          <a:bodyPr/>
          <a:lstStyle/>
          <a:p>
            <a:endParaRPr lang="en-US" dirty="0"/>
          </a:p>
        </p:txBody>
      </p:sp>
    </p:spTree>
    <p:extLst>
      <p:ext uri="{BB962C8B-B14F-4D97-AF65-F5344CB8AC3E}">
        <p14:creationId xmlns:p14="http://schemas.microsoft.com/office/powerpoint/2010/main" val="10658378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Copyright © 2005 M. E. Kabay.                                                            All rights reserved.</a:t>
            </a:r>
          </a:p>
        </p:txBody>
      </p:sp>
      <p:sp>
        <p:nvSpPr>
          <p:cNvPr id="5" name="Rectangle 7"/>
          <p:cNvSpPr>
            <a:spLocks noGrp="1" noChangeArrowheads="1"/>
          </p:cNvSpPr>
          <p:nvPr>
            <p:ph type="sldNum" sz="quarter" idx="5"/>
          </p:nvPr>
        </p:nvSpPr>
        <p:spPr>
          <a:ln/>
        </p:spPr>
        <p:txBody>
          <a:bodyPr/>
          <a:lstStyle/>
          <a:p>
            <a:fld id="{ED7B01BB-C2F5-4E45-B3CE-E46E51AE65BC}" type="slidenum">
              <a:rPr lang="en-US"/>
              <a:pPr/>
              <a:t>13</a:t>
            </a:fld>
            <a:endParaRPr lang="en-US" sz="1300" dirty="0">
              <a:latin typeface="Times New Roman" pitchFamily="18" charset="0"/>
            </a:endParaRPr>
          </a:p>
        </p:txBody>
      </p:sp>
      <p:sp>
        <p:nvSpPr>
          <p:cNvPr id="1098754" name="Rectangle 2"/>
          <p:cNvSpPr>
            <a:spLocks noGrp="1" noRot="1" noChangeAspect="1" noChangeArrowheads="1" noTextEdit="1"/>
          </p:cNvSpPr>
          <p:nvPr>
            <p:ph type="sldImg"/>
          </p:nvPr>
        </p:nvSpPr>
        <p:spPr>
          <a:ln/>
        </p:spPr>
      </p:sp>
      <p:sp>
        <p:nvSpPr>
          <p:cNvPr id="1098755" name="Rectangle 3"/>
          <p:cNvSpPr>
            <a:spLocks noGrp="1" noChangeArrowheads="1"/>
          </p:cNvSpPr>
          <p:nvPr>
            <p:ph type="body" idx="1"/>
          </p:nvPr>
        </p:nvSpPr>
        <p:spPr>
          <a:ln>
            <a:headEnd/>
            <a:tailEnd/>
          </a:ln>
        </p:spPr>
        <p:txBody>
          <a:bodyPr/>
          <a:lstStyle/>
          <a:p>
            <a:endParaRPr lang="en-US" dirty="0"/>
          </a:p>
        </p:txBody>
      </p:sp>
    </p:spTree>
    <p:extLst>
      <p:ext uri="{BB962C8B-B14F-4D97-AF65-F5344CB8AC3E}">
        <p14:creationId xmlns:p14="http://schemas.microsoft.com/office/powerpoint/2010/main" val="15533140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Copyright © 2005 M. E. Kabay.                                                            All rights reserved.</a:t>
            </a:r>
          </a:p>
        </p:txBody>
      </p:sp>
      <p:sp>
        <p:nvSpPr>
          <p:cNvPr id="5" name="Rectangle 7"/>
          <p:cNvSpPr>
            <a:spLocks noGrp="1" noChangeArrowheads="1"/>
          </p:cNvSpPr>
          <p:nvPr>
            <p:ph type="sldNum" sz="quarter" idx="5"/>
          </p:nvPr>
        </p:nvSpPr>
        <p:spPr>
          <a:ln/>
        </p:spPr>
        <p:txBody>
          <a:bodyPr/>
          <a:lstStyle/>
          <a:p>
            <a:fld id="{54851E11-95AE-4671-8FA7-AAD4E1216896}" type="slidenum">
              <a:rPr lang="en-US"/>
              <a:pPr/>
              <a:t>14</a:t>
            </a:fld>
            <a:endParaRPr lang="en-US" sz="1300" dirty="0">
              <a:latin typeface="Times New Roman" pitchFamily="18" charset="0"/>
            </a:endParaRPr>
          </a:p>
        </p:txBody>
      </p:sp>
      <p:sp>
        <p:nvSpPr>
          <p:cNvPr id="1100802" name="Rectangle 2"/>
          <p:cNvSpPr>
            <a:spLocks noGrp="1" noRot="1" noChangeAspect="1" noChangeArrowheads="1" noTextEdit="1"/>
          </p:cNvSpPr>
          <p:nvPr>
            <p:ph type="sldImg"/>
          </p:nvPr>
        </p:nvSpPr>
        <p:spPr>
          <a:ln/>
        </p:spPr>
      </p:sp>
      <p:sp>
        <p:nvSpPr>
          <p:cNvPr id="1100803" name="Rectangle 3"/>
          <p:cNvSpPr>
            <a:spLocks noGrp="1" noChangeArrowheads="1"/>
          </p:cNvSpPr>
          <p:nvPr>
            <p:ph type="body" idx="1"/>
          </p:nvPr>
        </p:nvSpPr>
        <p:spPr>
          <a:ln>
            <a:headEnd/>
            <a:tailEnd/>
          </a:ln>
        </p:spPr>
        <p:txBody>
          <a:bodyPr/>
          <a:lstStyle/>
          <a:p>
            <a:endParaRPr lang="en-US" dirty="0"/>
          </a:p>
        </p:txBody>
      </p:sp>
    </p:spTree>
    <p:extLst>
      <p:ext uri="{BB962C8B-B14F-4D97-AF65-F5344CB8AC3E}">
        <p14:creationId xmlns:p14="http://schemas.microsoft.com/office/powerpoint/2010/main" val="8186371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Copyright © 2005 M. E. Kabay.                                                            All rights reserved.</a:t>
            </a:r>
          </a:p>
        </p:txBody>
      </p:sp>
      <p:sp>
        <p:nvSpPr>
          <p:cNvPr id="5" name="Rectangle 7"/>
          <p:cNvSpPr>
            <a:spLocks noGrp="1" noChangeArrowheads="1"/>
          </p:cNvSpPr>
          <p:nvPr>
            <p:ph type="sldNum" sz="quarter" idx="5"/>
          </p:nvPr>
        </p:nvSpPr>
        <p:spPr>
          <a:ln/>
        </p:spPr>
        <p:txBody>
          <a:bodyPr/>
          <a:lstStyle/>
          <a:p>
            <a:fld id="{4352483D-617D-4B9B-A91E-252EC6142C4D}" type="slidenum">
              <a:rPr lang="en-US"/>
              <a:pPr/>
              <a:t>15</a:t>
            </a:fld>
            <a:endParaRPr lang="en-US" sz="1300" dirty="0">
              <a:latin typeface="Times New Roman" pitchFamily="18" charset="0"/>
            </a:endParaRPr>
          </a:p>
        </p:txBody>
      </p:sp>
      <p:sp>
        <p:nvSpPr>
          <p:cNvPr id="1102850" name="Rectangle 2"/>
          <p:cNvSpPr>
            <a:spLocks noGrp="1" noRot="1" noChangeAspect="1" noChangeArrowheads="1" noTextEdit="1"/>
          </p:cNvSpPr>
          <p:nvPr>
            <p:ph type="sldImg"/>
          </p:nvPr>
        </p:nvSpPr>
        <p:spPr>
          <a:ln/>
        </p:spPr>
      </p:sp>
      <p:sp>
        <p:nvSpPr>
          <p:cNvPr id="1102851" name="Rectangle 3"/>
          <p:cNvSpPr>
            <a:spLocks noGrp="1" noChangeArrowheads="1"/>
          </p:cNvSpPr>
          <p:nvPr>
            <p:ph type="body" idx="1"/>
          </p:nvPr>
        </p:nvSpPr>
        <p:spPr>
          <a:ln>
            <a:headEnd/>
            <a:tailEnd/>
          </a:ln>
        </p:spPr>
        <p:txBody>
          <a:bodyPr/>
          <a:lstStyle/>
          <a:p>
            <a:endParaRPr lang="en-US" dirty="0"/>
          </a:p>
        </p:txBody>
      </p:sp>
    </p:spTree>
    <p:extLst>
      <p:ext uri="{BB962C8B-B14F-4D97-AF65-F5344CB8AC3E}">
        <p14:creationId xmlns:p14="http://schemas.microsoft.com/office/powerpoint/2010/main" val="478856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Copyright © 2005 M. E. Kabay.                                                            All rights reserved.</a:t>
            </a:r>
          </a:p>
        </p:txBody>
      </p:sp>
      <p:sp>
        <p:nvSpPr>
          <p:cNvPr id="5" name="Rectangle 7"/>
          <p:cNvSpPr>
            <a:spLocks noGrp="1" noChangeArrowheads="1"/>
          </p:cNvSpPr>
          <p:nvPr>
            <p:ph type="sldNum" sz="quarter" idx="5"/>
          </p:nvPr>
        </p:nvSpPr>
        <p:spPr>
          <a:ln/>
        </p:spPr>
        <p:txBody>
          <a:bodyPr/>
          <a:lstStyle/>
          <a:p>
            <a:fld id="{6C85E41C-5F13-49E8-81C4-E700C08ABF40}" type="slidenum">
              <a:rPr lang="en-US"/>
              <a:pPr/>
              <a:t>16</a:t>
            </a:fld>
            <a:endParaRPr lang="en-US" sz="1300" dirty="0">
              <a:latin typeface="Times New Roman" pitchFamily="18" charset="0"/>
            </a:endParaRPr>
          </a:p>
        </p:txBody>
      </p:sp>
      <p:sp>
        <p:nvSpPr>
          <p:cNvPr id="1104898" name="Rectangle 2"/>
          <p:cNvSpPr>
            <a:spLocks noGrp="1" noRot="1" noChangeAspect="1" noChangeArrowheads="1" noTextEdit="1"/>
          </p:cNvSpPr>
          <p:nvPr>
            <p:ph type="sldImg"/>
          </p:nvPr>
        </p:nvSpPr>
        <p:spPr>
          <a:ln/>
        </p:spPr>
      </p:sp>
      <p:sp>
        <p:nvSpPr>
          <p:cNvPr id="1104899" name="Rectangle 3"/>
          <p:cNvSpPr>
            <a:spLocks noGrp="1" noChangeArrowheads="1"/>
          </p:cNvSpPr>
          <p:nvPr>
            <p:ph type="body" idx="1"/>
          </p:nvPr>
        </p:nvSpPr>
        <p:spPr>
          <a:ln>
            <a:headEnd/>
            <a:tailEnd/>
          </a:ln>
        </p:spPr>
        <p:txBody>
          <a:bodyPr/>
          <a:lstStyle/>
          <a:p>
            <a:endParaRPr lang="en-US" dirty="0"/>
          </a:p>
        </p:txBody>
      </p:sp>
    </p:spTree>
    <p:extLst>
      <p:ext uri="{BB962C8B-B14F-4D97-AF65-F5344CB8AC3E}">
        <p14:creationId xmlns:p14="http://schemas.microsoft.com/office/powerpoint/2010/main" val="26235566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Copyright © 2005 M. E. Kabay.                                                            All rights reserved.</a:t>
            </a:r>
          </a:p>
        </p:txBody>
      </p:sp>
      <p:sp>
        <p:nvSpPr>
          <p:cNvPr id="5" name="Rectangle 7"/>
          <p:cNvSpPr>
            <a:spLocks noGrp="1" noChangeArrowheads="1"/>
          </p:cNvSpPr>
          <p:nvPr>
            <p:ph type="sldNum" sz="quarter" idx="5"/>
          </p:nvPr>
        </p:nvSpPr>
        <p:spPr>
          <a:ln/>
        </p:spPr>
        <p:txBody>
          <a:bodyPr/>
          <a:lstStyle/>
          <a:p>
            <a:fld id="{5FDE532B-0D40-45F9-9100-A1F3B92BF412}" type="slidenum">
              <a:rPr lang="en-US"/>
              <a:pPr/>
              <a:t>17</a:t>
            </a:fld>
            <a:endParaRPr lang="en-US" sz="1300" dirty="0">
              <a:latin typeface="Times New Roman" pitchFamily="18" charset="0"/>
            </a:endParaRPr>
          </a:p>
        </p:txBody>
      </p:sp>
      <p:sp>
        <p:nvSpPr>
          <p:cNvPr id="1106946" name="Rectangle 2"/>
          <p:cNvSpPr>
            <a:spLocks noGrp="1" noRot="1" noChangeAspect="1" noChangeArrowheads="1" noTextEdit="1"/>
          </p:cNvSpPr>
          <p:nvPr>
            <p:ph type="sldImg"/>
          </p:nvPr>
        </p:nvSpPr>
        <p:spPr>
          <a:ln/>
        </p:spPr>
      </p:sp>
      <p:sp>
        <p:nvSpPr>
          <p:cNvPr id="1106947" name="Rectangle 3"/>
          <p:cNvSpPr>
            <a:spLocks noGrp="1" noChangeArrowheads="1"/>
          </p:cNvSpPr>
          <p:nvPr>
            <p:ph type="body" idx="1"/>
          </p:nvPr>
        </p:nvSpPr>
        <p:spPr>
          <a:ln>
            <a:headEnd/>
            <a:tailEnd/>
          </a:ln>
        </p:spPr>
        <p:txBody>
          <a:bodyPr/>
          <a:lstStyle/>
          <a:p>
            <a:endParaRPr lang="en-US" dirty="0"/>
          </a:p>
        </p:txBody>
      </p:sp>
    </p:spTree>
    <p:extLst>
      <p:ext uri="{BB962C8B-B14F-4D97-AF65-F5344CB8AC3E}">
        <p14:creationId xmlns:p14="http://schemas.microsoft.com/office/powerpoint/2010/main" val="30646176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Copyright © 2005 M. E. Kabay.                                                            All rights reserved.</a:t>
            </a:r>
          </a:p>
        </p:txBody>
      </p:sp>
      <p:sp>
        <p:nvSpPr>
          <p:cNvPr id="5" name="Rectangle 7"/>
          <p:cNvSpPr>
            <a:spLocks noGrp="1" noChangeArrowheads="1"/>
          </p:cNvSpPr>
          <p:nvPr>
            <p:ph type="sldNum" sz="quarter" idx="5"/>
          </p:nvPr>
        </p:nvSpPr>
        <p:spPr>
          <a:ln/>
        </p:spPr>
        <p:txBody>
          <a:bodyPr/>
          <a:lstStyle/>
          <a:p>
            <a:fld id="{5DE8EFD7-7CFE-4EFB-9347-31BE31787667}" type="slidenum">
              <a:rPr lang="en-US"/>
              <a:pPr/>
              <a:t>18</a:t>
            </a:fld>
            <a:endParaRPr lang="en-US" sz="1300" dirty="0">
              <a:latin typeface="Times New Roman" pitchFamily="18" charset="0"/>
            </a:endParaRPr>
          </a:p>
        </p:txBody>
      </p:sp>
      <p:sp>
        <p:nvSpPr>
          <p:cNvPr id="1108994" name="Rectangle 2"/>
          <p:cNvSpPr>
            <a:spLocks noGrp="1" noRot="1" noChangeAspect="1" noChangeArrowheads="1" noTextEdit="1"/>
          </p:cNvSpPr>
          <p:nvPr>
            <p:ph type="sldImg"/>
          </p:nvPr>
        </p:nvSpPr>
        <p:spPr>
          <a:ln/>
        </p:spPr>
      </p:sp>
      <p:sp>
        <p:nvSpPr>
          <p:cNvPr id="1108995" name="Rectangle 3"/>
          <p:cNvSpPr>
            <a:spLocks noGrp="1" noChangeArrowheads="1"/>
          </p:cNvSpPr>
          <p:nvPr>
            <p:ph type="body" idx="1"/>
          </p:nvPr>
        </p:nvSpPr>
        <p:spPr>
          <a:ln>
            <a:headEnd/>
            <a:tailEnd/>
          </a:ln>
        </p:spPr>
        <p:txBody>
          <a:bodyPr/>
          <a:lstStyle/>
          <a:p>
            <a:endParaRPr lang="en-US" dirty="0"/>
          </a:p>
        </p:txBody>
      </p:sp>
    </p:spTree>
    <p:extLst>
      <p:ext uri="{BB962C8B-B14F-4D97-AF65-F5344CB8AC3E}">
        <p14:creationId xmlns:p14="http://schemas.microsoft.com/office/powerpoint/2010/main" val="42901237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Copyright © 2005 M. E. Kabay.                                                            All rights reserved.</a:t>
            </a:r>
          </a:p>
        </p:txBody>
      </p:sp>
      <p:sp>
        <p:nvSpPr>
          <p:cNvPr id="5" name="Rectangle 7"/>
          <p:cNvSpPr>
            <a:spLocks noGrp="1" noChangeArrowheads="1"/>
          </p:cNvSpPr>
          <p:nvPr>
            <p:ph type="sldNum" sz="quarter" idx="5"/>
          </p:nvPr>
        </p:nvSpPr>
        <p:spPr>
          <a:ln/>
        </p:spPr>
        <p:txBody>
          <a:bodyPr/>
          <a:lstStyle/>
          <a:p>
            <a:fld id="{E3C00864-761E-42CB-8642-431396420D39}" type="slidenum">
              <a:rPr lang="en-US"/>
              <a:pPr/>
              <a:t>19</a:t>
            </a:fld>
            <a:endParaRPr lang="en-US" sz="1300" dirty="0">
              <a:latin typeface="Times New Roman" pitchFamily="18" charset="0"/>
            </a:endParaRPr>
          </a:p>
        </p:txBody>
      </p:sp>
      <p:sp>
        <p:nvSpPr>
          <p:cNvPr id="1111042" name="Rectangle 2"/>
          <p:cNvSpPr>
            <a:spLocks noGrp="1" noRot="1" noChangeAspect="1" noChangeArrowheads="1" noTextEdit="1"/>
          </p:cNvSpPr>
          <p:nvPr>
            <p:ph type="sldImg"/>
          </p:nvPr>
        </p:nvSpPr>
        <p:spPr>
          <a:ln/>
        </p:spPr>
      </p:sp>
      <p:sp>
        <p:nvSpPr>
          <p:cNvPr id="1111043" name="Rectangle 3"/>
          <p:cNvSpPr>
            <a:spLocks noGrp="1" noChangeArrowheads="1"/>
          </p:cNvSpPr>
          <p:nvPr>
            <p:ph type="body" idx="1"/>
          </p:nvPr>
        </p:nvSpPr>
        <p:spPr>
          <a:ln>
            <a:headEnd/>
            <a:tailEnd/>
          </a:ln>
        </p:spPr>
        <p:txBody>
          <a:bodyPr/>
          <a:lstStyle/>
          <a:p>
            <a:endParaRPr lang="en-US" dirty="0"/>
          </a:p>
        </p:txBody>
      </p:sp>
    </p:spTree>
    <p:extLst>
      <p:ext uri="{BB962C8B-B14F-4D97-AF65-F5344CB8AC3E}">
        <p14:creationId xmlns:p14="http://schemas.microsoft.com/office/powerpoint/2010/main" val="831744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Copyright © 2005 M. E. Kabay.                                                            All rights reserved.</a:t>
            </a:r>
          </a:p>
        </p:txBody>
      </p:sp>
      <p:sp>
        <p:nvSpPr>
          <p:cNvPr id="5" name="Rectangle 7"/>
          <p:cNvSpPr>
            <a:spLocks noGrp="1" noChangeArrowheads="1"/>
          </p:cNvSpPr>
          <p:nvPr>
            <p:ph type="sldNum" sz="quarter" idx="5"/>
          </p:nvPr>
        </p:nvSpPr>
        <p:spPr>
          <a:ln/>
        </p:spPr>
        <p:txBody>
          <a:bodyPr/>
          <a:lstStyle/>
          <a:p>
            <a:fld id="{19241FF4-8DAA-4B21-95AB-33774FE01A0E}" type="slidenum">
              <a:rPr lang="en-US"/>
              <a:pPr/>
              <a:t>2</a:t>
            </a:fld>
            <a:endParaRPr lang="en-US" sz="1300" dirty="0">
              <a:latin typeface="Times New Roman" pitchFamily="18" charset="0"/>
            </a:endParaRPr>
          </a:p>
        </p:txBody>
      </p:sp>
      <p:sp>
        <p:nvSpPr>
          <p:cNvPr id="968706" name="Rectangle 2"/>
          <p:cNvSpPr>
            <a:spLocks noGrp="1" noRot="1" noChangeAspect="1" noChangeArrowheads="1" noTextEdit="1"/>
          </p:cNvSpPr>
          <p:nvPr>
            <p:ph type="sldImg"/>
          </p:nvPr>
        </p:nvSpPr>
        <p:spPr>
          <a:ln/>
        </p:spPr>
      </p:sp>
      <p:sp>
        <p:nvSpPr>
          <p:cNvPr id="968707" name="Rectangle 3"/>
          <p:cNvSpPr>
            <a:spLocks noGrp="1" noChangeArrowheads="1"/>
          </p:cNvSpPr>
          <p:nvPr>
            <p:ph type="body" idx="1"/>
          </p:nvPr>
        </p:nvSpPr>
        <p:spPr>
          <a:ln>
            <a:headEnd/>
            <a:tailEnd/>
          </a:ln>
        </p:spPr>
        <p:txBody>
          <a:bodyPr/>
          <a:lstStyle/>
          <a:p>
            <a:endParaRPr lang="en-US" dirty="0"/>
          </a:p>
        </p:txBody>
      </p:sp>
    </p:spTree>
    <p:extLst>
      <p:ext uri="{BB962C8B-B14F-4D97-AF65-F5344CB8AC3E}">
        <p14:creationId xmlns:p14="http://schemas.microsoft.com/office/powerpoint/2010/main" val="16095069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Copyright © 2005 M. E. Kabay.                                                            All rights reserved.</a:t>
            </a:r>
          </a:p>
        </p:txBody>
      </p:sp>
      <p:sp>
        <p:nvSpPr>
          <p:cNvPr id="5" name="Rectangle 7"/>
          <p:cNvSpPr>
            <a:spLocks noGrp="1" noChangeArrowheads="1"/>
          </p:cNvSpPr>
          <p:nvPr>
            <p:ph type="sldNum" sz="quarter" idx="5"/>
          </p:nvPr>
        </p:nvSpPr>
        <p:spPr>
          <a:ln/>
        </p:spPr>
        <p:txBody>
          <a:bodyPr/>
          <a:lstStyle/>
          <a:p>
            <a:fld id="{AA91D304-9401-4A53-B4CB-A405D3955A99}" type="slidenum">
              <a:rPr lang="en-US"/>
              <a:pPr/>
              <a:t>20</a:t>
            </a:fld>
            <a:endParaRPr lang="en-US" sz="1300" dirty="0">
              <a:latin typeface="Times New Roman" pitchFamily="18" charset="0"/>
            </a:endParaRPr>
          </a:p>
        </p:txBody>
      </p:sp>
      <p:sp>
        <p:nvSpPr>
          <p:cNvPr id="1113090" name="Rectangle 2"/>
          <p:cNvSpPr>
            <a:spLocks noGrp="1" noRot="1" noChangeAspect="1" noChangeArrowheads="1" noTextEdit="1"/>
          </p:cNvSpPr>
          <p:nvPr>
            <p:ph type="sldImg"/>
          </p:nvPr>
        </p:nvSpPr>
        <p:spPr>
          <a:ln/>
        </p:spPr>
      </p:sp>
      <p:sp>
        <p:nvSpPr>
          <p:cNvPr id="1113091" name="Rectangle 3"/>
          <p:cNvSpPr>
            <a:spLocks noGrp="1" noChangeArrowheads="1"/>
          </p:cNvSpPr>
          <p:nvPr>
            <p:ph type="body" idx="1"/>
          </p:nvPr>
        </p:nvSpPr>
        <p:spPr>
          <a:ln>
            <a:headEnd/>
            <a:tailEnd/>
          </a:ln>
        </p:spPr>
        <p:txBody>
          <a:bodyPr/>
          <a:lstStyle/>
          <a:p>
            <a:endParaRPr lang="en-US" dirty="0"/>
          </a:p>
        </p:txBody>
      </p:sp>
    </p:spTree>
    <p:extLst>
      <p:ext uri="{BB962C8B-B14F-4D97-AF65-F5344CB8AC3E}">
        <p14:creationId xmlns:p14="http://schemas.microsoft.com/office/powerpoint/2010/main" val="26013580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Copyright © 2005 M. E. Kabay.                                                            All rights reserved.</a:t>
            </a:r>
          </a:p>
        </p:txBody>
      </p:sp>
      <p:sp>
        <p:nvSpPr>
          <p:cNvPr id="5" name="Rectangle 7"/>
          <p:cNvSpPr>
            <a:spLocks noGrp="1" noChangeArrowheads="1"/>
          </p:cNvSpPr>
          <p:nvPr>
            <p:ph type="sldNum" sz="quarter" idx="5"/>
          </p:nvPr>
        </p:nvSpPr>
        <p:spPr>
          <a:ln/>
        </p:spPr>
        <p:txBody>
          <a:bodyPr/>
          <a:lstStyle/>
          <a:p>
            <a:fld id="{3770AF92-147A-49E8-8EA6-48E69BBD2DBE}" type="slidenum">
              <a:rPr lang="en-US"/>
              <a:pPr/>
              <a:t>21</a:t>
            </a:fld>
            <a:endParaRPr lang="en-US" sz="1300" dirty="0">
              <a:latin typeface="Times New Roman" pitchFamily="18" charset="0"/>
            </a:endParaRPr>
          </a:p>
        </p:txBody>
      </p:sp>
      <p:sp>
        <p:nvSpPr>
          <p:cNvPr id="1115138" name="Rectangle 2"/>
          <p:cNvSpPr>
            <a:spLocks noGrp="1" noRot="1" noChangeAspect="1" noChangeArrowheads="1" noTextEdit="1"/>
          </p:cNvSpPr>
          <p:nvPr>
            <p:ph type="sldImg"/>
          </p:nvPr>
        </p:nvSpPr>
        <p:spPr>
          <a:ln/>
        </p:spPr>
      </p:sp>
      <p:sp>
        <p:nvSpPr>
          <p:cNvPr id="1115139" name="Rectangle 3"/>
          <p:cNvSpPr>
            <a:spLocks noGrp="1" noChangeArrowheads="1"/>
          </p:cNvSpPr>
          <p:nvPr>
            <p:ph type="body" idx="1"/>
          </p:nvPr>
        </p:nvSpPr>
        <p:spPr>
          <a:ln>
            <a:headEnd/>
            <a:tailEnd/>
          </a:ln>
        </p:spPr>
        <p:txBody>
          <a:bodyPr/>
          <a:lstStyle/>
          <a:p>
            <a:endParaRPr lang="en-US" dirty="0"/>
          </a:p>
        </p:txBody>
      </p:sp>
    </p:spTree>
    <p:extLst>
      <p:ext uri="{BB962C8B-B14F-4D97-AF65-F5344CB8AC3E}">
        <p14:creationId xmlns:p14="http://schemas.microsoft.com/office/powerpoint/2010/main" val="12658089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Copyright © 2005 M. E. Kabay.                                                            All rights reserved.</a:t>
            </a:r>
          </a:p>
        </p:txBody>
      </p:sp>
      <p:sp>
        <p:nvSpPr>
          <p:cNvPr id="5" name="Rectangle 7"/>
          <p:cNvSpPr>
            <a:spLocks noGrp="1" noChangeArrowheads="1"/>
          </p:cNvSpPr>
          <p:nvPr>
            <p:ph type="sldNum" sz="quarter" idx="5"/>
          </p:nvPr>
        </p:nvSpPr>
        <p:spPr>
          <a:ln/>
        </p:spPr>
        <p:txBody>
          <a:bodyPr/>
          <a:lstStyle/>
          <a:p>
            <a:fld id="{209AF8DB-747B-4A49-9C82-2198972857EF}" type="slidenum">
              <a:rPr lang="en-US"/>
              <a:pPr/>
              <a:t>22</a:t>
            </a:fld>
            <a:endParaRPr lang="en-US" sz="1300" dirty="0">
              <a:latin typeface="Times New Roman" pitchFamily="18" charset="0"/>
            </a:endParaRPr>
          </a:p>
        </p:txBody>
      </p:sp>
      <p:sp>
        <p:nvSpPr>
          <p:cNvPr id="1117186" name="Rectangle 2"/>
          <p:cNvSpPr>
            <a:spLocks noGrp="1" noRot="1" noChangeAspect="1" noChangeArrowheads="1" noTextEdit="1"/>
          </p:cNvSpPr>
          <p:nvPr>
            <p:ph type="sldImg"/>
          </p:nvPr>
        </p:nvSpPr>
        <p:spPr>
          <a:ln/>
        </p:spPr>
      </p:sp>
      <p:sp>
        <p:nvSpPr>
          <p:cNvPr id="1117187" name="Rectangle 3"/>
          <p:cNvSpPr>
            <a:spLocks noGrp="1" noChangeArrowheads="1"/>
          </p:cNvSpPr>
          <p:nvPr>
            <p:ph type="body" idx="1"/>
          </p:nvPr>
        </p:nvSpPr>
        <p:spPr>
          <a:ln>
            <a:headEnd/>
            <a:tailEnd/>
          </a:ln>
        </p:spPr>
        <p:txBody>
          <a:bodyPr/>
          <a:lstStyle/>
          <a:p>
            <a:endParaRPr lang="en-US" dirty="0"/>
          </a:p>
        </p:txBody>
      </p:sp>
    </p:spTree>
    <p:extLst>
      <p:ext uri="{BB962C8B-B14F-4D97-AF65-F5344CB8AC3E}">
        <p14:creationId xmlns:p14="http://schemas.microsoft.com/office/powerpoint/2010/main" val="5441170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Copyright © 2005 M. E. Kabay.                                                            All rights reserved.</a:t>
            </a:r>
          </a:p>
        </p:txBody>
      </p:sp>
      <p:sp>
        <p:nvSpPr>
          <p:cNvPr id="5" name="Rectangle 7"/>
          <p:cNvSpPr>
            <a:spLocks noGrp="1" noChangeArrowheads="1"/>
          </p:cNvSpPr>
          <p:nvPr>
            <p:ph type="sldNum" sz="quarter" idx="5"/>
          </p:nvPr>
        </p:nvSpPr>
        <p:spPr>
          <a:ln/>
        </p:spPr>
        <p:txBody>
          <a:bodyPr/>
          <a:lstStyle/>
          <a:p>
            <a:fld id="{7D928959-CDD5-4A86-8A4C-5811F67E5922}" type="slidenum">
              <a:rPr lang="en-US"/>
              <a:pPr/>
              <a:t>23</a:t>
            </a:fld>
            <a:endParaRPr lang="en-US" sz="1300" dirty="0">
              <a:latin typeface="Times New Roman" pitchFamily="18" charset="0"/>
            </a:endParaRPr>
          </a:p>
        </p:txBody>
      </p:sp>
      <p:sp>
        <p:nvSpPr>
          <p:cNvPr id="1119234" name="Rectangle 2"/>
          <p:cNvSpPr>
            <a:spLocks noGrp="1" noRot="1" noChangeAspect="1" noChangeArrowheads="1" noTextEdit="1"/>
          </p:cNvSpPr>
          <p:nvPr>
            <p:ph type="sldImg"/>
          </p:nvPr>
        </p:nvSpPr>
        <p:spPr>
          <a:ln/>
        </p:spPr>
      </p:sp>
      <p:sp>
        <p:nvSpPr>
          <p:cNvPr id="1119235" name="Rectangle 3"/>
          <p:cNvSpPr>
            <a:spLocks noGrp="1" noChangeArrowheads="1"/>
          </p:cNvSpPr>
          <p:nvPr>
            <p:ph type="body" idx="1"/>
          </p:nvPr>
        </p:nvSpPr>
        <p:spPr>
          <a:ln>
            <a:headEnd/>
            <a:tailEnd/>
          </a:ln>
        </p:spPr>
        <p:txBody>
          <a:bodyPr/>
          <a:lstStyle/>
          <a:p>
            <a:endParaRPr lang="en-US" dirty="0"/>
          </a:p>
        </p:txBody>
      </p:sp>
    </p:spTree>
    <p:extLst>
      <p:ext uri="{BB962C8B-B14F-4D97-AF65-F5344CB8AC3E}">
        <p14:creationId xmlns:p14="http://schemas.microsoft.com/office/powerpoint/2010/main" val="26082942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Copyright © 2005 M. E. Kabay.                                                            All rights reserved.</a:t>
            </a:r>
          </a:p>
        </p:txBody>
      </p:sp>
      <p:sp>
        <p:nvSpPr>
          <p:cNvPr id="5" name="Rectangle 7"/>
          <p:cNvSpPr>
            <a:spLocks noGrp="1" noChangeArrowheads="1"/>
          </p:cNvSpPr>
          <p:nvPr>
            <p:ph type="sldNum" sz="quarter" idx="5"/>
          </p:nvPr>
        </p:nvSpPr>
        <p:spPr>
          <a:ln/>
        </p:spPr>
        <p:txBody>
          <a:bodyPr/>
          <a:lstStyle/>
          <a:p>
            <a:fld id="{24C8E836-000C-42C9-BF0F-57A3E2FA8F22}" type="slidenum">
              <a:rPr lang="en-US"/>
              <a:pPr/>
              <a:t>24</a:t>
            </a:fld>
            <a:endParaRPr lang="en-US" sz="1300" dirty="0">
              <a:latin typeface="Times New Roman" pitchFamily="18" charset="0"/>
            </a:endParaRPr>
          </a:p>
        </p:txBody>
      </p:sp>
      <p:sp>
        <p:nvSpPr>
          <p:cNvPr id="1121282" name="Rectangle 2"/>
          <p:cNvSpPr>
            <a:spLocks noGrp="1" noRot="1" noChangeAspect="1" noChangeArrowheads="1" noTextEdit="1"/>
          </p:cNvSpPr>
          <p:nvPr>
            <p:ph type="sldImg"/>
          </p:nvPr>
        </p:nvSpPr>
        <p:spPr>
          <a:ln/>
        </p:spPr>
      </p:sp>
      <p:sp>
        <p:nvSpPr>
          <p:cNvPr id="1121283" name="Rectangle 3"/>
          <p:cNvSpPr>
            <a:spLocks noGrp="1" noChangeArrowheads="1"/>
          </p:cNvSpPr>
          <p:nvPr>
            <p:ph type="body" idx="1"/>
          </p:nvPr>
        </p:nvSpPr>
        <p:spPr>
          <a:ln>
            <a:headEnd/>
            <a:tailEnd/>
          </a:ln>
        </p:spPr>
        <p:txBody>
          <a:bodyPr/>
          <a:lstStyle/>
          <a:p>
            <a:endParaRPr lang="en-US" dirty="0"/>
          </a:p>
        </p:txBody>
      </p:sp>
    </p:spTree>
    <p:extLst>
      <p:ext uri="{BB962C8B-B14F-4D97-AF65-F5344CB8AC3E}">
        <p14:creationId xmlns:p14="http://schemas.microsoft.com/office/powerpoint/2010/main" val="22666538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Copyright © 2005 M. E. Kabay.                                                            All rights reserved.</a:t>
            </a:r>
          </a:p>
        </p:txBody>
      </p:sp>
      <p:sp>
        <p:nvSpPr>
          <p:cNvPr id="5" name="Rectangle 7"/>
          <p:cNvSpPr>
            <a:spLocks noGrp="1" noChangeArrowheads="1"/>
          </p:cNvSpPr>
          <p:nvPr>
            <p:ph type="sldNum" sz="quarter" idx="5"/>
          </p:nvPr>
        </p:nvSpPr>
        <p:spPr>
          <a:ln/>
        </p:spPr>
        <p:txBody>
          <a:bodyPr/>
          <a:lstStyle/>
          <a:p>
            <a:fld id="{50EEE289-066E-4C30-A33A-EFC917F4C44A}" type="slidenum">
              <a:rPr lang="en-US"/>
              <a:pPr/>
              <a:t>25</a:t>
            </a:fld>
            <a:endParaRPr lang="en-US" sz="1300" dirty="0">
              <a:latin typeface="Times New Roman" pitchFamily="18" charset="0"/>
            </a:endParaRPr>
          </a:p>
        </p:txBody>
      </p:sp>
      <p:sp>
        <p:nvSpPr>
          <p:cNvPr id="1125378" name="Rectangle 2"/>
          <p:cNvSpPr>
            <a:spLocks noGrp="1" noRot="1" noChangeAspect="1" noChangeArrowheads="1" noTextEdit="1"/>
          </p:cNvSpPr>
          <p:nvPr>
            <p:ph type="sldImg"/>
          </p:nvPr>
        </p:nvSpPr>
        <p:spPr>
          <a:ln/>
        </p:spPr>
      </p:sp>
      <p:sp>
        <p:nvSpPr>
          <p:cNvPr id="1125379" name="Rectangle 3"/>
          <p:cNvSpPr>
            <a:spLocks noGrp="1" noChangeArrowheads="1"/>
          </p:cNvSpPr>
          <p:nvPr>
            <p:ph type="body" idx="1"/>
          </p:nvPr>
        </p:nvSpPr>
        <p:spPr>
          <a:ln>
            <a:headEnd/>
            <a:tailEnd/>
          </a:ln>
        </p:spPr>
        <p:txBody>
          <a:bodyPr/>
          <a:lstStyle/>
          <a:p>
            <a:endParaRPr lang="en-US" dirty="0"/>
          </a:p>
        </p:txBody>
      </p:sp>
    </p:spTree>
    <p:extLst>
      <p:ext uri="{BB962C8B-B14F-4D97-AF65-F5344CB8AC3E}">
        <p14:creationId xmlns:p14="http://schemas.microsoft.com/office/powerpoint/2010/main" val="28876939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Copyright © 2005 M. E. Kabay.                                                            All rights reserved.</a:t>
            </a:r>
          </a:p>
        </p:txBody>
      </p:sp>
      <p:sp>
        <p:nvSpPr>
          <p:cNvPr id="5" name="Rectangle 7"/>
          <p:cNvSpPr>
            <a:spLocks noGrp="1" noChangeArrowheads="1"/>
          </p:cNvSpPr>
          <p:nvPr>
            <p:ph type="sldNum" sz="quarter" idx="5"/>
          </p:nvPr>
        </p:nvSpPr>
        <p:spPr>
          <a:ln/>
        </p:spPr>
        <p:txBody>
          <a:bodyPr/>
          <a:lstStyle/>
          <a:p>
            <a:fld id="{4F763F52-01CD-4E4E-9BEB-AD1D12B2237C}" type="slidenum">
              <a:rPr lang="en-US"/>
              <a:pPr/>
              <a:t>26</a:t>
            </a:fld>
            <a:endParaRPr lang="en-US" sz="1300" dirty="0">
              <a:latin typeface="Times New Roman" pitchFamily="18" charset="0"/>
            </a:endParaRPr>
          </a:p>
        </p:txBody>
      </p:sp>
      <p:sp>
        <p:nvSpPr>
          <p:cNvPr id="1123330" name="Rectangle 2"/>
          <p:cNvSpPr>
            <a:spLocks noGrp="1" noRot="1" noChangeAspect="1" noChangeArrowheads="1" noTextEdit="1"/>
          </p:cNvSpPr>
          <p:nvPr>
            <p:ph type="sldImg"/>
          </p:nvPr>
        </p:nvSpPr>
        <p:spPr>
          <a:ln/>
        </p:spPr>
      </p:sp>
      <p:sp>
        <p:nvSpPr>
          <p:cNvPr id="1123331" name="Rectangle 3"/>
          <p:cNvSpPr>
            <a:spLocks noGrp="1" noChangeArrowheads="1"/>
          </p:cNvSpPr>
          <p:nvPr>
            <p:ph type="body" idx="1"/>
          </p:nvPr>
        </p:nvSpPr>
        <p:spPr>
          <a:ln>
            <a:headEnd/>
            <a:tailEnd/>
          </a:ln>
        </p:spPr>
        <p:txBody>
          <a:bodyPr/>
          <a:lstStyle/>
          <a:p>
            <a:endParaRPr lang="en-US" dirty="0"/>
          </a:p>
        </p:txBody>
      </p:sp>
    </p:spTree>
    <p:extLst>
      <p:ext uri="{BB962C8B-B14F-4D97-AF65-F5344CB8AC3E}">
        <p14:creationId xmlns:p14="http://schemas.microsoft.com/office/powerpoint/2010/main" val="29939879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Copyright © 2005 M. E. Kabay.                                                            All rights reserved.</a:t>
            </a:r>
          </a:p>
        </p:txBody>
      </p:sp>
      <p:sp>
        <p:nvSpPr>
          <p:cNvPr id="5" name="Rectangle 7"/>
          <p:cNvSpPr>
            <a:spLocks noGrp="1" noChangeArrowheads="1"/>
          </p:cNvSpPr>
          <p:nvPr>
            <p:ph type="sldNum" sz="quarter" idx="5"/>
          </p:nvPr>
        </p:nvSpPr>
        <p:spPr>
          <a:ln/>
        </p:spPr>
        <p:txBody>
          <a:bodyPr/>
          <a:lstStyle/>
          <a:p>
            <a:fld id="{0FA2AE89-84FB-4393-9CD8-52213EA66991}" type="slidenum">
              <a:rPr lang="en-US"/>
              <a:pPr/>
              <a:t>27</a:t>
            </a:fld>
            <a:endParaRPr lang="en-US" sz="1300" dirty="0">
              <a:latin typeface="Times New Roman" pitchFamily="18" charset="0"/>
            </a:endParaRPr>
          </a:p>
        </p:txBody>
      </p:sp>
      <p:sp>
        <p:nvSpPr>
          <p:cNvPr id="1127426" name="Rectangle 2"/>
          <p:cNvSpPr>
            <a:spLocks noGrp="1" noRot="1" noChangeAspect="1" noChangeArrowheads="1" noTextEdit="1"/>
          </p:cNvSpPr>
          <p:nvPr>
            <p:ph type="sldImg"/>
          </p:nvPr>
        </p:nvSpPr>
        <p:spPr>
          <a:ln/>
        </p:spPr>
      </p:sp>
      <p:sp>
        <p:nvSpPr>
          <p:cNvPr id="1127427" name="Rectangle 3"/>
          <p:cNvSpPr>
            <a:spLocks noGrp="1" noChangeArrowheads="1"/>
          </p:cNvSpPr>
          <p:nvPr>
            <p:ph type="body" idx="1"/>
          </p:nvPr>
        </p:nvSpPr>
        <p:spPr>
          <a:ln>
            <a:headEnd/>
            <a:tailEnd/>
          </a:ln>
        </p:spPr>
        <p:txBody>
          <a:bodyPr/>
          <a:lstStyle/>
          <a:p>
            <a:endParaRPr lang="en-US" dirty="0"/>
          </a:p>
        </p:txBody>
      </p:sp>
    </p:spTree>
    <p:extLst>
      <p:ext uri="{BB962C8B-B14F-4D97-AF65-F5344CB8AC3E}">
        <p14:creationId xmlns:p14="http://schemas.microsoft.com/office/powerpoint/2010/main" val="3659426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Copyright © 2005 M. E. Kabay.                                                            All rights reserved.</a:t>
            </a:r>
          </a:p>
        </p:txBody>
      </p:sp>
      <p:sp>
        <p:nvSpPr>
          <p:cNvPr id="5" name="Rectangle 7"/>
          <p:cNvSpPr>
            <a:spLocks noGrp="1" noChangeArrowheads="1"/>
          </p:cNvSpPr>
          <p:nvPr>
            <p:ph type="sldNum" sz="quarter" idx="5"/>
          </p:nvPr>
        </p:nvSpPr>
        <p:spPr>
          <a:ln/>
        </p:spPr>
        <p:txBody>
          <a:bodyPr/>
          <a:lstStyle/>
          <a:p>
            <a:fld id="{EBCE1AB4-B1A4-4CFF-A6A5-9E361BEFE9F2}" type="slidenum">
              <a:rPr lang="en-US"/>
              <a:pPr/>
              <a:t>28</a:t>
            </a:fld>
            <a:endParaRPr lang="en-US" sz="1300" dirty="0">
              <a:latin typeface="Times New Roman" pitchFamily="18" charset="0"/>
            </a:endParaRPr>
          </a:p>
        </p:txBody>
      </p:sp>
      <p:sp>
        <p:nvSpPr>
          <p:cNvPr id="1129474" name="Rectangle 2"/>
          <p:cNvSpPr>
            <a:spLocks noGrp="1" noRot="1" noChangeAspect="1" noChangeArrowheads="1" noTextEdit="1"/>
          </p:cNvSpPr>
          <p:nvPr>
            <p:ph type="sldImg"/>
          </p:nvPr>
        </p:nvSpPr>
        <p:spPr>
          <a:ln/>
        </p:spPr>
      </p:sp>
      <p:sp>
        <p:nvSpPr>
          <p:cNvPr id="1129475" name="Rectangle 3"/>
          <p:cNvSpPr>
            <a:spLocks noGrp="1" noChangeArrowheads="1"/>
          </p:cNvSpPr>
          <p:nvPr>
            <p:ph type="body" idx="1"/>
          </p:nvPr>
        </p:nvSpPr>
        <p:spPr>
          <a:ln>
            <a:headEnd/>
            <a:tailEnd/>
          </a:ln>
        </p:spPr>
        <p:txBody>
          <a:bodyPr/>
          <a:lstStyle/>
          <a:p>
            <a:endParaRPr lang="en-US" dirty="0"/>
          </a:p>
        </p:txBody>
      </p:sp>
    </p:spTree>
    <p:extLst>
      <p:ext uri="{BB962C8B-B14F-4D97-AF65-F5344CB8AC3E}">
        <p14:creationId xmlns:p14="http://schemas.microsoft.com/office/powerpoint/2010/main" val="7263005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Copyright © 2005 M. E. Kabay.                                                            All rights reserved.</a:t>
            </a:r>
          </a:p>
        </p:txBody>
      </p:sp>
      <p:sp>
        <p:nvSpPr>
          <p:cNvPr id="5" name="Rectangle 7"/>
          <p:cNvSpPr>
            <a:spLocks noGrp="1" noChangeArrowheads="1"/>
          </p:cNvSpPr>
          <p:nvPr>
            <p:ph type="sldNum" sz="quarter" idx="5"/>
          </p:nvPr>
        </p:nvSpPr>
        <p:spPr>
          <a:ln/>
        </p:spPr>
        <p:txBody>
          <a:bodyPr/>
          <a:lstStyle/>
          <a:p>
            <a:fld id="{B2818E38-9E81-4D44-98E3-311847533AD5}" type="slidenum">
              <a:rPr lang="en-US"/>
              <a:pPr/>
              <a:t>29</a:t>
            </a:fld>
            <a:endParaRPr lang="en-US" sz="1300" dirty="0">
              <a:latin typeface="Times New Roman" pitchFamily="18" charset="0"/>
            </a:endParaRPr>
          </a:p>
        </p:txBody>
      </p:sp>
      <p:sp>
        <p:nvSpPr>
          <p:cNvPr id="1201154" name="Rectangle 2"/>
          <p:cNvSpPr>
            <a:spLocks noGrp="1" noRot="1" noChangeAspect="1" noChangeArrowheads="1" noTextEdit="1"/>
          </p:cNvSpPr>
          <p:nvPr>
            <p:ph type="sldImg"/>
          </p:nvPr>
        </p:nvSpPr>
        <p:spPr>
          <a:ln/>
        </p:spPr>
      </p:sp>
      <p:sp>
        <p:nvSpPr>
          <p:cNvPr id="1201155" name="Rectangle 3"/>
          <p:cNvSpPr>
            <a:spLocks noGrp="1" noChangeArrowheads="1"/>
          </p:cNvSpPr>
          <p:nvPr>
            <p:ph type="body" idx="1"/>
          </p:nvPr>
        </p:nvSpPr>
        <p:spPr>
          <a:ln>
            <a:headEnd/>
            <a:tailEnd/>
          </a:ln>
        </p:spPr>
        <p:txBody>
          <a:bodyPr/>
          <a:lstStyle/>
          <a:p>
            <a:endParaRPr lang="en-US" dirty="0"/>
          </a:p>
        </p:txBody>
      </p:sp>
    </p:spTree>
    <p:extLst>
      <p:ext uri="{BB962C8B-B14F-4D97-AF65-F5344CB8AC3E}">
        <p14:creationId xmlns:p14="http://schemas.microsoft.com/office/powerpoint/2010/main" val="3131986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Copyright © 2005 M. E. Kabay.                                                            All rights reserved.</a:t>
            </a:r>
          </a:p>
        </p:txBody>
      </p:sp>
      <p:sp>
        <p:nvSpPr>
          <p:cNvPr id="5" name="Rectangle 7"/>
          <p:cNvSpPr>
            <a:spLocks noGrp="1" noChangeArrowheads="1"/>
          </p:cNvSpPr>
          <p:nvPr>
            <p:ph type="sldNum" sz="quarter" idx="5"/>
          </p:nvPr>
        </p:nvSpPr>
        <p:spPr>
          <a:ln/>
        </p:spPr>
        <p:txBody>
          <a:bodyPr/>
          <a:lstStyle/>
          <a:p>
            <a:fld id="{E46075D4-61D0-4F88-98BF-A97A4ACA50FE}" type="slidenum">
              <a:rPr lang="en-US"/>
              <a:pPr/>
              <a:t>3</a:t>
            </a:fld>
            <a:endParaRPr lang="en-US" sz="1300" dirty="0">
              <a:latin typeface="Times New Roman" pitchFamily="18" charset="0"/>
            </a:endParaRPr>
          </a:p>
        </p:txBody>
      </p:sp>
      <p:sp>
        <p:nvSpPr>
          <p:cNvPr id="1175554" name="Rectangle 2"/>
          <p:cNvSpPr>
            <a:spLocks noGrp="1" noRot="1" noChangeAspect="1" noChangeArrowheads="1" noTextEdit="1"/>
          </p:cNvSpPr>
          <p:nvPr>
            <p:ph type="sldImg"/>
          </p:nvPr>
        </p:nvSpPr>
        <p:spPr>
          <a:ln/>
        </p:spPr>
      </p:sp>
      <p:sp>
        <p:nvSpPr>
          <p:cNvPr id="1175555" name="Rectangle 3"/>
          <p:cNvSpPr>
            <a:spLocks noGrp="1" noChangeArrowheads="1"/>
          </p:cNvSpPr>
          <p:nvPr>
            <p:ph type="body" idx="1"/>
          </p:nvPr>
        </p:nvSpPr>
        <p:spPr>
          <a:ln>
            <a:headEnd/>
            <a:tailEnd/>
          </a:ln>
        </p:spPr>
        <p:txBody>
          <a:bodyPr/>
          <a:lstStyle/>
          <a:p>
            <a:endParaRPr lang="en-US" dirty="0"/>
          </a:p>
        </p:txBody>
      </p:sp>
    </p:spTree>
    <p:extLst>
      <p:ext uri="{BB962C8B-B14F-4D97-AF65-F5344CB8AC3E}">
        <p14:creationId xmlns:p14="http://schemas.microsoft.com/office/powerpoint/2010/main" val="17131762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Copyright © 2005 M. E. Kabay.                                                            All rights reserved.</a:t>
            </a:r>
          </a:p>
        </p:txBody>
      </p:sp>
      <p:sp>
        <p:nvSpPr>
          <p:cNvPr id="5" name="Rectangle 7"/>
          <p:cNvSpPr>
            <a:spLocks noGrp="1" noChangeArrowheads="1"/>
          </p:cNvSpPr>
          <p:nvPr>
            <p:ph type="sldNum" sz="quarter" idx="5"/>
          </p:nvPr>
        </p:nvSpPr>
        <p:spPr>
          <a:ln/>
        </p:spPr>
        <p:txBody>
          <a:bodyPr/>
          <a:lstStyle/>
          <a:p>
            <a:fld id="{66475CA9-7D50-4240-92EF-046C71817F60}" type="slidenum">
              <a:rPr lang="en-US"/>
              <a:pPr/>
              <a:t>30</a:t>
            </a:fld>
            <a:endParaRPr lang="en-US" sz="1300" dirty="0">
              <a:latin typeface="Times New Roman" pitchFamily="18" charset="0"/>
            </a:endParaRPr>
          </a:p>
        </p:txBody>
      </p:sp>
      <p:sp>
        <p:nvSpPr>
          <p:cNvPr id="1132546" name="Rectangle 2"/>
          <p:cNvSpPr>
            <a:spLocks noGrp="1" noRot="1" noChangeAspect="1" noChangeArrowheads="1" noTextEdit="1"/>
          </p:cNvSpPr>
          <p:nvPr>
            <p:ph type="sldImg"/>
          </p:nvPr>
        </p:nvSpPr>
        <p:spPr>
          <a:xfrm>
            <a:off x="1257300" y="722313"/>
            <a:ext cx="4800600" cy="3600450"/>
          </a:xfrm>
          <a:ln/>
        </p:spPr>
      </p:sp>
      <p:sp>
        <p:nvSpPr>
          <p:cNvPr id="1132547" name="Rectangle 3"/>
          <p:cNvSpPr>
            <a:spLocks noGrp="1" noChangeArrowheads="1"/>
          </p:cNvSpPr>
          <p:nvPr>
            <p:ph type="body" idx="1"/>
          </p:nvPr>
        </p:nvSpPr>
        <p:spPr>
          <a:xfrm>
            <a:off x="1138238" y="4560888"/>
            <a:ext cx="5038725" cy="4318000"/>
          </a:xfrm>
          <a:ln>
            <a:headEnd/>
            <a:tailEnd/>
          </a:ln>
        </p:spPr>
        <p:txBody>
          <a:bodyPr/>
          <a:lstStyle/>
          <a:p>
            <a:endParaRPr lang="en-US" dirty="0"/>
          </a:p>
        </p:txBody>
      </p:sp>
    </p:spTree>
    <p:extLst>
      <p:ext uri="{BB962C8B-B14F-4D97-AF65-F5344CB8AC3E}">
        <p14:creationId xmlns:p14="http://schemas.microsoft.com/office/powerpoint/2010/main" val="14409023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Copyright © 2005 M. E. Kabay.                                                            All rights reserved.</a:t>
            </a:r>
          </a:p>
        </p:txBody>
      </p:sp>
      <p:sp>
        <p:nvSpPr>
          <p:cNvPr id="5" name="Rectangle 7"/>
          <p:cNvSpPr>
            <a:spLocks noGrp="1" noChangeArrowheads="1"/>
          </p:cNvSpPr>
          <p:nvPr>
            <p:ph type="sldNum" sz="quarter" idx="5"/>
          </p:nvPr>
        </p:nvSpPr>
        <p:spPr>
          <a:ln/>
        </p:spPr>
        <p:txBody>
          <a:bodyPr/>
          <a:lstStyle/>
          <a:p>
            <a:fld id="{D87DD029-7FB2-49DA-8211-C2679BBEA1A9}" type="slidenum">
              <a:rPr lang="en-US"/>
              <a:pPr/>
              <a:t>31</a:t>
            </a:fld>
            <a:endParaRPr lang="en-US" sz="1300" dirty="0">
              <a:latin typeface="Times New Roman" pitchFamily="18" charset="0"/>
            </a:endParaRPr>
          </a:p>
        </p:txBody>
      </p:sp>
      <p:sp>
        <p:nvSpPr>
          <p:cNvPr id="1134594" name="Rectangle 2"/>
          <p:cNvSpPr>
            <a:spLocks noGrp="1" noRot="1" noChangeAspect="1" noChangeArrowheads="1" noTextEdit="1"/>
          </p:cNvSpPr>
          <p:nvPr>
            <p:ph type="sldImg"/>
          </p:nvPr>
        </p:nvSpPr>
        <p:spPr>
          <a:xfrm>
            <a:off x="1257300" y="722313"/>
            <a:ext cx="4800600" cy="3600450"/>
          </a:xfrm>
          <a:ln/>
        </p:spPr>
      </p:sp>
      <p:sp>
        <p:nvSpPr>
          <p:cNvPr id="1134595" name="Rectangle 3"/>
          <p:cNvSpPr>
            <a:spLocks noGrp="1" noChangeArrowheads="1"/>
          </p:cNvSpPr>
          <p:nvPr>
            <p:ph type="body" idx="1"/>
          </p:nvPr>
        </p:nvSpPr>
        <p:spPr>
          <a:xfrm>
            <a:off x="1138238" y="4560888"/>
            <a:ext cx="5038725" cy="4318000"/>
          </a:xfrm>
          <a:ln>
            <a:headEnd/>
            <a:tailEnd/>
          </a:ln>
        </p:spPr>
        <p:txBody>
          <a:bodyPr/>
          <a:lstStyle/>
          <a:p>
            <a:endParaRPr lang="en-US" dirty="0"/>
          </a:p>
        </p:txBody>
      </p:sp>
    </p:spTree>
    <p:extLst>
      <p:ext uri="{BB962C8B-B14F-4D97-AF65-F5344CB8AC3E}">
        <p14:creationId xmlns:p14="http://schemas.microsoft.com/office/powerpoint/2010/main" val="17305991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Copyright © 2005 M. E. Kabay.                                                            All rights reserved.</a:t>
            </a:r>
          </a:p>
        </p:txBody>
      </p:sp>
      <p:sp>
        <p:nvSpPr>
          <p:cNvPr id="5" name="Rectangle 7"/>
          <p:cNvSpPr>
            <a:spLocks noGrp="1" noChangeArrowheads="1"/>
          </p:cNvSpPr>
          <p:nvPr>
            <p:ph type="sldNum" sz="quarter" idx="5"/>
          </p:nvPr>
        </p:nvSpPr>
        <p:spPr>
          <a:ln/>
        </p:spPr>
        <p:txBody>
          <a:bodyPr/>
          <a:lstStyle/>
          <a:p>
            <a:fld id="{1FDD7D1C-DB01-41A9-B469-9D1E1CAA946C}" type="slidenum">
              <a:rPr lang="en-US"/>
              <a:pPr/>
              <a:t>32</a:t>
            </a:fld>
            <a:endParaRPr lang="en-US" sz="1300" dirty="0">
              <a:latin typeface="Times New Roman" pitchFamily="18" charset="0"/>
            </a:endParaRPr>
          </a:p>
        </p:txBody>
      </p:sp>
      <p:sp>
        <p:nvSpPr>
          <p:cNvPr id="1136642" name="Rectangle 2"/>
          <p:cNvSpPr>
            <a:spLocks noGrp="1" noRot="1" noChangeAspect="1" noChangeArrowheads="1" noTextEdit="1"/>
          </p:cNvSpPr>
          <p:nvPr>
            <p:ph type="sldImg"/>
          </p:nvPr>
        </p:nvSpPr>
        <p:spPr>
          <a:xfrm>
            <a:off x="1257300" y="722313"/>
            <a:ext cx="4800600" cy="3600450"/>
          </a:xfrm>
          <a:ln/>
        </p:spPr>
      </p:sp>
      <p:sp>
        <p:nvSpPr>
          <p:cNvPr id="1136643" name="Rectangle 3"/>
          <p:cNvSpPr>
            <a:spLocks noGrp="1" noChangeArrowheads="1"/>
          </p:cNvSpPr>
          <p:nvPr>
            <p:ph type="body" idx="1"/>
          </p:nvPr>
        </p:nvSpPr>
        <p:spPr>
          <a:xfrm>
            <a:off x="1138238" y="4560888"/>
            <a:ext cx="5038725" cy="4318000"/>
          </a:xfrm>
          <a:ln>
            <a:headEnd/>
            <a:tailEnd/>
          </a:ln>
        </p:spPr>
        <p:txBody>
          <a:bodyPr/>
          <a:lstStyle/>
          <a:p>
            <a:endParaRPr lang="en-US" dirty="0"/>
          </a:p>
        </p:txBody>
      </p:sp>
    </p:spTree>
    <p:extLst>
      <p:ext uri="{BB962C8B-B14F-4D97-AF65-F5344CB8AC3E}">
        <p14:creationId xmlns:p14="http://schemas.microsoft.com/office/powerpoint/2010/main" val="24366196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Copyright © 2005 M. E. Kabay.                                                            All rights reserved.</a:t>
            </a:r>
          </a:p>
        </p:txBody>
      </p:sp>
      <p:sp>
        <p:nvSpPr>
          <p:cNvPr id="5" name="Rectangle 7"/>
          <p:cNvSpPr>
            <a:spLocks noGrp="1" noChangeArrowheads="1"/>
          </p:cNvSpPr>
          <p:nvPr>
            <p:ph type="sldNum" sz="quarter" idx="5"/>
          </p:nvPr>
        </p:nvSpPr>
        <p:spPr>
          <a:ln/>
        </p:spPr>
        <p:txBody>
          <a:bodyPr/>
          <a:lstStyle/>
          <a:p>
            <a:fld id="{BF1FF5AD-613F-459E-8257-AE5E0248127F}" type="slidenum">
              <a:rPr lang="en-US"/>
              <a:pPr/>
              <a:t>33</a:t>
            </a:fld>
            <a:endParaRPr lang="en-US" sz="1300" dirty="0">
              <a:latin typeface="Times New Roman" pitchFamily="18" charset="0"/>
            </a:endParaRPr>
          </a:p>
        </p:txBody>
      </p:sp>
      <p:sp>
        <p:nvSpPr>
          <p:cNvPr id="1138690" name="Rectangle 2"/>
          <p:cNvSpPr>
            <a:spLocks noGrp="1" noRot="1" noChangeAspect="1" noChangeArrowheads="1" noTextEdit="1"/>
          </p:cNvSpPr>
          <p:nvPr>
            <p:ph type="sldImg"/>
          </p:nvPr>
        </p:nvSpPr>
        <p:spPr>
          <a:xfrm>
            <a:off x="1257300" y="722313"/>
            <a:ext cx="4800600" cy="3600450"/>
          </a:xfrm>
          <a:ln/>
        </p:spPr>
      </p:sp>
      <p:sp>
        <p:nvSpPr>
          <p:cNvPr id="1138691" name="Rectangle 3"/>
          <p:cNvSpPr>
            <a:spLocks noGrp="1" noChangeArrowheads="1"/>
          </p:cNvSpPr>
          <p:nvPr>
            <p:ph type="body" idx="1"/>
          </p:nvPr>
        </p:nvSpPr>
        <p:spPr>
          <a:xfrm>
            <a:off x="1138238" y="4560888"/>
            <a:ext cx="5038725" cy="4318000"/>
          </a:xfrm>
          <a:ln>
            <a:headEnd/>
            <a:tailEnd/>
          </a:ln>
        </p:spPr>
        <p:txBody>
          <a:bodyPr/>
          <a:lstStyle/>
          <a:p>
            <a:endParaRPr lang="en-US" dirty="0"/>
          </a:p>
        </p:txBody>
      </p:sp>
    </p:spTree>
    <p:extLst>
      <p:ext uri="{BB962C8B-B14F-4D97-AF65-F5344CB8AC3E}">
        <p14:creationId xmlns:p14="http://schemas.microsoft.com/office/powerpoint/2010/main" val="7386578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Copyright © 2005 M. E. Kabay.                                                            All rights reserved.</a:t>
            </a:r>
          </a:p>
        </p:txBody>
      </p:sp>
      <p:sp>
        <p:nvSpPr>
          <p:cNvPr id="5" name="Rectangle 7"/>
          <p:cNvSpPr>
            <a:spLocks noGrp="1" noChangeArrowheads="1"/>
          </p:cNvSpPr>
          <p:nvPr>
            <p:ph type="sldNum" sz="quarter" idx="5"/>
          </p:nvPr>
        </p:nvSpPr>
        <p:spPr>
          <a:ln/>
        </p:spPr>
        <p:txBody>
          <a:bodyPr/>
          <a:lstStyle/>
          <a:p>
            <a:fld id="{4D8495D0-6A58-412A-93B5-6CF431D6758D}" type="slidenum">
              <a:rPr lang="en-US"/>
              <a:pPr/>
              <a:t>34</a:t>
            </a:fld>
            <a:endParaRPr lang="en-US" sz="1300" dirty="0">
              <a:latin typeface="Times New Roman" pitchFamily="18" charset="0"/>
            </a:endParaRPr>
          </a:p>
        </p:txBody>
      </p:sp>
      <p:sp>
        <p:nvSpPr>
          <p:cNvPr id="1203202" name="Rectangle 2"/>
          <p:cNvSpPr>
            <a:spLocks noGrp="1" noRot="1" noChangeAspect="1" noChangeArrowheads="1" noTextEdit="1"/>
          </p:cNvSpPr>
          <p:nvPr>
            <p:ph type="sldImg"/>
          </p:nvPr>
        </p:nvSpPr>
        <p:spPr>
          <a:ln/>
        </p:spPr>
      </p:sp>
      <p:sp>
        <p:nvSpPr>
          <p:cNvPr id="1203203" name="Rectangle 3"/>
          <p:cNvSpPr>
            <a:spLocks noGrp="1" noChangeArrowheads="1"/>
          </p:cNvSpPr>
          <p:nvPr>
            <p:ph type="body" idx="1"/>
          </p:nvPr>
        </p:nvSpPr>
        <p:spPr>
          <a:ln>
            <a:headEnd/>
            <a:tailEnd/>
          </a:ln>
        </p:spPr>
        <p:txBody>
          <a:bodyPr/>
          <a:lstStyle/>
          <a:p>
            <a:endParaRPr lang="en-US" dirty="0"/>
          </a:p>
        </p:txBody>
      </p:sp>
    </p:spTree>
    <p:extLst>
      <p:ext uri="{BB962C8B-B14F-4D97-AF65-F5344CB8AC3E}">
        <p14:creationId xmlns:p14="http://schemas.microsoft.com/office/powerpoint/2010/main" val="7603203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Copyright © 2005 M. E. Kabay.                                                            All rights reserved.</a:t>
            </a:r>
          </a:p>
        </p:txBody>
      </p:sp>
      <p:sp>
        <p:nvSpPr>
          <p:cNvPr id="5" name="Rectangle 7"/>
          <p:cNvSpPr>
            <a:spLocks noGrp="1" noChangeArrowheads="1"/>
          </p:cNvSpPr>
          <p:nvPr>
            <p:ph type="sldNum" sz="quarter" idx="5"/>
          </p:nvPr>
        </p:nvSpPr>
        <p:spPr>
          <a:ln/>
        </p:spPr>
        <p:txBody>
          <a:bodyPr/>
          <a:lstStyle/>
          <a:p>
            <a:fld id="{1037D68B-E3DF-4372-8D21-3DF1214D9C5D}" type="slidenum">
              <a:rPr lang="en-US"/>
              <a:pPr/>
              <a:t>35</a:t>
            </a:fld>
            <a:endParaRPr lang="en-US" sz="1300" dirty="0">
              <a:latin typeface="Times New Roman" pitchFamily="18" charset="0"/>
            </a:endParaRPr>
          </a:p>
        </p:txBody>
      </p:sp>
      <p:sp>
        <p:nvSpPr>
          <p:cNvPr id="1156098" name="Rectangle 2"/>
          <p:cNvSpPr>
            <a:spLocks noGrp="1" noRot="1" noChangeAspect="1" noChangeArrowheads="1" noTextEdit="1"/>
          </p:cNvSpPr>
          <p:nvPr>
            <p:ph type="sldImg"/>
          </p:nvPr>
        </p:nvSpPr>
        <p:spPr>
          <a:ln/>
        </p:spPr>
      </p:sp>
      <p:sp>
        <p:nvSpPr>
          <p:cNvPr id="1156099" name="Rectangle 3"/>
          <p:cNvSpPr>
            <a:spLocks noGrp="1" noChangeArrowheads="1"/>
          </p:cNvSpPr>
          <p:nvPr>
            <p:ph type="body" idx="1"/>
          </p:nvPr>
        </p:nvSpPr>
        <p:spPr>
          <a:ln>
            <a:headEnd/>
            <a:tailEnd/>
          </a:ln>
        </p:spPr>
        <p:txBody>
          <a:bodyPr/>
          <a:lstStyle/>
          <a:p>
            <a:endParaRPr lang="en-US" dirty="0"/>
          </a:p>
        </p:txBody>
      </p:sp>
    </p:spTree>
    <p:extLst>
      <p:ext uri="{BB962C8B-B14F-4D97-AF65-F5344CB8AC3E}">
        <p14:creationId xmlns:p14="http://schemas.microsoft.com/office/powerpoint/2010/main" val="40162820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Copyright © 2005 M. E. Kabay.                                                            All rights reserved.</a:t>
            </a:r>
          </a:p>
        </p:txBody>
      </p:sp>
      <p:sp>
        <p:nvSpPr>
          <p:cNvPr id="5" name="Rectangle 7"/>
          <p:cNvSpPr>
            <a:spLocks noGrp="1" noChangeArrowheads="1"/>
          </p:cNvSpPr>
          <p:nvPr>
            <p:ph type="sldNum" sz="quarter" idx="5"/>
          </p:nvPr>
        </p:nvSpPr>
        <p:spPr>
          <a:ln/>
        </p:spPr>
        <p:txBody>
          <a:bodyPr/>
          <a:lstStyle/>
          <a:p>
            <a:fld id="{D6121FE3-800E-4ABA-B3FE-3EE7B437C92E}" type="slidenum">
              <a:rPr lang="en-US"/>
              <a:pPr/>
              <a:t>36</a:t>
            </a:fld>
            <a:endParaRPr lang="en-US" sz="1300" dirty="0">
              <a:latin typeface="Times New Roman" pitchFamily="18" charset="0"/>
            </a:endParaRPr>
          </a:p>
        </p:txBody>
      </p:sp>
      <p:sp>
        <p:nvSpPr>
          <p:cNvPr id="1158146" name="Rectangle 2"/>
          <p:cNvSpPr>
            <a:spLocks noGrp="1" noRot="1" noChangeAspect="1" noChangeArrowheads="1" noTextEdit="1"/>
          </p:cNvSpPr>
          <p:nvPr>
            <p:ph type="sldImg"/>
          </p:nvPr>
        </p:nvSpPr>
        <p:spPr>
          <a:ln/>
        </p:spPr>
      </p:sp>
      <p:sp>
        <p:nvSpPr>
          <p:cNvPr id="1158147" name="Rectangle 3"/>
          <p:cNvSpPr>
            <a:spLocks noGrp="1" noChangeArrowheads="1"/>
          </p:cNvSpPr>
          <p:nvPr>
            <p:ph type="body" idx="1"/>
          </p:nvPr>
        </p:nvSpPr>
        <p:spPr>
          <a:ln>
            <a:headEnd/>
            <a:tailEnd/>
          </a:ln>
        </p:spPr>
        <p:txBody>
          <a:bodyPr/>
          <a:lstStyle/>
          <a:p>
            <a:endParaRPr lang="en-US" dirty="0"/>
          </a:p>
        </p:txBody>
      </p:sp>
    </p:spTree>
    <p:extLst>
      <p:ext uri="{BB962C8B-B14F-4D97-AF65-F5344CB8AC3E}">
        <p14:creationId xmlns:p14="http://schemas.microsoft.com/office/powerpoint/2010/main" val="25203163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Copyright © 2005 M. E. Kabay.                                                            All rights reserved.</a:t>
            </a:r>
          </a:p>
        </p:txBody>
      </p:sp>
      <p:sp>
        <p:nvSpPr>
          <p:cNvPr id="5" name="Rectangle 7"/>
          <p:cNvSpPr>
            <a:spLocks noGrp="1" noChangeArrowheads="1"/>
          </p:cNvSpPr>
          <p:nvPr>
            <p:ph type="sldNum" sz="quarter" idx="5"/>
          </p:nvPr>
        </p:nvSpPr>
        <p:spPr>
          <a:ln/>
        </p:spPr>
        <p:txBody>
          <a:bodyPr/>
          <a:lstStyle/>
          <a:p>
            <a:fld id="{AC7783A4-F193-477C-B7E7-5B0FB07971BD}" type="slidenum">
              <a:rPr lang="en-US"/>
              <a:pPr/>
              <a:t>37</a:t>
            </a:fld>
            <a:endParaRPr lang="en-US" sz="1300" dirty="0">
              <a:latin typeface="Times New Roman" pitchFamily="18" charset="0"/>
            </a:endParaRPr>
          </a:p>
        </p:txBody>
      </p:sp>
      <p:sp>
        <p:nvSpPr>
          <p:cNvPr id="1160194" name="Rectangle 2"/>
          <p:cNvSpPr>
            <a:spLocks noGrp="1" noRot="1" noChangeAspect="1" noChangeArrowheads="1" noTextEdit="1"/>
          </p:cNvSpPr>
          <p:nvPr>
            <p:ph type="sldImg"/>
          </p:nvPr>
        </p:nvSpPr>
        <p:spPr>
          <a:ln/>
        </p:spPr>
      </p:sp>
      <p:sp>
        <p:nvSpPr>
          <p:cNvPr id="1160195" name="Rectangle 3"/>
          <p:cNvSpPr>
            <a:spLocks noGrp="1" noChangeArrowheads="1"/>
          </p:cNvSpPr>
          <p:nvPr>
            <p:ph type="body" idx="1"/>
          </p:nvPr>
        </p:nvSpPr>
        <p:spPr>
          <a:ln>
            <a:headEnd/>
            <a:tailEnd/>
          </a:ln>
        </p:spPr>
        <p:txBody>
          <a:bodyPr/>
          <a:lstStyle/>
          <a:p>
            <a:endParaRPr lang="en-US" dirty="0"/>
          </a:p>
        </p:txBody>
      </p:sp>
    </p:spTree>
    <p:extLst>
      <p:ext uri="{BB962C8B-B14F-4D97-AF65-F5344CB8AC3E}">
        <p14:creationId xmlns:p14="http://schemas.microsoft.com/office/powerpoint/2010/main" val="21647391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Copyright © 2005 M. E. Kabay.                                                            All rights reserved.</a:t>
            </a:r>
          </a:p>
        </p:txBody>
      </p:sp>
      <p:sp>
        <p:nvSpPr>
          <p:cNvPr id="5" name="Rectangle 7"/>
          <p:cNvSpPr>
            <a:spLocks noGrp="1" noChangeArrowheads="1"/>
          </p:cNvSpPr>
          <p:nvPr>
            <p:ph type="sldNum" sz="quarter" idx="5"/>
          </p:nvPr>
        </p:nvSpPr>
        <p:spPr>
          <a:ln/>
        </p:spPr>
        <p:txBody>
          <a:bodyPr/>
          <a:lstStyle/>
          <a:p>
            <a:fld id="{AEA06ABB-ACE1-40F0-A10F-F61EAB5BF6AA}" type="slidenum">
              <a:rPr lang="en-US"/>
              <a:pPr/>
              <a:t>38</a:t>
            </a:fld>
            <a:endParaRPr lang="en-US" sz="1300" dirty="0">
              <a:latin typeface="Times New Roman" pitchFamily="18" charset="0"/>
            </a:endParaRPr>
          </a:p>
        </p:txBody>
      </p:sp>
      <p:sp>
        <p:nvSpPr>
          <p:cNvPr id="1162242" name="Rectangle 2"/>
          <p:cNvSpPr>
            <a:spLocks noGrp="1" noRot="1" noChangeAspect="1" noChangeArrowheads="1" noTextEdit="1"/>
          </p:cNvSpPr>
          <p:nvPr>
            <p:ph type="sldImg"/>
          </p:nvPr>
        </p:nvSpPr>
        <p:spPr>
          <a:ln/>
        </p:spPr>
      </p:sp>
      <p:sp>
        <p:nvSpPr>
          <p:cNvPr id="1162243" name="Rectangle 3"/>
          <p:cNvSpPr>
            <a:spLocks noGrp="1" noChangeArrowheads="1"/>
          </p:cNvSpPr>
          <p:nvPr>
            <p:ph type="body" idx="1"/>
          </p:nvPr>
        </p:nvSpPr>
        <p:spPr>
          <a:ln>
            <a:headEnd/>
            <a:tailEnd/>
          </a:ln>
        </p:spPr>
        <p:txBody>
          <a:bodyPr/>
          <a:lstStyle/>
          <a:p>
            <a:endParaRPr lang="en-US" dirty="0"/>
          </a:p>
        </p:txBody>
      </p:sp>
    </p:spTree>
    <p:extLst>
      <p:ext uri="{BB962C8B-B14F-4D97-AF65-F5344CB8AC3E}">
        <p14:creationId xmlns:p14="http://schemas.microsoft.com/office/powerpoint/2010/main" val="26664836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Copyright © 2005 M. E. Kabay.                                                            All rights reserved.</a:t>
            </a:r>
          </a:p>
        </p:txBody>
      </p:sp>
      <p:sp>
        <p:nvSpPr>
          <p:cNvPr id="5" name="Rectangle 7"/>
          <p:cNvSpPr>
            <a:spLocks noGrp="1" noChangeArrowheads="1"/>
          </p:cNvSpPr>
          <p:nvPr>
            <p:ph type="sldNum" sz="quarter" idx="5"/>
          </p:nvPr>
        </p:nvSpPr>
        <p:spPr>
          <a:ln/>
        </p:spPr>
        <p:txBody>
          <a:bodyPr/>
          <a:lstStyle/>
          <a:p>
            <a:fld id="{35753CA6-D635-4A35-9C53-6D1C14467972}" type="slidenum">
              <a:rPr lang="en-US"/>
              <a:pPr/>
              <a:t>39</a:t>
            </a:fld>
            <a:endParaRPr lang="en-US" sz="1300" dirty="0">
              <a:latin typeface="Times New Roman" pitchFamily="18" charset="0"/>
            </a:endParaRPr>
          </a:p>
        </p:txBody>
      </p:sp>
      <p:sp>
        <p:nvSpPr>
          <p:cNvPr id="1164290" name="Rectangle 2"/>
          <p:cNvSpPr>
            <a:spLocks noGrp="1" noRot="1" noChangeAspect="1" noChangeArrowheads="1" noTextEdit="1"/>
          </p:cNvSpPr>
          <p:nvPr>
            <p:ph type="sldImg"/>
          </p:nvPr>
        </p:nvSpPr>
        <p:spPr>
          <a:ln/>
        </p:spPr>
      </p:sp>
      <p:sp>
        <p:nvSpPr>
          <p:cNvPr id="1164291" name="Rectangle 3"/>
          <p:cNvSpPr>
            <a:spLocks noGrp="1" noChangeArrowheads="1"/>
          </p:cNvSpPr>
          <p:nvPr>
            <p:ph type="body" idx="1"/>
          </p:nvPr>
        </p:nvSpPr>
        <p:spPr>
          <a:ln>
            <a:headEnd/>
            <a:tailEnd/>
          </a:ln>
        </p:spPr>
        <p:txBody>
          <a:bodyPr/>
          <a:lstStyle/>
          <a:p>
            <a:endParaRPr lang="en-US" dirty="0"/>
          </a:p>
        </p:txBody>
      </p:sp>
    </p:spTree>
    <p:extLst>
      <p:ext uri="{BB962C8B-B14F-4D97-AF65-F5344CB8AC3E}">
        <p14:creationId xmlns:p14="http://schemas.microsoft.com/office/powerpoint/2010/main" val="107401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Copyright © 2005 M. E. Kabay.                                                            All rights reserved.</a:t>
            </a:r>
          </a:p>
        </p:txBody>
      </p:sp>
      <p:sp>
        <p:nvSpPr>
          <p:cNvPr id="5" name="Rectangle 7"/>
          <p:cNvSpPr>
            <a:spLocks noGrp="1" noChangeArrowheads="1"/>
          </p:cNvSpPr>
          <p:nvPr>
            <p:ph type="sldNum" sz="quarter" idx="5"/>
          </p:nvPr>
        </p:nvSpPr>
        <p:spPr>
          <a:ln/>
        </p:spPr>
        <p:txBody>
          <a:bodyPr/>
          <a:lstStyle/>
          <a:p>
            <a:fld id="{6D127C27-16B9-41DE-808E-7A3E50845BC4}" type="slidenum">
              <a:rPr lang="en-US"/>
              <a:pPr/>
              <a:t>4</a:t>
            </a:fld>
            <a:endParaRPr lang="en-US" sz="1300" dirty="0">
              <a:latin typeface="Times New Roman" pitchFamily="18" charset="0"/>
            </a:endParaRPr>
          </a:p>
        </p:txBody>
      </p:sp>
      <p:sp>
        <p:nvSpPr>
          <p:cNvPr id="1177602" name="Rectangle 2"/>
          <p:cNvSpPr>
            <a:spLocks noGrp="1" noRot="1" noChangeAspect="1" noChangeArrowheads="1" noTextEdit="1"/>
          </p:cNvSpPr>
          <p:nvPr>
            <p:ph type="sldImg"/>
          </p:nvPr>
        </p:nvSpPr>
        <p:spPr>
          <a:ln/>
        </p:spPr>
      </p:sp>
      <p:sp>
        <p:nvSpPr>
          <p:cNvPr id="1177603" name="Rectangle 3"/>
          <p:cNvSpPr>
            <a:spLocks noGrp="1" noChangeArrowheads="1"/>
          </p:cNvSpPr>
          <p:nvPr>
            <p:ph type="body" idx="1"/>
          </p:nvPr>
        </p:nvSpPr>
        <p:spPr>
          <a:ln>
            <a:headEnd/>
            <a:tailEnd/>
          </a:ln>
        </p:spPr>
        <p:txBody>
          <a:bodyPr/>
          <a:lstStyle/>
          <a:p>
            <a:endParaRPr lang="en-US" dirty="0"/>
          </a:p>
        </p:txBody>
      </p:sp>
    </p:spTree>
    <p:extLst>
      <p:ext uri="{BB962C8B-B14F-4D97-AF65-F5344CB8AC3E}">
        <p14:creationId xmlns:p14="http://schemas.microsoft.com/office/powerpoint/2010/main" val="3629422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Copyright © 2005 M. E. Kabay.                                                            All rights reserved.</a:t>
            </a:r>
          </a:p>
        </p:txBody>
      </p:sp>
      <p:sp>
        <p:nvSpPr>
          <p:cNvPr id="5" name="Rectangle 7"/>
          <p:cNvSpPr>
            <a:spLocks noGrp="1" noChangeArrowheads="1"/>
          </p:cNvSpPr>
          <p:nvPr>
            <p:ph type="sldNum" sz="quarter" idx="5"/>
          </p:nvPr>
        </p:nvSpPr>
        <p:spPr>
          <a:ln/>
        </p:spPr>
        <p:txBody>
          <a:bodyPr/>
          <a:lstStyle/>
          <a:p>
            <a:fld id="{EEF27AA7-E458-4892-9B10-C7E43526D5A5}" type="slidenum">
              <a:rPr lang="en-US"/>
              <a:pPr/>
              <a:t>40</a:t>
            </a:fld>
            <a:endParaRPr lang="en-US" sz="1300" dirty="0">
              <a:latin typeface="Times New Roman" pitchFamily="18" charset="0"/>
            </a:endParaRPr>
          </a:p>
        </p:txBody>
      </p:sp>
      <p:sp>
        <p:nvSpPr>
          <p:cNvPr id="1166338" name="Rectangle 2"/>
          <p:cNvSpPr>
            <a:spLocks noGrp="1" noRot="1" noChangeAspect="1" noChangeArrowheads="1" noTextEdit="1"/>
          </p:cNvSpPr>
          <p:nvPr>
            <p:ph type="sldImg"/>
          </p:nvPr>
        </p:nvSpPr>
        <p:spPr>
          <a:ln/>
        </p:spPr>
      </p:sp>
      <p:sp>
        <p:nvSpPr>
          <p:cNvPr id="1166339" name="Rectangle 3"/>
          <p:cNvSpPr>
            <a:spLocks noGrp="1" noChangeArrowheads="1"/>
          </p:cNvSpPr>
          <p:nvPr>
            <p:ph type="body" idx="1"/>
          </p:nvPr>
        </p:nvSpPr>
        <p:spPr>
          <a:ln>
            <a:headEnd/>
            <a:tailEnd/>
          </a:ln>
        </p:spPr>
        <p:txBody>
          <a:bodyPr/>
          <a:lstStyle/>
          <a:p>
            <a:endParaRPr lang="en-US" dirty="0"/>
          </a:p>
        </p:txBody>
      </p:sp>
    </p:spTree>
    <p:extLst>
      <p:ext uri="{BB962C8B-B14F-4D97-AF65-F5344CB8AC3E}">
        <p14:creationId xmlns:p14="http://schemas.microsoft.com/office/powerpoint/2010/main" val="32479932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Copyright © 2005 M. E. Kabay.                                                            All rights reserved.</a:t>
            </a:r>
          </a:p>
        </p:txBody>
      </p:sp>
      <p:sp>
        <p:nvSpPr>
          <p:cNvPr id="5" name="Rectangle 7"/>
          <p:cNvSpPr>
            <a:spLocks noGrp="1" noChangeArrowheads="1"/>
          </p:cNvSpPr>
          <p:nvPr>
            <p:ph type="sldNum" sz="quarter" idx="5"/>
          </p:nvPr>
        </p:nvSpPr>
        <p:spPr>
          <a:ln/>
        </p:spPr>
        <p:txBody>
          <a:bodyPr/>
          <a:lstStyle/>
          <a:p>
            <a:fld id="{35EF03FD-BA5B-47F5-9C3B-22A8E6A528B4}" type="slidenum">
              <a:rPr lang="en-US"/>
              <a:pPr/>
              <a:t>41</a:t>
            </a:fld>
            <a:endParaRPr lang="en-US" sz="1300" dirty="0">
              <a:latin typeface="Times New Roman" pitchFamily="18" charset="0"/>
            </a:endParaRPr>
          </a:p>
        </p:txBody>
      </p:sp>
      <p:sp>
        <p:nvSpPr>
          <p:cNvPr id="1170434" name="Rectangle 2"/>
          <p:cNvSpPr>
            <a:spLocks noGrp="1" noRot="1" noChangeAspect="1" noChangeArrowheads="1" noTextEdit="1"/>
          </p:cNvSpPr>
          <p:nvPr>
            <p:ph type="sldImg"/>
          </p:nvPr>
        </p:nvSpPr>
        <p:spPr>
          <a:ln/>
        </p:spPr>
      </p:sp>
      <p:sp>
        <p:nvSpPr>
          <p:cNvPr id="1170435" name="Rectangle 3"/>
          <p:cNvSpPr>
            <a:spLocks noGrp="1" noChangeArrowheads="1"/>
          </p:cNvSpPr>
          <p:nvPr>
            <p:ph type="body" idx="1"/>
          </p:nvPr>
        </p:nvSpPr>
        <p:spPr>
          <a:ln>
            <a:headEnd/>
            <a:tailEnd/>
          </a:ln>
        </p:spPr>
        <p:txBody>
          <a:bodyPr/>
          <a:lstStyle/>
          <a:p>
            <a:endParaRPr lang="en-US" dirty="0"/>
          </a:p>
        </p:txBody>
      </p:sp>
    </p:spTree>
    <p:extLst>
      <p:ext uri="{BB962C8B-B14F-4D97-AF65-F5344CB8AC3E}">
        <p14:creationId xmlns:p14="http://schemas.microsoft.com/office/powerpoint/2010/main" val="26874010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Copyright © 2005 M. E. Kabay.                                                            All rights reserved.</a:t>
            </a:r>
            <a:endParaRPr lang="en-US" dirty="0"/>
          </a:p>
        </p:txBody>
      </p:sp>
      <p:sp>
        <p:nvSpPr>
          <p:cNvPr id="5" name="Slide Number Placeholder 4"/>
          <p:cNvSpPr>
            <a:spLocks noGrp="1"/>
          </p:cNvSpPr>
          <p:nvPr>
            <p:ph type="sldNum" sz="quarter" idx="5"/>
          </p:nvPr>
        </p:nvSpPr>
        <p:spPr/>
        <p:txBody>
          <a:bodyPr/>
          <a:lstStyle/>
          <a:p>
            <a:fld id="{3DA8157F-C391-4FBB-8B1F-23FB8E57EC5A}" type="slidenum">
              <a:rPr lang="en-US" smtClean="0"/>
              <a:pPr/>
              <a:t>42</a:t>
            </a:fld>
            <a:endParaRPr lang="en-US" sz="1300" dirty="0">
              <a:latin typeface="Times New Roman" pitchFamily="18" charset="0"/>
            </a:endParaRPr>
          </a:p>
        </p:txBody>
      </p:sp>
    </p:spTree>
    <p:extLst>
      <p:ext uri="{BB962C8B-B14F-4D97-AF65-F5344CB8AC3E}">
        <p14:creationId xmlns:p14="http://schemas.microsoft.com/office/powerpoint/2010/main" val="28497919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Copyright © 2005 M. E. Kabay.                                                            All rights reserved.</a:t>
            </a:r>
            <a:endParaRPr lang="en-US" dirty="0"/>
          </a:p>
        </p:txBody>
      </p:sp>
      <p:sp>
        <p:nvSpPr>
          <p:cNvPr id="5" name="Slide Number Placeholder 4"/>
          <p:cNvSpPr>
            <a:spLocks noGrp="1"/>
          </p:cNvSpPr>
          <p:nvPr>
            <p:ph type="sldNum" sz="quarter" idx="5"/>
          </p:nvPr>
        </p:nvSpPr>
        <p:spPr/>
        <p:txBody>
          <a:bodyPr/>
          <a:lstStyle/>
          <a:p>
            <a:fld id="{3DA8157F-C391-4FBB-8B1F-23FB8E57EC5A}" type="slidenum">
              <a:rPr lang="en-US" smtClean="0"/>
              <a:pPr/>
              <a:t>43</a:t>
            </a:fld>
            <a:endParaRPr lang="en-US" sz="1300" dirty="0">
              <a:latin typeface="Times New Roman" pitchFamily="18" charset="0"/>
            </a:endParaRPr>
          </a:p>
        </p:txBody>
      </p:sp>
    </p:spTree>
    <p:extLst>
      <p:ext uri="{BB962C8B-B14F-4D97-AF65-F5344CB8AC3E}">
        <p14:creationId xmlns:p14="http://schemas.microsoft.com/office/powerpoint/2010/main" val="196733280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Copyright © 2005 M. E. Kabay.                                                            All rights reserved.</a:t>
            </a:r>
            <a:endParaRPr lang="en-US" dirty="0"/>
          </a:p>
        </p:txBody>
      </p:sp>
      <p:sp>
        <p:nvSpPr>
          <p:cNvPr id="5" name="Slide Number Placeholder 4"/>
          <p:cNvSpPr>
            <a:spLocks noGrp="1"/>
          </p:cNvSpPr>
          <p:nvPr>
            <p:ph type="sldNum" sz="quarter" idx="5"/>
          </p:nvPr>
        </p:nvSpPr>
        <p:spPr/>
        <p:txBody>
          <a:bodyPr/>
          <a:lstStyle/>
          <a:p>
            <a:fld id="{3DA8157F-C391-4FBB-8B1F-23FB8E57EC5A}" type="slidenum">
              <a:rPr lang="en-US" smtClean="0"/>
              <a:pPr/>
              <a:t>44</a:t>
            </a:fld>
            <a:endParaRPr lang="en-US" sz="1300" dirty="0">
              <a:latin typeface="Times New Roman" pitchFamily="18" charset="0"/>
            </a:endParaRPr>
          </a:p>
        </p:txBody>
      </p:sp>
    </p:spTree>
    <p:extLst>
      <p:ext uri="{BB962C8B-B14F-4D97-AF65-F5344CB8AC3E}">
        <p14:creationId xmlns:p14="http://schemas.microsoft.com/office/powerpoint/2010/main" val="252583358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Copyright © 2005 M. E. Kabay.                                                            All rights reserved.</a:t>
            </a:r>
          </a:p>
        </p:txBody>
      </p:sp>
      <p:sp>
        <p:nvSpPr>
          <p:cNvPr id="5" name="Rectangle 7"/>
          <p:cNvSpPr>
            <a:spLocks noGrp="1" noChangeArrowheads="1"/>
          </p:cNvSpPr>
          <p:nvPr>
            <p:ph type="sldNum" sz="quarter" idx="5"/>
          </p:nvPr>
        </p:nvSpPr>
        <p:spPr>
          <a:ln/>
        </p:spPr>
        <p:txBody>
          <a:bodyPr/>
          <a:lstStyle/>
          <a:p>
            <a:fld id="{C0794145-B969-4269-B21A-D36E213A09EC}" type="slidenum">
              <a:rPr lang="en-US"/>
              <a:pPr/>
              <a:t>45</a:t>
            </a:fld>
            <a:endParaRPr lang="en-US" sz="1300" dirty="0">
              <a:latin typeface="Times New Roman" pitchFamily="18" charset="0"/>
            </a:endParaRPr>
          </a:p>
        </p:txBody>
      </p:sp>
      <p:sp>
        <p:nvSpPr>
          <p:cNvPr id="1187842" name="Rectangle 2"/>
          <p:cNvSpPr>
            <a:spLocks noGrp="1" noRot="1" noChangeAspect="1" noChangeArrowheads="1" noTextEdit="1"/>
          </p:cNvSpPr>
          <p:nvPr>
            <p:ph type="sldImg"/>
          </p:nvPr>
        </p:nvSpPr>
        <p:spPr>
          <a:ln/>
        </p:spPr>
      </p:sp>
      <p:sp>
        <p:nvSpPr>
          <p:cNvPr id="1187843" name="Rectangle 3"/>
          <p:cNvSpPr>
            <a:spLocks noGrp="1" noChangeArrowheads="1"/>
          </p:cNvSpPr>
          <p:nvPr>
            <p:ph type="body" idx="1"/>
          </p:nvPr>
        </p:nvSpPr>
        <p:spPr>
          <a:ln>
            <a:headEnd/>
            <a:tailEnd/>
          </a:ln>
        </p:spPr>
        <p:txBody>
          <a:bodyPr/>
          <a:lstStyle/>
          <a:p>
            <a:endParaRPr lang="en-US" dirty="0"/>
          </a:p>
        </p:txBody>
      </p:sp>
    </p:spTree>
    <p:extLst>
      <p:ext uri="{BB962C8B-B14F-4D97-AF65-F5344CB8AC3E}">
        <p14:creationId xmlns:p14="http://schemas.microsoft.com/office/powerpoint/2010/main" val="33015119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Copyright © 2005 M. E. Kabay.                                                            All rights reserved.</a:t>
            </a:r>
          </a:p>
        </p:txBody>
      </p:sp>
      <p:sp>
        <p:nvSpPr>
          <p:cNvPr id="5" name="Rectangle 7"/>
          <p:cNvSpPr>
            <a:spLocks noGrp="1" noChangeArrowheads="1"/>
          </p:cNvSpPr>
          <p:nvPr>
            <p:ph type="sldNum" sz="quarter" idx="5"/>
          </p:nvPr>
        </p:nvSpPr>
        <p:spPr>
          <a:ln/>
        </p:spPr>
        <p:txBody>
          <a:bodyPr/>
          <a:lstStyle/>
          <a:p>
            <a:fld id="{05D7CCCD-1646-4B48-9B7A-AE4D53CCC064}" type="slidenum">
              <a:rPr lang="en-US"/>
              <a:pPr/>
              <a:t>46</a:t>
            </a:fld>
            <a:endParaRPr lang="en-US" sz="1300" dirty="0">
              <a:latin typeface="Times New Roman" pitchFamily="18" charset="0"/>
            </a:endParaRPr>
          </a:p>
        </p:txBody>
      </p:sp>
      <p:sp>
        <p:nvSpPr>
          <p:cNvPr id="1062914" name="Rectangle 2"/>
          <p:cNvSpPr>
            <a:spLocks noGrp="1" noRot="1" noChangeAspect="1" noChangeArrowheads="1" noTextEdit="1"/>
          </p:cNvSpPr>
          <p:nvPr>
            <p:ph type="sldImg"/>
          </p:nvPr>
        </p:nvSpPr>
        <p:spPr>
          <a:ln/>
        </p:spPr>
      </p:sp>
      <p:sp>
        <p:nvSpPr>
          <p:cNvPr id="1062915" name="Rectangle 3"/>
          <p:cNvSpPr>
            <a:spLocks noGrp="1" noChangeArrowheads="1"/>
          </p:cNvSpPr>
          <p:nvPr>
            <p:ph type="body" idx="1"/>
          </p:nvPr>
        </p:nvSpPr>
        <p:spPr>
          <a:ln>
            <a:headEnd/>
            <a:tailEnd/>
          </a:ln>
        </p:spPr>
        <p:txBody>
          <a:bodyPr/>
          <a:lstStyle/>
          <a:p>
            <a:endParaRPr lang="en-US" dirty="0"/>
          </a:p>
        </p:txBody>
      </p:sp>
    </p:spTree>
    <p:extLst>
      <p:ext uri="{BB962C8B-B14F-4D97-AF65-F5344CB8AC3E}">
        <p14:creationId xmlns:p14="http://schemas.microsoft.com/office/powerpoint/2010/main" val="256528621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Copyright © 2005 M. E. Kabay.                                                            All rights reserved.</a:t>
            </a:r>
          </a:p>
        </p:txBody>
      </p:sp>
      <p:sp>
        <p:nvSpPr>
          <p:cNvPr id="5" name="Rectangle 7"/>
          <p:cNvSpPr>
            <a:spLocks noGrp="1" noChangeArrowheads="1"/>
          </p:cNvSpPr>
          <p:nvPr>
            <p:ph type="sldNum" sz="quarter" idx="5"/>
          </p:nvPr>
        </p:nvSpPr>
        <p:spPr>
          <a:ln/>
        </p:spPr>
        <p:txBody>
          <a:bodyPr/>
          <a:lstStyle/>
          <a:p>
            <a:fld id="{D5F0B964-3525-43AE-88ED-D59F2B3782FB}" type="slidenum">
              <a:rPr lang="en-US"/>
              <a:pPr/>
              <a:t>47</a:t>
            </a:fld>
            <a:endParaRPr lang="en-US" sz="1300" dirty="0">
              <a:latin typeface="Times New Roman" pitchFamily="18" charset="0"/>
            </a:endParaRPr>
          </a:p>
        </p:txBody>
      </p:sp>
      <p:sp>
        <p:nvSpPr>
          <p:cNvPr id="1219586" name="Rectangle 2"/>
          <p:cNvSpPr>
            <a:spLocks noGrp="1" noRot="1" noChangeAspect="1" noChangeArrowheads="1" noTextEdit="1"/>
          </p:cNvSpPr>
          <p:nvPr>
            <p:ph type="sldImg"/>
          </p:nvPr>
        </p:nvSpPr>
        <p:spPr>
          <a:ln/>
        </p:spPr>
      </p:sp>
      <p:sp>
        <p:nvSpPr>
          <p:cNvPr id="1219587" name="Rectangle 3"/>
          <p:cNvSpPr>
            <a:spLocks noGrp="1" noChangeArrowheads="1"/>
          </p:cNvSpPr>
          <p:nvPr>
            <p:ph type="body" idx="1"/>
          </p:nvPr>
        </p:nvSpPr>
        <p:spPr>
          <a:ln>
            <a:headEnd/>
            <a:tailEnd/>
          </a:ln>
        </p:spPr>
        <p:txBody>
          <a:bodyPr/>
          <a:lstStyle/>
          <a:p>
            <a:endParaRPr lang="en-US" dirty="0"/>
          </a:p>
        </p:txBody>
      </p:sp>
    </p:spTree>
    <p:extLst>
      <p:ext uri="{BB962C8B-B14F-4D97-AF65-F5344CB8AC3E}">
        <p14:creationId xmlns:p14="http://schemas.microsoft.com/office/powerpoint/2010/main" val="202084584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Copyright © 2005 M. E. Kabay.                                                            All rights reserved.</a:t>
            </a:r>
          </a:p>
        </p:txBody>
      </p:sp>
      <p:sp>
        <p:nvSpPr>
          <p:cNvPr id="5" name="Rectangle 7"/>
          <p:cNvSpPr>
            <a:spLocks noGrp="1" noChangeArrowheads="1"/>
          </p:cNvSpPr>
          <p:nvPr>
            <p:ph type="sldNum" sz="quarter" idx="5"/>
          </p:nvPr>
        </p:nvSpPr>
        <p:spPr>
          <a:ln/>
        </p:spPr>
        <p:txBody>
          <a:bodyPr/>
          <a:lstStyle/>
          <a:p>
            <a:fld id="{6D84789B-B01E-4000-9DBF-F7B119BE1740}" type="slidenum">
              <a:rPr lang="en-US"/>
              <a:pPr/>
              <a:t>48</a:t>
            </a:fld>
            <a:endParaRPr lang="en-US" sz="1300" dirty="0">
              <a:latin typeface="Times New Roman" pitchFamily="18" charset="0"/>
            </a:endParaRPr>
          </a:p>
        </p:txBody>
      </p:sp>
      <p:sp>
        <p:nvSpPr>
          <p:cNvPr id="1214466" name="Rectangle 2"/>
          <p:cNvSpPr>
            <a:spLocks noGrp="1" noRot="1" noChangeAspect="1" noChangeArrowheads="1" noTextEdit="1"/>
          </p:cNvSpPr>
          <p:nvPr>
            <p:ph type="sldImg"/>
          </p:nvPr>
        </p:nvSpPr>
        <p:spPr>
          <a:ln/>
        </p:spPr>
      </p:sp>
      <p:sp>
        <p:nvSpPr>
          <p:cNvPr id="1214467" name="Rectangle 3"/>
          <p:cNvSpPr>
            <a:spLocks noGrp="1" noChangeArrowheads="1"/>
          </p:cNvSpPr>
          <p:nvPr>
            <p:ph type="body" idx="1"/>
          </p:nvPr>
        </p:nvSpPr>
        <p:spPr>
          <a:ln>
            <a:headEnd/>
            <a:tailEnd/>
          </a:ln>
        </p:spPr>
        <p:txBody>
          <a:bodyPr/>
          <a:lstStyle/>
          <a:p>
            <a:endParaRPr lang="en-US" dirty="0"/>
          </a:p>
        </p:txBody>
      </p:sp>
    </p:spTree>
    <p:extLst>
      <p:ext uri="{BB962C8B-B14F-4D97-AF65-F5344CB8AC3E}">
        <p14:creationId xmlns:p14="http://schemas.microsoft.com/office/powerpoint/2010/main" val="199225418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Copyright © 2005 M. E. Kabay.                                                            All rights reserved.</a:t>
            </a:r>
          </a:p>
        </p:txBody>
      </p:sp>
      <p:sp>
        <p:nvSpPr>
          <p:cNvPr id="5" name="Rectangle 7"/>
          <p:cNvSpPr>
            <a:spLocks noGrp="1" noChangeArrowheads="1"/>
          </p:cNvSpPr>
          <p:nvPr>
            <p:ph type="sldNum" sz="quarter" idx="5"/>
          </p:nvPr>
        </p:nvSpPr>
        <p:spPr>
          <a:ln/>
        </p:spPr>
        <p:txBody>
          <a:bodyPr/>
          <a:lstStyle/>
          <a:p>
            <a:fld id="{D0507B0E-078C-42F3-80E7-D221452A7A03}" type="slidenum">
              <a:rPr lang="en-US"/>
              <a:pPr/>
              <a:t>49</a:t>
            </a:fld>
            <a:endParaRPr lang="en-US" sz="1300" dirty="0">
              <a:latin typeface="Times New Roman" pitchFamily="18" charset="0"/>
            </a:endParaRPr>
          </a:p>
        </p:txBody>
      </p:sp>
      <p:sp>
        <p:nvSpPr>
          <p:cNvPr id="743426" name="Rectangle 2"/>
          <p:cNvSpPr>
            <a:spLocks noGrp="1" noRot="1" noChangeAspect="1" noChangeArrowheads="1" noTextEdit="1"/>
          </p:cNvSpPr>
          <p:nvPr>
            <p:ph type="sldImg"/>
          </p:nvPr>
        </p:nvSpPr>
        <p:spPr>
          <a:ln/>
        </p:spPr>
      </p:sp>
      <p:sp>
        <p:nvSpPr>
          <p:cNvPr id="743427" name="Rectangle 3"/>
          <p:cNvSpPr>
            <a:spLocks noGrp="1" noChangeArrowheads="1"/>
          </p:cNvSpPr>
          <p:nvPr>
            <p:ph type="body" idx="1"/>
          </p:nvPr>
        </p:nvSpPr>
        <p:spPr>
          <a:ln>
            <a:headEnd/>
            <a:tailEnd/>
          </a:ln>
        </p:spPr>
        <p:txBody>
          <a:bodyPr/>
          <a:lstStyle/>
          <a:p>
            <a:endParaRPr lang="en-US" dirty="0"/>
          </a:p>
        </p:txBody>
      </p:sp>
    </p:spTree>
    <p:extLst>
      <p:ext uri="{BB962C8B-B14F-4D97-AF65-F5344CB8AC3E}">
        <p14:creationId xmlns:p14="http://schemas.microsoft.com/office/powerpoint/2010/main" val="2121473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Copyright © 2005 M. E. Kabay.                                                            All rights reserved.</a:t>
            </a:r>
          </a:p>
        </p:txBody>
      </p:sp>
      <p:sp>
        <p:nvSpPr>
          <p:cNvPr id="5" name="Rectangle 7"/>
          <p:cNvSpPr>
            <a:spLocks noGrp="1" noChangeArrowheads="1"/>
          </p:cNvSpPr>
          <p:nvPr>
            <p:ph type="sldNum" sz="quarter" idx="5"/>
          </p:nvPr>
        </p:nvSpPr>
        <p:spPr>
          <a:ln/>
        </p:spPr>
        <p:txBody>
          <a:bodyPr/>
          <a:lstStyle/>
          <a:p>
            <a:fld id="{ACB445FF-E30C-4607-A2FA-798766D35AD1}" type="slidenum">
              <a:rPr lang="en-US"/>
              <a:pPr/>
              <a:t>5</a:t>
            </a:fld>
            <a:endParaRPr lang="en-US" sz="1300" dirty="0">
              <a:latin typeface="Times New Roman" pitchFamily="18" charset="0"/>
            </a:endParaRPr>
          </a:p>
        </p:txBody>
      </p:sp>
      <p:sp>
        <p:nvSpPr>
          <p:cNvPr id="1178626" name="Rectangle 2"/>
          <p:cNvSpPr>
            <a:spLocks noGrp="1" noRot="1" noChangeAspect="1" noChangeArrowheads="1" noTextEdit="1"/>
          </p:cNvSpPr>
          <p:nvPr>
            <p:ph type="sldImg"/>
          </p:nvPr>
        </p:nvSpPr>
        <p:spPr>
          <a:ln/>
        </p:spPr>
      </p:sp>
      <p:sp>
        <p:nvSpPr>
          <p:cNvPr id="1178627" name="Rectangle 3"/>
          <p:cNvSpPr>
            <a:spLocks noGrp="1" noChangeArrowheads="1"/>
          </p:cNvSpPr>
          <p:nvPr>
            <p:ph type="body" idx="1"/>
          </p:nvPr>
        </p:nvSpPr>
        <p:spPr>
          <a:ln>
            <a:headEnd/>
            <a:tailEnd/>
          </a:ln>
        </p:spPr>
        <p:txBody>
          <a:bodyPr/>
          <a:lstStyle/>
          <a:p>
            <a:endParaRPr lang="en-US" dirty="0"/>
          </a:p>
        </p:txBody>
      </p:sp>
    </p:spTree>
    <p:extLst>
      <p:ext uri="{BB962C8B-B14F-4D97-AF65-F5344CB8AC3E}">
        <p14:creationId xmlns:p14="http://schemas.microsoft.com/office/powerpoint/2010/main" val="2280422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Copyright © 2005 M. E. Kabay.                                                            All rights reserved.</a:t>
            </a:r>
          </a:p>
        </p:txBody>
      </p:sp>
      <p:sp>
        <p:nvSpPr>
          <p:cNvPr id="5" name="Rectangle 7"/>
          <p:cNvSpPr>
            <a:spLocks noGrp="1" noChangeArrowheads="1"/>
          </p:cNvSpPr>
          <p:nvPr>
            <p:ph type="sldNum" sz="quarter" idx="5"/>
          </p:nvPr>
        </p:nvSpPr>
        <p:spPr>
          <a:ln/>
        </p:spPr>
        <p:txBody>
          <a:bodyPr/>
          <a:lstStyle/>
          <a:p>
            <a:fld id="{28D76A46-0A10-45CC-BB1A-62B76C10518F}" type="slidenum">
              <a:rPr lang="en-US"/>
              <a:pPr/>
              <a:t>6</a:t>
            </a:fld>
            <a:endParaRPr lang="en-US" sz="1300" dirty="0">
              <a:latin typeface="Times New Roman" pitchFamily="18" charset="0"/>
            </a:endParaRPr>
          </a:p>
        </p:txBody>
      </p:sp>
      <p:sp>
        <p:nvSpPr>
          <p:cNvPr id="1179650" name="Rectangle 2"/>
          <p:cNvSpPr>
            <a:spLocks noGrp="1" noRot="1" noChangeAspect="1" noChangeArrowheads="1" noTextEdit="1"/>
          </p:cNvSpPr>
          <p:nvPr>
            <p:ph type="sldImg"/>
          </p:nvPr>
        </p:nvSpPr>
        <p:spPr>
          <a:ln/>
        </p:spPr>
      </p:sp>
      <p:sp>
        <p:nvSpPr>
          <p:cNvPr id="1179651" name="Rectangle 3"/>
          <p:cNvSpPr>
            <a:spLocks noGrp="1" noChangeArrowheads="1"/>
          </p:cNvSpPr>
          <p:nvPr>
            <p:ph type="body" idx="1"/>
          </p:nvPr>
        </p:nvSpPr>
        <p:spPr>
          <a:ln>
            <a:headEnd/>
            <a:tailEnd/>
          </a:ln>
        </p:spPr>
        <p:txBody>
          <a:bodyPr/>
          <a:lstStyle/>
          <a:p>
            <a:endParaRPr lang="en-US" dirty="0"/>
          </a:p>
        </p:txBody>
      </p:sp>
    </p:spTree>
    <p:extLst>
      <p:ext uri="{BB962C8B-B14F-4D97-AF65-F5344CB8AC3E}">
        <p14:creationId xmlns:p14="http://schemas.microsoft.com/office/powerpoint/2010/main" val="829932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Copyright © 2005 M. E. Kabay.                                                            All rights reserved.</a:t>
            </a:r>
          </a:p>
        </p:txBody>
      </p:sp>
      <p:sp>
        <p:nvSpPr>
          <p:cNvPr id="5" name="Rectangle 7"/>
          <p:cNvSpPr>
            <a:spLocks noGrp="1" noChangeArrowheads="1"/>
          </p:cNvSpPr>
          <p:nvPr>
            <p:ph type="sldNum" sz="quarter" idx="5"/>
          </p:nvPr>
        </p:nvSpPr>
        <p:spPr>
          <a:ln/>
        </p:spPr>
        <p:txBody>
          <a:bodyPr/>
          <a:lstStyle/>
          <a:p>
            <a:fld id="{2998D6A7-418E-42F4-AADC-FB0E1AD47027}" type="slidenum">
              <a:rPr lang="en-US"/>
              <a:pPr/>
              <a:t>7</a:t>
            </a:fld>
            <a:endParaRPr lang="en-US" sz="1300" dirty="0">
              <a:latin typeface="Times New Roman" pitchFamily="18" charset="0"/>
            </a:endParaRPr>
          </a:p>
        </p:txBody>
      </p:sp>
      <p:sp>
        <p:nvSpPr>
          <p:cNvPr id="1210370" name="Rectangle 2"/>
          <p:cNvSpPr>
            <a:spLocks noGrp="1" noRot="1" noChangeAspect="1" noChangeArrowheads="1" noTextEdit="1"/>
          </p:cNvSpPr>
          <p:nvPr>
            <p:ph type="sldImg"/>
          </p:nvPr>
        </p:nvSpPr>
        <p:spPr>
          <a:ln/>
        </p:spPr>
      </p:sp>
      <p:sp>
        <p:nvSpPr>
          <p:cNvPr id="1210371" name="Rectangle 3"/>
          <p:cNvSpPr>
            <a:spLocks noGrp="1" noChangeArrowheads="1"/>
          </p:cNvSpPr>
          <p:nvPr>
            <p:ph type="body" idx="1"/>
          </p:nvPr>
        </p:nvSpPr>
        <p:spPr>
          <a:ln>
            <a:headEnd/>
            <a:tailEnd/>
          </a:ln>
        </p:spPr>
        <p:txBody>
          <a:bodyPr/>
          <a:lstStyle/>
          <a:p>
            <a:endParaRPr lang="en-US" dirty="0"/>
          </a:p>
        </p:txBody>
      </p:sp>
    </p:spTree>
    <p:extLst>
      <p:ext uri="{BB962C8B-B14F-4D97-AF65-F5344CB8AC3E}">
        <p14:creationId xmlns:p14="http://schemas.microsoft.com/office/powerpoint/2010/main" val="421406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Copyright © 2005 M. E. Kabay.                                                            All rights reserved.</a:t>
            </a:r>
          </a:p>
        </p:txBody>
      </p:sp>
      <p:sp>
        <p:nvSpPr>
          <p:cNvPr id="5" name="Rectangle 7"/>
          <p:cNvSpPr>
            <a:spLocks noGrp="1" noChangeArrowheads="1"/>
          </p:cNvSpPr>
          <p:nvPr>
            <p:ph type="sldNum" sz="quarter" idx="5"/>
          </p:nvPr>
        </p:nvSpPr>
        <p:spPr>
          <a:ln/>
        </p:spPr>
        <p:txBody>
          <a:bodyPr/>
          <a:lstStyle/>
          <a:p>
            <a:fld id="{5B8AA07E-5B1A-482A-AA54-78F85F7E5CDE}" type="slidenum">
              <a:rPr lang="en-US"/>
              <a:pPr/>
              <a:t>8</a:t>
            </a:fld>
            <a:endParaRPr lang="en-US" sz="1300" dirty="0">
              <a:latin typeface="Times New Roman" pitchFamily="18" charset="0"/>
            </a:endParaRPr>
          </a:p>
        </p:txBody>
      </p:sp>
      <p:sp>
        <p:nvSpPr>
          <p:cNvPr id="1196034" name="Rectangle 2"/>
          <p:cNvSpPr>
            <a:spLocks noGrp="1" noRot="1" noChangeAspect="1" noChangeArrowheads="1" noTextEdit="1"/>
          </p:cNvSpPr>
          <p:nvPr>
            <p:ph type="sldImg"/>
          </p:nvPr>
        </p:nvSpPr>
        <p:spPr>
          <a:ln/>
        </p:spPr>
      </p:sp>
      <p:sp>
        <p:nvSpPr>
          <p:cNvPr id="1196035" name="Rectangle 3"/>
          <p:cNvSpPr>
            <a:spLocks noGrp="1" noChangeArrowheads="1"/>
          </p:cNvSpPr>
          <p:nvPr>
            <p:ph type="body" idx="1"/>
          </p:nvPr>
        </p:nvSpPr>
        <p:spPr>
          <a:ln>
            <a:headEnd/>
            <a:tailEnd/>
          </a:ln>
        </p:spPr>
        <p:txBody>
          <a:bodyPr/>
          <a:lstStyle/>
          <a:p>
            <a:endParaRPr lang="en-US" dirty="0"/>
          </a:p>
        </p:txBody>
      </p:sp>
    </p:spTree>
    <p:extLst>
      <p:ext uri="{BB962C8B-B14F-4D97-AF65-F5344CB8AC3E}">
        <p14:creationId xmlns:p14="http://schemas.microsoft.com/office/powerpoint/2010/main" val="15062674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Copyright © 2005 M. E. Kabay.                                                            All rights reserved.</a:t>
            </a:r>
          </a:p>
        </p:txBody>
      </p:sp>
      <p:sp>
        <p:nvSpPr>
          <p:cNvPr id="5" name="Rectangle 7"/>
          <p:cNvSpPr>
            <a:spLocks noGrp="1" noChangeArrowheads="1"/>
          </p:cNvSpPr>
          <p:nvPr>
            <p:ph type="sldNum" sz="quarter" idx="5"/>
          </p:nvPr>
        </p:nvSpPr>
        <p:spPr>
          <a:ln/>
        </p:spPr>
        <p:txBody>
          <a:bodyPr/>
          <a:lstStyle/>
          <a:p>
            <a:fld id="{2D5002B2-5B13-4B6B-8A15-20C48944D62B}" type="slidenum">
              <a:rPr lang="en-US"/>
              <a:pPr/>
              <a:t>9</a:t>
            </a:fld>
            <a:endParaRPr lang="en-US" sz="1300" dirty="0">
              <a:latin typeface="Times New Roman" pitchFamily="18" charset="0"/>
            </a:endParaRPr>
          </a:p>
        </p:txBody>
      </p:sp>
      <p:sp>
        <p:nvSpPr>
          <p:cNvPr id="1180674" name="Rectangle 2"/>
          <p:cNvSpPr>
            <a:spLocks noGrp="1" noRot="1" noChangeAspect="1" noChangeArrowheads="1" noTextEdit="1"/>
          </p:cNvSpPr>
          <p:nvPr>
            <p:ph type="sldImg"/>
          </p:nvPr>
        </p:nvSpPr>
        <p:spPr>
          <a:ln/>
        </p:spPr>
      </p:sp>
      <p:sp>
        <p:nvSpPr>
          <p:cNvPr id="1180675" name="Rectangle 3"/>
          <p:cNvSpPr>
            <a:spLocks noGrp="1" noChangeArrowheads="1"/>
          </p:cNvSpPr>
          <p:nvPr>
            <p:ph type="body" idx="1"/>
          </p:nvPr>
        </p:nvSpPr>
        <p:spPr>
          <a:ln>
            <a:headEnd/>
            <a:tailEnd/>
          </a:ln>
        </p:spPr>
        <p:txBody>
          <a:bodyPr/>
          <a:lstStyle/>
          <a:p>
            <a:endParaRPr lang="en-US" dirty="0"/>
          </a:p>
        </p:txBody>
      </p:sp>
    </p:spTree>
    <p:extLst>
      <p:ext uri="{BB962C8B-B14F-4D97-AF65-F5344CB8AC3E}">
        <p14:creationId xmlns:p14="http://schemas.microsoft.com/office/powerpoint/2010/main" val="348725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2700" y="152400"/>
            <a:ext cx="1790700" cy="6172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90600" y="152400"/>
            <a:ext cx="5219700" cy="6172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90600" y="1676400"/>
            <a:ext cx="3505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3505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AFD00"/>
        </a:solidFill>
        <a:effectLst/>
      </p:bgPr>
    </p:bg>
    <p:spTree>
      <p:nvGrpSpPr>
        <p:cNvPr id="1" name=""/>
        <p:cNvGrpSpPr/>
        <p:nvPr/>
      </p:nvGrpSpPr>
      <p:grpSpPr>
        <a:xfrm>
          <a:off x="0" y="0"/>
          <a:ext cx="0" cy="0"/>
          <a:chOff x="0" y="0"/>
          <a:chExt cx="0" cy="0"/>
        </a:xfrm>
      </p:grpSpPr>
      <p:sp>
        <p:nvSpPr>
          <p:cNvPr id="889858" name="Rectangle 2"/>
          <p:cNvSpPr>
            <a:spLocks noGrp="1" noChangeArrowheads="1"/>
          </p:cNvSpPr>
          <p:nvPr>
            <p:ph type="title"/>
          </p:nvPr>
        </p:nvSpPr>
        <p:spPr bwMode="auto">
          <a:xfrm>
            <a:off x="990600" y="152400"/>
            <a:ext cx="7162800" cy="1143000"/>
          </a:xfrm>
          <a:prstGeom prst="rect">
            <a:avLst/>
          </a:prstGeom>
          <a:noFill/>
          <a:ln w="12700">
            <a:noFill/>
            <a:miter lim="800000"/>
            <a:headEnd/>
            <a:tailEnd/>
          </a:ln>
          <a:effectLst/>
        </p:spPr>
        <p:txBody>
          <a:bodyPr vert="horz" wrap="square" lIns="90488" tIns="44450" rIns="90488" bIns="44450" numCol="1" anchor="ctr" anchorCtr="0" compatLnSpc="1">
            <a:prstTxWarp prst="textNoShape">
              <a:avLst/>
            </a:prstTxWarp>
          </a:bodyPr>
          <a:lstStyle/>
          <a:p>
            <a:pPr lvl="0"/>
            <a:r>
              <a:rPr lang="en-US"/>
              <a:t>SLIDE TITLE</a:t>
            </a:r>
          </a:p>
        </p:txBody>
      </p:sp>
      <p:sp>
        <p:nvSpPr>
          <p:cNvPr id="889859" name="Rectangle 3"/>
          <p:cNvSpPr>
            <a:spLocks noGrp="1" noChangeArrowheads="1"/>
          </p:cNvSpPr>
          <p:nvPr>
            <p:ph type="body" idx="1"/>
          </p:nvPr>
        </p:nvSpPr>
        <p:spPr bwMode="auto">
          <a:xfrm>
            <a:off x="990600" y="1676400"/>
            <a:ext cx="7162800" cy="46482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a:t>Body Text</a:t>
            </a:r>
          </a:p>
          <a:p>
            <a:pPr lvl="1"/>
            <a:r>
              <a:rPr lang="en-US"/>
              <a:t>Second Level</a:t>
            </a:r>
          </a:p>
          <a:p>
            <a:pPr lvl="2"/>
            <a:r>
              <a:rPr lang="en-US"/>
              <a:t>Third Level</a:t>
            </a:r>
          </a:p>
          <a:p>
            <a:pPr lvl="3"/>
            <a:r>
              <a:rPr lang="en-US"/>
              <a:t>Fourth Level</a:t>
            </a:r>
          </a:p>
          <a:p>
            <a:pPr lvl="4"/>
            <a:r>
              <a:rPr lang="en-US"/>
              <a:t>Fifth Level</a:t>
            </a:r>
          </a:p>
        </p:txBody>
      </p:sp>
      <p:sp>
        <p:nvSpPr>
          <p:cNvPr id="889860" name="Rectangle 4"/>
          <p:cNvSpPr>
            <a:spLocks noChangeArrowheads="1"/>
          </p:cNvSpPr>
          <p:nvPr/>
        </p:nvSpPr>
        <p:spPr bwMode="auto">
          <a:xfrm>
            <a:off x="0" y="6494463"/>
            <a:ext cx="460375" cy="363537"/>
          </a:xfrm>
          <a:prstGeom prst="rect">
            <a:avLst/>
          </a:prstGeom>
          <a:noFill/>
          <a:ln w="12700">
            <a:noFill/>
            <a:miter lim="800000"/>
            <a:headEnd/>
            <a:tailEnd/>
          </a:ln>
          <a:effectLst/>
        </p:spPr>
        <p:txBody>
          <a:bodyPr wrap="none" lIns="90488" tIns="44450" rIns="90488" bIns="44450">
            <a:spAutoFit/>
          </a:bodyPr>
          <a:lstStyle/>
          <a:p>
            <a:pPr algn="l"/>
            <a:fld id="{0D282917-3DE9-4613-BEE7-04744B99DEE0}" type="slidenum">
              <a:rPr lang="en-US" sz="1800"/>
              <a:pPr algn="l"/>
              <a:t>‹#›</a:t>
            </a:fld>
            <a:endParaRPr lang="en-US" sz="1800" dirty="0"/>
          </a:p>
        </p:txBody>
      </p:sp>
      <p:sp>
        <p:nvSpPr>
          <p:cNvPr id="889861" name="Text Box 5"/>
          <p:cNvSpPr txBox="1">
            <a:spLocks noChangeArrowheads="1"/>
          </p:cNvSpPr>
          <p:nvPr/>
        </p:nvSpPr>
        <p:spPr bwMode="auto">
          <a:xfrm>
            <a:off x="8839200" y="152400"/>
            <a:ext cx="184150" cy="457200"/>
          </a:xfrm>
          <a:prstGeom prst="rect">
            <a:avLst/>
          </a:prstGeom>
          <a:noFill/>
          <a:ln w="12700">
            <a:noFill/>
            <a:miter lim="800000"/>
            <a:headEnd type="none" w="sm" len="sm"/>
            <a:tailEnd type="none" w="sm" len="sm"/>
          </a:ln>
          <a:effectLst/>
        </p:spPr>
        <p:txBody>
          <a:bodyPr wrap="none">
            <a:spAutoFit/>
          </a:bodyPr>
          <a:lstStyle/>
          <a:p>
            <a:pPr algn="l"/>
            <a:endParaRPr lang="en-US" sz="2400" b="0" dirty="0">
              <a:latin typeface="Times New Roman" pitchFamily="18" charset="0"/>
            </a:endParaRPr>
          </a:p>
        </p:txBody>
      </p:sp>
      <p:sp>
        <p:nvSpPr>
          <p:cNvPr id="889863" name="Text Box 7"/>
          <p:cNvSpPr txBox="1">
            <a:spLocks noChangeArrowheads="1"/>
          </p:cNvSpPr>
          <p:nvPr/>
        </p:nvSpPr>
        <p:spPr bwMode="auto">
          <a:xfrm>
            <a:off x="3322638" y="6643688"/>
            <a:ext cx="2520242" cy="215444"/>
          </a:xfrm>
          <a:prstGeom prst="rect">
            <a:avLst/>
          </a:prstGeom>
          <a:noFill/>
          <a:ln w="12700">
            <a:noFill/>
            <a:miter lim="800000"/>
            <a:headEnd type="none" w="sm" len="sm"/>
            <a:tailEnd type="none" w="sm" len="sm"/>
          </a:ln>
          <a:effectLst/>
        </p:spPr>
        <p:txBody>
          <a:bodyPr wrap="none">
            <a:spAutoFit/>
          </a:bodyPr>
          <a:lstStyle/>
          <a:p>
            <a:pPr algn="l"/>
            <a:r>
              <a:rPr lang="en-US" sz="800" b="0" i="1" dirty="0"/>
              <a:t>Copyright </a:t>
            </a:r>
            <a:r>
              <a:rPr lang="en-US" sz="800" b="0" i="1"/>
              <a:t>© 2020 M. E. </a:t>
            </a:r>
            <a:r>
              <a:rPr lang="en-US" sz="800" b="0" i="1" dirty="0"/>
              <a:t>Kabay.  All rights reserved.</a:t>
            </a:r>
          </a:p>
        </p:txBody>
      </p:sp>
      <p:pic>
        <p:nvPicPr>
          <p:cNvPr id="889864" name="Picture 8" descr="NWU_2c_stacked_logo"/>
          <p:cNvPicPr>
            <a:picLocks noChangeAspect="1" noChangeArrowheads="1"/>
          </p:cNvPicPr>
          <p:nvPr userDrawn="1"/>
        </p:nvPicPr>
        <p:blipFill>
          <a:blip r:embed="rId13" cstate="print"/>
          <a:srcRect/>
          <a:stretch>
            <a:fillRect/>
          </a:stretch>
        </p:blipFill>
        <p:spPr bwMode="auto">
          <a:xfrm>
            <a:off x="8077200" y="0"/>
            <a:ext cx="1066800" cy="931863"/>
          </a:xfrm>
          <a:prstGeom prst="rect">
            <a:avLst/>
          </a:prstGeom>
          <a:noFill/>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l" defTabSz="917575" rtl="0" eaLnBrk="0" fontAlgn="base" hangingPunct="0">
        <a:lnSpc>
          <a:spcPct val="90000"/>
        </a:lnSpc>
        <a:spcBef>
          <a:spcPct val="0"/>
        </a:spcBef>
        <a:spcAft>
          <a:spcPct val="0"/>
        </a:spcAft>
        <a:defRPr sz="3600" b="1">
          <a:solidFill>
            <a:srgbClr val="800000"/>
          </a:solidFill>
          <a:latin typeface="+mj-lt"/>
          <a:ea typeface="+mj-ea"/>
          <a:cs typeface="+mj-cs"/>
        </a:defRPr>
      </a:lvl1pPr>
      <a:lvl2pPr algn="l" defTabSz="917575" rtl="0" eaLnBrk="0" fontAlgn="base" hangingPunct="0">
        <a:lnSpc>
          <a:spcPct val="90000"/>
        </a:lnSpc>
        <a:spcBef>
          <a:spcPct val="0"/>
        </a:spcBef>
        <a:spcAft>
          <a:spcPct val="0"/>
        </a:spcAft>
        <a:defRPr sz="3600" b="1">
          <a:solidFill>
            <a:srgbClr val="800000"/>
          </a:solidFill>
          <a:latin typeface="Bookman Old Style" pitchFamily="18" charset="0"/>
        </a:defRPr>
      </a:lvl2pPr>
      <a:lvl3pPr algn="l" defTabSz="917575" rtl="0" eaLnBrk="0" fontAlgn="base" hangingPunct="0">
        <a:lnSpc>
          <a:spcPct val="90000"/>
        </a:lnSpc>
        <a:spcBef>
          <a:spcPct val="0"/>
        </a:spcBef>
        <a:spcAft>
          <a:spcPct val="0"/>
        </a:spcAft>
        <a:defRPr sz="3600" b="1">
          <a:solidFill>
            <a:srgbClr val="800000"/>
          </a:solidFill>
          <a:latin typeface="Bookman Old Style" pitchFamily="18" charset="0"/>
        </a:defRPr>
      </a:lvl3pPr>
      <a:lvl4pPr algn="l" defTabSz="917575" rtl="0" eaLnBrk="0" fontAlgn="base" hangingPunct="0">
        <a:lnSpc>
          <a:spcPct val="90000"/>
        </a:lnSpc>
        <a:spcBef>
          <a:spcPct val="0"/>
        </a:spcBef>
        <a:spcAft>
          <a:spcPct val="0"/>
        </a:spcAft>
        <a:defRPr sz="3600" b="1">
          <a:solidFill>
            <a:srgbClr val="800000"/>
          </a:solidFill>
          <a:latin typeface="Bookman Old Style" pitchFamily="18" charset="0"/>
        </a:defRPr>
      </a:lvl4pPr>
      <a:lvl5pPr algn="l" defTabSz="917575" rtl="0" eaLnBrk="0" fontAlgn="base" hangingPunct="0">
        <a:lnSpc>
          <a:spcPct val="90000"/>
        </a:lnSpc>
        <a:spcBef>
          <a:spcPct val="0"/>
        </a:spcBef>
        <a:spcAft>
          <a:spcPct val="0"/>
        </a:spcAft>
        <a:defRPr sz="3600" b="1">
          <a:solidFill>
            <a:srgbClr val="800000"/>
          </a:solidFill>
          <a:latin typeface="Bookman Old Style" pitchFamily="18" charset="0"/>
        </a:defRPr>
      </a:lvl5pPr>
      <a:lvl6pPr marL="457200" algn="l" defTabSz="917575" rtl="0" eaLnBrk="0" fontAlgn="base" hangingPunct="0">
        <a:lnSpc>
          <a:spcPct val="90000"/>
        </a:lnSpc>
        <a:spcBef>
          <a:spcPct val="0"/>
        </a:spcBef>
        <a:spcAft>
          <a:spcPct val="0"/>
        </a:spcAft>
        <a:defRPr sz="3600" b="1">
          <a:solidFill>
            <a:srgbClr val="800000"/>
          </a:solidFill>
          <a:latin typeface="Bookman Old Style" pitchFamily="18" charset="0"/>
        </a:defRPr>
      </a:lvl6pPr>
      <a:lvl7pPr marL="914400" algn="l" defTabSz="917575" rtl="0" eaLnBrk="0" fontAlgn="base" hangingPunct="0">
        <a:lnSpc>
          <a:spcPct val="90000"/>
        </a:lnSpc>
        <a:spcBef>
          <a:spcPct val="0"/>
        </a:spcBef>
        <a:spcAft>
          <a:spcPct val="0"/>
        </a:spcAft>
        <a:defRPr sz="3600" b="1">
          <a:solidFill>
            <a:srgbClr val="800000"/>
          </a:solidFill>
          <a:latin typeface="Bookman Old Style" pitchFamily="18" charset="0"/>
        </a:defRPr>
      </a:lvl7pPr>
      <a:lvl8pPr marL="1371600" algn="l" defTabSz="917575" rtl="0" eaLnBrk="0" fontAlgn="base" hangingPunct="0">
        <a:lnSpc>
          <a:spcPct val="90000"/>
        </a:lnSpc>
        <a:spcBef>
          <a:spcPct val="0"/>
        </a:spcBef>
        <a:spcAft>
          <a:spcPct val="0"/>
        </a:spcAft>
        <a:defRPr sz="3600" b="1">
          <a:solidFill>
            <a:srgbClr val="800000"/>
          </a:solidFill>
          <a:latin typeface="Bookman Old Style" pitchFamily="18" charset="0"/>
        </a:defRPr>
      </a:lvl8pPr>
      <a:lvl9pPr marL="1828800" algn="l" defTabSz="917575" rtl="0" eaLnBrk="0" fontAlgn="base" hangingPunct="0">
        <a:lnSpc>
          <a:spcPct val="90000"/>
        </a:lnSpc>
        <a:spcBef>
          <a:spcPct val="0"/>
        </a:spcBef>
        <a:spcAft>
          <a:spcPct val="0"/>
        </a:spcAft>
        <a:defRPr sz="3600" b="1">
          <a:solidFill>
            <a:srgbClr val="800000"/>
          </a:solidFill>
          <a:latin typeface="Bookman Old Style" pitchFamily="18" charset="0"/>
        </a:defRPr>
      </a:lvl9pPr>
    </p:titleStyle>
    <p:bodyStyle>
      <a:lvl1pPr marL="285750" indent="-285750" algn="l" rtl="0" eaLnBrk="0" fontAlgn="base" hangingPunct="0">
        <a:lnSpc>
          <a:spcPct val="90000"/>
        </a:lnSpc>
        <a:spcBef>
          <a:spcPct val="30000"/>
        </a:spcBef>
        <a:spcAft>
          <a:spcPct val="0"/>
        </a:spcAft>
        <a:buClr>
          <a:schemeClr val="tx1"/>
        </a:buClr>
        <a:buFont typeface="Wingdings" pitchFamily="2" charset="2"/>
        <a:buChar char="Ø"/>
        <a:defRPr sz="2400" b="1">
          <a:solidFill>
            <a:schemeClr val="tx1"/>
          </a:solidFill>
          <a:latin typeface="+mn-lt"/>
          <a:ea typeface="+mn-ea"/>
          <a:cs typeface="+mn-cs"/>
        </a:defRPr>
      </a:lvl1pPr>
      <a:lvl2pPr marL="685800" indent="-228600" algn="l" rtl="0" eaLnBrk="0" fontAlgn="base" hangingPunct="0">
        <a:lnSpc>
          <a:spcPct val="90000"/>
        </a:lnSpc>
        <a:spcBef>
          <a:spcPct val="30000"/>
        </a:spcBef>
        <a:spcAft>
          <a:spcPct val="0"/>
        </a:spcAft>
        <a:buClr>
          <a:schemeClr val="tx1"/>
        </a:buClr>
        <a:buSzPct val="85000"/>
        <a:buFont typeface="Wingdings" pitchFamily="2" charset="2"/>
        <a:buChar char="q"/>
        <a:defRPr sz="2400" b="1">
          <a:solidFill>
            <a:schemeClr val="tx1"/>
          </a:solidFill>
          <a:latin typeface="+mn-lt"/>
        </a:defRPr>
      </a:lvl2pPr>
      <a:lvl3pPr marL="1143000" indent="-228600" algn="l" rtl="0" eaLnBrk="0" fontAlgn="base" hangingPunct="0">
        <a:lnSpc>
          <a:spcPct val="90000"/>
        </a:lnSpc>
        <a:spcBef>
          <a:spcPct val="30000"/>
        </a:spcBef>
        <a:spcAft>
          <a:spcPct val="0"/>
        </a:spcAft>
        <a:buClr>
          <a:schemeClr val="tx1"/>
        </a:buClr>
        <a:buSzPct val="100000"/>
        <a:buFont typeface="Wingdings" pitchFamily="2" charset="2"/>
        <a:buChar char="ü"/>
        <a:defRPr sz="2400" b="1">
          <a:solidFill>
            <a:schemeClr val="tx1"/>
          </a:solidFill>
          <a:latin typeface="+mn-lt"/>
        </a:defRPr>
      </a:lvl3pPr>
      <a:lvl4pPr marL="1543050" indent="-171450" algn="l" rtl="0" eaLnBrk="0" fontAlgn="base" hangingPunct="0">
        <a:lnSpc>
          <a:spcPct val="90000"/>
        </a:lnSpc>
        <a:spcBef>
          <a:spcPct val="30000"/>
        </a:spcBef>
        <a:spcAft>
          <a:spcPct val="0"/>
        </a:spcAft>
        <a:buClr>
          <a:schemeClr val="tx1"/>
        </a:buClr>
        <a:buSzPct val="100000"/>
        <a:buFont typeface="Wingdings" pitchFamily="2" charset="2"/>
        <a:buChar char="§"/>
        <a:defRPr sz="2400" b="1">
          <a:solidFill>
            <a:schemeClr val="tx1"/>
          </a:solidFill>
          <a:latin typeface="+mn-lt"/>
        </a:defRPr>
      </a:lvl4pPr>
      <a:lvl5pPr marL="2000250" indent="-171450" algn="l" rtl="0" eaLnBrk="0" fontAlgn="base" hangingPunct="0">
        <a:lnSpc>
          <a:spcPct val="90000"/>
        </a:lnSpc>
        <a:spcBef>
          <a:spcPct val="30000"/>
        </a:spcBef>
        <a:spcAft>
          <a:spcPct val="0"/>
        </a:spcAft>
        <a:buClr>
          <a:schemeClr val="tx1"/>
        </a:buClr>
        <a:buSzPct val="100000"/>
        <a:buChar char="•"/>
        <a:defRPr sz="2400" b="1">
          <a:solidFill>
            <a:schemeClr val="tx1"/>
          </a:solidFill>
          <a:latin typeface="+mn-lt"/>
        </a:defRPr>
      </a:lvl5pPr>
      <a:lvl6pPr marL="2457450" indent="-171450" algn="l" rtl="0" eaLnBrk="0" fontAlgn="base" hangingPunct="0">
        <a:lnSpc>
          <a:spcPct val="90000"/>
        </a:lnSpc>
        <a:spcBef>
          <a:spcPct val="30000"/>
        </a:spcBef>
        <a:spcAft>
          <a:spcPct val="0"/>
        </a:spcAft>
        <a:buClr>
          <a:schemeClr val="tx1"/>
        </a:buClr>
        <a:buSzPct val="100000"/>
        <a:buChar char="•"/>
        <a:defRPr sz="2400" b="1">
          <a:solidFill>
            <a:schemeClr val="tx1"/>
          </a:solidFill>
          <a:latin typeface="+mn-lt"/>
        </a:defRPr>
      </a:lvl6pPr>
      <a:lvl7pPr marL="2914650" indent="-171450" algn="l" rtl="0" eaLnBrk="0" fontAlgn="base" hangingPunct="0">
        <a:lnSpc>
          <a:spcPct val="90000"/>
        </a:lnSpc>
        <a:spcBef>
          <a:spcPct val="30000"/>
        </a:spcBef>
        <a:spcAft>
          <a:spcPct val="0"/>
        </a:spcAft>
        <a:buClr>
          <a:schemeClr val="tx1"/>
        </a:buClr>
        <a:buSzPct val="100000"/>
        <a:buChar char="•"/>
        <a:defRPr sz="2400" b="1">
          <a:solidFill>
            <a:schemeClr val="tx1"/>
          </a:solidFill>
          <a:latin typeface="+mn-lt"/>
        </a:defRPr>
      </a:lvl7pPr>
      <a:lvl8pPr marL="3371850" indent="-171450" algn="l" rtl="0" eaLnBrk="0" fontAlgn="base" hangingPunct="0">
        <a:lnSpc>
          <a:spcPct val="90000"/>
        </a:lnSpc>
        <a:spcBef>
          <a:spcPct val="30000"/>
        </a:spcBef>
        <a:spcAft>
          <a:spcPct val="0"/>
        </a:spcAft>
        <a:buClr>
          <a:schemeClr val="tx1"/>
        </a:buClr>
        <a:buSzPct val="100000"/>
        <a:buChar char="•"/>
        <a:defRPr sz="2400" b="1">
          <a:solidFill>
            <a:schemeClr val="tx1"/>
          </a:solidFill>
          <a:latin typeface="+mn-lt"/>
        </a:defRPr>
      </a:lvl8pPr>
      <a:lvl9pPr marL="3829050" indent="-171450" algn="l" rtl="0" eaLnBrk="0" fontAlgn="base" hangingPunct="0">
        <a:lnSpc>
          <a:spcPct val="90000"/>
        </a:lnSpc>
        <a:spcBef>
          <a:spcPct val="30000"/>
        </a:spcBef>
        <a:spcAft>
          <a:spcPct val="0"/>
        </a:spcAft>
        <a:buClr>
          <a:schemeClr val="tx1"/>
        </a:buClr>
        <a:buSzPct val="100000"/>
        <a:buChar char="•"/>
        <a:defRPr sz="2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audio" Target="../media/audio2.wav"/></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0.wmf"/></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0" y="0"/>
            <a:ext cx="9144000" cy="3429000"/>
          </a:xfrm>
        </p:spPr>
        <p:txBody>
          <a:bodyPr/>
          <a:lstStyle/>
          <a:p>
            <a:pPr algn="ctr"/>
            <a:r>
              <a:rPr lang="en-US" sz="8000" dirty="0"/>
              <a:t>Application </a:t>
            </a:r>
            <a:br>
              <a:rPr lang="en-US" sz="8000" dirty="0"/>
            </a:br>
            <a:r>
              <a:rPr lang="en-US" sz="8000" dirty="0"/>
              <a:t>Controls</a:t>
            </a:r>
          </a:p>
        </p:txBody>
      </p:sp>
      <p:sp>
        <p:nvSpPr>
          <p:cNvPr id="6170" name="Rectangle 26"/>
          <p:cNvSpPr>
            <a:spLocks noGrp="1" noChangeArrowheads="1"/>
          </p:cNvSpPr>
          <p:nvPr>
            <p:ph type="body" idx="1"/>
          </p:nvPr>
        </p:nvSpPr>
        <p:spPr>
          <a:xfrm>
            <a:off x="0" y="3429000"/>
            <a:ext cx="9144000" cy="3048000"/>
          </a:xfrm>
          <a:noFill/>
          <a:ln/>
        </p:spPr>
        <p:txBody>
          <a:bodyPr/>
          <a:lstStyle/>
          <a:p>
            <a:pPr algn="ctr">
              <a:buFont typeface="Wingdings" pitchFamily="2" charset="2"/>
              <a:buNone/>
            </a:pPr>
            <a:r>
              <a:rPr lang="en-US" sz="4000" dirty="0"/>
              <a:t>CSH6 Chapter 52</a:t>
            </a:r>
          </a:p>
          <a:p>
            <a:pPr algn="ctr">
              <a:buFont typeface="Wingdings" pitchFamily="2" charset="2"/>
              <a:buNone/>
            </a:pPr>
            <a:r>
              <a:rPr lang="en-US" sz="4000" dirty="0"/>
              <a:t>“Application Controls”</a:t>
            </a:r>
          </a:p>
          <a:p>
            <a:pPr algn="ctr">
              <a:buFont typeface="Wingdings" pitchFamily="2" charset="2"/>
              <a:buNone/>
            </a:pPr>
            <a:r>
              <a:rPr lang="en-US" sz="4000" dirty="0"/>
              <a:t>Myles Walsh</a:t>
            </a:r>
          </a:p>
          <a:p>
            <a:pPr algn="ctr">
              <a:buFont typeface="Wingdings" pitchFamily="2" charset="2"/>
              <a:buNone/>
            </a:pPr>
            <a:endParaRPr lang="en-US" sz="2000" dirty="0"/>
          </a:p>
        </p:txBody>
      </p:sp>
    </p:spTree>
  </p:cSld>
  <p:clrMapOvr>
    <a:masterClrMapping/>
  </p:clrMapOvr>
  <p:transition>
    <p:zo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7068" name="Picture 12"/>
          <p:cNvPicPr>
            <a:picLocks noChangeAspect="1" noChangeArrowheads="1"/>
          </p:cNvPicPr>
          <p:nvPr/>
        </p:nvPicPr>
        <p:blipFill>
          <a:blip r:embed="rId3" cstate="print"/>
          <a:srcRect/>
          <a:stretch>
            <a:fillRect/>
          </a:stretch>
        </p:blipFill>
        <p:spPr bwMode="auto">
          <a:xfrm>
            <a:off x="8077200" y="838200"/>
            <a:ext cx="1066800" cy="1905000"/>
          </a:xfrm>
          <a:prstGeom prst="rect">
            <a:avLst/>
          </a:prstGeom>
          <a:noFill/>
          <a:ln w="12700">
            <a:noFill/>
            <a:miter lim="800000"/>
            <a:headEnd type="none" w="sm" len="sm"/>
            <a:tailEnd type="none" w="sm" len="sm"/>
          </a:ln>
          <a:effectLst/>
        </p:spPr>
      </p:pic>
      <p:sp>
        <p:nvSpPr>
          <p:cNvPr id="1197058" name="Rectangle 2"/>
          <p:cNvSpPr>
            <a:spLocks noGrp="1" noChangeArrowheads="1"/>
          </p:cNvSpPr>
          <p:nvPr>
            <p:ph type="title"/>
          </p:nvPr>
        </p:nvSpPr>
        <p:spPr/>
        <p:txBody>
          <a:bodyPr/>
          <a:lstStyle/>
          <a:p>
            <a:r>
              <a:rPr lang="en-US" dirty="0"/>
              <a:t>DBMS Controls</a:t>
            </a:r>
          </a:p>
        </p:txBody>
      </p:sp>
      <p:sp>
        <p:nvSpPr>
          <p:cNvPr id="1197059" name="Rectangle 3"/>
          <p:cNvSpPr>
            <a:spLocks noGrp="1" noChangeArrowheads="1"/>
          </p:cNvSpPr>
          <p:nvPr>
            <p:ph type="body" idx="1"/>
          </p:nvPr>
        </p:nvSpPr>
        <p:spPr/>
        <p:txBody>
          <a:bodyPr/>
          <a:lstStyle/>
          <a:p>
            <a:r>
              <a:rPr lang="en-US" dirty="0">
                <a:solidFill>
                  <a:schemeClr val="bg2"/>
                </a:solidFill>
              </a:rPr>
              <a:t>Referential Integrity</a:t>
            </a:r>
          </a:p>
          <a:p>
            <a:r>
              <a:rPr lang="en-US" dirty="0">
                <a:solidFill>
                  <a:schemeClr val="bg2"/>
                </a:solidFill>
              </a:rPr>
              <a:t>Uniqueness Constraints</a:t>
            </a:r>
          </a:p>
          <a:p>
            <a:r>
              <a:rPr lang="en-US" dirty="0"/>
              <a:t>Locking</a:t>
            </a:r>
          </a:p>
          <a:p>
            <a:r>
              <a:rPr lang="en-US" dirty="0">
                <a:solidFill>
                  <a:schemeClr val="bg2"/>
                </a:solidFill>
              </a:rPr>
              <a:t>Transaction Controls</a:t>
            </a:r>
          </a:p>
          <a:p>
            <a:r>
              <a:rPr lang="en-US" dirty="0">
                <a:solidFill>
                  <a:schemeClr val="bg2"/>
                </a:solidFill>
              </a:rPr>
              <a:t>Database Recovery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7496" name="Rectangle 8"/>
          <p:cNvSpPr>
            <a:spLocks noGrp="1" noChangeArrowheads="1"/>
          </p:cNvSpPr>
          <p:nvPr>
            <p:ph type="title"/>
          </p:nvPr>
        </p:nvSpPr>
        <p:spPr/>
        <p:txBody>
          <a:bodyPr/>
          <a:lstStyle/>
          <a:p>
            <a:r>
              <a:rPr lang="en-US" dirty="0"/>
              <a:t>Locking</a:t>
            </a:r>
          </a:p>
        </p:txBody>
      </p:sp>
      <p:sp>
        <p:nvSpPr>
          <p:cNvPr id="1087497" name="Rectangle 9"/>
          <p:cNvSpPr>
            <a:spLocks noGrp="1" noChangeArrowheads="1"/>
          </p:cNvSpPr>
          <p:nvPr>
            <p:ph type="body" idx="1"/>
          </p:nvPr>
        </p:nvSpPr>
        <p:spPr/>
        <p:txBody>
          <a:bodyPr/>
          <a:lstStyle/>
          <a:p>
            <a:r>
              <a:rPr lang="en-US" dirty="0"/>
              <a:t>Concurrency Control</a:t>
            </a:r>
          </a:p>
          <a:p>
            <a:r>
              <a:rPr lang="en-US" dirty="0"/>
              <a:t>Basic Concepts of Locking</a:t>
            </a:r>
          </a:p>
          <a:p>
            <a:r>
              <a:rPr lang="en-US" dirty="0"/>
              <a:t>Serializable Transactions</a:t>
            </a:r>
          </a:p>
          <a:p>
            <a:r>
              <a:rPr lang="en-US" dirty="0"/>
              <a:t>Deadlock (Deadly Embrace)</a:t>
            </a:r>
          </a:p>
          <a:p>
            <a:r>
              <a:rPr lang="en-US" dirty="0"/>
              <a:t>Locking Strategies</a:t>
            </a:r>
          </a:p>
        </p:txBody>
      </p:sp>
      <p:pic>
        <p:nvPicPr>
          <p:cNvPr id="1087503" name="Picture 15"/>
          <p:cNvPicPr>
            <a:picLocks noChangeAspect="1" noChangeArrowheads="1"/>
          </p:cNvPicPr>
          <p:nvPr/>
        </p:nvPicPr>
        <p:blipFill>
          <a:blip r:embed="rId3" cstate="print"/>
          <a:srcRect/>
          <a:stretch>
            <a:fillRect/>
          </a:stretch>
        </p:blipFill>
        <p:spPr bwMode="auto">
          <a:xfrm>
            <a:off x="8077200" y="838200"/>
            <a:ext cx="1066800" cy="1905000"/>
          </a:xfrm>
          <a:prstGeom prst="rect">
            <a:avLst/>
          </a:prstGeom>
          <a:noFill/>
          <a:ln w="12700">
            <a:noFill/>
            <a:miter lim="800000"/>
            <a:headEnd type="none" w="sm" len="sm"/>
            <a:tailEnd type="none" w="sm" len="sm"/>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2962" name="Rectangle 2"/>
          <p:cNvSpPr>
            <a:spLocks noGrp="1" noChangeArrowheads="1"/>
          </p:cNvSpPr>
          <p:nvPr>
            <p:ph type="title"/>
          </p:nvPr>
        </p:nvSpPr>
        <p:spPr/>
        <p:txBody>
          <a:bodyPr/>
          <a:lstStyle/>
          <a:p>
            <a:r>
              <a:rPr lang="en-US" dirty="0"/>
              <a:t>Concurrency Control</a:t>
            </a:r>
          </a:p>
        </p:txBody>
      </p:sp>
      <p:sp>
        <p:nvSpPr>
          <p:cNvPr id="1192963" name="Rectangle 3"/>
          <p:cNvSpPr>
            <a:spLocks noGrp="1" noChangeArrowheads="1"/>
          </p:cNvSpPr>
          <p:nvPr>
            <p:ph type="body" idx="1"/>
          </p:nvPr>
        </p:nvSpPr>
        <p:spPr/>
        <p:txBody>
          <a:bodyPr/>
          <a:lstStyle/>
          <a:p>
            <a:r>
              <a:rPr lang="en-US" dirty="0"/>
              <a:t>Multi-Step Transactions</a:t>
            </a:r>
          </a:p>
          <a:p>
            <a:r>
              <a:rPr lang="en-US" dirty="0"/>
              <a:t>Resource Locking</a:t>
            </a:r>
          </a:p>
          <a:p>
            <a:r>
              <a:rPr lang="en-US" dirty="0"/>
              <a:t>Consistent Transactions</a:t>
            </a:r>
          </a:p>
          <a:p>
            <a:r>
              <a:rPr lang="en-US" dirty="0"/>
              <a:t>Transaction Isolation Level</a:t>
            </a:r>
          </a:p>
          <a:p>
            <a:r>
              <a:rPr lang="en-US" dirty="0"/>
              <a:t>Cursor Type</a:t>
            </a:r>
          </a:p>
        </p:txBody>
      </p:sp>
      <p:pic>
        <p:nvPicPr>
          <p:cNvPr id="1192965" name="Picture 5"/>
          <p:cNvPicPr>
            <a:picLocks noChangeAspect="1" noChangeArrowheads="1"/>
          </p:cNvPicPr>
          <p:nvPr/>
        </p:nvPicPr>
        <p:blipFill>
          <a:blip r:embed="rId3" cstate="print"/>
          <a:srcRect/>
          <a:stretch>
            <a:fillRect/>
          </a:stretch>
        </p:blipFill>
        <p:spPr bwMode="auto">
          <a:xfrm>
            <a:off x="8077200" y="838200"/>
            <a:ext cx="1066800" cy="1905000"/>
          </a:xfrm>
          <a:prstGeom prst="rect">
            <a:avLst/>
          </a:prstGeom>
          <a:noFill/>
          <a:ln w="12700">
            <a:noFill/>
            <a:miter lim="800000"/>
            <a:headEnd type="none" w="sm" len="sm"/>
            <a:tailEnd type="none" w="sm" len="sm"/>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7730" name="Rectangle 2"/>
          <p:cNvSpPr>
            <a:spLocks noGrp="1" noChangeArrowheads="1"/>
          </p:cNvSpPr>
          <p:nvPr>
            <p:ph type="title"/>
          </p:nvPr>
        </p:nvSpPr>
        <p:spPr/>
        <p:txBody>
          <a:bodyPr/>
          <a:lstStyle/>
          <a:p>
            <a:r>
              <a:rPr lang="en-US" dirty="0"/>
              <a:t>Multi-Step Transactions Are Fragile</a:t>
            </a:r>
          </a:p>
        </p:txBody>
      </p:sp>
      <p:sp>
        <p:nvSpPr>
          <p:cNvPr id="1097731" name="Rectangle 3"/>
          <p:cNvSpPr>
            <a:spLocks noGrp="1" noChangeArrowheads="1"/>
          </p:cNvSpPr>
          <p:nvPr>
            <p:ph type="body" idx="1"/>
          </p:nvPr>
        </p:nvSpPr>
        <p:spPr/>
        <p:txBody>
          <a:bodyPr/>
          <a:lstStyle/>
          <a:p>
            <a:r>
              <a:rPr lang="en-US" dirty="0"/>
              <a:t>Think about order-entry system</a:t>
            </a:r>
          </a:p>
          <a:p>
            <a:r>
              <a:rPr lang="en-US" dirty="0"/>
              <a:t>Create order-header</a:t>
            </a:r>
          </a:p>
          <a:p>
            <a:pPr lvl="1"/>
            <a:r>
              <a:rPr lang="en-US" dirty="0"/>
              <a:t>Includes </a:t>
            </a:r>
            <a:r>
              <a:rPr lang="en-US" i="1" dirty="0"/>
              <a:t>total</a:t>
            </a:r>
            <a:r>
              <a:rPr lang="en-US" dirty="0"/>
              <a:t> of cost of line-items (details)</a:t>
            </a:r>
          </a:p>
          <a:p>
            <a:pPr lvl="2"/>
            <a:r>
              <a:rPr lang="en-US" dirty="0"/>
              <a:t>Updated at END of detail data entry</a:t>
            </a:r>
          </a:p>
          <a:p>
            <a:r>
              <a:rPr lang="en-US" dirty="0"/>
              <a:t>Begin entering line-items</a:t>
            </a:r>
          </a:p>
          <a:p>
            <a:pPr lvl="1"/>
            <a:r>
              <a:rPr lang="en-US" dirty="0"/>
              <a:t>Enter 3 records … </a:t>
            </a:r>
            <a:r>
              <a:rPr lang="en-US" i="1" dirty="0"/>
              <a:t>have not yet finished</a:t>
            </a:r>
          </a:p>
          <a:p>
            <a:pPr lvl="1"/>
            <a:r>
              <a:rPr lang="en-US" dirty="0"/>
              <a:t>System crashes</a:t>
            </a:r>
          </a:p>
          <a:p>
            <a:r>
              <a:rPr lang="en-US" dirty="0"/>
              <a:t>What is the value in the order-header’s </a:t>
            </a:r>
            <a:r>
              <a:rPr lang="en-US" i="1" dirty="0"/>
              <a:t>total</a:t>
            </a:r>
            <a:r>
              <a:rPr lang="en-US" dirty="0"/>
              <a:t> field?</a:t>
            </a:r>
          </a:p>
        </p:txBody>
      </p:sp>
      <p:pic>
        <p:nvPicPr>
          <p:cNvPr id="1097733" name="Picture 5"/>
          <p:cNvPicPr>
            <a:picLocks noChangeAspect="1" noChangeArrowheads="1"/>
          </p:cNvPicPr>
          <p:nvPr/>
        </p:nvPicPr>
        <p:blipFill>
          <a:blip r:embed="rId3" cstate="print"/>
          <a:srcRect/>
          <a:stretch>
            <a:fillRect/>
          </a:stretch>
        </p:blipFill>
        <p:spPr bwMode="auto">
          <a:xfrm>
            <a:off x="8077200" y="838200"/>
            <a:ext cx="1066800" cy="1905000"/>
          </a:xfrm>
          <a:prstGeom prst="rect">
            <a:avLst/>
          </a:prstGeom>
          <a:noFill/>
          <a:ln w="12700">
            <a:noFill/>
            <a:miter lim="800000"/>
            <a:headEnd type="none" w="sm" len="sm"/>
            <a:tailEnd type="none" w="sm" len="sm"/>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9778" name="Rectangle 2"/>
          <p:cNvSpPr>
            <a:spLocks noGrp="1" noChangeArrowheads="1"/>
          </p:cNvSpPr>
          <p:nvPr>
            <p:ph type="title"/>
          </p:nvPr>
        </p:nvSpPr>
        <p:spPr/>
        <p:txBody>
          <a:bodyPr/>
          <a:lstStyle/>
          <a:p>
            <a:r>
              <a:rPr lang="en-US" dirty="0"/>
              <a:t>Concurrency Causes New Problems</a:t>
            </a:r>
          </a:p>
        </p:txBody>
      </p:sp>
      <p:sp>
        <p:nvSpPr>
          <p:cNvPr id="1099779" name="Rectangle 3"/>
          <p:cNvSpPr>
            <a:spLocks noGrp="1" noChangeArrowheads="1"/>
          </p:cNvSpPr>
          <p:nvPr>
            <p:ph type="body" idx="1"/>
          </p:nvPr>
        </p:nvSpPr>
        <p:spPr/>
        <p:txBody>
          <a:bodyPr/>
          <a:lstStyle/>
          <a:p>
            <a:pPr>
              <a:buFont typeface="Wingdings" pitchFamily="2" charset="2"/>
              <a:buNone/>
            </a:pPr>
            <a:r>
              <a:rPr lang="en-US" sz="2800" i="1" dirty="0"/>
              <a:t>E.g., The Lost Update Problem:</a:t>
            </a:r>
          </a:p>
          <a:p>
            <a:r>
              <a:rPr lang="en-US" dirty="0"/>
              <a:t>User A reads inventory:  finds 20 widgets.</a:t>
            </a:r>
          </a:p>
          <a:p>
            <a:r>
              <a:rPr lang="en-US" dirty="0"/>
              <a:t>User B reads inventory:  also finds 20 widgets.</a:t>
            </a:r>
          </a:p>
          <a:p>
            <a:r>
              <a:rPr lang="en-US" dirty="0"/>
              <a:t>User A subtracts 10 widgets from 20, writes total ____ widgets back into inventory</a:t>
            </a:r>
          </a:p>
          <a:p>
            <a:r>
              <a:rPr lang="en-US" dirty="0"/>
              <a:t>User B subtracts 5 widgets from ____, writes total ____ widgets back into inventory</a:t>
            </a:r>
          </a:p>
          <a:p>
            <a:r>
              <a:rPr lang="en-US" dirty="0"/>
              <a:t>But actually, there are only ____ widgets left in the real inventory</a:t>
            </a:r>
          </a:p>
        </p:txBody>
      </p:sp>
      <p:grpSp>
        <p:nvGrpSpPr>
          <p:cNvPr id="1099780" name="Group 4"/>
          <p:cNvGrpSpPr>
            <a:grpSpLocks/>
          </p:cNvGrpSpPr>
          <p:nvPr/>
        </p:nvGrpSpPr>
        <p:grpSpPr bwMode="auto">
          <a:xfrm>
            <a:off x="523875" y="5715000"/>
            <a:ext cx="8229600" cy="1143000"/>
            <a:chOff x="336" y="2880"/>
            <a:chExt cx="5184" cy="720"/>
          </a:xfrm>
        </p:grpSpPr>
        <p:sp>
          <p:nvSpPr>
            <p:cNvPr id="1099781" name="AutoShape 5"/>
            <p:cNvSpPr>
              <a:spLocks noChangeArrowheads="1"/>
            </p:cNvSpPr>
            <p:nvPr/>
          </p:nvSpPr>
          <p:spPr bwMode="auto">
            <a:xfrm>
              <a:off x="2352" y="2880"/>
              <a:ext cx="1056" cy="432"/>
            </a:xfrm>
            <a:prstGeom prst="flowChartMagneticDisk">
              <a:avLst/>
            </a:prstGeom>
            <a:solidFill>
              <a:schemeClr val="bg2"/>
            </a:solidFill>
            <a:ln w="12700">
              <a:solidFill>
                <a:schemeClr val="tx1"/>
              </a:solidFill>
              <a:round/>
              <a:headEnd/>
              <a:tailEnd/>
            </a:ln>
            <a:effectLst/>
          </p:spPr>
          <p:txBody>
            <a:bodyPr wrap="none" anchor="ctr"/>
            <a:lstStyle/>
            <a:p>
              <a:endParaRPr lang="en-US" dirty="0"/>
            </a:p>
          </p:txBody>
        </p:sp>
        <p:sp>
          <p:nvSpPr>
            <p:cNvPr id="1099782" name="Line 6"/>
            <p:cNvSpPr>
              <a:spLocks noChangeShapeType="1"/>
            </p:cNvSpPr>
            <p:nvPr/>
          </p:nvSpPr>
          <p:spPr bwMode="auto">
            <a:xfrm flipH="1">
              <a:off x="1104" y="3072"/>
              <a:ext cx="1536" cy="192"/>
            </a:xfrm>
            <a:prstGeom prst="line">
              <a:avLst/>
            </a:prstGeom>
            <a:noFill/>
            <a:ln w="38100">
              <a:solidFill>
                <a:schemeClr val="tx1"/>
              </a:solidFill>
              <a:round/>
              <a:headEnd/>
              <a:tailEnd type="triangle" w="med" len="med"/>
            </a:ln>
            <a:effectLst/>
          </p:spPr>
          <p:txBody>
            <a:bodyPr wrap="none" anchor="ctr"/>
            <a:lstStyle/>
            <a:p>
              <a:endParaRPr lang="en-US" dirty="0"/>
            </a:p>
          </p:txBody>
        </p:sp>
        <p:sp>
          <p:nvSpPr>
            <p:cNvPr id="1099783" name="Rectangle 7"/>
            <p:cNvSpPr>
              <a:spLocks noChangeArrowheads="1"/>
            </p:cNvSpPr>
            <p:nvPr/>
          </p:nvSpPr>
          <p:spPr bwMode="auto">
            <a:xfrm>
              <a:off x="336" y="3312"/>
              <a:ext cx="1536" cy="240"/>
            </a:xfrm>
            <a:prstGeom prst="rect">
              <a:avLst/>
            </a:prstGeom>
            <a:solidFill>
              <a:schemeClr val="accent1"/>
            </a:solidFill>
            <a:ln w="12700">
              <a:solidFill>
                <a:schemeClr val="tx1"/>
              </a:solidFill>
              <a:miter lim="800000"/>
              <a:headEnd/>
              <a:tailEnd/>
            </a:ln>
            <a:effectLst/>
          </p:spPr>
          <p:txBody>
            <a:bodyPr wrap="none" anchor="ctr"/>
            <a:lstStyle/>
            <a:p>
              <a:r>
                <a:rPr lang="en-US" dirty="0"/>
                <a:t>20 widgets</a:t>
              </a:r>
            </a:p>
          </p:txBody>
        </p:sp>
        <p:sp>
          <p:nvSpPr>
            <p:cNvPr id="1099784" name="Text Box 8"/>
            <p:cNvSpPr txBox="1">
              <a:spLocks noChangeArrowheads="1"/>
            </p:cNvSpPr>
            <p:nvPr/>
          </p:nvSpPr>
          <p:spPr bwMode="auto">
            <a:xfrm>
              <a:off x="1248" y="2976"/>
              <a:ext cx="336" cy="250"/>
            </a:xfrm>
            <a:prstGeom prst="rect">
              <a:avLst/>
            </a:prstGeom>
            <a:noFill/>
            <a:ln w="12700">
              <a:noFill/>
              <a:miter lim="800000"/>
              <a:headEnd/>
              <a:tailEnd/>
            </a:ln>
            <a:effectLst/>
          </p:spPr>
          <p:txBody>
            <a:bodyPr>
              <a:spAutoFit/>
            </a:bodyPr>
            <a:lstStyle/>
            <a:p>
              <a:pPr>
                <a:spcBef>
                  <a:spcPct val="50000"/>
                </a:spcBef>
              </a:pPr>
              <a:r>
                <a:rPr lang="en-US" dirty="0"/>
                <a:t>A</a:t>
              </a:r>
            </a:p>
          </p:txBody>
        </p:sp>
        <p:sp>
          <p:nvSpPr>
            <p:cNvPr id="1099785" name="Line 9"/>
            <p:cNvSpPr>
              <a:spLocks noChangeShapeType="1"/>
            </p:cNvSpPr>
            <p:nvPr/>
          </p:nvSpPr>
          <p:spPr bwMode="auto">
            <a:xfrm>
              <a:off x="3216" y="3072"/>
              <a:ext cx="1488" cy="240"/>
            </a:xfrm>
            <a:prstGeom prst="line">
              <a:avLst/>
            </a:prstGeom>
            <a:noFill/>
            <a:ln w="38100">
              <a:solidFill>
                <a:schemeClr val="tx1"/>
              </a:solidFill>
              <a:round/>
              <a:headEnd/>
              <a:tailEnd type="triangle" w="med" len="med"/>
            </a:ln>
            <a:effectLst/>
          </p:spPr>
          <p:txBody>
            <a:bodyPr wrap="none" anchor="ctr"/>
            <a:lstStyle/>
            <a:p>
              <a:endParaRPr lang="en-US" dirty="0"/>
            </a:p>
          </p:txBody>
        </p:sp>
        <p:sp>
          <p:nvSpPr>
            <p:cNvPr id="1099786" name="Rectangle 10"/>
            <p:cNvSpPr>
              <a:spLocks noChangeArrowheads="1"/>
            </p:cNvSpPr>
            <p:nvPr/>
          </p:nvSpPr>
          <p:spPr bwMode="auto">
            <a:xfrm>
              <a:off x="3984" y="3360"/>
              <a:ext cx="1536" cy="240"/>
            </a:xfrm>
            <a:prstGeom prst="rect">
              <a:avLst/>
            </a:prstGeom>
            <a:solidFill>
              <a:schemeClr val="accent1"/>
            </a:solidFill>
            <a:ln w="12700">
              <a:solidFill>
                <a:schemeClr val="tx1"/>
              </a:solidFill>
              <a:miter lim="800000"/>
              <a:headEnd/>
              <a:tailEnd/>
            </a:ln>
            <a:effectLst/>
          </p:spPr>
          <p:txBody>
            <a:bodyPr wrap="none" anchor="ctr"/>
            <a:lstStyle/>
            <a:p>
              <a:r>
                <a:rPr lang="en-US" dirty="0"/>
                <a:t>20 widgets</a:t>
              </a:r>
            </a:p>
          </p:txBody>
        </p:sp>
        <p:sp>
          <p:nvSpPr>
            <p:cNvPr id="1099787" name="Text Box 11"/>
            <p:cNvSpPr txBox="1">
              <a:spLocks noChangeArrowheads="1"/>
            </p:cNvSpPr>
            <p:nvPr/>
          </p:nvSpPr>
          <p:spPr bwMode="auto">
            <a:xfrm>
              <a:off x="4176" y="3024"/>
              <a:ext cx="336" cy="250"/>
            </a:xfrm>
            <a:prstGeom prst="rect">
              <a:avLst/>
            </a:prstGeom>
            <a:noFill/>
            <a:ln w="12700">
              <a:noFill/>
              <a:miter lim="800000"/>
              <a:headEnd/>
              <a:tailEnd/>
            </a:ln>
            <a:effectLst/>
          </p:spPr>
          <p:txBody>
            <a:bodyPr>
              <a:spAutoFit/>
            </a:bodyPr>
            <a:lstStyle/>
            <a:p>
              <a:pPr>
                <a:spcBef>
                  <a:spcPct val="50000"/>
                </a:spcBef>
              </a:pPr>
              <a:r>
                <a:rPr lang="en-US" dirty="0"/>
                <a:t>B</a:t>
              </a:r>
            </a:p>
          </p:txBody>
        </p:sp>
        <p:sp>
          <p:nvSpPr>
            <p:cNvPr id="1099788" name="Rectangle 12"/>
            <p:cNvSpPr>
              <a:spLocks noChangeArrowheads="1"/>
            </p:cNvSpPr>
            <p:nvPr/>
          </p:nvSpPr>
          <p:spPr bwMode="auto">
            <a:xfrm>
              <a:off x="2472" y="3024"/>
              <a:ext cx="816" cy="96"/>
            </a:xfrm>
            <a:prstGeom prst="rect">
              <a:avLst/>
            </a:prstGeom>
            <a:solidFill>
              <a:schemeClr val="accent1"/>
            </a:solidFill>
            <a:ln w="12700">
              <a:solidFill>
                <a:schemeClr val="tx1"/>
              </a:solidFill>
              <a:miter lim="800000"/>
              <a:headEnd/>
              <a:tailEnd/>
            </a:ln>
            <a:effectLst/>
          </p:spPr>
          <p:txBody>
            <a:bodyPr wrap="none" anchor="ctr"/>
            <a:lstStyle/>
            <a:p>
              <a:endParaRPr lang="en-US" dirty="0"/>
            </a:p>
          </p:txBody>
        </p:sp>
      </p:grpSp>
      <p:pic>
        <p:nvPicPr>
          <p:cNvPr id="1099790" name="Picture 14"/>
          <p:cNvPicPr>
            <a:picLocks noChangeAspect="1" noChangeArrowheads="1"/>
          </p:cNvPicPr>
          <p:nvPr/>
        </p:nvPicPr>
        <p:blipFill>
          <a:blip r:embed="rId3" cstate="print"/>
          <a:srcRect/>
          <a:stretch>
            <a:fillRect/>
          </a:stretch>
        </p:blipFill>
        <p:spPr bwMode="auto">
          <a:xfrm>
            <a:off x="8077200" y="838200"/>
            <a:ext cx="1066800" cy="1905000"/>
          </a:xfrm>
          <a:prstGeom prst="rect">
            <a:avLst/>
          </a:prstGeom>
          <a:noFill/>
          <a:ln w="12700">
            <a:noFill/>
            <a:miter lim="800000"/>
            <a:headEnd type="none" w="sm" len="sm"/>
            <a:tailEnd type="none" w="sm" len="sm"/>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1829" name="Picture 5"/>
          <p:cNvPicPr>
            <a:picLocks noChangeAspect="1" noChangeArrowheads="1"/>
          </p:cNvPicPr>
          <p:nvPr/>
        </p:nvPicPr>
        <p:blipFill>
          <a:blip r:embed="rId3" cstate="print"/>
          <a:srcRect/>
          <a:stretch>
            <a:fillRect/>
          </a:stretch>
        </p:blipFill>
        <p:spPr bwMode="auto">
          <a:xfrm>
            <a:off x="8077200" y="838200"/>
            <a:ext cx="1066800" cy="1905000"/>
          </a:xfrm>
          <a:prstGeom prst="rect">
            <a:avLst/>
          </a:prstGeom>
          <a:noFill/>
          <a:ln w="12700">
            <a:noFill/>
            <a:miter lim="800000"/>
            <a:headEnd type="none" w="sm" len="sm"/>
            <a:tailEnd type="none" w="sm" len="sm"/>
          </a:ln>
          <a:effectLst/>
        </p:spPr>
      </p:pic>
      <p:sp>
        <p:nvSpPr>
          <p:cNvPr id="1101826" name="Rectangle 2"/>
          <p:cNvSpPr>
            <a:spLocks noGrp="1" noChangeArrowheads="1"/>
          </p:cNvSpPr>
          <p:nvPr>
            <p:ph type="title"/>
          </p:nvPr>
        </p:nvSpPr>
        <p:spPr/>
        <p:txBody>
          <a:bodyPr/>
          <a:lstStyle/>
          <a:p>
            <a:r>
              <a:rPr lang="en-US" dirty="0"/>
              <a:t>Atomic Transactions</a:t>
            </a:r>
          </a:p>
        </p:txBody>
      </p:sp>
      <p:sp>
        <p:nvSpPr>
          <p:cNvPr id="1101827" name="Rectangle 3"/>
          <p:cNvSpPr>
            <a:spLocks noGrp="1" noChangeArrowheads="1"/>
          </p:cNvSpPr>
          <p:nvPr>
            <p:ph type="body" idx="1"/>
          </p:nvPr>
        </p:nvSpPr>
        <p:spPr/>
        <p:txBody>
          <a:bodyPr/>
          <a:lstStyle/>
          <a:p>
            <a:pPr>
              <a:lnSpc>
                <a:spcPct val="80000"/>
              </a:lnSpc>
            </a:pPr>
            <a:r>
              <a:rPr lang="en-US" dirty="0"/>
              <a:t>We want to complete</a:t>
            </a:r>
          </a:p>
          <a:p>
            <a:pPr lvl="1">
              <a:lnSpc>
                <a:spcPct val="80000"/>
              </a:lnSpc>
            </a:pPr>
            <a:r>
              <a:rPr lang="en-US" i="1" dirty="0"/>
              <a:t>All</a:t>
            </a:r>
            <a:r>
              <a:rPr lang="en-US" dirty="0"/>
              <a:t> the steps of a transaction or</a:t>
            </a:r>
          </a:p>
          <a:p>
            <a:pPr lvl="1">
              <a:lnSpc>
                <a:spcPct val="80000"/>
              </a:lnSpc>
            </a:pPr>
            <a:r>
              <a:rPr lang="en-US" i="1" dirty="0"/>
              <a:t>None</a:t>
            </a:r>
            <a:r>
              <a:rPr lang="en-US" dirty="0"/>
              <a:t> of the steps</a:t>
            </a:r>
          </a:p>
          <a:p>
            <a:pPr>
              <a:lnSpc>
                <a:spcPct val="80000"/>
              </a:lnSpc>
            </a:pPr>
            <a:r>
              <a:rPr lang="en-US" dirty="0"/>
              <a:t>ATOMIC</a:t>
            </a:r>
          </a:p>
          <a:p>
            <a:pPr lvl="1">
              <a:lnSpc>
                <a:spcPct val="80000"/>
              </a:lnSpc>
            </a:pPr>
            <a:r>
              <a:rPr lang="en-US" dirty="0"/>
              <a:t>Greek “a” for “not” &amp; “tomos” for “cut”</a:t>
            </a:r>
          </a:p>
          <a:p>
            <a:pPr lvl="1">
              <a:lnSpc>
                <a:spcPct val="80000"/>
              </a:lnSpc>
            </a:pPr>
            <a:r>
              <a:rPr lang="en-US" dirty="0"/>
              <a:t>Thus “atomic” means “can not be cut.”</a:t>
            </a:r>
          </a:p>
          <a:p>
            <a:pPr>
              <a:lnSpc>
                <a:spcPct val="80000"/>
              </a:lnSpc>
            </a:pPr>
            <a:r>
              <a:rPr lang="en-US" dirty="0"/>
              <a:t>We mark </a:t>
            </a:r>
            <a:r>
              <a:rPr lang="en-US" i="1" dirty="0"/>
              <a:t>atomic transactions</a:t>
            </a:r>
            <a:r>
              <a:rPr lang="en-US" dirty="0"/>
              <a:t> with boundaries</a:t>
            </a:r>
          </a:p>
          <a:p>
            <a:pPr lvl="1">
              <a:lnSpc>
                <a:spcPct val="80000"/>
              </a:lnSpc>
            </a:pPr>
            <a:r>
              <a:rPr lang="en-US" dirty="0"/>
              <a:t>Start transaction</a:t>
            </a:r>
          </a:p>
          <a:p>
            <a:pPr lvl="1">
              <a:lnSpc>
                <a:spcPct val="80000"/>
              </a:lnSpc>
            </a:pPr>
            <a:r>
              <a:rPr lang="en-US" dirty="0"/>
              <a:t>Commit transaction</a:t>
            </a:r>
          </a:p>
          <a:p>
            <a:pPr>
              <a:lnSpc>
                <a:spcPct val="80000"/>
              </a:lnSpc>
            </a:pPr>
            <a:r>
              <a:rPr lang="en-US" dirty="0"/>
              <a:t>If necessary, can reverse steps taken</a:t>
            </a:r>
          </a:p>
          <a:p>
            <a:pPr lvl="1">
              <a:lnSpc>
                <a:spcPct val="80000"/>
              </a:lnSpc>
            </a:pPr>
            <a:r>
              <a:rPr lang="en-US" dirty="0"/>
              <a:t>Rollback transaction</a:t>
            </a:r>
          </a:p>
        </p:txBody>
      </p:sp>
      <p:sp>
        <p:nvSpPr>
          <p:cNvPr id="1101828" name="AutoShape 4"/>
          <p:cNvSpPr>
            <a:spLocks noChangeArrowheads="1"/>
          </p:cNvSpPr>
          <p:nvPr/>
        </p:nvSpPr>
        <p:spPr bwMode="auto">
          <a:xfrm>
            <a:off x="6705600" y="1676400"/>
            <a:ext cx="2057400" cy="1295400"/>
          </a:xfrm>
          <a:prstGeom prst="cloudCallout">
            <a:avLst>
              <a:gd name="adj1" fmla="val -88194"/>
              <a:gd name="adj2" fmla="val 69977"/>
            </a:avLst>
          </a:prstGeom>
          <a:solidFill>
            <a:srgbClr val="FF9900"/>
          </a:solidFill>
          <a:ln w="12700">
            <a:solidFill>
              <a:schemeClr val="tx1"/>
            </a:solidFill>
            <a:round/>
            <a:headEnd/>
            <a:tailEnd/>
          </a:ln>
          <a:effectLst/>
        </p:spPr>
        <p:txBody>
          <a:bodyPr anchor="ctr"/>
          <a:lstStyle/>
          <a:p>
            <a:r>
              <a:rPr lang="el-GR" sz="2400" i="1"/>
              <a:t>ατομος</a:t>
            </a:r>
            <a:endParaRPr lang="en-US" sz="2400" i="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3874" name="Rectangle 2"/>
          <p:cNvSpPr>
            <a:spLocks noGrp="1" noChangeArrowheads="1"/>
          </p:cNvSpPr>
          <p:nvPr>
            <p:ph type="title"/>
          </p:nvPr>
        </p:nvSpPr>
        <p:spPr/>
        <p:txBody>
          <a:bodyPr/>
          <a:lstStyle/>
          <a:p>
            <a:r>
              <a:rPr lang="en-US" dirty="0"/>
              <a:t>Resource Locking</a:t>
            </a:r>
          </a:p>
        </p:txBody>
      </p:sp>
      <p:sp>
        <p:nvSpPr>
          <p:cNvPr id="1103875" name="Rectangle 3"/>
          <p:cNvSpPr>
            <a:spLocks noGrp="1" noChangeArrowheads="1"/>
          </p:cNvSpPr>
          <p:nvPr>
            <p:ph type="body" idx="1"/>
          </p:nvPr>
        </p:nvSpPr>
        <p:spPr/>
        <p:txBody>
          <a:bodyPr/>
          <a:lstStyle/>
          <a:p>
            <a:r>
              <a:rPr lang="en-US" dirty="0"/>
              <a:t>Basic Concepts of Locking</a:t>
            </a:r>
          </a:p>
          <a:p>
            <a:r>
              <a:rPr lang="en-US" dirty="0"/>
              <a:t>Lock Terminology</a:t>
            </a:r>
          </a:p>
          <a:p>
            <a:r>
              <a:rPr lang="en-US" dirty="0"/>
              <a:t>Serializable Transactions</a:t>
            </a:r>
          </a:p>
          <a:p>
            <a:r>
              <a:rPr lang="en-US" dirty="0"/>
              <a:t>Deadlocks</a:t>
            </a:r>
          </a:p>
          <a:p>
            <a:r>
              <a:rPr lang="en-US" dirty="0"/>
              <a:t>Optimistic vs Pessimistic Locking</a:t>
            </a:r>
          </a:p>
          <a:p>
            <a:r>
              <a:rPr lang="en-US" dirty="0"/>
              <a:t>Declaring Lock Characteristics</a:t>
            </a:r>
          </a:p>
        </p:txBody>
      </p:sp>
      <p:pic>
        <p:nvPicPr>
          <p:cNvPr id="1103876" name="Picture 4"/>
          <p:cNvPicPr>
            <a:picLocks noChangeAspect="1" noChangeArrowheads="1"/>
          </p:cNvPicPr>
          <p:nvPr/>
        </p:nvPicPr>
        <p:blipFill>
          <a:blip r:embed="rId3" cstate="print"/>
          <a:srcRect/>
          <a:stretch>
            <a:fillRect/>
          </a:stretch>
        </p:blipFill>
        <p:spPr bwMode="auto">
          <a:xfrm>
            <a:off x="8077200" y="838200"/>
            <a:ext cx="1066800" cy="1905000"/>
          </a:xfrm>
          <a:prstGeom prst="rect">
            <a:avLst/>
          </a:prstGeom>
          <a:noFill/>
          <a:ln w="12700">
            <a:noFill/>
            <a:miter lim="800000"/>
            <a:headEnd type="none" w="sm" len="sm"/>
            <a:tailEnd type="none" w="sm" len="sm"/>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22" name="Rectangle 2"/>
          <p:cNvSpPr>
            <a:spLocks noGrp="1" noChangeArrowheads="1"/>
          </p:cNvSpPr>
          <p:nvPr>
            <p:ph type="title"/>
          </p:nvPr>
        </p:nvSpPr>
        <p:spPr/>
        <p:txBody>
          <a:bodyPr/>
          <a:lstStyle/>
          <a:p>
            <a:r>
              <a:rPr lang="en-US" dirty="0"/>
              <a:t>Basic Concepts of Locking</a:t>
            </a:r>
          </a:p>
        </p:txBody>
      </p:sp>
      <p:sp>
        <p:nvSpPr>
          <p:cNvPr id="1105923" name="Rectangle 3"/>
          <p:cNvSpPr>
            <a:spLocks noGrp="1" noChangeArrowheads="1"/>
          </p:cNvSpPr>
          <p:nvPr>
            <p:ph type="body" idx="1"/>
          </p:nvPr>
        </p:nvSpPr>
        <p:spPr/>
        <p:txBody>
          <a:bodyPr/>
          <a:lstStyle/>
          <a:p>
            <a:r>
              <a:rPr lang="en-US" dirty="0"/>
              <a:t>Locking is used in </a:t>
            </a:r>
            <a:r>
              <a:rPr lang="en-US" i="1" dirty="0"/>
              <a:t>inter-process communication</a:t>
            </a:r>
            <a:r>
              <a:rPr lang="en-US" dirty="0"/>
              <a:t> (IPC)</a:t>
            </a:r>
          </a:p>
          <a:p>
            <a:r>
              <a:rPr lang="en-US" dirty="0"/>
              <a:t>A lock is a form of </a:t>
            </a:r>
            <a:r>
              <a:rPr lang="en-US" i="1" dirty="0"/>
              <a:t>semaphore </a:t>
            </a:r>
            <a:r>
              <a:rPr lang="en-US" dirty="0"/>
              <a:t>(signal)</a:t>
            </a:r>
          </a:p>
          <a:p>
            <a:r>
              <a:rPr lang="en-US" dirty="0"/>
              <a:t>Locks allow processes to </a:t>
            </a:r>
          </a:p>
          <a:p>
            <a:pPr lvl="1"/>
            <a:r>
              <a:rPr lang="en-US" dirty="0"/>
              <a:t>Coordinate their access to resources </a:t>
            </a:r>
          </a:p>
          <a:p>
            <a:pPr lvl="1"/>
            <a:r>
              <a:rPr lang="en-US" dirty="0"/>
              <a:t>Prevent inconsistencies</a:t>
            </a:r>
          </a:p>
          <a:p>
            <a:r>
              <a:rPr lang="en-US" dirty="0"/>
              <a:t>In DBMS, primarily used to </a:t>
            </a:r>
            <a:r>
              <a:rPr lang="en-US" i="1" dirty="0"/>
              <a:t>serialize</a:t>
            </a:r>
            <a:r>
              <a:rPr lang="en-US" dirty="0"/>
              <a:t> data access</a:t>
            </a:r>
          </a:p>
          <a:p>
            <a:pPr lvl="1"/>
            <a:r>
              <a:rPr lang="en-US" dirty="0"/>
              <a:t>One process gets control of data at a time</a:t>
            </a:r>
          </a:p>
        </p:txBody>
      </p:sp>
      <p:pic>
        <p:nvPicPr>
          <p:cNvPr id="1105924" name="Picture 4"/>
          <p:cNvPicPr>
            <a:picLocks noChangeAspect="1" noChangeArrowheads="1"/>
          </p:cNvPicPr>
          <p:nvPr/>
        </p:nvPicPr>
        <p:blipFill>
          <a:blip r:embed="rId3" cstate="print"/>
          <a:srcRect/>
          <a:stretch>
            <a:fillRect/>
          </a:stretch>
        </p:blipFill>
        <p:spPr bwMode="auto">
          <a:xfrm>
            <a:off x="8077200" y="838200"/>
            <a:ext cx="1066800" cy="1905000"/>
          </a:xfrm>
          <a:prstGeom prst="rect">
            <a:avLst/>
          </a:prstGeom>
          <a:noFill/>
          <a:ln w="12700">
            <a:noFill/>
            <a:miter lim="800000"/>
            <a:headEnd type="none" w="sm" len="sm"/>
            <a:tailEnd type="none" w="sm" len="sm"/>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7970" name="Rectangle 2"/>
          <p:cNvSpPr>
            <a:spLocks noGrp="1" noChangeArrowheads="1"/>
          </p:cNvSpPr>
          <p:nvPr>
            <p:ph type="title"/>
          </p:nvPr>
        </p:nvSpPr>
        <p:spPr/>
        <p:txBody>
          <a:bodyPr/>
          <a:lstStyle/>
          <a:p>
            <a:r>
              <a:rPr lang="en-US" dirty="0"/>
              <a:t>Lock Terminology</a:t>
            </a:r>
          </a:p>
        </p:txBody>
      </p:sp>
      <p:sp>
        <p:nvSpPr>
          <p:cNvPr id="1107971" name="Rectangle 3"/>
          <p:cNvSpPr>
            <a:spLocks noGrp="1" noChangeArrowheads="1"/>
          </p:cNvSpPr>
          <p:nvPr>
            <p:ph type="body" idx="1"/>
          </p:nvPr>
        </p:nvSpPr>
        <p:spPr>
          <a:xfrm>
            <a:off x="990600" y="1295400"/>
            <a:ext cx="7162800" cy="5334000"/>
          </a:xfrm>
        </p:spPr>
        <p:txBody>
          <a:bodyPr/>
          <a:lstStyle/>
          <a:p>
            <a:pPr>
              <a:lnSpc>
                <a:spcPct val="80000"/>
              </a:lnSpc>
            </a:pPr>
            <a:r>
              <a:rPr lang="en-US" dirty="0"/>
              <a:t>Implicit vs explicit</a:t>
            </a:r>
          </a:p>
          <a:p>
            <a:pPr lvl="1">
              <a:lnSpc>
                <a:spcPct val="80000"/>
              </a:lnSpc>
            </a:pPr>
            <a:r>
              <a:rPr lang="en-US" dirty="0"/>
              <a:t>Automatic locks placed by DBMS: implicit</a:t>
            </a:r>
          </a:p>
          <a:p>
            <a:pPr lvl="1">
              <a:lnSpc>
                <a:spcPct val="80000"/>
              </a:lnSpc>
            </a:pPr>
            <a:r>
              <a:rPr lang="en-US" dirty="0"/>
              <a:t>Programmatically ordered:  explicit</a:t>
            </a:r>
          </a:p>
          <a:p>
            <a:pPr>
              <a:lnSpc>
                <a:spcPct val="80000"/>
              </a:lnSpc>
            </a:pPr>
            <a:r>
              <a:rPr lang="en-US" dirty="0"/>
              <a:t>Lock </a:t>
            </a:r>
            <a:r>
              <a:rPr lang="en-US" i="1" dirty="0"/>
              <a:t>granularity</a:t>
            </a:r>
          </a:p>
          <a:p>
            <a:pPr lvl="1">
              <a:lnSpc>
                <a:spcPct val="80000"/>
              </a:lnSpc>
            </a:pPr>
            <a:r>
              <a:rPr lang="en-US" dirty="0"/>
              <a:t>Large:  database, dataset</a:t>
            </a:r>
          </a:p>
          <a:p>
            <a:pPr lvl="1">
              <a:lnSpc>
                <a:spcPct val="80000"/>
              </a:lnSpc>
            </a:pPr>
            <a:r>
              <a:rPr lang="en-US" dirty="0"/>
              <a:t>Fine: records</a:t>
            </a:r>
          </a:p>
          <a:p>
            <a:pPr>
              <a:lnSpc>
                <a:spcPct val="80000"/>
              </a:lnSpc>
            </a:pPr>
            <a:r>
              <a:rPr lang="en-US" i="1" dirty="0"/>
              <a:t>Exclusive</a:t>
            </a:r>
            <a:r>
              <a:rPr lang="en-US" dirty="0"/>
              <a:t> vs </a:t>
            </a:r>
            <a:r>
              <a:rPr lang="en-US" i="1" dirty="0"/>
              <a:t>shared</a:t>
            </a:r>
            <a:r>
              <a:rPr lang="en-US" dirty="0"/>
              <a:t> locks</a:t>
            </a:r>
          </a:p>
          <a:p>
            <a:pPr lvl="1">
              <a:lnSpc>
                <a:spcPct val="80000"/>
              </a:lnSpc>
            </a:pPr>
            <a:r>
              <a:rPr lang="en-US" dirty="0"/>
              <a:t>Exclusive:</a:t>
            </a:r>
          </a:p>
          <a:p>
            <a:pPr lvl="2">
              <a:lnSpc>
                <a:spcPct val="80000"/>
              </a:lnSpc>
            </a:pPr>
            <a:r>
              <a:rPr lang="en-US" dirty="0"/>
              <a:t>One process READ/WRITE</a:t>
            </a:r>
          </a:p>
          <a:p>
            <a:pPr lvl="2">
              <a:lnSpc>
                <a:spcPct val="80000"/>
              </a:lnSpc>
            </a:pPr>
            <a:r>
              <a:rPr lang="en-US" dirty="0"/>
              <a:t>No other processes allowed at all</a:t>
            </a:r>
          </a:p>
          <a:p>
            <a:pPr lvl="1">
              <a:lnSpc>
                <a:spcPct val="80000"/>
              </a:lnSpc>
            </a:pPr>
            <a:r>
              <a:rPr lang="en-US" dirty="0"/>
              <a:t>Shared:</a:t>
            </a:r>
          </a:p>
          <a:p>
            <a:pPr lvl="2">
              <a:lnSpc>
                <a:spcPct val="80000"/>
              </a:lnSpc>
            </a:pPr>
            <a:r>
              <a:rPr lang="en-US" dirty="0"/>
              <a:t>One process has R/W</a:t>
            </a:r>
          </a:p>
          <a:p>
            <a:pPr lvl="2">
              <a:lnSpc>
                <a:spcPct val="80000"/>
              </a:lnSpc>
            </a:pPr>
            <a:r>
              <a:rPr lang="en-US" dirty="0"/>
              <a:t>Other processes can only READ</a:t>
            </a:r>
          </a:p>
        </p:txBody>
      </p:sp>
      <p:pic>
        <p:nvPicPr>
          <p:cNvPr id="1107972" name="Picture 4"/>
          <p:cNvPicPr>
            <a:picLocks noChangeAspect="1" noChangeArrowheads="1"/>
          </p:cNvPicPr>
          <p:nvPr/>
        </p:nvPicPr>
        <p:blipFill>
          <a:blip r:embed="rId3" cstate="print"/>
          <a:srcRect/>
          <a:stretch>
            <a:fillRect/>
          </a:stretch>
        </p:blipFill>
        <p:spPr bwMode="auto">
          <a:xfrm>
            <a:off x="8077200" y="838200"/>
            <a:ext cx="1066800" cy="1905000"/>
          </a:xfrm>
          <a:prstGeom prst="rect">
            <a:avLst/>
          </a:prstGeom>
          <a:noFill/>
          <a:ln w="12700">
            <a:noFill/>
            <a:miter lim="800000"/>
            <a:headEnd type="none" w="sm" len="sm"/>
            <a:tailEnd type="none" w="sm" len="sm"/>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0018" name="Rectangle 2"/>
          <p:cNvSpPr>
            <a:spLocks noGrp="1" noChangeArrowheads="1"/>
          </p:cNvSpPr>
          <p:nvPr>
            <p:ph type="title"/>
          </p:nvPr>
        </p:nvSpPr>
        <p:spPr/>
        <p:txBody>
          <a:bodyPr/>
          <a:lstStyle/>
          <a:p>
            <a:r>
              <a:rPr lang="en-US" dirty="0"/>
              <a:t>Conditional vs Unconditional Locking</a:t>
            </a:r>
          </a:p>
        </p:txBody>
      </p:sp>
      <p:sp>
        <p:nvSpPr>
          <p:cNvPr id="1110019" name="Rectangle 3"/>
          <p:cNvSpPr>
            <a:spLocks noGrp="1" noChangeArrowheads="1"/>
          </p:cNvSpPr>
          <p:nvPr>
            <p:ph type="body" idx="1"/>
          </p:nvPr>
        </p:nvSpPr>
        <p:spPr/>
        <p:txBody>
          <a:bodyPr/>
          <a:lstStyle/>
          <a:p>
            <a:pPr>
              <a:lnSpc>
                <a:spcPct val="80000"/>
              </a:lnSpc>
            </a:pPr>
            <a:r>
              <a:rPr lang="en-US" i="1" dirty="0"/>
              <a:t>Conditional</a:t>
            </a:r>
            <a:r>
              <a:rPr lang="en-US" dirty="0"/>
              <a:t> locking</a:t>
            </a:r>
          </a:p>
          <a:p>
            <a:pPr lvl="1">
              <a:lnSpc>
                <a:spcPct val="80000"/>
              </a:lnSpc>
            </a:pPr>
            <a:r>
              <a:rPr lang="en-US" dirty="0"/>
              <a:t>Process 1 locks resource A</a:t>
            </a:r>
          </a:p>
          <a:p>
            <a:pPr lvl="1">
              <a:lnSpc>
                <a:spcPct val="80000"/>
              </a:lnSpc>
            </a:pPr>
            <a:r>
              <a:rPr lang="en-US" dirty="0"/>
              <a:t>Process 2 locks resource A</a:t>
            </a:r>
          </a:p>
          <a:p>
            <a:pPr lvl="2">
              <a:lnSpc>
                <a:spcPct val="80000"/>
              </a:lnSpc>
            </a:pPr>
            <a:r>
              <a:rPr lang="en-US" dirty="0"/>
              <a:t>Receives error condition</a:t>
            </a:r>
          </a:p>
          <a:p>
            <a:pPr lvl="2">
              <a:lnSpc>
                <a:spcPct val="80000"/>
              </a:lnSpc>
            </a:pPr>
            <a:r>
              <a:rPr lang="en-US" dirty="0"/>
              <a:t>Lock fails and process 2 continues</a:t>
            </a:r>
          </a:p>
          <a:p>
            <a:pPr>
              <a:lnSpc>
                <a:spcPct val="80000"/>
              </a:lnSpc>
            </a:pPr>
            <a:r>
              <a:rPr lang="en-US" i="1" dirty="0"/>
              <a:t>Unconditional</a:t>
            </a:r>
            <a:r>
              <a:rPr lang="en-US" dirty="0"/>
              <a:t> locking</a:t>
            </a:r>
          </a:p>
          <a:p>
            <a:pPr lvl="1">
              <a:lnSpc>
                <a:spcPct val="80000"/>
              </a:lnSpc>
            </a:pPr>
            <a:r>
              <a:rPr lang="en-US" dirty="0"/>
              <a:t>Process 1 locks resource A</a:t>
            </a:r>
          </a:p>
          <a:p>
            <a:pPr lvl="1">
              <a:lnSpc>
                <a:spcPct val="80000"/>
              </a:lnSpc>
            </a:pPr>
            <a:r>
              <a:rPr lang="en-US" dirty="0"/>
              <a:t>Process 2 locks resource A</a:t>
            </a:r>
          </a:p>
          <a:p>
            <a:pPr lvl="2">
              <a:lnSpc>
                <a:spcPct val="80000"/>
              </a:lnSpc>
            </a:pPr>
            <a:r>
              <a:rPr lang="en-US" dirty="0"/>
              <a:t>Does not receive a condition report</a:t>
            </a:r>
          </a:p>
          <a:p>
            <a:pPr lvl="2">
              <a:lnSpc>
                <a:spcPct val="80000"/>
              </a:lnSpc>
            </a:pPr>
            <a:r>
              <a:rPr lang="en-US" dirty="0"/>
              <a:t>Process 2 waits in suspense (hangs) until lock is granted</a:t>
            </a:r>
          </a:p>
        </p:txBody>
      </p:sp>
      <p:pic>
        <p:nvPicPr>
          <p:cNvPr id="1110020" name="Picture 4"/>
          <p:cNvPicPr>
            <a:picLocks noChangeAspect="1" noChangeArrowheads="1"/>
          </p:cNvPicPr>
          <p:nvPr/>
        </p:nvPicPr>
        <p:blipFill>
          <a:blip r:embed="rId3" cstate="print"/>
          <a:srcRect/>
          <a:stretch>
            <a:fillRect/>
          </a:stretch>
        </p:blipFill>
        <p:spPr bwMode="auto">
          <a:xfrm>
            <a:off x="8077200" y="838200"/>
            <a:ext cx="1066800" cy="1905000"/>
          </a:xfrm>
          <a:prstGeom prst="rect">
            <a:avLst/>
          </a:prstGeom>
          <a:noFill/>
          <a:ln w="12700">
            <a:noFill/>
            <a:miter lim="800000"/>
            <a:headEnd type="none" w="sm" len="sm"/>
            <a:tailEnd type="none" w="sm" len="sm"/>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6246" name="Rectangle 6"/>
          <p:cNvSpPr>
            <a:spLocks noGrp="1" noChangeArrowheads="1"/>
          </p:cNvSpPr>
          <p:nvPr>
            <p:ph type="title"/>
          </p:nvPr>
        </p:nvSpPr>
        <p:spPr/>
        <p:txBody>
          <a:bodyPr/>
          <a:lstStyle/>
          <a:p>
            <a:r>
              <a:rPr lang="en-US" dirty="0"/>
              <a:t>Topics</a:t>
            </a:r>
          </a:p>
        </p:txBody>
      </p:sp>
      <p:sp>
        <p:nvSpPr>
          <p:cNvPr id="906247" name="Rectangle 7"/>
          <p:cNvSpPr>
            <a:spLocks noGrp="1" noChangeArrowheads="1"/>
          </p:cNvSpPr>
          <p:nvPr>
            <p:ph type="body" idx="1"/>
          </p:nvPr>
        </p:nvSpPr>
        <p:spPr>
          <a:xfrm>
            <a:off x="990600" y="1066800"/>
            <a:ext cx="7696200" cy="5257800"/>
          </a:xfrm>
        </p:spPr>
        <p:txBody>
          <a:bodyPr/>
          <a:lstStyle/>
          <a:p>
            <a:r>
              <a:rPr lang="en-US" sz="3600" dirty="0"/>
              <a:t>Protection in Development</a:t>
            </a:r>
          </a:p>
          <a:p>
            <a:r>
              <a:rPr lang="en-US" sz="3600" dirty="0"/>
              <a:t>Protecting Databases </a:t>
            </a:r>
          </a:p>
          <a:p>
            <a:r>
              <a:rPr lang="en-US" sz="3600" dirty="0"/>
              <a:t>Protecting Batch Files</a:t>
            </a:r>
          </a:p>
          <a:p>
            <a:r>
              <a:rPr lang="en-US" sz="3600" dirty="0"/>
              <a:t>Ensuring that Information </a:t>
            </a:r>
            <a:br>
              <a:rPr lang="en-US" sz="3600" dirty="0"/>
            </a:br>
            <a:r>
              <a:rPr lang="en-US" sz="3600" dirty="0"/>
              <a:t>in the System is Valid</a:t>
            </a:r>
          </a:p>
          <a:p>
            <a:endParaRPr lang="en-US" dirty="0"/>
          </a:p>
          <a:p>
            <a:pPr>
              <a:buFont typeface="Wingdings" pitchFamily="2" charset="2"/>
              <a:buNone/>
            </a:pPr>
            <a:endParaRPr lang="en-US" i="1" dirty="0"/>
          </a:p>
        </p:txBody>
      </p:sp>
      <p:pic>
        <p:nvPicPr>
          <p:cNvPr id="906248" name="Picture 8"/>
          <p:cNvPicPr>
            <a:picLocks noChangeAspect="1" noChangeArrowheads="1"/>
          </p:cNvPicPr>
          <p:nvPr/>
        </p:nvPicPr>
        <p:blipFill>
          <a:blip r:embed="rId3" cstate="print"/>
          <a:srcRect/>
          <a:stretch>
            <a:fillRect/>
          </a:stretch>
        </p:blipFill>
        <p:spPr bwMode="auto">
          <a:xfrm>
            <a:off x="5105400" y="4114800"/>
            <a:ext cx="3810000" cy="253682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2066" name="Rectangle 2"/>
          <p:cNvSpPr>
            <a:spLocks noGrp="1" noChangeArrowheads="1"/>
          </p:cNvSpPr>
          <p:nvPr>
            <p:ph type="title"/>
          </p:nvPr>
        </p:nvSpPr>
        <p:spPr/>
        <p:txBody>
          <a:bodyPr/>
          <a:lstStyle/>
          <a:p>
            <a:r>
              <a:rPr lang="en-US" dirty="0"/>
              <a:t>Serializable Transactions</a:t>
            </a:r>
          </a:p>
        </p:txBody>
      </p:sp>
      <p:sp>
        <p:nvSpPr>
          <p:cNvPr id="1112067" name="Rectangle 3"/>
          <p:cNvSpPr>
            <a:spLocks noGrp="1" noChangeArrowheads="1"/>
          </p:cNvSpPr>
          <p:nvPr>
            <p:ph type="body" idx="1"/>
          </p:nvPr>
        </p:nvSpPr>
        <p:spPr/>
        <p:txBody>
          <a:bodyPr/>
          <a:lstStyle/>
          <a:p>
            <a:r>
              <a:rPr lang="en-US" dirty="0"/>
              <a:t>Prevent transactions affecting same records from overlapping</a:t>
            </a:r>
          </a:p>
          <a:p>
            <a:r>
              <a:rPr lang="en-US" dirty="0"/>
              <a:t>Two-phase locking</a:t>
            </a:r>
          </a:p>
          <a:p>
            <a:pPr lvl="1"/>
            <a:r>
              <a:rPr lang="en-US" dirty="0"/>
              <a:t>Can accumulate locks</a:t>
            </a:r>
          </a:p>
          <a:p>
            <a:pPr lvl="1"/>
            <a:r>
              <a:rPr lang="en-US" dirty="0"/>
              <a:t>But once any lock is released, cannot get more until all are released</a:t>
            </a:r>
          </a:p>
          <a:p>
            <a:pPr lvl="1"/>
            <a:r>
              <a:rPr lang="en-US" dirty="0"/>
              <a:t>Defines growing phase and shrinking phase</a:t>
            </a:r>
          </a:p>
          <a:p>
            <a:r>
              <a:rPr lang="en-US" dirty="0"/>
              <a:t>More restrictive (and more common) strategy</a:t>
            </a:r>
          </a:p>
          <a:p>
            <a:pPr lvl="1"/>
            <a:r>
              <a:rPr lang="en-US" dirty="0"/>
              <a:t>No locks released until COMMIT or ROLLBACK</a:t>
            </a:r>
          </a:p>
        </p:txBody>
      </p:sp>
      <p:pic>
        <p:nvPicPr>
          <p:cNvPr id="1112068" name="Picture 4"/>
          <p:cNvPicPr>
            <a:picLocks noChangeAspect="1" noChangeArrowheads="1"/>
          </p:cNvPicPr>
          <p:nvPr/>
        </p:nvPicPr>
        <p:blipFill>
          <a:blip r:embed="rId3" cstate="print"/>
          <a:srcRect/>
          <a:stretch>
            <a:fillRect/>
          </a:stretch>
        </p:blipFill>
        <p:spPr bwMode="auto">
          <a:xfrm>
            <a:off x="8077200" y="838200"/>
            <a:ext cx="1066800" cy="1905000"/>
          </a:xfrm>
          <a:prstGeom prst="rect">
            <a:avLst/>
          </a:prstGeom>
          <a:noFill/>
          <a:ln w="12700">
            <a:noFill/>
            <a:miter lim="800000"/>
            <a:headEnd type="none" w="sm" len="sm"/>
            <a:tailEnd type="none" w="sm" len="sm"/>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4132" name="Picture 20"/>
          <p:cNvPicPr>
            <a:picLocks noChangeAspect="1" noChangeArrowheads="1"/>
          </p:cNvPicPr>
          <p:nvPr/>
        </p:nvPicPr>
        <p:blipFill>
          <a:blip r:embed="rId5" cstate="print"/>
          <a:srcRect/>
          <a:stretch>
            <a:fillRect/>
          </a:stretch>
        </p:blipFill>
        <p:spPr bwMode="auto">
          <a:xfrm>
            <a:off x="8077200" y="838200"/>
            <a:ext cx="1066800" cy="1905000"/>
          </a:xfrm>
          <a:prstGeom prst="rect">
            <a:avLst/>
          </a:prstGeom>
          <a:noFill/>
          <a:ln w="12700">
            <a:noFill/>
            <a:miter lim="800000"/>
            <a:headEnd type="none" w="sm" len="sm"/>
            <a:tailEnd type="none" w="sm" len="sm"/>
          </a:ln>
          <a:effectLst/>
        </p:spPr>
      </p:pic>
      <p:sp>
        <p:nvSpPr>
          <p:cNvPr id="1114114" name="Rectangle 2"/>
          <p:cNvSpPr>
            <a:spLocks noGrp="1" noChangeArrowheads="1"/>
          </p:cNvSpPr>
          <p:nvPr>
            <p:ph type="title"/>
          </p:nvPr>
        </p:nvSpPr>
        <p:spPr/>
        <p:txBody>
          <a:bodyPr/>
          <a:lstStyle/>
          <a:p>
            <a:r>
              <a:rPr lang="en-US" dirty="0"/>
              <a:t>Deadlock (Deadly Embrace)</a:t>
            </a:r>
          </a:p>
        </p:txBody>
      </p:sp>
      <p:sp>
        <p:nvSpPr>
          <p:cNvPr id="1114115" name="AutoShape 3"/>
          <p:cNvSpPr>
            <a:spLocks noChangeArrowheads="1"/>
          </p:cNvSpPr>
          <p:nvPr/>
        </p:nvSpPr>
        <p:spPr bwMode="auto">
          <a:xfrm>
            <a:off x="1371600" y="4038600"/>
            <a:ext cx="1371600" cy="533400"/>
          </a:xfrm>
          <a:prstGeom prst="roundRect">
            <a:avLst>
              <a:gd name="adj" fmla="val 16667"/>
            </a:avLst>
          </a:prstGeom>
          <a:solidFill>
            <a:schemeClr val="accent1"/>
          </a:solidFill>
          <a:ln w="12700">
            <a:solidFill>
              <a:schemeClr val="tx1"/>
            </a:solidFill>
            <a:round/>
            <a:headEnd/>
            <a:tailEnd/>
          </a:ln>
          <a:effectLst>
            <a:outerShdw dist="107763" dir="2700000" algn="ctr" rotWithShape="0">
              <a:schemeClr val="bg2"/>
            </a:outerShdw>
          </a:effectLst>
        </p:spPr>
        <p:txBody>
          <a:bodyPr wrap="none" anchor="ctr"/>
          <a:lstStyle/>
          <a:p>
            <a:r>
              <a:rPr lang="en-US" dirty="0"/>
              <a:t>1</a:t>
            </a:r>
          </a:p>
        </p:txBody>
      </p:sp>
      <p:sp>
        <p:nvSpPr>
          <p:cNvPr id="1114116" name="AutoShape 4"/>
          <p:cNvSpPr>
            <a:spLocks noChangeArrowheads="1"/>
          </p:cNvSpPr>
          <p:nvPr/>
        </p:nvSpPr>
        <p:spPr bwMode="auto">
          <a:xfrm>
            <a:off x="6248400" y="4038600"/>
            <a:ext cx="1371600" cy="533400"/>
          </a:xfrm>
          <a:prstGeom prst="roundRect">
            <a:avLst>
              <a:gd name="adj" fmla="val 16667"/>
            </a:avLst>
          </a:prstGeom>
          <a:solidFill>
            <a:schemeClr val="accent1"/>
          </a:solidFill>
          <a:ln w="12700">
            <a:solidFill>
              <a:schemeClr val="tx1"/>
            </a:solidFill>
            <a:round/>
            <a:headEnd/>
            <a:tailEnd/>
          </a:ln>
          <a:effectLst>
            <a:outerShdw dist="107763" dir="2700000" algn="ctr" rotWithShape="0">
              <a:schemeClr val="bg2"/>
            </a:outerShdw>
          </a:effectLst>
        </p:spPr>
        <p:txBody>
          <a:bodyPr wrap="none" anchor="ctr"/>
          <a:lstStyle/>
          <a:p>
            <a:r>
              <a:rPr lang="en-US" dirty="0"/>
              <a:t>2</a:t>
            </a:r>
          </a:p>
        </p:txBody>
      </p:sp>
      <p:sp>
        <p:nvSpPr>
          <p:cNvPr id="1114117" name="Oval 5"/>
          <p:cNvSpPr>
            <a:spLocks noChangeArrowheads="1"/>
          </p:cNvSpPr>
          <p:nvPr/>
        </p:nvSpPr>
        <p:spPr bwMode="auto">
          <a:xfrm>
            <a:off x="2895600" y="4191000"/>
            <a:ext cx="1143000" cy="1143000"/>
          </a:xfrm>
          <a:prstGeom prst="ellipse">
            <a:avLst/>
          </a:prstGeom>
          <a:solidFill>
            <a:schemeClr val="accent1"/>
          </a:solidFill>
          <a:ln w="12700">
            <a:solidFill>
              <a:schemeClr val="tx1"/>
            </a:solidFill>
            <a:round/>
            <a:headEnd/>
            <a:tailEnd/>
          </a:ln>
          <a:effectLst>
            <a:outerShdw dist="107763" dir="2700000" algn="ctr" rotWithShape="0">
              <a:schemeClr val="bg2"/>
            </a:outerShdw>
          </a:effectLst>
        </p:spPr>
        <p:txBody>
          <a:bodyPr wrap="none" anchor="ctr"/>
          <a:lstStyle/>
          <a:p>
            <a:r>
              <a:rPr lang="en-US" dirty="0"/>
              <a:t>A</a:t>
            </a:r>
          </a:p>
        </p:txBody>
      </p:sp>
      <p:sp>
        <p:nvSpPr>
          <p:cNvPr id="1114118" name="Oval 6"/>
          <p:cNvSpPr>
            <a:spLocks noChangeArrowheads="1"/>
          </p:cNvSpPr>
          <p:nvPr/>
        </p:nvSpPr>
        <p:spPr bwMode="auto">
          <a:xfrm>
            <a:off x="5029200" y="4191000"/>
            <a:ext cx="1143000" cy="1143000"/>
          </a:xfrm>
          <a:prstGeom prst="ellipse">
            <a:avLst/>
          </a:prstGeom>
          <a:solidFill>
            <a:schemeClr val="accent1"/>
          </a:solidFill>
          <a:ln w="12700">
            <a:solidFill>
              <a:schemeClr val="tx1"/>
            </a:solidFill>
            <a:round/>
            <a:headEnd/>
            <a:tailEnd/>
          </a:ln>
          <a:effectLst>
            <a:outerShdw dist="107763" dir="2700000" algn="ctr" rotWithShape="0">
              <a:schemeClr val="bg2"/>
            </a:outerShdw>
          </a:effectLst>
        </p:spPr>
        <p:txBody>
          <a:bodyPr wrap="none" anchor="ctr"/>
          <a:lstStyle/>
          <a:p>
            <a:r>
              <a:rPr lang="en-US" dirty="0"/>
              <a:t>B</a:t>
            </a:r>
          </a:p>
        </p:txBody>
      </p:sp>
      <p:grpSp>
        <p:nvGrpSpPr>
          <p:cNvPr id="1114119" name="Group 7"/>
          <p:cNvGrpSpPr>
            <a:grpSpLocks/>
          </p:cNvGrpSpPr>
          <p:nvPr/>
        </p:nvGrpSpPr>
        <p:grpSpPr bwMode="auto">
          <a:xfrm>
            <a:off x="457200" y="1295400"/>
            <a:ext cx="3124200" cy="3200400"/>
            <a:chOff x="288" y="816"/>
            <a:chExt cx="1968" cy="2016"/>
          </a:xfrm>
        </p:grpSpPr>
        <p:sp>
          <p:nvSpPr>
            <p:cNvPr id="1114120" name="AutoShape 8"/>
            <p:cNvSpPr>
              <a:spLocks noChangeArrowheads="1"/>
            </p:cNvSpPr>
            <p:nvPr/>
          </p:nvSpPr>
          <p:spPr bwMode="auto">
            <a:xfrm>
              <a:off x="1536" y="2304"/>
              <a:ext cx="720" cy="528"/>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accent1"/>
            </a:solidFill>
            <a:ln w="12700">
              <a:solidFill>
                <a:schemeClr val="tx1"/>
              </a:solidFill>
              <a:miter lim="800000"/>
              <a:headEnd/>
              <a:tailEnd/>
            </a:ln>
            <a:effectLst/>
          </p:spPr>
          <p:txBody>
            <a:bodyPr wrap="none" anchor="ctr"/>
            <a:lstStyle/>
            <a:p>
              <a:endParaRPr lang="en-US" dirty="0"/>
            </a:p>
          </p:txBody>
        </p:sp>
        <p:sp>
          <p:nvSpPr>
            <p:cNvPr id="1114121" name="AutoShape 9"/>
            <p:cNvSpPr>
              <a:spLocks noChangeArrowheads="1"/>
            </p:cNvSpPr>
            <p:nvPr/>
          </p:nvSpPr>
          <p:spPr bwMode="auto">
            <a:xfrm>
              <a:off x="288" y="816"/>
              <a:ext cx="1632" cy="1008"/>
            </a:xfrm>
            <a:prstGeom prst="cloudCallout">
              <a:avLst>
                <a:gd name="adj1" fmla="val 49079"/>
                <a:gd name="adj2" fmla="val 103375"/>
              </a:avLst>
            </a:prstGeom>
            <a:solidFill>
              <a:srgbClr val="FF9900"/>
            </a:solidFill>
            <a:ln w="12700">
              <a:solidFill>
                <a:schemeClr val="tx1"/>
              </a:solidFill>
              <a:round/>
              <a:headEnd/>
              <a:tailEnd/>
            </a:ln>
            <a:effectLst/>
          </p:spPr>
          <p:txBody>
            <a:bodyPr anchor="ctr"/>
            <a:lstStyle/>
            <a:p>
              <a:r>
                <a:rPr lang="en-US" sz="1600" dirty="0"/>
                <a:t>Process 1 locks resource A unconditionally</a:t>
              </a:r>
            </a:p>
          </p:txBody>
        </p:sp>
      </p:grpSp>
      <p:grpSp>
        <p:nvGrpSpPr>
          <p:cNvPr id="1114122" name="Group 10"/>
          <p:cNvGrpSpPr>
            <a:grpSpLocks/>
          </p:cNvGrpSpPr>
          <p:nvPr/>
        </p:nvGrpSpPr>
        <p:grpSpPr bwMode="auto">
          <a:xfrm>
            <a:off x="5486400" y="1524000"/>
            <a:ext cx="3429000" cy="2971800"/>
            <a:chOff x="3456" y="960"/>
            <a:chExt cx="2160" cy="1872"/>
          </a:xfrm>
        </p:grpSpPr>
        <p:sp>
          <p:nvSpPr>
            <p:cNvPr id="1114123" name="AutoShape 11"/>
            <p:cNvSpPr>
              <a:spLocks noChangeArrowheads="1"/>
            </p:cNvSpPr>
            <p:nvPr/>
          </p:nvSpPr>
          <p:spPr bwMode="auto">
            <a:xfrm flipH="1">
              <a:off x="3456" y="2304"/>
              <a:ext cx="720" cy="528"/>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accent1"/>
            </a:solidFill>
            <a:ln w="12700">
              <a:solidFill>
                <a:schemeClr val="tx1"/>
              </a:solidFill>
              <a:miter lim="800000"/>
              <a:headEnd/>
              <a:tailEnd/>
            </a:ln>
            <a:effectLst/>
          </p:spPr>
          <p:txBody>
            <a:bodyPr wrap="none" anchor="ctr"/>
            <a:lstStyle/>
            <a:p>
              <a:endParaRPr lang="en-US" dirty="0"/>
            </a:p>
          </p:txBody>
        </p:sp>
        <p:sp>
          <p:nvSpPr>
            <p:cNvPr id="1114124" name="AutoShape 12"/>
            <p:cNvSpPr>
              <a:spLocks noChangeArrowheads="1"/>
            </p:cNvSpPr>
            <p:nvPr/>
          </p:nvSpPr>
          <p:spPr bwMode="auto">
            <a:xfrm>
              <a:off x="3888" y="960"/>
              <a:ext cx="1728" cy="864"/>
            </a:xfrm>
            <a:prstGeom prst="cloudCallout">
              <a:avLst>
                <a:gd name="adj1" fmla="val -58903"/>
                <a:gd name="adj2" fmla="val 114468"/>
              </a:avLst>
            </a:prstGeom>
            <a:solidFill>
              <a:srgbClr val="FF9900"/>
            </a:solidFill>
            <a:ln w="12700">
              <a:solidFill>
                <a:schemeClr val="tx1"/>
              </a:solidFill>
              <a:round/>
              <a:headEnd/>
              <a:tailEnd/>
            </a:ln>
            <a:effectLst/>
          </p:spPr>
          <p:txBody>
            <a:bodyPr anchor="ctr"/>
            <a:lstStyle/>
            <a:p>
              <a:r>
                <a:rPr lang="en-US" sz="1600" dirty="0"/>
                <a:t>Process 2 locks resource B unconditionally</a:t>
              </a:r>
            </a:p>
          </p:txBody>
        </p:sp>
      </p:grpSp>
      <p:grpSp>
        <p:nvGrpSpPr>
          <p:cNvPr id="1114125" name="Group 13"/>
          <p:cNvGrpSpPr>
            <a:grpSpLocks/>
          </p:cNvGrpSpPr>
          <p:nvPr/>
        </p:nvGrpSpPr>
        <p:grpSpPr bwMode="auto">
          <a:xfrm>
            <a:off x="0" y="5029200"/>
            <a:ext cx="6400800" cy="1828800"/>
            <a:chOff x="0" y="3168"/>
            <a:chExt cx="4032" cy="1152"/>
          </a:xfrm>
        </p:grpSpPr>
        <p:sp>
          <p:nvSpPr>
            <p:cNvPr id="1114126" name="AutoShape 14"/>
            <p:cNvSpPr>
              <a:spLocks noChangeArrowheads="1"/>
            </p:cNvSpPr>
            <p:nvPr/>
          </p:nvSpPr>
          <p:spPr bwMode="auto">
            <a:xfrm>
              <a:off x="1056" y="3168"/>
              <a:ext cx="2976" cy="768"/>
            </a:xfrm>
            <a:prstGeom prst="curvedUpArrow">
              <a:avLst>
                <a:gd name="adj1" fmla="val 31036"/>
                <a:gd name="adj2" fmla="val 155000"/>
                <a:gd name="adj3" fmla="val 33333"/>
              </a:avLst>
            </a:prstGeom>
            <a:solidFill>
              <a:schemeClr val="accent1"/>
            </a:solidFill>
            <a:ln w="12700">
              <a:solidFill>
                <a:schemeClr val="tx1"/>
              </a:solidFill>
              <a:miter lim="800000"/>
              <a:headEnd/>
              <a:tailEnd/>
            </a:ln>
            <a:effectLst/>
          </p:spPr>
          <p:txBody>
            <a:bodyPr wrap="none" anchor="ctr"/>
            <a:lstStyle/>
            <a:p>
              <a:endParaRPr lang="en-US" dirty="0"/>
            </a:p>
          </p:txBody>
        </p:sp>
        <p:sp>
          <p:nvSpPr>
            <p:cNvPr id="1114127" name="AutoShape 15"/>
            <p:cNvSpPr>
              <a:spLocks noChangeArrowheads="1"/>
            </p:cNvSpPr>
            <p:nvPr/>
          </p:nvSpPr>
          <p:spPr bwMode="auto">
            <a:xfrm>
              <a:off x="0" y="3552"/>
              <a:ext cx="1584" cy="768"/>
            </a:xfrm>
            <a:prstGeom prst="cloudCallout">
              <a:avLst>
                <a:gd name="adj1" fmla="val 22727"/>
                <a:gd name="adj2" fmla="val -83074"/>
              </a:avLst>
            </a:prstGeom>
            <a:solidFill>
              <a:srgbClr val="FF9900"/>
            </a:solidFill>
            <a:ln w="12700">
              <a:solidFill>
                <a:schemeClr val="tx1"/>
              </a:solidFill>
              <a:round/>
              <a:headEnd/>
              <a:tailEnd/>
            </a:ln>
            <a:effectLst/>
          </p:spPr>
          <p:txBody>
            <a:bodyPr anchor="ctr"/>
            <a:lstStyle/>
            <a:p>
              <a:r>
                <a:rPr lang="en-US" sz="1600" dirty="0"/>
                <a:t>1 locks B</a:t>
              </a:r>
              <a:br>
                <a:rPr lang="en-US" sz="1600" dirty="0"/>
              </a:br>
              <a:r>
                <a:rPr lang="en-US" sz="1600" dirty="0"/>
                <a:t>unconditionally</a:t>
              </a:r>
            </a:p>
          </p:txBody>
        </p:sp>
        <p:sp>
          <p:nvSpPr>
            <p:cNvPr id="1114128" name="AutoShape 16"/>
            <p:cNvSpPr>
              <a:spLocks noChangeArrowheads="1"/>
            </p:cNvSpPr>
            <p:nvPr/>
          </p:nvSpPr>
          <p:spPr bwMode="auto">
            <a:xfrm>
              <a:off x="0" y="3552"/>
              <a:ext cx="1680" cy="768"/>
            </a:xfrm>
            <a:prstGeom prst="cloudCallout">
              <a:avLst>
                <a:gd name="adj1" fmla="val 22727"/>
                <a:gd name="adj2" fmla="val -83074"/>
              </a:avLst>
            </a:prstGeom>
            <a:solidFill>
              <a:srgbClr val="FF9900"/>
            </a:solidFill>
            <a:ln w="12700">
              <a:solidFill>
                <a:schemeClr val="tx1"/>
              </a:solidFill>
              <a:round/>
              <a:headEnd/>
              <a:tailEnd/>
            </a:ln>
            <a:effectLst/>
          </p:spPr>
          <p:txBody>
            <a:bodyPr anchor="ctr"/>
            <a:lstStyle/>
            <a:p>
              <a:r>
                <a:rPr lang="en-US" sz="1600" dirty="0"/>
                <a:t>1 locks B</a:t>
              </a:r>
              <a:br>
                <a:rPr lang="en-US" sz="1600" dirty="0"/>
              </a:br>
              <a:r>
                <a:rPr lang="en-US" sz="1600" dirty="0"/>
                <a:t>unconditionally</a:t>
              </a:r>
            </a:p>
          </p:txBody>
        </p:sp>
      </p:grpSp>
      <p:grpSp>
        <p:nvGrpSpPr>
          <p:cNvPr id="1114129" name="Group 17"/>
          <p:cNvGrpSpPr>
            <a:grpSpLocks/>
          </p:cNvGrpSpPr>
          <p:nvPr/>
        </p:nvGrpSpPr>
        <p:grpSpPr bwMode="auto">
          <a:xfrm>
            <a:off x="2590800" y="5181600"/>
            <a:ext cx="6553200" cy="1676400"/>
            <a:chOff x="1632" y="3264"/>
            <a:chExt cx="4128" cy="1056"/>
          </a:xfrm>
        </p:grpSpPr>
        <p:sp>
          <p:nvSpPr>
            <p:cNvPr id="1114130" name="AutoShape 18"/>
            <p:cNvSpPr>
              <a:spLocks noChangeArrowheads="1"/>
            </p:cNvSpPr>
            <p:nvPr/>
          </p:nvSpPr>
          <p:spPr bwMode="auto">
            <a:xfrm flipH="1">
              <a:off x="1632" y="3264"/>
              <a:ext cx="2976" cy="768"/>
            </a:xfrm>
            <a:prstGeom prst="curvedUpArrow">
              <a:avLst>
                <a:gd name="adj1" fmla="val 31036"/>
                <a:gd name="adj2" fmla="val 155000"/>
                <a:gd name="adj3" fmla="val 33333"/>
              </a:avLst>
            </a:prstGeom>
            <a:solidFill>
              <a:schemeClr val="accent1"/>
            </a:solidFill>
            <a:ln w="12700">
              <a:solidFill>
                <a:schemeClr val="tx1"/>
              </a:solidFill>
              <a:miter lim="800000"/>
              <a:headEnd/>
              <a:tailEnd/>
            </a:ln>
            <a:effectLst/>
          </p:spPr>
          <p:txBody>
            <a:bodyPr wrap="none" anchor="ctr"/>
            <a:lstStyle/>
            <a:p>
              <a:endParaRPr lang="en-US" dirty="0"/>
            </a:p>
          </p:txBody>
        </p:sp>
        <p:sp>
          <p:nvSpPr>
            <p:cNvPr id="1114131" name="AutoShape 19"/>
            <p:cNvSpPr>
              <a:spLocks noChangeArrowheads="1"/>
            </p:cNvSpPr>
            <p:nvPr/>
          </p:nvSpPr>
          <p:spPr bwMode="auto">
            <a:xfrm>
              <a:off x="4080" y="3552"/>
              <a:ext cx="1680" cy="768"/>
            </a:xfrm>
            <a:prstGeom prst="cloudCallout">
              <a:avLst>
                <a:gd name="adj1" fmla="val -29546"/>
                <a:gd name="adj2" fmla="val -75259"/>
              </a:avLst>
            </a:prstGeom>
            <a:solidFill>
              <a:srgbClr val="FF9900"/>
            </a:solidFill>
            <a:ln w="12700">
              <a:solidFill>
                <a:schemeClr val="tx1"/>
              </a:solidFill>
              <a:round/>
              <a:headEnd/>
              <a:tailEnd/>
            </a:ln>
            <a:effectLst/>
          </p:spPr>
          <p:txBody>
            <a:bodyPr anchor="ctr"/>
            <a:lstStyle/>
            <a:p>
              <a:r>
                <a:rPr lang="en-US" sz="1600" dirty="0"/>
                <a:t>2 locks A</a:t>
              </a:r>
              <a:br>
                <a:rPr lang="en-US" sz="1600" dirty="0"/>
              </a:br>
              <a:r>
                <a:rPr lang="en-US" sz="1600" dirty="0"/>
                <a:t>unconditionally</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114119"/>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114122"/>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3" name="whoosh.wav"/>
                                        </p:tgtEl>
                                      </p:cMediaNode>
                                    </p:audio>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1114125"/>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4" name="carbrake.wav"/>
                                        </p:tgtEl>
                                      </p:cMediaNode>
                                    </p:audio>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1114129"/>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carbrak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62" name="Rectangle 2"/>
          <p:cNvSpPr>
            <a:spLocks noGrp="1" noChangeArrowheads="1"/>
          </p:cNvSpPr>
          <p:nvPr>
            <p:ph type="title"/>
          </p:nvPr>
        </p:nvSpPr>
        <p:spPr/>
        <p:txBody>
          <a:bodyPr/>
          <a:lstStyle/>
          <a:p>
            <a:r>
              <a:rPr lang="en-US" dirty="0"/>
              <a:t>Preventing Deadlocks</a:t>
            </a:r>
          </a:p>
        </p:txBody>
      </p:sp>
      <p:sp>
        <p:nvSpPr>
          <p:cNvPr id="1116163" name="Rectangle 3"/>
          <p:cNvSpPr>
            <a:spLocks noGrp="1" noChangeArrowheads="1"/>
          </p:cNvSpPr>
          <p:nvPr>
            <p:ph type="body" idx="1"/>
          </p:nvPr>
        </p:nvSpPr>
        <p:spPr/>
        <p:txBody>
          <a:bodyPr/>
          <a:lstStyle/>
          <a:p>
            <a:r>
              <a:rPr lang="en-US" dirty="0"/>
              <a:t>Deadlock is example of a </a:t>
            </a:r>
            <a:r>
              <a:rPr lang="en-US" i="1" dirty="0"/>
              <a:t>race condition</a:t>
            </a:r>
          </a:p>
          <a:p>
            <a:pPr lvl="1"/>
            <a:r>
              <a:rPr lang="en-US" dirty="0"/>
              <a:t>Will not necessarily occur</a:t>
            </a:r>
          </a:p>
          <a:p>
            <a:pPr lvl="1"/>
            <a:r>
              <a:rPr lang="en-US" dirty="0"/>
              <a:t>Occurs by chance when specific events happen at specific time</a:t>
            </a:r>
          </a:p>
          <a:p>
            <a:r>
              <a:rPr lang="en-US" dirty="0"/>
              <a:t>Always ensure that processes in applications</a:t>
            </a:r>
          </a:p>
          <a:p>
            <a:pPr lvl="1"/>
            <a:r>
              <a:rPr lang="en-US" dirty="0"/>
              <a:t>LOCK RESOURCES IN SAME ORDER</a:t>
            </a:r>
          </a:p>
          <a:p>
            <a:pPr lvl="1"/>
            <a:r>
              <a:rPr lang="en-US" dirty="0"/>
              <a:t>UNLOCK RESOURCES IN REVERSE ORDER</a:t>
            </a:r>
          </a:p>
          <a:p>
            <a:r>
              <a:rPr lang="en-US" dirty="0"/>
              <a:t>Apply these principles to example on previous slide to see how they absolutely prevent deadlock</a:t>
            </a:r>
          </a:p>
        </p:txBody>
      </p:sp>
      <p:pic>
        <p:nvPicPr>
          <p:cNvPr id="1116164" name="Picture 4"/>
          <p:cNvPicPr>
            <a:picLocks noChangeAspect="1" noChangeArrowheads="1"/>
          </p:cNvPicPr>
          <p:nvPr/>
        </p:nvPicPr>
        <p:blipFill>
          <a:blip r:embed="rId3" cstate="print"/>
          <a:srcRect/>
          <a:stretch>
            <a:fillRect/>
          </a:stretch>
        </p:blipFill>
        <p:spPr bwMode="auto">
          <a:xfrm>
            <a:off x="8077200" y="838200"/>
            <a:ext cx="1066800" cy="1905000"/>
          </a:xfrm>
          <a:prstGeom prst="rect">
            <a:avLst/>
          </a:prstGeom>
          <a:noFill/>
          <a:ln w="12700">
            <a:noFill/>
            <a:miter lim="800000"/>
            <a:headEnd type="none" w="sm" len="sm"/>
            <a:tailEnd type="none" w="sm" len="sm"/>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8210" name="Rectangle 2"/>
          <p:cNvSpPr>
            <a:spLocks noGrp="1" noChangeArrowheads="1"/>
          </p:cNvSpPr>
          <p:nvPr>
            <p:ph type="title"/>
          </p:nvPr>
        </p:nvSpPr>
        <p:spPr/>
        <p:txBody>
          <a:bodyPr/>
          <a:lstStyle/>
          <a:p>
            <a:r>
              <a:rPr lang="en-US" dirty="0"/>
              <a:t>Pessimistic Locking Strategy</a:t>
            </a:r>
          </a:p>
        </p:txBody>
      </p:sp>
      <p:sp>
        <p:nvSpPr>
          <p:cNvPr id="1118211" name="Rectangle 3"/>
          <p:cNvSpPr>
            <a:spLocks noGrp="1" noChangeArrowheads="1"/>
          </p:cNvSpPr>
          <p:nvPr>
            <p:ph type="body" idx="1"/>
          </p:nvPr>
        </p:nvSpPr>
        <p:spPr>
          <a:xfrm>
            <a:off x="990600" y="1676400"/>
            <a:ext cx="7696200" cy="4648200"/>
          </a:xfrm>
        </p:spPr>
        <p:txBody>
          <a:bodyPr/>
          <a:lstStyle/>
          <a:p>
            <a:r>
              <a:rPr lang="en-US" dirty="0"/>
              <a:t>Assume collisions will occur and prevent conflicts</a:t>
            </a:r>
          </a:p>
          <a:p>
            <a:pPr lvl="1"/>
            <a:r>
              <a:rPr lang="en-US" dirty="0"/>
              <a:t>Lock records</a:t>
            </a:r>
          </a:p>
          <a:p>
            <a:pPr lvl="1"/>
            <a:r>
              <a:rPr lang="en-US" dirty="0"/>
              <a:t>Process transaction</a:t>
            </a:r>
          </a:p>
          <a:p>
            <a:pPr lvl="1"/>
            <a:r>
              <a:rPr lang="en-US" dirty="0"/>
              <a:t>Release locks</a:t>
            </a:r>
          </a:p>
          <a:p>
            <a:r>
              <a:rPr lang="en-US" dirty="0"/>
              <a:t>But very dangerous for performance if processing involves human interaction</a:t>
            </a:r>
          </a:p>
          <a:p>
            <a:pPr lvl="1"/>
            <a:r>
              <a:rPr lang="en-US" dirty="0"/>
              <a:t>Not controllable</a:t>
            </a:r>
          </a:p>
          <a:p>
            <a:pPr lvl="1"/>
            <a:r>
              <a:rPr lang="en-US" dirty="0"/>
              <a:t>Operator can leave resources locked and hang system</a:t>
            </a:r>
          </a:p>
          <a:p>
            <a:pPr lvl="2"/>
            <a:r>
              <a:rPr lang="en-US" dirty="0"/>
              <a:t>Operator could go to lunch!</a:t>
            </a:r>
          </a:p>
        </p:txBody>
      </p:sp>
      <p:sp>
        <p:nvSpPr>
          <p:cNvPr id="1118212" name="Text Box 4"/>
          <p:cNvSpPr txBox="1">
            <a:spLocks noChangeArrowheads="1"/>
          </p:cNvSpPr>
          <p:nvPr/>
        </p:nvSpPr>
        <p:spPr bwMode="auto">
          <a:xfrm>
            <a:off x="863600" y="6172200"/>
            <a:ext cx="7415213" cy="457200"/>
          </a:xfrm>
          <a:prstGeom prst="rect">
            <a:avLst/>
          </a:prstGeom>
          <a:noFill/>
          <a:ln w="12700">
            <a:noFill/>
            <a:miter lim="800000"/>
            <a:headEnd/>
            <a:tailEnd/>
          </a:ln>
          <a:effectLst/>
        </p:spPr>
        <p:txBody>
          <a:bodyPr wrap="none">
            <a:spAutoFit/>
          </a:bodyPr>
          <a:lstStyle/>
          <a:p>
            <a:pPr algn="l"/>
            <a:r>
              <a:rPr lang="en-CA" sz="2400" dirty="0">
                <a:solidFill>
                  <a:srgbClr val="CC0000"/>
                </a:solidFill>
              </a:rPr>
              <a:t>DO NOT LOCK AROUND HUMAN INTERVENTION!</a:t>
            </a:r>
            <a:endParaRPr lang="en-US" sz="2400" dirty="0">
              <a:solidFill>
                <a:srgbClr val="CC0000"/>
              </a:solidFill>
            </a:endParaRPr>
          </a:p>
        </p:txBody>
      </p:sp>
      <p:pic>
        <p:nvPicPr>
          <p:cNvPr id="1118213" name="Picture 5"/>
          <p:cNvPicPr>
            <a:picLocks noChangeAspect="1" noChangeArrowheads="1"/>
          </p:cNvPicPr>
          <p:nvPr/>
        </p:nvPicPr>
        <p:blipFill>
          <a:blip r:embed="rId3" cstate="print"/>
          <a:srcRect/>
          <a:stretch>
            <a:fillRect/>
          </a:stretch>
        </p:blipFill>
        <p:spPr bwMode="auto">
          <a:xfrm>
            <a:off x="8077200" y="838200"/>
            <a:ext cx="1066800" cy="1905000"/>
          </a:xfrm>
          <a:prstGeom prst="rect">
            <a:avLst/>
          </a:prstGeom>
          <a:noFill/>
          <a:ln w="12700">
            <a:noFill/>
            <a:miter lim="800000"/>
            <a:headEnd type="none" w="sm" len="sm"/>
            <a:tailEnd type="none" w="sm" len="sm"/>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5000"/>
                                  </p:stCondLst>
                                  <p:childTnLst>
                                    <p:set>
                                      <p:cBhvr>
                                        <p:cTn id="6" dur="1" fill="hold">
                                          <p:stCondLst>
                                            <p:cond delay="0"/>
                                          </p:stCondLst>
                                        </p:cTn>
                                        <p:tgtEl>
                                          <p:spTgt spid="11182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grpId="0" nodeType="clickEffect">
                                  <p:stCondLst>
                                    <p:cond delay="5000"/>
                                  </p:stCondLst>
                                  <p:childTnLst>
                                    <p:animRot by="21600000">
                                      <p:cBhvr>
                                        <p:cTn id="10" dur="2000" fill="hold"/>
                                        <p:tgtEl>
                                          <p:spTgt spid="11182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8212" grpId="0"/>
      <p:bldP spid="1118212"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0258" name="Rectangle 2"/>
          <p:cNvSpPr>
            <a:spLocks noGrp="1" noChangeArrowheads="1"/>
          </p:cNvSpPr>
          <p:nvPr>
            <p:ph type="title"/>
          </p:nvPr>
        </p:nvSpPr>
        <p:spPr/>
        <p:txBody>
          <a:bodyPr/>
          <a:lstStyle/>
          <a:p>
            <a:r>
              <a:rPr lang="en-US" dirty="0"/>
              <a:t>Optimistic Locking Strategy</a:t>
            </a:r>
          </a:p>
        </p:txBody>
      </p:sp>
      <p:sp>
        <p:nvSpPr>
          <p:cNvPr id="1120259" name="Rectangle 3"/>
          <p:cNvSpPr>
            <a:spLocks noGrp="1" noChangeArrowheads="1"/>
          </p:cNvSpPr>
          <p:nvPr>
            <p:ph type="body" idx="1"/>
          </p:nvPr>
        </p:nvSpPr>
        <p:spPr/>
        <p:txBody>
          <a:bodyPr/>
          <a:lstStyle/>
          <a:p>
            <a:r>
              <a:rPr lang="en-US" dirty="0"/>
              <a:t>Assume collisions will be rare and recover if they happen</a:t>
            </a:r>
          </a:p>
          <a:p>
            <a:pPr lvl="1"/>
            <a:r>
              <a:rPr lang="en-US" dirty="0"/>
              <a:t>Read original data records</a:t>
            </a:r>
          </a:p>
          <a:p>
            <a:pPr lvl="1"/>
            <a:r>
              <a:rPr lang="en-US" dirty="0"/>
              <a:t>Process transaction using buffers</a:t>
            </a:r>
          </a:p>
          <a:p>
            <a:pPr lvl="1"/>
            <a:r>
              <a:rPr lang="en-US" dirty="0"/>
              <a:t>Lock original data records</a:t>
            </a:r>
          </a:p>
          <a:p>
            <a:pPr lvl="1"/>
            <a:r>
              <a:rPr lang="en-US" dirty="0"/>
              <a:t>Check to see if original data have changed</a:t>
            </a:r>
          </a:p>
          <a:p>
            <a:pPr lvl="2"/>
            <a:r>
              <a:rPr lang="en-US" dirty="0"/>
              <a:t>If no change, commit transaction &amp; unlock</a:t>
            </a:r>
          </a:p>
          <a:p>
            <a:pPr lvl="2"/>
            <a:r>
              <a:rPr lang="en-US" dirty="0"/>
              <a:t>If change, unlock &amp; start over</a:t>
            </a:r>
          </a:p>
        </p:txBody>
      </p:sp>
      <p:sp>
        <p:nvSpPr>
          <p:cNvPr id="1120260" name="AutoShape 4"/>
          <p:cNvSpPr>
            <a:spLocks noChangeArrowheads="1"/>
          </p:cNvSpPr>
          <p:nvPr/>
        </p:nvSpPr>
        <p:spPr bwMode="auto">
          <a:xfrm flipV="1">
            <a:off x="533400" y="2133600"/>
            <a:ext cx="838200" cy="3276600"/>
          </a:xfrm>
          <a:prstGeom prst="curvedRightArrow">
            <a:avLst>
              <a:gd name="adj1" fmla="val 60627"/>
              <a:gd name="adj2" fmla="val 152816"/>
              <a:gd name="adj3" fmla="val 33333"/>
            </a:avLst>
          </a:prstGeom>
          <a:solidFill>
            <a:srgbClr val="FF9900"/>
          </a:solidFill>
          <a:ln w="12700">
            <a:solidFill>
              <a:schemeClr val="tx1"/>
            </a:solidFill>
            <a:miter lim="800000"/>
            <a:headEnd/>
            <a:tailEnd/>
          </a:ln>
          <a:effectLst/>
        </p:spPr>
        <p:txBody>
          <a:bodyPr wrap="none" anchor="ctr"/>
          <a:lstStyle/>
          <a:p>
            <a:endParaRPr lang="en-US" dirty="0"/>
          </a:p>
        </p:txBody>
      </p:sp>
      <p:pic>
        <p:nvPicPr>
          <p:cNvPr id="1120261" name="Picture 5"/>
          <p:cNvPicPr>
            <a:picLocks noChangeAspect="1" noChangeArrowheads="1"/>
          </p:cNvPicPr>
          <p:nvPr/>
        </p:nvPicPr>
        <p:blipFill>
          <a:blip r:embed="rId3" cstate="print"/>
          <a:srcRect/>
          <a:stretch>
            <a:fillRect/>
          </a:stretch>
        </p:blipFill>
        <p:spPr bwMode="auto">
          <a:xfrm>
            <a:off x="8077200" y="838200"/>
            <a:ext cx="1066800" cy="1905000"/>
          </a:xfrm>
          <a:prstGeom prst="rect">
            <a:avLst/>
          </a:prstGeom>
          <a:noFill/>
          <a:ln w="12700">
            <a:noFill/>
            <a:miter lim="800000"/>
            <a:headEnd type="none" w="sm" len="sm"/>
            <a:tailEnd type="none" w="sm" len="sm"/>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4378" name="Picture 26"/>
          <p:cNvPicPr>
            <a:picLocks noChangeAspect="1" noChangeArrowheads="1"/>
          </p:cNvPicPr>
          <p:nvPr/>
        </p:nvPicPr>
        <p:blipFill>
          <a:blip r:embed="rId3" cstate="print"/>
          <a:srcRect/>
          <a:stretch>
            <a:fillRect/>
          </a:stretch>
        </p:blipFill>
        <p:spPr bwMode="auto">
          <a:xfrm>
            <a:off x="8077200" y="838200"/>
            <a:ext cx="1066800" cy="1905000"/>
          </a:xfrm>
          <a:prstGeom prst="rect">
            <a:avLst/>
          </a:prstGeom>
          <a:noFill/>
          <a:ln w="12700">
            <a:noFill/>
            <a:miter lim="800000"/>
            <a:headEnd type="none" w="sm" len="sm"/>
            <a:tailEnd type="none" w="sm" len="sm"/>
          </a:ln>
          <a:effectLst/>
        </p:spPr>
      </p:pic>
      <p:sp>
        <p:nvSpPr>
          <p:cNvPr id="1124354" name="Rectangle 2"/>
          <p:cNvSpPr>
            <a:spLocks noGrp="1" noChangeArrowheads="1"/>
          </p:cNvSpPr>
          <p:nvPr>
            <p:ph type="title"/>
          </p:nvPr>
        </p:nvSpPr>
        <p:spPr/>
        <p:txBody>
          <a:bodyPr/>
          <a:lstStyle/>
          <a:p>
            <a:r>
              <a:rPr lang="en-US" dirty="0"/>
              <a:t>Optimistic Locking (1)</a:t>
            </a:r>
          </a:p>
        </p:txBody>
      </p:sp>
      <p:sp>
        <p:nvSpPr>
          <p:cNvPr id="1124355" name="AutoShape 3"/>
          <p:cNvSpPr>
            <a:spLocks noChangeArrowheads="1"/>
          </p:cNvSpPr>
          <p:nvPr/>
        </p:nvSpPr>
        <p:spPr bwMode="auto">
          <a:xfrm>
            <a:off x="838200" y="1676400"/>
            <a:ext cx="1447800" cy="533400"/>
          </a:xfrm>
          <a:prstGeom prst="roundRect">
            <a:avLst>
              <a:gd name="adj" fmla="val 16667"/>
            </a:avLst>
          </a:prstGeom>
          <a:solidFill>
            <a:schemeClr val="bg1"/>
          </a:solidFill>
          <a:ln w="12700">
            <a:solidFill>
              <a:schemeClr val="tx1"/>
            </a:solidFill>
            <a:round/>
            <a:headEnd/>
            <a:tailEnd/>
          </a:ln>
          <a:effectLst>
            <a:outerShdw dist="107763" dir="2700000" algn="ctr" rotWithShape="0">
              <a:schemeClr val="bg2"/>
            </a:outerShdw>
          </a:effectLst>
        </p:spPr>
        <p:txBody>
          <a:bodyPr wrap="none" anchor="ctr"/>
          <a:lstStyle/>
          <a:p>
            <a:r>
              <a:rPr lang="en-US" sz="1600" dirty="0"/>
              <a:t>Process</a:t>
            </a:r>
          </a:p>
        </p:txBody>
      </p:sp>
      <p:sp>
        <p:nvSpPr>
          <p:cNvPr id="1124356" name="Rectangle 4"/>
          <p:cNvSpPr>
            <a:spLocks noChangeArrowheads="1"/>
          </p:cNvSpPr>
          <p:nvPr/>
        </p:nvSpPr>
        <p:spPr bwMode="auto">
          <a:xfrm>
            <a:off x="1524000" y="2590800"/>
            <a:ext cx="2667000" cy="228600"/>
          </a:xfrm>
          <a:prstGeom prst="rect">
            <a:avLst/>
          </a:prstGeom>
          <a:solidFill>
            <a:schemeClr val="bg1"/>
          </a:solidFill>
          <a:ln w="12700">
            <a:solidFill>
              <a:schemeClr val="tx1"/>
            </a:solidFill>
            <a:miter lim="800000"/>
            <a:headEnd/>
            <a:tailEnd/>
          </a:ln>
          <a:effectLst/>
        </p:spPr>
        <p:txBody>
          <a:bodyPr wrap="none" anchor="ctr"/>
          <a:lstStyle/>
          <a:p>
            <a:r>
              <a:rPr lang="en-US" sz="1600" dirty="0"/>
              <a:t>Value1</a:t>
            </a:r>
          </a:p>
        </p:txBody>
      </p:sp>
      <p:grpSp>
        <p:nvGrpSpPr>
          <p:cNvPr id="1124357" name="Group 5"/>
          <p:cNvGrpSpPr>
            <a:grpSpLocks/>
          </p:cNvGrpSpPr>
          <p:nvPr/>
        </p:nvGrpSpPr>
        <p:grpSpPr bwMode="auto">
          <a:xfrm>
            <a:off x="5981700" y="3429000"/>
            <a:ext cx="2667000" cy="838200"/>
            <a:chOff x="3768" y="2160"/>
            <a:chExt cx="1680" cy="528"/>
          </a:xfrm>
        </p:grpSpPr>
        <p:sp>
          <p:nvSpPr>
            <p:cNvPr id="1124358" name="AutoShape 6"/>
            <p:cNvSpPr>
              <a:spLocks noChangeArrowheads="1"/>
            </p:cNvSpPr>
            <p:nvPr/>
          </p:nvSpPr>
          <p:spPr bwMode="auto">
            <a:xfrm>
              <a:off x="3936" y="2160"/>
              <a:ext cx="1344" cy="528"/>
            </a:xfrm>
            <a:prstGeom prst="flowChartMagneticDisk">
              <a:avLst/>
            </a:prstGeom>
            <a:solidFill>
              <a:schemeClr val="bg1"/>
            </a:solidFill>
            <a:ln w="12700">
              <a:solidFill>
                <a:schemeClr val="tx1"/>
              </a:solidFill>
              <a:round/>
              <a:headEnd/>
              <a:tailEnd/>
            </a:ln>
            <a:effectLst/>
          </p:spPr>
          <p:txBody>
            <a:bodyPr wrap="none" anchor="ctr"/>
            <a:lstStyle/>
            <a:p>
              <a:endParaRPr lang="en-US" dirty="0"/>
            </a:p>
          </p:txBody>
        </p:sp>
        <p:sp>
          <p:nvSpPr>
            <p:cNvPr id="1124359" name="Rectangle 7"/>
            <p:cNvSpPr>
              <a:spLocks noChangeArrowheads="1"/>
            </p:cNvSpPr>
            <p:nvPr/>
          </p:nvSpPr>
          <p:spPr bwMode="auto">
            <a:xfrm>
              <a:off x="3768" y="2400"/>
              <a:ext cx="1680" cy="144"/>
            </a:xfrm>
            <a:prstGeom prst="rect">
              <a:avLst/>
            </a:prstGeom>
            <a:solidFill>
              <a:schemeClr val="bg1"/>
            </a:solidFill>
            <a:ln w="12700">
              <a:solidFill>
                <a:schemeClr val="tx1"/>
              </a:solidFill>
              <a:miter lim="800000"/>
              <a:headEnd/>
              <a:tailEnd/>
            </a:ln>
            <a:effectLst/>
          </p:spPr>
          <p:txBody>
            <a:bodyPr wrap="none" anchor="ctr"/>
            <a:lstStyle/>
            <a:p>
              <a:r>
                <a:rPr lang="en-US" sz="1600" dirty="0"/>
                <a:t>Value1 </a:t>
              </a:r>
            </a:p>
          </p:txBody>
        </p:sp>
      </p:grpSp>
      <p:sp>
        <p:nvSpPr>
          <p:cNvPr id="1124360" name="Rectangle 8"/>
          <p:cNvSpPr>
            <a:spLocks noChangeArrowheads="1"/>
          </p:cNvSpPr>
          <p:nvPr/>
        </p:nvSpPr>
        <p:spPr bwMode="auto">
          <a:xfrm>
            <a:off x="1524000" y="3429000"/>
            <a:ext cx="2667000" cy="228600"/>
          </a:xfrm>
          <a:prstGeom prst="rect">
            <a:avLst/>
          </a:prstGeom>
          <a:solidFill>
            <a:schemeClr val="bg1"/>
          </a:solidFill>
          <a:ln w="12700">
            <a:solidFill>
              <a:schemeClr val="tx1"/>
            </a:solidFill>
            <a:miter lim="800000"/>
            <a:headEnd/>
            <a:tailEnd/>
          </a:ln>
          <a:effectLst/>
        </p:spPr>
        <p:txBody>
          <a:bodyPr wrap="none" anchor="ctr"/>
          <a:lstStyle/>
          <a:p>
            <a:r>
              <a:rPr lang="en-US" sz="1600" dirty="0"/>
              <a:t>Value2</a:t>
            </a:r>
          </a:p>
        </p:txBody>
      </p:sp>
      <p:sp>
        <p:nvSpPr>
          <p:cNvPr id="1124361" name="Rectangle 9"/>
          <p:cNvSpPr>
            <a:spLocks noChangeArrowheads="1"/>
          </p:cNvSpPr>
          <p:nvPr/>
        </p:nvSpPr>
        <p:spPr bwMode="auto">
          <a:xfrm>
            <a:off x="1524000" y="4267200"/>
            <a:ext cx="2667000" cy="228600"/>
          </a:xfrm>
          <a:prstGeom prst="rect">
            <a:avLst/>
          </a:prstGeom>
          <a:solidFill>
            <a:schemeClr val="bg1"/>
          </a:solidFill>
          <a:ln w="12700">
            <a:solidFill>
              <a:schemeClr val="tx1"/>
            </a:solidFill>
            <a:miter lim="800000"/>
            <a:headEnd/>
            <a:tailEnd/>
          </a:ln>
          <a:effectLst/>
        </p:spPr>
        <p:txBody>
          <a:bodyPr wrap="none" anchor="ctr"/>
          <a:lstStyle/>
          <a:p>
            <a:r>
              <a:rPr lang="en-US" sz="1600" dirty="0"/>
              <a:t>Value1 </a:t>
            </a:r>
          </a:p>
        </p:txBody>
      </p:sp>
      <p:sp>
        <p:nvSpPr>
          <p:cNvPr id="1124362" name="Line 10"/>
          <p:cNvSpPr>
            <a:spLocks noChangeShapeType="1"/>
          </p:cNvSpPr>
          <p:nvPr/>
        </p:nvSpPr>
        <p:spPr bwMode="auto">
          <a:xfrm>
            <a:off x="4572000" y="1219200"/>
            <a:ext cx="0" cy="4572000"/>
          </a:xfrm>
          <a:prstGeom prst="line">
            <a:avLst/>
          </a:prstGeom>
          <a:noFill/>
          <a:ln w="76200">
            <a:solidFill>
              <a:schemeClr val="tx1"/>
            </a:solidFill>
            <a:round/>
            <a:headEnd/>
            <a:tailEnd/>
          </a:ln>
          <a:effectLst/>
        </p:spPr>
        <p:txBody>
          <a:bodyPr anchor="ctr"/>
          <a:lstStyle/>
          <a:p>
            <a:endParaRPr lang="en-US" dirty="0"/>
          </a:p>
        </p:txBody>
      </p:sp>
      <p:grpSp>
        <p:nvGrpSpPr>
          <p:cNvPr id="1124363" name="Group 11"/>
          <p:cNvGrpSpPr>
            <a:grpSpLocks/>
          </p:cNvGrpSpPr>
          <p:nvPr/>
        </p:nvGrpSpPr>
        <p:grpSpPr bwMode="auto">
          <a:xfrm>
            <a:off x="5905500" y="457200"/>
            <a:ext cx="2667000" cy="1676400"/>
            <a:chOff x="3720" y="288"/>
            <a:chExt cx="1680" cy="1056"/>
          </a:xfrm>
        </p:grpSpPr>
        <p:sp>
          <p:nvSpPr>
            <p:cNvPr id="1124364" name="AutoShape 12"/>
            <p:cNvSpPr>
              <a:spLocks noChangeArrowheads="1"/>
            </p:cNvSpPr>
            <p:nvPr/>
          </p:nvSpPr>
          <p:spPr bwMode="auto">
            <a:xfrm>
              <a:off x="3888" y="816"/>
              <a:ext cx="1344" cy="528"/>
            </a:xfrm>
            <a:prstGeom prst="flowChartMagneticDisk">
              <a:avLst/>
            </a:prstGeom>
            <a:solidFill>
              <a:schemeClr val="bg1"/>
            </a:solidFill>
            <a:ln w="12700">
              <a:solidFill>
                <a:schemeClr val="tx1"/>
              </a:solidFill>
              <a:round/>
              <a:headEnd/>
              <a:tailEnd/>
            </a:ln>
            <a:effectLst/>
          </p:spPr>
          <p:txBody>
            <a:bodyPr wrap="none" anchor="ctr"/>
            <a:lstStyle/>
            <a:p>
              <a:endParaRPr lang="en-US" dirty="0"/>
            </a:p>
          </p:txBody>
        </p:sp>
        <p:sp>
          <p:nvSpPr>
            <p:cNvPr id="1124365" name="Rectangle 13"/>
            <p:cNvSpPr>
              <a:spLocks noChangeArrowheads="1"/>
            </p:cNvSpPr>
            <p:nvPr/>
          </p:nvSpPr>
          <p:spPr bwMode="auto">
            <a:xfrm>
              <a:off x="3720" y="1056"/>
              <a:ext cx="1680" cy="144"/>
            </a:xfrm>
            <a:prstGeom prst="rect">
              <a:avLst/>
            </a:prstGeom>
            <a:solidFill>
              <a:schemeClr val="bg1"/>
            </a:solidFill>
            <a:ln w="12700">
              <a:solidFill>
                <a:schemeClr val="tx1"/>
              </a:solidFill>
              <a:miter lim="800000"/>
              <a:headEnd/>
              <a:tailEnd/>
            </a:ln>
            <a:effectLst/>
          </p:spPr>
          <p:txBody>
            <a:bodyPr wrap="none" anchor="ctr"/>
            <a:lstStyle/>
            <a:p>
              <a:r>
                <a:rPr lang="en-US" sz="1600" dirty="0"/>
                <a:t>Value1 </a:t>
              </a:r>
            </a:p>
          </p:txBody>
        </p:sp>
        <p:sp>
          <p:nvSpPr>
            <p:cNvPr id="1124366" name="AutoShape 14"/>
            <p:cNvSpPr>
              <a:spLocks noChangeArrowheads="1"/>
            </p:cNvSpPr>
            <p:nvPr/>
          </p:nvSpPr>
          <p:spPr bwMode="auto">
            <a:xfrm>
              <a:off x="4320" y="288"/>
              <a:ext cx="768" cy="336"/>
            </a:xfrm>
            <a:prstGeom prst="cloudCallout">
              <a:avLst>
                <a:gd name="adj1" fmla="val -35287"/>
                <a:gd name="adj2" fmla="val 130356"/>
              </a:avLst>
            </a:prstGeom>
            <a:solidFill>
              <a:srgbClr val="FF9900"/>
            </a:solidFill>
            <a:ln w="12700">
              <a:solidFill>
                <a:schemeClr val="tx1"/>
              </a:solidFill>
              <a:round/>
              <a:headEnd/>
              <a:tailEnd/>
            </a:ln>
            <a:effectLst/>
          </p:spPr>
          <p:txBody>
            <a:bodyPr anchor="ctr"/>
            <a:lstStyle/>
            <a:p>
              <a:r>
                <a:rPr lang="en-US" sz="1600" dirty="0"/>
                <a:t>DB</a:t>
              </a:r>
            </a:p>
          </p:txBody>
        </p:sp>
      </p:grpSp>
      <p:sp>
        <p:nvSpPr>
          <p:cNvPr id="1124367" name="Line 15"/>
          <p:cNvSpPr>
            <a:spLocks noChangeShapeType="1"/>
          </p:cNvSpPr>
          <p:nvPr/>
        </p:nvSpPr>
        <p:spPr bwMode="auto">
          <a:xfrm>
            <a:off x="7239000" y="1905000"/>
            <a:ext cx="0" cy="1905000"/>
          </a:xfrm>
          <a:prstGeom prst="line">
            <a:avLst/>
          </a:prstGeom>
          <a:noFill/>
          <a:ln w="38100">
            <a:solidFill>
              <a:schemeClr val="tx1"/>
            </a:solidFill>
            <a:round/>
            <a:headEnd/>
            <a:tailEnd type="triangle" w="med" len="med"/>
          </a:ln>
          <a:effectLst/>
        </p:spPr>
        <p:txBody>
          <a:bodyPr anchor="ctr"/>
          <a:lstStyle/>
          <a:p>
            <a:endParaRPr lang="en-US" dirty="0"/>
          </a:p>
        </p:txBody>
      </p:sp>
      <p:sp>
        <p:nvSpPr>
          <p:cNvPr id="1124368" name="AutoShape 16"/>
          <p:cNvSpPr>
            <a:spLocks noChangeArrowheads="1"/>
          </p:cNvSpPr>
          <p:nvPr/>
        </p:nvSpPr>
        <p:spPr bwMode="auto">
          <a:xfrm>
            <a:off x="2667000" y="1143000"/>
            <a:ext cx="1676400" cy="914400"/>
          </a:xfrm>
          <a:prstGeom prst="cloudCallout">
            <a:avLst>
              <a:gd name="adj1" fmla="val -9375"/>
              <a:gd name="adj2" fmla="val 119273"/>
            </a:avLst>
          </a:prstGeom>
          <a:solidFill>
            <a:srgbClr val="FF9900"/>
          </a:solidFill>
          <a:ln w="12700">
            <a:solidFill>
              <a:schemeClr val="tx1"/>
            </a:solidFill>
            <a:round/>
            <a:headEnd/>
            <a:tailEnd/>
          </a:ln>
          <a:effectLst/>
        </p:spPr>
        <p:txBody>
          <a:bodyPr anchor="ctr"/>
          <a:lstStyle/>
          <a:p>
            <a:r>
              <a:rPr lang="en-US" sz="1600" dirty="0"/>
              <a:t>Data buffers</a:t>
            </a:r>
          </a:p>
        </p:txBody>
      </p:sp>
      <p:sp>
        <p:nvSpPr>
          <p:cNvPr id="1124369" name="Line 17"/>
          <p:cNvSpPr>
            <a:spLocks noChangeShapeType="1"/>
          </p:cNvSpPr>
          <p:nvPr/>
        </p:nvSpPr>
        <p:spPr bwMode="auto">
          <a:xfrm>
            <a:off x="2819400" y="2819400"/>
            <a:ext cx="0" cy="609600"/>
          </a:xfrm>
          <a:prstGeom prst="line">
            <a:avLst/>
          </a:prstGeom>
          <a:noFill/>
          <a:ln w="38100">
            <a:solidFill>
              <a:schemeClr val="tx1"/>
            </a:solidFill>
            <a:round/>
            <a:headEnd/>
            <a:tailEnd type="triangle" w="med" len="med"/>
          </a:ln>
          <a:effectLst/>
        </p:spPr>
        <p:txBody>
          <a:bodyPr anchor="ctr"/>
          <a:lstStyle/>
          <a:p>
            <a:endParaRPr lang="en-US" dirty="0"/>
          </a:p>
        </p:txBody>
      </p:sp>
      <p:sp>
        <p:nvSpPr>
          <p:cNvPr id="1124370" name="Line 18"/>
          <p:cNvSpPr>
            <a:spLocks noChangeShapeType="1"/>
          </p:cNvSpPr>
          <p:nvPr/>
        </p:nvSpPr>
        <p:spPr bwMode="auto">
          <a:xfrm flipH="1">
            <a:off x="4191000" y="1752600"/>
            <a:ext cx="1752600" cy="914400"/>
          </a:xfrm>
          <a:prstGeom prst="line">
            <a:avLst/>
          </a:prstGeom>
          <a:noFill/>
          <a:ln w="38100">
            <a:solidFill>
              <a:schemeClr val="tx1"/>
            </a:solidFill>
            <a:round/>
            <a:headEnd/>
            <a:tailEnd type="triangle" w="med" len="med"/>
          </a:ln>
          <a:effectLst/>
        </p:spPr>
        <p:txBody>
          <a:bodyPr anchor="ctr"/>
          <a:lstStyle/>
          <a:p>
            <a:endParaRPr lang="en-US" dirty="0"/>
          </a:p>
        </p:txBody>
      </p:sp>
      <p:sp>
        <p:nvSpPr>
          <p:cNvPr id="1124371" name="Line 19"/>
          <p:cNvSpPr>
            <a:spLocks noChangeShapeType="1"/>
          </p:cNvSpPr>
          <p:nvPr/>
        </p:nvSpPr>
        <p:spPr bwMode="auto">
          <a:xfrm flipH="1">
            <a:off x="4191000" y="3886200"/>
            <a:ext cx="1752600" cy="533400"/>
          </a:xfrm>
          <a:prstGeom prst="line">
            <a:avLst/>
          </a:prstGeom>
          <a:noFill/>
          <a:ln w="38100">
            <a:solidFill>
              <a:schemeClr val="tx1"/>
            </a:solidFill>
            <a:round/>
            <a:headEnd/>
            <a:tailEnd type="triangle" w="med" len="med"/>
          </a:ln>
          <a:effectLst/>
        </p:spPr>
        <p:txBody>
          <a:bodyPr anchor="ctr"/>
          <a:lstStyle/>
          <a:p>
            <a:endParaRPr lang="en-US" dirty="0"/>
          </a:p>
        </p:txBody>
      </p:sp>
      <p:grpSp>
        <p:nvGrpSpPr>
          <p:cNvPr id="1124373" name="Group 21"/>
          <p:cNvGrpSpPr>
            <a:grpSpLocks/>
          </p:cNvGrpSpPr>
          <p:nvPr/>
        </p:nvGrpSpPr>
        <p:grpSpPr bwMode="auto">
          <a:xfrm>
            <a:off x="6019800" y="5105400"/>
            <a:ext cx="2667000" cy="838200"/>
            <a:chOff x="3768" y="2160"/>
            <a:chExt cx="1680" cy="528"/>
          </a:xfrm>
        </p:grpSpPr>
        <p:sp>
          <p:nvSpPr>
            <p:cNvPr id="1124374" name="AutoShape 22"/>
            <p:cNvSpPr>
              <a:spLocks noChangeArrowheads="1"/>
            </p:cNvSpPr>
            <p:nvPr/>
          </p:nvSpPr>
          <p:spPr bwMode="auto">
            <a:xfrm>
              <a:off x="3936" y="2160"/>
              <a:ext cx="1344" cy="528"/>
            </a:xfrm>
            <a:prstGeom prst="flowChartMagneticDisk">
              <a:avLst/>
            </a:prstGeom>
            <a:solidFill>
              <a:schemeClr val="bg1"/>
            </a:solidFill>
            <a:ln w="12700">
              <a:solidFill>
                <a:schemeClr val="tx1"/>
              </a:solidFill>
              <a:round/>
              <a:headEnd/>
              <a:tailEnd/>
            </a:ln>
            <a:effectLst/>
          </p:spPr>
          <p:txBody>
            <a:bodyPr wrap="none" anchor="ctr"/>
            <a:lstStyle/>
            <a:p>
              <a:endParaRPr lang="en-US" dirty="0"/>
            </a:p>
          </p:txBody>
        </p:sp>
        <p:sp>
          <p:nvSpPr>
            <p:cNvPr id="1124375" name="Rectangle 23"/>
            <p:cNvSpPr>
              <a:spLocks noChangeArrowheads="1"/>
            </p:cNvSpPr>
            <p:nvPr/>
          </p:nvSpPr>
          <p:spPr bwMode="auto">
            <a:xfrm>
              <a:off x="3768" y="2400"/>
              <a:ext cx="1680" cy="144"/>
            </a:xfrm>
            <a:prstGeom prst="rect">
              <a:avLst/>
            </a:prstGeom>
            <a:solidFill>
              <a:schemeClr val="bg1"/>
            </a:solidFill>
            <a:ln w="12700">
              <a:solidFill>
                <a:schemeClr val="tx1"/>
              </a:solidFill>
              <a:miter lim="800000"/>
              <a:headEnd/>
              <a:tailEnd/>
            </a:ln>
            <a:effectLst/>
          </p:spPr>
          <p:txBody>
            <a:bodyPr wrap="none" anchor="ctr"/>
            <a:lstStyle/>
            <a:p>
              <a:r>
                <a:rPr lang="en-US" sz="1600" dirty="0"/>
                <a:t>Value2 </a:t>
              </a:r>
            </a:p>
          </p:txBody>
        </p:sp>
      </p:grpSp>
      <p:sp>
        <p:nvSpPr>
          <p:cNvPr id="1124376" name="Line 24"/>
          <p:cNvSpPr>
            <a:spLocks noChangeShapeType="1"/>
          </p:cNvSpPr>
          <p:nvPr/>
        </p:nvSpPr>
        <p:spPr bwMode="auto">
          <a:xfrm>
            <a:off x="4211638" y="3554413"/>
            <a:ext cx="1808162" cy="2008187"/>
          </a:xfrm>
          <a:prstGeom prst="line">
            <a:avLst/>
          </a:prstGeom>
          <a:noFill/>
          <a:ln w="38100">
            <a:solidFill>
              <a:schemeClr val="tx1"/>
            </a:solidFill>
            <a:round/>
            <a:headEnd/>
            <a:tailEnd type="triangle" w="med" len="med"/>
          </a:ln>
          <a:effectLst/>
        </p:spPr>
        <p:txBody>
          <a:bodyPr anchor="ctr"/>
          <a:lstStyle/>
          <a:p>
            <a:endParaRPr lang="en-US" dirty="0"/>
          </a:p>
        </p:txBody>
      </p:sp>
      <p:sp>
        <p:nvSpPr>
          <p:cNvPr id="1124377" name="AutoShape 25"/>
          <p:cNvSpPr>
            <a:spLocks noChangeArrowheads="1"/>
          </p:cNvSpPr>
          <p:nvPr/>
        </p:nvSpPr>
        <p:spPr bwMode="auto">
          <a:xfrm>
            <a:off x="533400" y="4876800"/>
            <a:ext cx="3200400" cy="1676400"/>
          </a:xfrm>
          <a:prstGeom prst="verticalScroll">
            <a:avLst>
              <a:gd name="adj" fmla="val 12500"/>
            </a:avLst>
          </a:prstGeom>
          <a:solidFill>
            <a:srgbClr val="FF9900"/>
          </a:solidFill>
          <a:ln w="12700">
            <a:solidFill>
              <a:schemeClr val="tx1"/>
            </a:solidFill>
            <a:round/>
            <a:headEnd/>
            <a:tailEnd/>
          </a:ln>
          <a:effectLst/>
        </p:spPr>
        <p:txBody>
          <a:bodyPr wrap="none" anchor="ctr"/>
          <a:lstStyle/>
          <a:p>
            <a:r>
              <a:rPr lang="en-US" sz="1800" dirty="0"/>
              <a:t>Observe events when</a:t>
            </a:r>
            <a:br>
              <a:rPr lang="en-US" sz="1800" dirty="0"/>
            </a:br>
            <a:r>
              <a:rPr lang="en-US" sz="1800" dirty="0"/>
              <a:t>there is no change</a:t>
            </a:r>
            <a:br>
              <a:rPr lang="en-US" sz="1800" dirty="0"/>
            </a:br>
            <a:r>
              <a:rPr lang="en-US" sz="1800" dirty="0"/>
              <a:t>in initial data</a:t>
            </a:r>
            <a:br>
              <a:rPr lang="en-US" sz="1800" dirty="0"/>
            </a:br>
            <a:r>
              <a:rPr lang="en-US" sz="1800" dirty="0"/>
              <a:t>during processing</a:t>
            </a:r>
          </a:p>
        </p:txBody>
      </p:sp>
      <p:sp>
        <p:nvSpPr>
          <p:cNvPr id="27" name="Flowchart: Decision 26"/>
          <p:cNvSpPr/>
          <p:nvPr/>
        </p:nvSpPr>
        <p:spPr bwMode="auto">
          <a:xfrm>
            <a:off x="-10886" y="3067050"/>
            <a:ext cx="1447800" cy="952500"/>
          </a:xfrm>
          <a:prstGeom prst="flowChartDecision">
            <a:avLst/>
          </a:prstGeom>
          <a:solidFill>
            <a:srgbClr val="FFCC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rPr>
              <a:t>Same?</a:t>
            </a:r>
          </a:p>
        </p:txBody>
      </p:sp>
      <p:cxnSp>
        <p:nvCxnSpPr>
          <p:cNvPr id="28" name="Straight Arrow Connector 27"/>
          <p:cNvCxnSpPr>
            <a:endCxn id="27" idx="0"/>
          </p:cNvCxnSpPr>
          <p:nvPr/>
        </p:nvCxnSpPr>
        <p:spPr bwMode="auto">
          <a:xfrm flipH="1">
            <a:off x="713014" y="2705100"/>
            <a:ext cx="810986" cy="361950"/>
          </a:xfrm>
          <a:prstGeom prst="straightConnector1">
            <a:avLst/>
          </a:prstGeom>
          <a:solidFill>
            <a:srgbClr val="FFCC00"/>
          </a:solidFill>
          <a:ln w="38100" cap="flat" cmpd="sng" algn="ctr">
            <a:solidFill>
              <a:schemeClr val="tx1"/>
            </a:solidFill>
            <a:prstDash val="solid"/>
            <a:round/>
            <a:headEnd type="none" w="med" len="med"/>
            <a:tailEnd type="arrow"/>
          </a:ln>
          <a:effectLst/>
        </p:spPr>
      </p:cxnSp>
      <p:cxnSp>
        <p:nvCxnSpPr>
          <p:cNvPr id="29" name="Straight Arrow Connector 28"/>
          <p:cNvCxnSpPr>
            <a:endCxn id="27" idx="2"/>
          </p:cNvCxnSpPr>
          <p:nvPr/>
        </p:nvCxnSpPr>
        <p:spPr bwMode="auto">
          <a:xfrm flipH="1" flipV="1">
            <a:off x="713014" y="4019550"/>
            <a:ext cx="810986" cy="361950"/>
          </a:xfrm>
          <a:prstGeom prst="straightConnector1">
            <a:avLst/>
          </a:prstGeom>
          <a:solidFill>
            <a:srgbClr val="FFCC00"/>
          </a:solidFill>
          <a:ln w="38100" cap="flat" cmpd="sng" algn="ctr">
            <a:solidFill>
              <a:schemeClr val="tx1"/>
            </a:solidFill>
            <a:prstDash val="solid"/>
            <a:round/>
            <a:headEnd type="none" w="med" len="med"/>
            <a:tailEnd type="arrow"/>
          </a:ln>
          <a:effectLst/>
        </p:spPr>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2326" name="Picture 22"/>
          <p:cNvPicPr>
            <a:picLocks noChangeAspect="1" noChangeArrowheads="1"/>
          </p:cNvPicPr>
          <p:nvPr/>
        </p:nvPicPr>
        <p:blipFill>
          <a:blip r:embed="rId3" cstate="print"/>
          <a:srcRect/>
          <a:stretch>
            <a:fillRect/>
          </a:stretch>
        </p:blipFill>
        <p:spPr bwMode="auto">
          <a:xfrm>
            <a:off x="8077200" y="838200"/>
            <a:ext cx="1066800" cy="1905000"/>
          </a:xfrm>
          <a:prstGeom prst="rect">
            <a:avLst/>
          </a:prstGeom>
          <a:noFill/>
          <a:ln w="12700">
            <a:noFill/>
            <a:miter lim="800000"/>
            <a:headEnd type="none" w="sm" len="sm"/>
            <a:tailEnd type="none" w="sm" len="sm"/>
          </a:ln>
          <a:effectLst/>
        </p:spPr>
      </p:pic>
      <p:sp>
        <p:nvSpPr>
          <p:cNvPr id="1122306" name="Rectangle 2"/>
          <p:cNvSpPr>
            <a:spLocks noGrp="1" noChangeArrowheads="1"/>
          </p:cNvSpPr>
          <p:nvPr>
            <p:ph type="title"/>
          </p:nvPr>
        </p:nvSpPr>
        <p:spPr/>
        <p:txBody>
          <a:bodyPr/>
          <a:lstStyle/>
          <a:p>
            <a:r>
              <a:rPr lang="en-US" dirty="0"/>
              <a:t>Optimistic Locking (2)</a:t>
            </a:r>
          </a:p>
        </p:txBody>
      </p:sp>
      <p:sp>
        <p:nvSpPr>
          <p:cNvPr id="1122307" name="AutoShape 3"/>
          <p:cNvSpPr>
            <a:spLocks noChangeArrowheads="1"/>
          </p:cNvSpPr>
          <p:nvPr/>
        </p:nvSpPr>
        <p:spPr bwMode="auto">
          <a:xfrm>
            <a:off x="838200" y="1676400"/>
            <a:ext cx="1447800" cy="533400"/>
          </a:xfrm>
          <a:prstGeom prst="roundRect">
            <a:avLst>
              <a:gd name="adj" fmla="val 16667"/>
            </a:avLst>
          </a:prstGeom>
          <a:solidFill>
            <a:schemeClr val="bg1"/>
          </a:solidFill>
          <a:ln w="12700">
            <a:solidFill>
              <a:schemeClr val="tx1"/>
            </a:solidFill>
            <a:round/>
            <a:headEnd/>
            <a:tailEnd/>
          </a:ln>
          <a:effectLst>
            <a:outerShdw dist="107763" dir="2700000" algn="ctr" rotWithShape="0">
              <a:schemeClr val="bg2"/>
            </a:outerShdw>
          </a:effectLst>
        </p:spPr>
        <p:txBody>
          <a:bodyPr wrap="none" anchor="ctr"/>
          <a:lstStyle/>
          <a:p>
            <a:r>
              <a:rPr lang="en-US" sz="1600" dirty="0"/>
              <a:t>Process</a:t>
            </a:r>
          </a:p>
        </p:txBody>
      </p:sp>
      <p:sp>
        <p:nvSpPr>
          <p:cNvPr id="1122308" name="Rectangle 4"/>
          <p:cNvSpPr>
            <a:spLocks noChangeArrowheads="1"/>
          </p:cNvSpPr>
          <p:nvPr/>
        </p:nvSpPr>
        <p:spPr bwMode="auto">
          <a:xfrm>
            <a:off x="1524000" y="2590800"/>
            <a:ext cx="2667000" cy="228600"/>
          </a:xfrm>
          <a:prstGeom prst="rect">
            <a:avLst/>
          </a:prstGeom>
          <a:solidFill>
            <a:schemeClr val="bg1"/>
          </a:solidFill>
          <a:ln w="12700">
            <a:solidFill>
              <a:schemeClr val="tx1"/>
            </a:solidFill>
            <a:miter lim="800000"/>
            <a:headEnd/>
            <a:tailEnd/>
          </a:ln>
          <a:effectLst/>
        </p:spPr>
        <p:txBody>
          <a:bodyPr wrap="none" anchor="ctr"/>
          <a:lstStyle/>
          <a:p>
            <a:r>
              <a:rPr lang="en-US" sz="1600" dirty="0"/>
              <a:t>Value1</a:t>
            </a:r>
          </a:p>
        </p:txBody>
      </p:sp>
      <p:grpSp>
        <p:nvGrpSpPr>
          <p:cNvPr id="1122309" name="Group 5"/>
          <p:cNvGrpSpPr>
            <a:grpSpLocks/>
          </p:cNvGrpSpPr>
          <p:nvPr/>
        </p:nvGrpSpPr>
        <p:grpSpPr bwMode="auto">
          <a:xfrm>
            <a:off x="5981700" y="3429000"/>
            <a:ext cx="2667000" cy="838200"/>
            <a:chOff x="3768" y="2160"/>
            <a:chExt cx="1680" cy="528"/>
          </a:xfrm>
        </p:grpSpPr>
        <p:sp>
          <p:nvSpPr>
            <p:cNvPr id="1122310" name="AutoShape 6"/>
            <p:cNvSpPr>
              <a:spLocks noChangeArrowheads="1"/>
            </p:cNvSpPr>
            <p:nvPr/>
          </p:nvSpPr>
          <p:spPr bwMode="auto">
            <a:xfrm>
              <a:off x="3936" y="2160"/>
              <a:ext cx="1344" cy="528"/>
            </a:xfrm>
            <a:prstGeom prst="flowChartMagneticDisk">
              <a:avLst/>
            </a:prstGeom>
            <a:solidFill>
              <a:schemeClr val="bg1"/>
            </a:solidFill>
            <a:ln w="12700">
              <a:solidFill>
                <a:schemeClr val="tx1"/>
              </a:solidFill>
              <a:round/>
              <a:headEnd/>
              <a:tailEnd/>
            </a:ln>
            <a:effectLst/>
          </p:spPr>
          <p:txBody>
            <a:bodyPr wrap="none" anchor="ctr"/>
            <a:lstStyle/>
            <a:p>
              <a:endParaRPr lang="en-US" dirty="0"/>
            </a:p>
          </p:txBody>
        </p:sp>
        <p:sp>
          <p:nvSpPr>
            <p:cNvPr id="1122311" name="Rectangle 7"/>
            <p:cNvSpPr>
              <a:spLocks noChangeArrowheads="1"/>
            </p:cNvSpPr>
            <p:nvPr/>
          </p:nvSpPr>
          <p:spPr bwMode="auto">
            <a:xfrm>
              <a:off x="3768" y="2400"/>
              <a:ext cx="1680" cy="144"/>
            </a:xfrm>
            <a:prstGeom prst="rect">
              <a:avLst/>
            </a:prstGeom>
            <a:solidFill>
              <a:schemeClr val="bg1"/>
            </a:solidFill>
            <a:ln w="12700">
              <a:solidFill>
                <a:schemeClr val="tx1"/>
              </a:solidFill>
              <a:miter lim="800000"/>
              <a:headEnd/>
              <a:tailEnd/>
            </a:ln>
            <a:effectLst/>
          </p:spPr>
          <p:txBody>
            <a:bodyPr wrap="none" anchor="ctr"/>
            <a:lstStyle/>
            <a:p>
              <a:r>
                <a:rPr lang="en-US" sz="1600" dirty="0"/>
                <a:t>Value3 </a:t>
              </a:r>
            </a:p>
          </p:txBody>
        </p:sp>
      </p:grpSp>
      <p:sp>
        <p:nvSpPr>
          <p:cNvPr id="1122312" name="Rectangle 8"/>
          <p:cNvSpPr>
            <a:spLocks noChangeArrowheads="1"/>
          </p:cNvSpPr>
          <p:nvPr/>
        </p:nvSpPr>
        <p:spPr bwMode="auto">
          <a:xfrm>
            <a:off x="1524000" y="3429000"/>
            <a:ext cx="2667000" cy="228600"/>
          </a:xfrm>
          <a:prstGeom prst="rect">
            <a:avLst/>
          </a:prstGeom>
          <a:solidFill>
            <a:schemeClr val="bg1"/>
          </a:solidFill>
          <a:ln w="12700">
            <a:solidFill>
              <a:schemeClr val="tx1"/>
            </a:solidFill>
            <a:miter lim="800000"/>
            <a:headEnd/>
            <a:tailEnd/>
          </a:ln>
          <a:effectLst/>
        </p:spPr>
        <p:txBody>
          <a:bodyPr wrap="none" anchor="ctr"/>
          <a:lstStyle/>
          <a:p>
            <a:r>
              <a:rPr lang="en-US" sz="1600" dirty="0"/>
              <a:t>Value2</a:t>
            </a:r>
          </a:p>
        </p:txBody>
      </p:sp>
      <p:sp>
        <p:nvSpPr>
          <p:cNvPr id="1122313" name="Rectangle 9"/>
          <p:cNvSpPr>
            <a:spLocks noChangeArrowheads="1"/>
          </p:cNvSpPr>
          <p:nvPr/>
        </p:nvSpPr>
        <p:spPr bwMode="auto">
          <a:xfrm>
            <a:off x="1524000" y="4267200"/>
            <a:ext cx="2667000" cy="228600"/>
          </a:xfrm>
          <a:prstGeom prst="rect">
            <a:avLst/>
          </a:prstGeom>
          <a:solidFill>
            <a:schemeClr val="bg1"/>
          </a:solidFill>
          <a:ln w="12700">
            <a:solidFill>
              <a:schemeClr val="tx1"/>
            </a:solidFill>
            <a:miter lim="800000"/>
            <a:headEnd/>
            <a:tailEnd/>
          </a:ln>
          <a:effectLst/>
        </p:spPr>
        <p:txBody>
          <a:bodyPr wrap="none" anchor="ctr"/>
          <a:lstStyle/>
          <a:p>
            <a:r>
              <a:rPr lang="en-US" sz="1600" dirty="0"/>
              <a:t>Value3 </a:t>
            </a:r>
          </a:p>
        </p:txBody>
      </p:sp>
      <p:sp>
        <p:nvSpPr>
          <p:cNvPr id="1122314" name="Line 10"/>
          <p:cNvSpPr>
            <a:spLocks noChangeShapeType="1"/>
          </p:cNvSpPr>
          <p:nvPr/>
        </p:nvSpPr>
        <p:spPr bwMode="auto">
          <a:xfrm>
            <a:off x="4572000" y="1219200"/>
            <a:ext cx="0" cy="4572000"/>
          </a:xfrm>
          <a:prstGeom prst="line">
            <a:avLst/>
          </a:prstGeom>
          <a:noFill/>
          <a:ln w="76200">
            <a:solidFill>
              <a:schemeClr val="tx1"/>
            </a:solidFill>
            <a:round/>
            <a:headEnd/>
            <a:tailEnd/>
          </a:ln>
          <a:effectLst/>
        </p:spPr>
        <p:txBody>
          <a:bodyPr anchor="ctr"/>
          <a:lstStyle/>
          <a:p>
            <a:endParaRPr lang="en-US" dirty="0"/>
          </a:p>
        </p:txBody>
      </p:sp>
      <p:grpSp>
        <p:nvGrpSpPr>
          <p:cNvPr id="1122315" name="Group 11"/>
          <p:cNvGrpSpPr>
            <a:grpSpLocks/>
          </p:cNvGrpSpPr>
          <p:nvPr/>
        </p:nvGrpSpPr>
        <p:grpSpPr bwMode="auto">
          <a:xfrm>
            <a:off x="5905500" y="457200"/>
            <a:ext cx="2667000" cy="1676400"/>
            <a:chOff x="3720" y="288"/>
            <a:chExt cx="1680" cy="1056"/>
          </a:xfrm>
        </p:grpSpPr>
        <p:sp>
          <p:nvSpPr>
            <p:cNvPr id="1122316" name="AutoShape 12"/>
            <p:cNvSpPr>
              <a:spLocks noChangeArrowheads="1"/>
            </p:cNvSpPr>
            <p:nvPr/>
          </p:nvSpPr>
          <p:spPr bwMode="auto">
            <a:xfrm>
              <a:off x="3888" y="816"/>
              <a:ext cx="1344" cy="528"/>
            </a:xfrm>
            <a:prstGeom prst="flowChartMagneticDisk">
              <a:avLst/>
            </a:prstGeom>
            <a:solidFill>
              <a:schemeClr val="bg1"/>
            </a:solidFill>
            <a:ln w="12700">
              <a:solidFill>
                <a:schemeClr val="tx1"/>
              </a:solidFill>
              <a:round/>
              <a:headEnd/>
              <a:tailEnd/>
            </a:ln>
            <a:effectLst/>
          </p:spPr>
          <p:txBody>
            <a:bodyPr wrap="none" anchor="ctr"/>
            <a:lstStyle/>
            <a:p>
              <a:endParaRPr lang="en-US" dirty="0"/>
            </a:p>
          </p:txBody>
        </p:sp>
        <p:sp>
          <p:nvSpPr>
            <p:cNvPr id="1122317" name="Rectangle 13"/>
            <p:cNvSpPr>
              <a:spLocks noChangeArrowheads="1"/>
            </p:cNvSpPr>
            <p:nvPr/>
          </p:nvSpPr>
          <p:spPr bwMode="auto">
            <a:xfrm>
              <a:off x="3720" y="1056"/>
              <a:ext cx="1680" cy="144"/>
            </a:xfrm>
            <a:prstGeom prst="rect">
              <a:avLst/>
            </a:prstGeom>
            <a:solidFill>
              <a:schemeClr val="bg1"/>
            </a:solidFill>
            <a:ln w="12700">
              <a:solidFill>
                <a:schemeClr val="tx1"/>
              </a:solidFill>
              <a:miter lim="800000"/>
              <a:headEnd/>
              <a:tailEnd/>
            </a:ln>
            <a:effectLst/>
          </p:spPr>
          <p:txBody>
            <a:bodyPr wrap="none" anchor="ctr"/>
            <a:lstStyle/>
            <a:p>
              <a:r>
                <a:rPr lang="en-US" sz="1600" dirty="0"/>
                <a:t>Value1 </a:t>
              </a:r>
            </a:p>
          </p:txBody>
        </p:sp>
        <p:sp>
          <p:nvSpPr>
            <p:cNvPr id="1122318" name="AutoShape 14"/>
            <p:cNvSpPr>
              <a:spLocks noChangeArrowheads="1"/>
            </p:cNvSpPr>
            <p:nvPr/>
          </p:nvSpPr>
          <p:spPr bwMode="auto">
            <a:xfrm>
              <a:off x="4320" y="288"/>
              <a:ext cx="768" cy="336"/>
            </a:xfrm>
            <a:prstGeom prst="cloudCallout">
              <a:avLst>
                <a:gd name="adj1" fmla="val -35287"/>
                <a:gd name="adj2" fmla="val 130356"/>
              </a:avLst>
            </a:prstGeom>
            <a:solidFill>
              <a:srgbClr val="FF9900"/>
            </a:solidFill>
            <a:ln w="12700">
              <a:solidFill>
                <a:schemeClr val="tx1"/>
              </a:solidFill>
              <a:round/>
              <a:headEnd/>
              <a:tailEnd/>
            </a:ln>
            <a:effectLst/>
          </p:spPr>
          <p:txBody>
            <a:bodyPr anchor="ctr"/>
            <a:lstStyle/>
            <a:p>
              <a:r>
                <a:rPr lang="en-US" sz="1600" dirty="0"/>
                <a:t>DB</a:t>
              </a:r>
            </a:p>
          </p:txBody>
        </p:sp>
      </p:grpSp>
      <p:sp>
        <p:nvSpPr>
          <p:cNvPr id="1122319" name="Line 15"/>
          <p:cNvSpPr>
            <a:spLocks noChangeShapeType="1"/>
          </p:cNvSpPr>
          <p:nvPr/>
        </p:nvSpPr>
        <p:spPr bwMode="auto">
          <a:xfrm>
            <a:off x="7239000" y="1905000"/>
            <a:ext cx="0" cy="1905000"/>
          </a:xfrm>
          <a:prstGeom prst="line">
            <a:avLst/>
          </a:prstGeom>
          <a:noFill/>
          <a:ln w="38100">
            <a:solidFill>
              <a:schemeClr val="tx1"/>
            </a:solidFill>
            <a:round/>
            <a:headEnd/>
            <a:tailEnd type="triangle" w="med" len="med"/>
          </a:ln>
          <a:effectLst/>
        </p:spPr>
        <p:txBody>
          <a:bodyPr anchor="ctr"/>
          <a:lstStyle/>
          <a:p>
            <a:endParaRPr lang="en-US" dirty="0"/>
          </a:p>
        </p:txBody>
      </p:sp>
      <p:sp>
        <p:nvSpPr>
          <p:cNvPr id="1122320" name="AutoShape 16"/>
          <p:cNvSpPr>
            <a:spLocks noChangeArrowheads="1"/>
          </p:cNvSpPr>
          <p:nvPr/>
        </p:nvSpPr>
        <p:spPr bwMode="auto">
          <a:xfrm>
            <a:off x="2667000" y="1143000"/>
            <a:ext cx="1676400" cy="914400"/>
          </a:xfrm>
          <a:prstGeom prst="cloudCallout">
            <a:avLst>
              <a:gd name="adj1" fmla="val -9375"/>
              <a:gd name="adj2" fmla="val 119273"/>
            </a:avLst>
          </a:prstGeom>
          <a:solidFill>
            <a:srgbClr val="FF9900"/>
          </a:solidFill>
          <a:ln w="12700">
            <a:solidFill>
              <a:schemeClr val="tx1"/>
            </a:solidFill>
            <a:round/>
            <a:headEnd/>
            <a:tailEnd/>
          </a:ln>
          <a:effectLst/>
        </p:spPr>
        <p:txBody>
          <a:bodyPr anchor="ctr"/>
          <a:lstStyle/>
          <a:p>
            <a:r>
              <a:rPr lang="en-US" sz="1600" dirty="0"/>
              <a:t>Data buffers</a:t>
            </a:r>
          </a:p>
        </p:txBody>
      </p:sp>
      <p:sp>
        <p:nvSpPr>
          <p:cNvPr id="1122321" name="Line 17"/>
          <p:cNvSpPr>
            <a:spLocks noChangeShapeType="1"/>
          </p:cNvSpPr>
          <p:nvPr/>
        </p:nvSpPr>
        <p:spPr bwMode="auto">
          <a:xfrm>
            <a:off x="2819400" y="2819400"/>
            <a:ext cx="0" cy="609600"/>
          </a:xfrm>
          <a:prstGeom prst="line">
            <a:avLst/>
          </a:prstGeom>
          <a:noFill/>
          <a:ln w="38100">
            <a:solidFill>
              <a:schemeClr val="tx1"/>
            </a:solidFill>
            <a:round/>
            <a:headEnd/>
            <a:tailEnd type="triangle" w="med" len="med"/>
          </a:ln>
          <a:effectLst/>
        </p:spPr>
        <p:txBody>
          <a:bodyPr anchor="ctr"/>
          <a:lstStyle/>
          <a:p>
            <a:endParaRPr lang="en-US" dirty="0"/>
          </a:p>
        </p:txBody>
      </p:sp>
      <p:sp>
        <p:nvSpPr>
          <p:cNvPr id="1122322" name="Line 18"/>
          <p:cNvSpPr>
            <a:spLocks noChangeShapeType="1"/>
          </p:cNvSpPr>
          <p:nvPr/>
        </p:nvSpPr>
        <p:spPr bwMode="auto">
          <a:xfrm flipH="1">
            <a:off x="4191000" y="1752600"/>
            <a:ext cx="1752600" cy="914400"/>
          </a:xfrm>
          <a:prstGeom prst="line">
            <a:avLst/>
          </a:prstGeom>
          <a:noFill/>
          <a:ln w="38100">
            <a:solidFill>
              <a:schemeClr val="tx1"/>
            </a:solidFill>
            <a:round/>
            <a:headEnd/>
            <a:tailEnd type="triangle" w="med" len="med"/>
          </a:ln>
          <a:effectLst/>
        </p:spPr>
        <p:txBody>
          <a:bodyPr anchor="ctr"/>
          <a:lstStyle/>
          <a:p>
            <a:endParaRPr lang="en-US" dirty="0"/>
          </a:p>
        </p:txBody>
      </p:sp>
      <p:sp>
        <p:nvSpPr>
          <p:cNvPr id="1122323" name="Line 19"/>
          <p:cNvSpPr>
            <a:spLocks noChangeShapeType="1"/>
          </p:cNvSpPr>
          <p:nvPr/>
        </p:nvSpPr>
        <p:spPr bwMode="auto">
          <a:xfrm flipH="1">
            <a:off x="4191000" y="3886200"/>
            <a:ext cx="1752600" cy="533400"/>
          </a:xfrm>
          <a:prstGeom prst="line">
            <a:avLst/>
          </a:prstGeom>
          <a:noFill/>
          <a:ln w="38100">
            <a:solidFill>
              <a:schemeClr val="tx1"/>
            </a:solidFill>
            <a:round/>
            <a:headEnd/>
            <a:tailEnd type="triangle" w="med" len="med"/>
          </a:ln>
          <a:effectLst/>
        </p:spPr>
        <p:txBody>
          <a:bodyPr anchor="ctr"/>
          <a:lstStyle/>
          <a:p>
            <a:endParaRPr lang="en-US" dirty="0"/>
          </a:p>
        </p:txBody>
      </p:sp>
      <p:sp>
        <p:nvSpPr>
          <p:cNvPr id="1122325" name="AutoShape 21"/>
          <p:cNvSpPr>
            <a:spLocks noChangeArrowheads="1"/>
          </p:cNvSpPr>
          <p:nvPr/>
        </p:nvSpPr>
        <p:spPr bwMode="auto">
          <a:xfrm>
            <a:off x="304800" y="4876800"/>
            <a:ext cx="8382000" cy="1676400"/>
          </a:xfrm>
          <a:prstGeom prst="ribbon">
            <a:avLst>
              <a:gd name="adj1" fmla="val 12500"/>
              <a:gd name="adj2" fmla="val 50000"/>
            </a:avLst>
          </a:prstGeom>
          <a:solidFill>
            <a:srgbClr val="FF9900"/>
          </a:solidFill>
          <a:ln w="12700">
            <a:solidFill>
              <a:schemeClr val="tx1"/>
            </a:solidFill>
            <a:round/>
            <a:headEnd/>
            <a:tailEnd/>
          </a:ln>
          <a:effectLst/>
        </p:spPr>
        <p:txBody>
          <a:bodyPr wrap="none" anchor="ctr"/>
          <a:lstStyle/>
          <a:p>
            <a:r>
              <a:rPr lang="en-US" sz="1800" dirty="0"/>
              <a:t>If data change </a:t>
            </a:r>
          </a:p>
          <a:p>
            <a:r>
              <a:rPr lang="en-US" sz="1800" dirty="0"/>
              <a:t>while process is </a:t>
            </a:r>
          </a:p>
          <a:p>
            <a:r>
              <a:rPr lang="en-US" sz="1800" dirty="0"/>
              <a:t>preparing new buffer, </a:t>
            </a:r>
          </a:p>
          <a:p>
            <a:r>
              <a:rPr lang="en-US" sz="1800" dirty="0"/>
              <a:t>start over.</a:t>
            </a:r>
          </a:p>
        </p:txBody>
      </p:sp>
      <p:sp>
        <p:nvSpPr>
          <p:cNvPr id="2" name="Flowchart: Decision 1"/>
          <p:cNvSpPr/>
          <p:nvPr/>
        </p:nvSpPr>
        <p:spPr bwMode="auto">
          <a:xfrm>
            <a:off x="-10886" y="3067050"/>
            <a:ext cx="1447800" cy="952500"/>
          </a:xfrm>
          <a:prstGeom prst="flowChartDecision">
            <a:avLst/>
          </a:prstGeom>
          <a:solidFill>
            <a:srgbClr val="FFCC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rPr>
              <a:t>Same?</a:t>
            </a:r>
          </a:p>
        </p:txBody>
      </p:sp>
      <p:cxnSp>
        <p:nvCxnSpPr>
          <p:cNvPr id="8" name="Straight Arrow Connector 7"/>
          <p:cNvCxnSpPr>
            <a:stCxn id="1122308" idx="1"/>
            <a:endCxn id="2" idx="0"/>
          </p:cNvCxnSpPr>
          <p:nvPr/>
        </p:nvCxnSpPr>
        <p:spPr bwMode="auto">
          <a:xfrm flipH="1">
            <a:off x="713014" y="2705100"/>
            <a:ext cx="810986" cy="361950"/>
          </a:xfrm>
          <a:prstGeom prst="straightConnector1">
            <a:avLst/>
          </a:prstGeom>
          <a:solidFill>
            <a:srgbClr val="FFCC00"/>
          </a:solidFill>
          <a:ln w="38100" cap="flat" cmpd="sng" algn="ctr">
            <a:solidFill>
              <a:schemeClr val="tx1"/>
            </a:solidFill>
            <a:prstDash val="solid"/>
            <a:round/>
            <a:headEnd type="none" w="med" len="med"/>
            <a:tailEnd type="arrow"/>
          </a:ln>
          <a:effectLst/>
        </p:spPr>
      </p:cxnSp>
      <p:cxnSp>
        <p:nvCxnSpPr>
          <p:cNvPr id="30" name="Straight Arrow Connector 29"/>
          <p:cNvCxnSpPr>
            <a:stCxn id="1122313" idx="1"/>
            <a:endCxn id="2" idx="2"/>
          </p:cNvCxnSpPr>
          <p:nvPr/>
        </p:nvCxnSpPr>
        <p:spPr bwMode="auto">
          <a:xfrm flipH="1" flipV="1">
            <a:off x="713014" y="4019550"/>
            <a:ext cx="810986" cy="361950"/>
          </a:xfrm>
          <a:prstGeom prst="straightConnector1">
            <a:avLst/>
          </a:prstGeom>
          <a:solidFill>
            <a:srgbClr val="FFCC00"/>
          </a:solidFill>
          <a:ln w="38100" cap="flat" cmpd="sng" algn="ctr">
            <a:solidFill>
              <a:schemeClr val="tx1"/>
            </a:solidFill>
            <a:prstDash val="solid"/>
            <a:round/>
            <a:headEnd type="none" w="med" len="med"/>
            <a:tailEnd type="arrow"/>
          </a:ln>
          <a:effectLst/>
        </p:spPr>
      </p:cxnSp>
      <p:sp>
        <p:nvSpPr>
          <p:cNvPr id="11" name="TextBox 10"/>
          <p:cNvSpPr txBox="1"/>
          <p:nvPr/>
        </p:nvSpPr>
        <p:spPr>
          <a:xfrm>
            <a:off x="5200650" y="2311568"/>
            <a:ext cx="1943100" cy="1015663"/>
          </a:xfrm>
          <a:prstGeom prst="rect">
            <a:avLst/>
          </a:prstGeom>
          <a:solidFill>
            <a:srgbClr val="FFC000"/>
          </a:solidFill>
          <a:scene3d>
            <a:camera prst="orthographicFront"/>
            <a:lightRig rig="threePt" dir="t"/>
          </a:scene3d>
          <a:sp3d>
            <a:bevelT/>
          </a:sp3d>
        </p:spPr>
        <p:txBody>
          <a:bodyPr wrap="square" rtlCol="0">
            <a:spAutoFit/>
          </a:bodyPr>
          <a:lstStyle/>
          <a:p>
            <a:r>
              <a:rPr lang="en-US" i="1" dirty="0"/>
              <a:t>Someone else changed the data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223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2230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223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223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1223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1223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112230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1223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1223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2308" grpId="0" animBg="1" autoUpdateAnimBg="0"/>
      <p:bldP spid="1122312" grpId="0" animBg="1" autoUpdateAnimBg="0"/>
      <p:bldP spid="1122313" grpId="0" animBg="1" autoUpdateAnimBg="0"/>
      <p:bldP spid="1122319" grpId="0" animBg="1"/>
      <p:bldP spid="1122320" grpId="0" animBg="1" autoUpdateAnimBg="0"/>
      <p:bldP spid="1122321" grpId="0" animBg="1"/>
      <p:bldP spid="1122322" grpId="0" animBg="1"/>
      <p:bldP spid="112232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02" name="Rectangle 2"/>
          <p:cNvSpPr>
            <a:spLocks noGrp="1" noChangeArrowheads="1"/>
          </p:cNvSpPr>
          <p:nvPr>
            <p:ph type="title"/>
          </p:nvPr>
        </p:nvSpPr>
        <p:spPr/>
        <p:txBody>
          <a:bodyPr/>
          <a:lstStyle/>
          <a:p>
            <a:r>
              <a:rPr lang="en-US" dirty="0"/>
              <a:t>Optimistic vs Pessimistic Strategies</a:t>
            </a:r>
          </a:p>
        </p:txBody>
      </p:sp>
      <p:sp>
        <p:nvSpPr>
          <p:cNvPr id="1126403" name="Rectangle 3"/>
          <p:cNvSpPr>
            <a:spLocks noGrp="1" noChangeArrowheads="1"/>
          </p:cNvSpPr>
          <p:nvPr>
            <p:ph type="body" idx="1"/>
          </p:nvPr>
        </p:nvSpPr>
        <p:spPr/>
        <p:txBody>
          <a:bodyPr/>
          <a:lstStyle/>
          <a:p>
            <a:pPr>
              <a:lnSpc>
                <a:spcPct val="80000"/>
              </a:lnSpc>
            </a:pPr>
            <a:r>
              <a:rPr lang="en-US" dirty="0"/>
              <a:t>Optimistic locking </a:t>
            </a:r>
            <a:r>
              <a:rPr lang="en-US" i="1" dirty="0"/>
              <a:t>advantages</a:t>
            </a:r>
          </a:p>
          <a:p>
            <a:pPr lvl="1">
              <a:lnSpc>
                <a:spcPct val="80000"/>
              </a:lnSpc>
            </a:pPr>
            <a:r>
              <a:rPr lang="en-US" dirty="0"/>
              <a:t>Does not lock resources around human intervention</a:t>
            </a:r>
          </a:p>
          <a:p>
            <a:pPr lvl="1">
              <a:lnSpc>
                <a:spcPct val="80000"/>
              </a:lnSpc>
            </a:pPr>
            <a:r>
              <a:rPr lang="en-US" dirty="0"/>
              <a:t>Appropriate for Web / Internet transactions</a:t>
            </a:r>
          </a:p>
          <a:p>
            <a:pPr lvl="1">
              <a:lnSpc>
                <a:spcPct val="80000"/>
              </a:lnSpc>
            </a:pPr>
            <a:r>
              <a:rPr lang="en-US" dirty="0"/>
              <a:t>Especially important if lock granularity is large (e.g., entire DB or entire tables)</a:t>
            </a:r>
          </a:p>
          <a:p>
            <a:pPr>
              <a:lnSpc>
                <a:spcPct val="80000"/>
              </a:lnSpc>
            </a:pPr>
            <a:r>
              <a:rPr lang="en-US" dirty="0"/>
              <a:t>Optimistic locking </a:t>
            </a:r>
            <a:r>
              <a:rPr lang="en-US" i="1" dirty="0"/>
              <a:t>disadvantages</a:t>
            </a:r>
          </a:p>
          <a:p>
            <a:pPr lvl="1">
              <a:lnSpc>
                <a:spcPct val="80000"/>
              </a:lnSpc>
            </a:pPr>
            <a:r>
              <a:rPr lang="en-US" dirty="0"/>
              <a:t>If specific resource is in high demand (much </a:t>
            </a:r>
            <a:r>
              <a:rPr lang="en-US" i="1" dirty="0"/>
              <a:t>contention</a:t>
            </a:r>
            <a:r>
              <a:rPr lang="en-US" dirty="0"/>
              <a:t> for specific records) then can cause repeated access (</a:t>
            </a:r>
            <a:r>
              <a:rPr lang="en-US" i="1" dirty="0"/>
              <a:t>thrashing</a:t>
            </a:r>
            <a:r>
              <a:rPr lang="en-US" dirty="0"/>
              <a:t>)</a:t>
            </a:r>
          </a:p>
          <a:p>
            <a:pPr lvl="1">
              <a:lnSpc>
                <a:spcPct val="80000"/>
              </a:lnSpc>
            </a:pPr>
            <a:r>
              <a:rPr lang="en-US" dirty="0"/>
              <a:t>Can degrade individual and system performance</a:t>
            </a:r>
          </a:p>
        </p:txBody>
      </p:sp>
      <p:pic>
        <p:nvPicPr>
          <p:cNvPr id="1126404" name="Picture 4"/>
          <p:cNvPicPr>
            <a:picLocks noChangeAspect="1" noChangeArrowheads="1"/>
          </p:cNvPicPr>
          <p:nvPr/>
        </p:nvPicPr>
        <p:blipFill>
          <a:blip r:embed="rId3" cstate="print"/>
          <a:srcRect/>
          <a:stretch>
            <a:fillRect/>
          </a:stretch>
        </p:blipFill>
        <p:spPr bwMode="auto">
          <a:xfrm>
            <a:off x="8077200" y="838200"/>
            <a:ext cx="1066800" cy="1905000"/>
          </a:xfrm>
          <a:prstGeom prst="rect">
            <a:avLst/>
          </a:prstGeom>
          <a:noFill/>
          <a:ln w="12700">
            <a:noFill/>
            <a:miter lim="800000"/>
            <a:headEnd type="none" w="sm" len="sm"/>
            <a:tailEnd type="none" w="sm" len="sm"/>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8452" name="Picture 4"/>
          <p:cNvPicPr>
            <a:picLocks noChangeAspect="1" noChangeArrowheads="1"/>
          </p:cNvPicPr>
          <p:nvPr/>
        </p:nvPicPr>
        <p:blipFill>
          <a:blip r:embed="rId3" cstate="print"/>
          <a:srcRect/>
          <a:stretch>
            <a:fillRect/>
          </a:stretch>
        </p:blipFill>
        <p:spPr bwMode="auto">
          <a:xfrm>
            <a:off x="8077200" y="838200"/>
            <a:ext cx="1066800" cy="1905000"/>
          </a:xfrm>
          <a:prstGeom prst="rect">
            <a:avLst/>
          </a:prstGeom>
          <a:noFill/>
          <a:ln w="12700">
            <a:noFill/>
            <a:miter lim="800000"/>
            <a:headEnd type="none" w="sm" len="sm"/>
            <a:tailEnd type="none" w="sm" len="sm"/>
          </a:ln>
          <a:effectLst/>
        </p:spPr>
      </p:pic>
      <p:sp>
        <p:nvSpPr>
          <p:cNvPr id="1128450" name="Rectangle 2"/>
          <p:cNvSpPr>
            <a:spLocks noGrp="1" noChangeArrowheads="1"/>
          </p:cNvSpPr>
          <p:nvPr>
            <p:ph type="title"/>
          </p:nvPr>
        </p:nvSpPr>
        <p:spPr>
          <a:xfrm>
            <a:off x="533400" y="152400"/>
            <a:ext cx="7620000" cy="1143000"/>
          </a:xfrm>
        </p:spPr>
        <p:txBody>
          <a:bodyPr/>
          <a:lstStyle/>
          <a:p>
            <a:r>
              <a:rPr lang="en-US" dirty="0"/>
              <a:t>Declaring Lock Characteristics</a:t>
            </a:r>
          </a:p>
        </p:txBody>
      </p:sp>
      <p:sp>
        <p:nvSpPr>
          <p:cNvPr id="1128451" name="Rectangle 3"/>
          <p:cNvSpPr>
            <a:spLocks noGrp="1" noChangeArrowheads="1"/>
          </p:cNvSpPr>
          <p:nvPr>
            <p:ph type="body" idx="1"/>
          </p:nvPr>
        </p:nvSpPr>
        <p:spPr>
          <a:xfrm>
            <a:off x="990600" y="1219200"/>
            <a:ext cx="7467600" cy="5334000"/>
          </a:xfrm>
        </p:spPr>
        <p:txBody>
          <a:bodyPr/>
          <a:lstStyle/>
          <a:p>
            <a:r>
              <a:rPr lang="en-US" dirty="0"/>
              <a:t>Older programs often used specific calls to locking routines</a:t>
            </a:r>
          </a:p>
          <a:p>
            <a:pPr lvl="1"/>
            <a:r>
              <a:rPr lang="en-US" dirty="0"/>
              <a:t>E.g., “DBLOCK”</a:t>
            </a:r>
          </a:p>
          <a:p>
            <a:pPr lvl="1"/>
            <a:r>
              <a:rPr lang="en-US" dirty="0"/>
              <a:t>Passed parameters to set exact type of lock</a:t>
            </a:r>
          </a:p>
          <a:p>
            <a:pPr lvl="2"/>
            <a:r>
              <a:rPr lang="en-US" dirty="0"/>
              <a:t>Conditional or not, granularity etc.</a:t>
            </a:r>
          </a:p>
          <a:p>
            <a:r>
              <a:rPr lang="en-US" dirty="0"/>
              <a:t>Modern programming using DBMS uses transaction markers</a:t>
            </a:r>
          </a:p>
          <a:p>
            <a:pPr lvl="1"/>
            <a:r>
              <a:rPr lang="en-US" dirty="0"/>
              <a:t>BEGIN, COMMIT, ROLLBACK</a:t>
            </a:r>
          </a:p>
          <a:p>
            <a:pPr lvl="1"/>
            <a:r>
              <a:rPr lang="en-US" dirty="0"/>
              <a:t>Allows global definition of locking strategy</a:t>
            </a:r>
          </a:p>
          <a:p>
            <a:pPr lvl="1"/>
            <a:r>
              <a:rPr lang="en-US" dirty="0"/>
              <a:t>DBMS handles details</a:t>
            </a:r>
          </a:p>
          <a:p>
            <a:pPr lvl="1"/>
            <a:r>
              <a:rPr lang="en-US" dirty="0"/>
              <a:t>Can thus change locking globally without reprogramming</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0130" name="Rectangle 2"/>
          <p:cNvSpPr>
            <a:spLocks noGrp="1" noChangeArrowheads="1"/>
          </p:cNvSpPr>
          <p:nvPr>
            <p:ph type="title"/>
          </p:nvPr>
        </p:nvSpPr>
        <p:spPr/>
        <p:txBody>
          <a:bodyPr/>
          <a:lstStyle/>
          <a:p>
            <a:r>
              <a:rPr lang="en-US" dirty="0"/>
              <a:t>DBMS Controls</a:t>
            </a:r>
          </a:p>
        </p:txBody>
      </p:sp>
      <p:sp>
        <p:nvSpPr>
          <p:cNvPr id="1200131" name="Rectangle 3"/>
          <p:cNvSpPr>
            <a:spLocks noGrp="1" noChangeArrowheads="1"/>
          </p:cNvSpPr>
          <p:nvPr>
            <p:ph type="body" idx="1"/>
          </p:nvPr>
        </p:nvSpPr>
        <p:spPr/>
        <p:txBody>
          <a:bodyPr/>
          <a:lstStyle/>
          <a:p>
            <a:r>
              <a:rPr lang="en-US" dirty="0">
                <a:solidFill>
                  <a:schemeClr val="bg2"/>
                </a:solidFill>
              </a:rPr>
              <a:t>Referential Integrity</a:t>
            </a:r>
          </a:p>
          <a:p>
            <a:r>
              <a:rPr lang="en-US" dirty="0">
                <a:solidFill>
                  <a:schemeClr val="bg2"/>
                </a:solidFill>
              </a:rPr>
              <a:t>Uniqueness Constraints</a:t>
            </a:r>
          </a:p>
          <a:p>
            <a:r>
              <a:rPr lang="en-US" dirty="0">
                <a:solidFill>
                  <a:schemeClr val="bg2"/>
                </a:solidFill>
              </a:rPr>
              <a:t>Locking</a:t>
            </a:r>
          </a:p>
          <a:p>
            <a:r>
              <a:rPr lang="en-US" dirty="0"/>
              <a:t>Transaction Controls</a:t>
            </a:r>
          </a:p>
          <a:p>
            <a:r>
              <a:rPr lang="en-US" dirty="0">
                <a:solidFill>
                  <a:schemeClr val="bg2"/>
                </a:solidFill>
              </a:rPr>
              <a:t>Database Recovery</a:t>
            </a:r>
          </a:p>
        </p:txBody>
      </p:sp>
      <p:sp>
        <p:nvSpPr>
          <p:cNvPr id="1200132" name="AutoShape 4"/>
          <p:cNvSpPr>
            <a:spLocks noChangeArrowheads="1"/>
          </p:cNvSpPr>
          <p:nvPr/>
        </p:nvSpPr>
        <p:spPr bwMode="auto">
          <a:xfrm>
            <a:off x="8077200" y="990600"/>
            <a:ext cx="1066800" cy="838200"/>
          </a:xfrm>
          <a:prstGeom prst="leftRightArrow">
            <a:avLst>
              <a:gd name="adj1" fmla="val 50000"/>
              <a:gd name="adj2" fmla="val 25455"/>
            </a:avLst>
          </a:prstGeom>
          <a:solidFill>
            <a:schemeClr val="accent2"/>
          </a:solidFill>
          <a:ln w="12700">
            <a:solidFill>
              <a:schemeClr val="tx1"/>
            </a:solidFill>
            <a:miter lim="800000"/>
            <a:headEnd type="none" w="sm" len="sm"/>
            <a:tailEnd type="none" w="sm" len="sm"/>
          </a:ln>
          <a:effectLst/>
        </p:spPr>
        <p:txBody>
          <a:bodyPr wrap="none" anchor="ctr"/>
          <a:lstStyle/>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7014" name="Picture 6"/>
          <p:cNvPicPr>
            <a:picLocks noChangeAspect="1" noChangeArrowheads="1"/>
          </p:cNvPicPr>
          <p:nvPr/>
        </p:nvPicPr>
        <p:blipFill>
          <a:blip r:embed="rId3" cstate="print"/>
          <a:srcRect/>
          <a:stretch>
            <a:fillRect/>
          </a:stretch>
        </p:blipFill>
        <p:spPr bwMode="auto">
          <a:xfrm>
            <a:off x="5257800" y="3886200"/>
            <a:ext cx="3752850" cy="2325688"/>
          </a:xfrm>
          <a:prstGeom prst="rect">
            <a:avLst/>
          </a:prstGeom>
          <a:ln>
            <a:noFill/>
          </a:ln>
          <a:effectLst>
            <a:outerShdw blurRad="292100" dist="139700" dir="2700000" algn="tl" rotWithShape="0">
              <a:srgbClr val="333333">
                <a:alpha val="65000"/>
              </a:srgbClr>
            </a:outerShdw>
          </a:effectLst>
        </p:spPr>
      </p:pic>
      <p:sp>
        <p:nvSpPr>
          <p:cNvPr id="1067012" name="Rectangle 4"/>
          <p:cNvSpPr>
            <a:spLocks noGrp="1" noChangeArrowheads="1"/>
          </p:cNvSpPr>
          <p:nvPr>
            <p:ph type="title"/>
          </p:nvPr>
        </p:nvSpPr>
        <p:spPr/>
        <p:txBody>
          <a:bodyPr/>
          <a:lstStyle/>
          <a:p>
            <a:r>
              <a:rPr lang="en-US" dirty="0"/>
              <a:t>Protection in Development</a:t>
            </a:r>
          </a:p>
        </p:txBody>
      </p:sp>
      <p:sp>
        <p:nvSpPr>
          <p:cNvPr id="1067013" name="Rectangle 5"/>
          <p:cNvSpPr>
            <a:spLocks noGrp="1" noChangeArrowheads="1"/>
          </p:cNvSpPr>
          <p:nvPr>
            <p:ph type="body" idx="1"/>
          </p:nvPr>
        </p:nvSpPr>
        <p:spPr>
          <a:xfrm>
            <a:off x="762000" y="1143000"/>
            <a:ext cx="7162800" cy="5486400"/>
          </a:xfrm>
        </p:spPr>
        <p:txBody>
          <a:bodyPr/>
          <a:lstStyle/>
          <a:p>
            <a:pPr>
              <a:lnSpc>
                <a:spcPct val="80000"/>
              </a:lnSpc>
            </a:pPr>
            <a:r>
              <a:rPr lang="en-US" dirty="0"/>
              <a:t>Software Quality Assurance (QA)</a:t>
            </a:r>
          </a:p>
          <a:p>
            <a:pPr lvl="1">
              <a:lnSpc>
                <a:spcPct val="80000"/>
              </a:lnSpc>
            </a:pPr>
            <a:r>
              <a:rPr lang="en-US" dirty="0"/>
              <a:t>Focuses on methods for preventing, catching and correcting errors in source code and other operational instructions</a:t>
            </a:r>
          </a:p>
          <a:p>
            <a:pPr>
              <a:lnSpc>
                <a:spcPct val="80000"/>
              </a:lnSpc>
            </a:pPr>
            <a:r>
              <a:rPr lang="en-US" dirty="0"/>
              <a:t>Application Controls</a:t>
            </a:r>
          </a:p>
          <a:p>
            <a:pPr lvl="1">
              <a:lnSpc>
                <a:spcPct val="80000"/>
              </a:lnSpc>
            </a:pPr>
            <a:r>
              <a:rPr lang="en-US" dirty="0"/>
              <a:t>Specific subset of methods for preventing data corruption in production systems</a:t>
            </a:r>
          </a:p>
          <a:p>
            <a:pPr>
              <a:lnSpc>
                <a:spcPct val="80000"/>
              </a:lnSpc>
            </a:pPr>
            <a:r>
              <a:rPr lang="en-US" dirty="0"/>
              <a:t>Databases</a:t>
            </a:r>
          </a:p>
          <a:p>
            <a:pPr lvl="1">
              <a:lnSpc>
                <a:spcPct val="80000"/>
              </a:lnSpc>
            </a:pPr>
            <a:r>
              <a:rPr lang="en-US" dirty="0"/>
              <a:t>Primary mechanism for </a:t>
            </a:r>
            <a:br>
              <a:rPr lang="en-US" dirty="0"/>
            </a:br>
            <a:r>
              <a:rPr lang="en-US" dirty="0"/>
              <a:t>storing and manipulating </a:t>
            </a:r>
            <a:br>
              <a:rPr lang="en-US" dirty="0"/>
            </a:br>
            <a:r>
              <a:rPr lang="en-US" dirty="0"/>
              <a:t>data in today’s systems</a:t>
            </a:r>
          </a:p>
          <a:p>
            <a:pPr>
              <a:lnSpc>
                <a:spcPct val="80000"/>
              </a:lnSpc>
            </a:pPr>
            <a:r>
              <a:rPr lang="en-US" dirty="0"/>
              <a:t>Batch vs Online	</a:t>
            </a:r>
          </a:p>
          <a:p>
            <a:pPr lvl="1">
              <a:lnSpc>
                <a:spcPct val="80000"/>
              </a:lnSpc>
            </a:pPr>
            <a:r>
              <a:rPr lang="en-US" dirty="0"/>
              <a:t>Live interaction (online)</a:t>
            </a:r>
          </a:p>
          <a:p>
            <a:pPr lvl="1">
              <a:lnSpc>
                <a:spcPct val="80000"/>
              </a:lnSpc>
            </a:pPr>
            <a:r>
              <a:rPr lang="en-US" dirty="0"/>
              <a:t>Automated processing </a:t>
            </a:r>
            <a:br>
              <a:rPr lang="en-US" dirty="0"/>
            </a:br>
            <a:r>
              <a:rPr lang="en-US" dirty="0"/>
              <a:t>(batch)</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1522" name="Rectangle 2"/>
          <p:cNvSpPr>
            <a:spLocks noGrp="1" noChangeArrowheads="1"/>
          </p:cNvSpPr>
          <p:nvPr>
            <p:ph type="title"/>
          </p:nvPr>
        </p:nvSpPr>
        <p:spPr/>
        <p:txBody>
          <a:bodyPr/>
          <a:lstStyle/>
          <a:p>
            <a:r>
              <a:rPr lang="en-US" dirty="0"/>
              <a:t>ACID Transactions</a:t>
            </a:r>
          </a:p>
        </p:txBody>
      </p:sp>
      <p:sp>
        <p:nvSpPr>
          <p:cNvPr id="1131523" name="Rectangle 3"/>
          <p:cNvSpPr>
            <a:spLocks noGrp="1" noChangeArrowheads="1"/>
          </p:cNvSpPr>
          <p:nvPr>
            <p:ph type="body" idx="1"/>
          </p:nvPr>
        </p:nvSpPr>
        <p:spPr/>
        <p:txBody>
          <a:bodyPr/>
          <a:lstStyle/>
          <a:p>
            <a:r>
              <a:rPr lang="en-US" dirty="0"/>
              <a:t>Transactions sometimes described as ideally </a:t>
            </a:r>
            <a:r>
              <a:rPr lang="en-US" i="1" dirty="0"/>
              <a:t>ACID</a:t>
            </a:r>
          </a:p>
          <a:p>
            <a:pPr lvl="1"/>
            <a:r>
              <a:rPr lang="en-US" i="1" dirty="0"/>
              <a:t>Atomic</a:t>
            </a:r>
            <a:r>
              <a:rPr lang="en-US" dirty="0"/>
              <a:t>:  all changes in the multi-step transaction are committed or none is</a:t>
            </a:r>
          </a:p>
          <a:p>
            <a:pPr lvl="1"/>
            <a:r>
              <a:rPr lang="en-US" i="1" dirty="0"/>
              <a:t>Consistent</a:t>
            </a:r>
            <a:r>
              <a:rPr lang="en-US" dirty="0"/>
              <a:t>: all records involved in the transaction are changed or none is</a:t>
            </a:r>
            <a:endParaRPr lang="en-US" i="1" dirty="0"/>
          </a:p>
          <a:p>
            <a:pPr lvl="1"/>
            <a:r>
              <a:rPr lang="en-US" i="1" dirty="0"/>
              <a:t>Isolated</a:t>
            </a:r>
            <a:r>
              <a:rPr lang="en-US" dirty="0"/>
              <a:t>:  concurrency does not harm integrity</a:t>
            </a:r>
            <a:endParaRPr lang="en-US" i="1" dirty="0"/>
          </a:p>
          <a:p>
            <a:pPr lvl="1"/>
            <a:r>
              <a:rPr lang="en-US" i="1" dirty="0"/>
              <a:t>Durable</a:t>
            </a:r>
            <a:r>
              <a:rPr lang="en-US" dirty="0"/>
              <a:t>:  not reversible once committed except through normal transaction processing of a new transaction</a:t>
            </a:r>
          </a:p>
        </p:txBody>
      </p:sp>
      <p:sp>
        <p:nvSpPr>
          <p:cNvPr id="1131524" name="AutoShape 4"/>
          <p:cNvSpPr>
            <a:spLocks noChangeArrowheads="1"/>
          </p:cNvSpPr>
          <p:nvPr/>
        </p:nvSpPr>
        <p:spPr bwMode="auto">
          <a:xfrm>
            <a:off x="8077200" y="990600"/>
            <a:ext cx="1066800" cy="838200"/>
          </a:xfrm>
          <a:prstGeom prst="leftRightArrow">
            <a:avLst>
              <a:gd name="adj1" fmla="val 50000"/>
              <a:gd name="adj2" fmla="val 25455"/>
            </a:avLst>
          </a:prstGeom>
          <a:solidFill>
            <a:schemeClr val="accent2"/>
          </a:solidFill>
          <a:ln w="12700">
            <a:solidFill>
              <a:schemeClr val="tx1"/>
            </a:solidFill>
            <a:miter lim="800000"/>
            <a:headEnd type="none" w="sm" len="sm"/>
            <a:tailEnd type="none" w="sm" len="sm"/>
          </a:ln>
          <a:effectLst/>
        </p:spPr>
        <p:txBody>
          <a:bodyPr wrap="none" anchor="ctr"/>
          <a:lstStyle/>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3570" name="Rectangle 2"/>
          <p:cNvSpPr>
            <a:spLocks noGrp="1" noChangeArrowheads="1"/>
          </p:cNvSpPr>
          <p:nvPr>
            <p:ph type="title"/>
          </p:nvPr>
        </p:nvSpPr>
        <p:spPr/>
        <p:txBody>
          <a:bodyPr/>
          <a:lstStyle/>
          <a:p>
            <a:r>
              <a:rPr lang="en-US" dirty="0"/>
              <a:t>Consistency</a:t>
            </a:r>
          </a:p>
        </p:txBody>
      </p:sp>
      <p:sp>
        <p:nvSpPr>
          <p:cNvPr id="1133571" name="Rectangle 3"/>
          <p:cNvSpPr>
            <a:spLocks noGrp="1" noChangeArrowheads="1"/>
          </p:cNvSpPr>
          <p:nvPr>
            <p:ph type="body" idx="1"/>
          </p:nvPr>
        </p:nvSpPr>
        <p:spPr>
          <a:xfrm>
            <a:off x="990600" y="1295400"/>
            <a:ext cx="7162800" cy="5029200"/>
          </a:xfrm>
        </p:spPr>
        <p:txBody>
          <a:bodyPr/>
          <a:lstStyle/>
          <a:p>
            <a:r>
              <a:rPr lang="en-US" dirty="0"/>
              <a:t>Statement-level consistency</a:t>
            </a:r>
          </a:p>
          <a:p>
            <a:pPr lvl="1"/>
            <a:r>
              <a:rPr lang="en-US" dirty="0"/>
              <a:t>If change is supposed to apply to group of records, then no changes to any of those records will be permitted until all records have been changed</a:t>
            </a:r>
          </a:p>
          <a:p>
            <a:r>
              <a:rPr lang="en-US" dirty="0"/>
              <a:t>Transaction-level consistency</a:t>
            </a:r>
          </a:p>
          <a:p>
            <a:pPr lvl="1"/>
            <a:r>
              <a:rPr lang="en-US" dirty="0"/>
              <a:t>Same principle applied to multiple steps</a:t>
            </a:r>
          </a:p>
          <a:p>
            <a:pPr lvl="1"/>
            <a:r>
              <a:rPr lang="en-US" dirty="0"/>
              <a:t>Not always easy to achieve</a:t>
            </a:r>
          </a:p>
          <a:p>
            <a:pPr lvl="1"/>
            <a:r>
              <a:rPr lang="en-US" dirty="0"/>
              <a:t>If locking applied around very long processes, will see performance / throughput degradation for other users</a:t>
            </a:r>
          </a:p>
          <a:p>
            <a:pPr lvl="1"/>
            <a:r>
              <a:rPr lang="en-US" dirty="0"/>
              <a:t>May want to limit long updates to batch processing during off-hours</a:t>
            </a:r>
          </a:p>
        </p:txBody>
      </p:sp>
      <p:sp>
        <p:nvSpPr>
          <p:cNvPr id="1133572" name="AutoShape 4"/>
          <p:cNvSpPr>
            <a:spLocks noChangeArrowheads="1"/>
          </p:cNvSpPr>
          <p:nvPr/>
        </p:nvSpPr>
        <p:spPr bwMode="auto">
          <a:xfrm>
            <a:off x="8077200" y="990600"/>
            <a:ext cx="1066800" cy="838200"/>
          </a:xfrm>
          <a:prstGeom prst="leftRightArrow">
            <a:avLst>
              <a:gd name="adj1" fmla="val 50000"/>
              <a:gd name="adj2" fmla="val 25455"/>
            </a:avLst>
          </a:prstGeom>
          <a:solidFill>
            <a:schemeClr val="accent2"/>
          </a:solidFill>
          <a:ln w="12700">
            <a:solidFill>
              <a:schemeClr val="tx1"/>
            </a:solidFill>
            <a:miter lim="800000"/>
            <a:headEnd type="none" w="sm" len="sm"/>
            <a:tailEnd type="none" w="sm" len="sm"/>
          </a:ln>
          <a:effectLst/>
        </p:spPr>
        <p:txBody>
          <a:bodyPr wrap="none" anchor="ctr"/>
          <a:lstStyle/>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5618" name="Rectangle 2"/>
          <p:cNvSpPr>
            <a:spLocks noGrp="1" noChangeArrowheads="1"/>
          </p:cNvSpPr>
          <p:nvPr>
            <p:ph type="title"/>
          </p:nvPr>
        </p:nvSpPr>
        <p:spPr/>
        <p:txBody>
          <a:bodyPr/>
          <a:lstStyle/>
          <a:p>
            <a:r>
              <a:rPr lang="en-US" dirty="0"/>
              <a:t>Transaction Isolation Level</a:t>
            </a:r>
          </a:p>
        </p:txBody>
      </p:sp>
      <p:sp>
        <p:nvSpPr>
          <p:cNvPr id="1135619" name="Rectangle 3"/>
          <p:cNvSpPr>
            <a:spLocks noGrp="1" noChangeArrowheads="1"/>
          </p:cNvSpPr>
          <p:nvPr>
            <p:ph type="body" idx="1"/>
          </p:nvPr>
        </p:nvSpPr>
        <p:spPr/>
        <p:txBody>
          <a:bodyPr/>
          <a:lstStyle/>
          <a:p>
            <a:r>
              <a:rPr lang="en-US" dirty="0"/>
              <a:t>Can have difficulties / inconsistencies when concurrent processes access intermediate results during transactions</a:t>
            </a:r>
          </a:p>
          <a:p>
            <a:r>
              <a:rPr lang="en-US" i="1" dirty="0"/>
              <a:t>Dirty read</a:t>
            </a:r>
            <a:r>
              <a:rPr lang="en-US" dirty="0"/>
              <a:t>:  access a record changed by another process but not yet committed</a:t>
            </a:r>
          </a:p>
          <a:p>
            <a:r>
              <a:rPr lang="en-US" i="1" dirty="0"/>
              <a:t>Nonrepeatable</a:t>
            </a:r>
            <a:r>
              <a:rPr lang="en-US" dirty="0"/>
              <a:t> read:  some other process has altered the original record (e.g., during optimistic locking)</a:t>
            </a:r>
          </a:p>
          <a:p>
            <a:r>
              <a:rPr lang="en-US" i="1" dirty="0"/>
              <a:t>Phantom</a:t>
            </a:r>
            <a:r>
              <a:rPr lang="en-US" dirty="0"/>
              <a:t> read:  a new movie by George Lucas – NO NO – means new records inserted or deleted since last read</a:t>
            </a:r>
          </a:p>
        </p:txBody>
      </p:sp>
      <p:sp>
        <p:nvSpPr>
          <p:cNvPr id="1135620" name="AutoShape 4"/>
          <p:cNvSpPr>
            <a:spLocks noChangeArrowheads="1"/>
          </p:cNvSpPr>
          <p:nvPr/>
        </p:nvSpPr>
        <p:spPr bwMode="auto">
          <a:xfrm>
            <a:off x="8077200" y="990600"/>
            <a:ext cx="1066800" cy="838200"/>
          </a:xfrm>
          <a:prstGeom prst="leftRightArrow">
            <a:avLst>
              <a:gd name="adj1" fmla="val 50000"/>
              <a:gd name="adj2" fmla="val 25455"/>
            </a:avLst>
          </a:prstGeom>
          <a:solidFill>
            <a:schemeClr val="accent2"/>
          </a:solidFill>
          <a:ln w="12700">
            <a:solidFill>
              <a:schemeClr val="tx1"/>
            </a:solidFill>
            <a:miter lim="800000"/>
            <a:headEnd type="none" w="sm" len="sm"/>
            <a:tailEnd type="none" w="sm" len="sm"/>
          </a:ln>
          <a:effectLst/>
        </p:spPr>
        <p:txBody>
          <a:bodyPr wrap="none" anchor="ctr"/>
          <a:lstStyle/>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7666" name="Rectangle 2"/>
          <p:cNvSpPr>
            <a:spLocks noGrp="1" noChangeArrowheads="1"/>
          </p:cNvSpPr>
          <p:nvPr>
            <p:ph type="title"/>
          </p:nvPr>
        </p:nvSpPr>
        <p:spPr/>
        <p:txBody>
          <a:bodyPr/>
          <a:lstStyle/>
          <a:p>
            <a:r>
              <a:rPr lang="en-US" dirty="0"/>
              <a:t>ANSI SQL Isolation Levels</a:t>
            </a:r>
          </a:p>
        </p:txBody>
      </p:sp>
      <p:sp>
        <p:nvSpPr>
          <p:cNvPr id="1137667" name="Rectangle 3"/>
          <p:cNvSpPr>
            <a:spLocks noGrp="1" noChangeArrowheads="1"/>
          </p:cNvSpPr>
          <p:nvPr>
            <p:ph type="body" idx="1"/>
          </p:nvPr>
        </p:nvSpPr>
        <p:spPr>
          <a:xfrm>
            <a:off x="990600" y="1676400"/>
            <a:ext cx="7162800" cy="533400"/>
          </a:xfrm>
        </p:spPr>
        <p:txBody>
          <a:bodyPr/>
          <a:lstStyle/>
          <a:p>
            <a:r>
              <a:rPr lang="en-US" dirty="0"/>
              <a:t>Can specify degree of protection desired</a:t>
            </a:r>
          </a:p>
        </p:txBody>
      </p:sp>
      <p:pic>
        <p:nvPicPr>
          <p:cNvPr id="1137668" name="Picture 4"/>
          <p:cNvPicPr>
            <a:picLocks noChangeAspect="1" noChangeArrowheads="1"/>
          </p:cNvPicPr>
          <p:nvPr/>
        </p:nvPicPr>
        <p:blipFill>
          <a:blip r:embed="rId3" cstate="print"/>
          <a:srcRect/>
          <a:stretch>
            <a:fillRect/>
          </a:stretch>
        </p:blipFill>
        <p:spPr bwMode="auto">
          <a:xfrm>
            <a:off x="152400" y="2444750"/>
            <a:ext cx="8839200" cy="2608263"/>
          </a:xfrm>
          <a:prstGeom prst="rect">
            <a:avLst/>
          </a:prstGeom>
          <a:noFill/>
          <a:ln w="12700">
            <a:noFill/>
            <a:miter lim="800000"/>
            <a:headEnd/>
            <a:tailEnd/>
          </a:ln>
          <a:effectLst/>
        </p:spPr>
      </p:pic>
      <p:sp>
        <p:nvSpPr>
          <p:cNvPr id="1137669" name="AutoShape 5"/>
          <p:cNvSpPr>
            <a:spLocks noChangeArrowheads="1"/>
          </p:cNvSpPr>
          <p:nvPr/>
        </p:nvSpPr>
        <p:spPr bwMode="auto">
          <a:xfrm>
            <a:off x="8077200" y="990600"/>
            <a:ext cx="1066800" cy="838200"/>
          </a:xfrm>
          <a:prstGeom prst="leftRightArrow">
            <a:avLst>
              <a:gd name="adj1" fmla="val 50000"/>
              <a:gd name="adj2" fmla="val 25455"/>
            </a:avLst>
          </a:prstGeom>
          <a:solidFill>
            <a:schemeClr val="accent2"/>
          </a:solidFill>
          <a:ln w="12700">
            <a:solidFill>
              <a:schemeClr val="tx1"/>
            </a:solidFill>
            <a:miter lim="800000"/>
            <a:headEnd type="none" w="sm" len="sm"/>
            <a:tailEnd type="none" w="sm" len="sm"/>
          </a:ln>
          <a:effectLst/>
        </p:spPr>
        <p:txBody>
          <a:bodyPr wrap="none" anchor="ctr"/>
          <a:lstStyle/>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2178" name="Rectangle 2"/>
          <p:cNvSpPr>
            <a:spLocks noGrp="1" noChangeArrowheads="1"/>
          </p:cNvSpPr>
          <p:nvPr>
            <p:ph type="title"/>
          </p:nvPr>
        </p:nvSpPr>
        <p:spPr/>
        <p:txBody>
          <a:bodyPr/>
          <a:lstStyle/>
          <a:p>
            <a:r>
              <a:rPr lang="en-US" dirty="0"/>
              <a:t>DBMS Controls</a:t>
            </a:r>
          </a:p>
        </p:txBody>
      </p:sp>
      <p:sp>
        <p:nvSpPr>
          <p:cNvPr id="1202179" name="Rectangle 3"/>
          <p:cNvSpPr>
            <a:spLocks noGrp="1" noChangeArrowheads="1"/>
          </p:cNvSpPr>
          <p:nvPr>
            <p:ph type="body" idx="1"/>
          </p:nvPr>
        </p:nvSpPr>
        <p:spPr/>
        <p:txBody>
          <a:bodyPr/>
          <a:lstStyle/>
          <a:p>
            <a:r>
              <a:rPr lang="en-US" dirty="0">
                <a:solidFill>
                  <a:schemeClr val="bg2"/>
                </a:solidFill>
              </a:rPr>
              <a:t>Referential Integrity</a:t>
            </a:r>
          </a:p>
          <a:p>
            <a:r>
              <a:rPr lang="en-US" dirty="0">
                <a:solidFill>
                  <a:schemeClr val="bg2"/>
                </a:solidFill>
              </a:rPr>
              <a:t>Uniqueness Constraints</a:t>
            </a:r>
          </a:p>
          <a:p>
            <a:r>
              <a:rPr lang="en-US" dirty="0">
                <a:solidFill>
                  <a:schemeClr val="bg2"/>
                </a:solidFill>
              </a:rPr>
              <a:t>Locking</a:t>
            </a:r>
          </a:p>
          <a:p>
            <a:r>
              <a:rPr lang="en-US" dirty="0">
                <a:solidFill>
                  <a:schemeClr val="bg2"/>
                </a:solidFill>
              </a:rPr>
              <a:t>Transaction Controls</a:t>
            </a:r>
          </a:p>
          <a:p>
            <a:r>
              <a:rPr lang="en-US" dirty="0"/>
              <a:t>Database Recovery</a:t>
            </a:r>
          </a:p>
        </p:txBody>
      </p:sp>
      <p:pic>
        <p:nvPicPr>
          <p:cNvPr id="1202181" name="Picture 5"/>
          <p:cNvPicPr>
            <a:picLocks noChangeAspect="1" noChangeArrowheads="1"/>
          </p:cNvPicPr>
          <p:nvPr/>
        </p:nvPicPr>
        <p:blipFill>
          <a:blip r:embed="rId3" cstate="print"/>
          <a:srcRect/>
          <a:stretch>
            <a:fillRect/>
          </a:stretch>
        </p:blipFill>
        <p:spPr bwMode="auto">
          <a:xfrm>
            <a:off x="8077200" y="914400"/>
            <a:ext cx="1066800" cy="1125538"/>
          </a:xfrm>
          <a:prstGeom prst="rect">
            <a:avLst/>
          </a:prstGeom>
          <a:noFill/>
          <a:ln w="12700">
            <a:noFill/>
            <a:miter lim="800000"/>
            <a:headEnd type="none" w="sm" len="sm"/>
            <a:tailEnd type="none" w="sm" len="sm"/>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74" name="Rectangle 2"/>
          <p:cNvSpPr>
            <a:spLocks noGrp="1" noChangeArrowheads="1"/>
          </p:cNvSpPr>
          <p:nvPr>
            <p:ph type="title"/>
          </p:nvPr>
        </p:nvSpPr>
        <p:spPr/>
        <p:txBody>
          <a:bodyPr/>
          <a:lstStyle/>
          <a:p>
            <a:r>
              <a:rPr lang="en-US" dirty="0"/>
              <a:t>Database Recovery</a:t>
            </a:r>
          </a:p>
        </p:txBody>
      </p:sp>
      <p:sp>
        <p:nvSpPr>
          <p:cNvPr id="1155075" name="Rectangle 3"/>
          <p:cNvSpPr>
            <a:spLocks noGrp="1" noChangeArrowheads="1"/>
          </p:cNvSpPr>
          <p:nvPr>
            <p:ph type="body" idx="1"/>
          </p:nvPr>
        </p:nvSpPr>
        <p:spPr/>
        <p:txBody>
          <a:bodyPr/>
          <a:lstStyle/>
          <a:p>
            <a:r>
              <a:rPr lang="en-US" dirty="0"/>
              <a:t>Transactions</a:t>
            </a:r>
          </a:p>
          <a:p>
            <a:r>
              <a:rPr lang="en-US" dirty="0"/>
              <a:t>Application Logging</a:t>
            </a:r>
          </a:p>
          <a:p>
            <a:r>
              <a:rPr lang="en-US" dirty="0"/>
              <a:t>Transactions and Log Files</a:t>
            </a:r>
          </a:p>
          <a:p>
            <a:r>
              <a:rPr lang="en-US" dirty="0"/>
              <a:t>Backups &amp; Log Files</a:t>
            </a:r>
          </a:p>
          <a:p>
            <a:r>
              <a:rPr lang="en-US" dirty="0"/>
              <a:t>Recovery from Backups</a:t>
            </a:r>
          </a:p>
          <a:p>
            <a:r>
              <a:rPr lang="en-US" dirty="0"/>
              <a:t>Recovery from Log Files</a:t>
            </a:r>
          </a:p>
        </p:txBody>
      </p:sp>
      <p:pic>
        <p:nvPicPr>
          <p:cNvPr id="1155076" name="Picture 4"/>
          <p:cNvPicPr>
            <a:picLocks noChangeAspect="1" noChangeArrowheads="1"/>
          </p:cNvPicPr>
          <p:nvPr/>
        </p:nvPicPr>
        <p:blipFill>
          <a:blip r:embed="rId3" cstate="print"/>
          <a:srcRect/>
          <a:stretch>
            <a:fillRect/>
          </a:stretch>
        </p:blipFill>
        <p:spPr bwMode="auto">
          <a:xfrm>
            <a:off x="8077200" y="914400"/>
            <a:ext cx="1066800" cy="1125538"/>
          </a:xfrm>
          <a:prstGeom prst="rect">
            <a:avLst/>
          </a:prstGeom>
          <a:noFill/>
          <a:ln w="12700">
            <a:noFill/>
            <a:miter lim="800000"/>
            <a:headEnd type="none" w="sm" len="sm"/>
            <a:tailEnd type="none" w="sm" len="sm"/>
          </a:ln>
          <a:effectLst/>
        </p:spPr>
      </p:pic>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22" name="Rectangle 2"/>
          <p:cNvSpPr>
            <a:spLocks noGrp="1" noChangeArrowheads="1"/>
          </p:cNvSpPr>
          <p:nvPr>
            <p:ph type="title"/>
          </p:nvPr>
        </p:nvSpPr>
        <p:spPr/>
        <p:txBody>
          <a:bodyPr/>
          <a:lstStyle/>
          <a:p>
            <a:r>
              <a:rPr lang="en-US" dirty="0"/>
              <a:t>Transactions</a:t>
            </a:r>
          </a:p>
        </p:txBody>
      </p:sp>
      <p:sp>
        <p:nvSpPr>
          <p:cNvPr id="1157123" name="Rectangle 3"/>
          <p:cNvSpPr>
            <a:spLocks noGrp="1" noChangeArrowheads="1"/>
          </p:cNvSpPr>
          <p:nvPr>
            <p:ph type="body" idx="1"/>
          </p:nvPr>
        </p:nvSpPr>
        <p:spPr/>
        <p:txBody>
          <a:bodyPr/>
          <a:lstStyle/>
          <a:p>
            <a:r>
              <a:rPr lang="en-US" dirty="0"/>
              <a:t>What are </a:t>
            </a:r>
            <a:r>
              <a:rPr lang="en-US" i="1" dirty="0"/>
              <a:t>transactions</a:t>
            </a:r>
            <a:r>
              <a:rPr lang="en-US" dirty="0"/>
              <a:t>?</a:t>
            </a:r>
          </a:p>
          <a:p>
            <a:r>
              <a:rPr lang="en-US" dirty="0"/>
              <a:t>Why should we care if a transaction were interrupted by a DBMS failure or a system failure?</a:t>
            </a:r>
          </a:p>
        </p:txBody>
      </p:sp>
      <p:pic>
        <p:nvPicPr>
          <p:cNvPr id="1157124" name="Picture 4"/>
          <p:cNvPicPr>
            <a:picLocks noChangeAspect="1" noChangeArrowheads="1"/>
          </p:cNvPicPr>
          <p:nvPr/>
        </p:nvPicPr>
        <p:blipFill>
          <a:blip r:embed="rId3" cstate="print"/>
          <a:srcRect/>
          <a:stretch>
            <a:fillRect/>
          </a:stretch>
        </p:blipFill>
        <p:spPr bwMode="auto">
          <a:xfrm>
            <a:off x="8077200" y="914400"/>
            <a:ext cx="1066800" cy="1125538"/>
          </a:xfrm>
          <a:prstGeom prst="rect">
            <a:avLst/>
          </a:prstGeom>
          <a:noFill/>
          <a:ln w="12700">
            <a:noFill/>
            <a:miter lim="800000"/>
            <a:headEnd type="none" w="sm" len="sm"/>
            <a:tailEnd type="none" w="sm" len="sm"/>
          </a:ln>
          <a:effectLst/>
        </p:spPr>
      </p:pic>
      <p:sp>
        <p:nvSpPr>
          <p:cNvPr id="2" name="TextBox 1"/>
          <p:cNvSpPr txBox="1"/>
          <p:nvPr/>
        </p:nvSpPr>
        <p:spPr>
          <a:xfrm>
            <a:off x="304800" y="3429000"/>
            <a:ext cx="8553944" cy="1107996"/>
          </a:xfrm>
          <a:prstGeom prst="rect">
            <a:avLst/>
          </a:prstGeom>
          <a:solidFill>
            <a:srgbClr val="FFCC00"/>
          </a:solidFill>
          <a:scene3d>
            <a:camera prst="orthographicFront"/>
            <a:lightRig rig="threePt" dir="t"/>
          </a:scene3d>
          <a:sp3d>
            <a:bevelT/>
          </a:sp3d>
        </p:spPr>
        <p:txBody>
          <a:bodyPr wrap="none" rtlCol="0">
            <a:spAutoFit/>
          </a:bodyPr>
          <a:lstStyle/>
          <a:p>
            <a:r>
              <a:rPr lang="en-US" sz="6600" dirty="0"/>
              <a:t>CLASS DISCUSSION</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9170" name="Rectangle 2"/>
          <p:cNvSpPr>
            <a:spLocks noGrp="1" noChangeArrowheads="1"/>
          </p:cNvSpPr>
          <p:nvPr>
            <p:ph type="title"/>
          </p:nvPr>
        </p:nvSpPr>
        <p:spPr/>
        <p:txBody>
          <a:bodyPr/>
          <a:lstStyle/>
          <a:p>
            <a:r>
              <a:rPr lang="en-US" dirty="0"/>
              <a:t>Application Logging</a:t>
            </a:r>
          </a:p>
        </p:txBody>
      </p:sp>
      <p:sp>
        <p:nvSpPr>
          <p:cNvPr id="1159171" name="Rectangle 3"/>
          <p:cNvSpPr>
            <a:spLocks noGrp="1" noChangeArrowheads="1"/>
          </p:cNvSpPr>
          <p:nvPr>
            <p:ph type="body" idx="1"/>
          </p:nvPr>
        </p:nvSpPr>
        <p:spPr/>
        <p:txBody>
          <a:bodyPr/>
          <a:lstStyle/>
          <a:p>
            <a:r>
              <a:rPr lang="en-US" dirty="0"/>
              <a:t>Benefits of logging</a:t>
            </a:r>
          </a:p>
          <a:p>
            <a:pPr lvl="1"/>
            <a:r>
              <a:rPr lang="en-US" dirty="0"/>
              <a:t>Audit trail for security / investigations</a:t>
            </a:r>
          </a:p>
          <a:p>
            <a:pPr lvl="1"/>
            <a:r>
              <a:rPr lang="en-US" dirty="0"/>
              <a:t>Performance data</a:t>
            </a:r>
          </a:p>
          <a:p>
            <a:pPr lvl="1"/>
            <a:r>
              <a:rPr lang="en-US" dirty="0"/>
              <a:t>Debugging</a:t>
            </a:r>
          </a:p>
          <a:p>
            <a:r>
              <a:rPr lang="en-US" dirty="0"/>
              <a:t>What might a logging process write into the log file when a process is</a:t>
            </a:r>
          </a:p>
          <a:p>
            <a:pPr lvl="1">
              <a:lnSpc>
                <a:spcPct val="110000"/>
              </a:lnSpc>
            </a:pPr>
            <a:r>
              <a:rPr lang="en-US" i="1" dirty="0"/>
              <a:t>Adding</a:t>
            </a:r>
            <a:r>
              <a:rPr lang="en-US" dirty="0"/>
              <a:t> a record?</a:t>
            </a:r>
          </a:p>
          <a:p>
            <a:pPr lvl="1">
              <a:lnSpc>
                <a:spcPct val="180000"/>
              </a:lnSpc>
            </a:pPr>
            <a:r>
              <a:rPr lang="en-US" i="1" dirty="0"/>
              <a:t>Changing</a:t>
            </a:r>
            <a:r>
              <a:rPr lang="en-US" dirty="0"/>
              <a:t> a record?</a:t>
            </a:r>
          </a:p>
          <a:p>
            <a:pPr lvl="1">
              <a:lnSpc>
                <a:spcPct val="180000"/>
              </a:lnSpc>
            </a:pPr>
            <a:r>
              <a:rPr lang="en-US" i="1" dirty="0"/>
              <a:t>Deleting</a:t>
            </a:r>
            <a:r>
              <a:rPr lang="en-US" dirty="0"/>
              <a:t> a record?</a:t>
            </a:r>
          </a:p>
        </p:txBody>
      </p:sp>
      <p:pic>
        <p:nvPicPr>
          <p:cNvPr id="1159172" name="Picture 4"/>
          <p:cNvPicPr>
            <a:picLocks noChangeAspect="1" noChangeArrowheads="1"/>
          </p:cNvPicPr>
          <p:nvPr/>
        </p:nvPicPr>
        <p:blipFill>
          <a:blip r:embed="rId3" cstate="print"/>
          <a:srcRect/>
          <a:stretch>
            <a:fillRect/>
          </a:stretch>
        </p:blipFill>
        <p:spPr bwMode="auto">
          <a:xfrm>
            <a:off x="8077200" y="914400"/>
            <a:ext cx="1066800" cy="1125538"/>
          </a:xfrm>
          <a:prstGeom prst="rect">
            <a:avLst/>
          </a:prstGeom>
          <a:noFill/>
          <a:ln w="12700">
            <a:noFill/>
            <a:miter lim="800000"/>
            <a:headEnd type="none" w="sm" len="sm"/>
            <a:tailEnd type="none" w="sm" len="sm"/>
          </a:ln>
          <a:effectLst/>
        </p:spPr>
      </p:pic>
      <p:sp>
        <p:nvSpPr>
          <p:cNvPr id="5" name="TextBox 4"/>
          <p:cNvSpPr txBox="1"/>
          <p:nvPr/>
        </p:nvSpPr>
        <p:spPr>
          <a:xfrm>
            <a:off x="4800600" y="4114800"/>
            <a:ext cx="3962400" cy="2554545"/>
          </a:xfrm>
          <a:prstGeom prst="rect">
            <a:avLst/>
          </a:prstGeom>
          <a:solidFill>
            <a:srgbClr val="FFCC00"/>
          </a:solidFill>
          <a:scene3d>
            <a:camera prst="orthographicFront"/>
            <a:lightRig rig="threePt" dir="t"/>
          </a:scene3d>
          <a:sp3d>
            <a:bevelT/>
          </a:sp3d>
        </p:spPr>
        <p:txBody>
          <a:bodyPr wrap="square" rtlCol="0">
            <a:spAutoFit/>
          </a:bodyPr>
          <a:lstStyle/>
          <a:p>
            <a:endParaRPr lang="en-US" sz="4000" dirty="0"/>
          </a:p>
          <a:p>
            <a:r>
              <a:rPr lang="en-US" sz="4000" dirty="0"/>
              <a:t>CLASS </a:t>
            </a:r>
            <a:br>
              <a:rPr lang="en-US" sz="4000" dirty="0"/>
            </a:br>
            <a:r>
              <a:rPr lang="en-US" sz="4000" dirty="0"/>
              <a:t>DISCUSSION</a:t>
            </a:r>
          </a:p>
          <a:p>
            <a:endParaRPr lang="en-US" sz="4000" dirty="0"/>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1218" name="Rectangle 2"/>
          <p:cNvSpPr>
            <a:spLocks noGrp="1" noChangeArrowheads="1"/>
          </p:cNvSpPr>
          <p:nvPr>
            <p:ph type="title"/>
          </p:nvPr>
        </p:nvSpPr>
        <p:spPr/>
        <p:txBody>
          <a:bodyPr/>
          <a:lstStyle/>
          <a:p>
            <a:r>
              <a:rPr lang="en-US" dirty="0"/>
              <a:t>Transactions and Log Files</a:t>
            </a:r>
          </a:p>
        </p:txBody>
      </p:sp>
      <p:sp>
        <p:nvSpPr>
          <p:cNvPr id="1161219" name="Rectangle 3"/>
          <p:cNvSpPr>
            <a:spLocks noGrp="1" noChangeArrowheads="1"/>
          </p:cNvSpPr>
          <p:nvPr>
            <p:ph type="body" idx="1"/>
          </p:nvPr>
        </p:nvSpPr>
        <p:spPr/>
        <p:txBody>
          <a:bodyPr/>
          <a:lstStyle/>
          <a:p>
            <a:r>
              <a:rPr lang="en-US" dirty="0"/>
              <a:t>Why would it matter to anyone that a log file keep a </a:t>
            </a:r>
            <a:r>
              <a:rPr lang="en-US" i="1" dirty="0"/>
              <a:t>distinction</a:t>
            </a:r>
            <a:r>
              <a:rPr lang="en-US" dirty="0"/>
              <a:t> among different types of transactions?</a:t>
            </a:r>
          </a:p>
          <a:p>
            <a:r>
              <a:rPr lang="en-US" dirty="0"/>
              <a:t>How does a log file mark </a:t>
            </a:r>
            <a:r>
              <a:rPr lang="en-US" i="1" dirty="0"/>
              <a:t>completion</a:t>
            </a:r>
            <a:r>
              <a:rPr lang="en-US" dirty="0"/>
              <a:t> of an atomic transaction?</a:t>
            </a:r>
          </a:p>
          <a:p>
            <a:endParaRPr lang="en-US" dirty="0"/>
          </a:p>
        </p:txBody>
      </p:sp>
      <p:pic>
        <p:nvPicPr>
          <p:cNvPr id="1161220" name="Picture 4"/>
          <p:cNvPicPr>
            <a:picLocks noChangeAspect="1" noChangeArrowheads="1"/>
          </p:cNvPicPr>
          <p:nvPr/>
        </p:nvPicPr>
        <p:blipFill>
          <a:blip r:embed="rId3" cstate="print"/>
          <a:srcRect/>
          <a:stretch>
            <a:fillRect/>
          </a:stretch>
        </p:blipFill>
        <p:spPr bwMode="auto">
          <a:xfrm>
            <a:off x="8077200" y="914400"/>
            <a:ext cx="1066800" cy="1125538"/>
          </a:xfrm>
          <a:prstGeom prst="rect">
            <a:avLst/>
          </a:prstGeom>
          <a:noFill/>
          <a:ln w="12700">
            <a:noFill/>
            <a:miter lim="800000"/>
            <a:headEnd type="none" w="sm" len="sm"/>
            <a:tailEnd type="none" w="sm" len="sm"/>
          </a:ln>
          <a:effectLst/>
        </p:spPr>
      </p:pic>
      <p:sp>
        <p:nvSpPr>
          <p:cNvPr id="6" name="TextBox 5"/>
          <p:cNvSpPr txBox="1"/>
          <p:nvPr/>
        </p:nvSpPr>
        <p:spPr>
          <a:xfrm>
            <a:off x="304800" y="3810000"/>
            <a:ext cx="8553944" cy="1107996"/>
          </a:xfrm>
          <a:prstGeom prst="rect">
            <a:avLst/>
          </a:prstGeom>
          <a:solidFill>
            <a:srgbClr val="FFCC00"/>
          </a:solidFill>
          <a:scene3d>
            <a:camera prst="orthographicFront"/>
            <a:lightRig rig="threePt" dir="t"/>
          </a:scene3d>
          <a:sp3d>
            <a:bevelT/>
          </a:sp3d>
        </p:spPr>
        <p:txBody>
          <a:bodyPr wrap="none" rtlCol="0">
            <a:spAutoFit/>
          </a:bodyPr>
          <a:lstStyle/>
          <a:p>
            <a:r>
              <a:rPr lang="en-US" sz="6600" dirty="0"/>
              <a:t>CLASS DISCUSSION</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3269" name="Picture 5"/>
          <p:cNvPicPr>
            <a:picLocks noChangeAspect="1" noChangeArrowheads="1"/>
          </p:cNvPicPr>
          <p:nvPr/>
        </p:nvPicPr>
        <p:blipFill>
          <a:blip r:embed="rId3" cstate="print"/>
          <a:srcRect/>
          <a:stretch>
            <a:fillRect/>
          </a:stretch>
        </p:blipFill>
        <p:spPr bwMode="auto">
          <a:xfrm>
            <a:off x="8077200" y="914400"/>
            <a:ext cx="1066800" cy="1025525"/>
          </a:xfrm>
          <a:prstGeom prst="rect">
            <a:avLst/>
          </a:prstGeom>
          <a:noFill/>
          <a:ln w="12700">
            <a:noFill/>
            <a:miter lim="800000"/>
            <a:headEnd type="none" w="sm" len="sm"/>
            <a:tailEnd type="none" w="sm" len="sm"/>
          </a:ln>
          <a:effectLst/>
        </p:spPr>
      </p:pic>
      <p:sp>
        <p:nvSpPr>
          <p:cNvPr id="1163266" name="Rectangle 2"/>
          <p:cNvSpPr>
            <a:spLocks noGrp="1" noChangeArrowheads="1"/>
          </p:cNvSpPr>
          <p:nvPr>
            <p:ph type="title"/>
          </p:nvPr>
        </p:nvSpPr>
        <p:spPr/>
        <p:txBody>
          <a:bodyPr/>
          <a:lstStyle/>
          <a:p>
            <a:r>
              <a:rPr lang="en-US" dirty="0"/>
              <a:t>Backups &amp; Log Files</a:t>
            </a:r>
          </a:p>
        </p:txBody>
      </p:sp>
      <p:sp>
        <p:nvSpPr>
          <p:cNvPr id="1163267" name="Rectangle 3"/>
          <p:cNvSpPr>
            <a:spLocks noGrp="1" noChangeArrowheads="1"/>
          </p:cNvSpPr>
          <p:nvPr>
            <p:ph type="body" idx="1"/>
          </p:nvPr>
        </p:nvSpPr>
        <p:spPr>
          <a:xfrm>
            <a:off x="990600" y="1143000"/>
            <a:ext cx="7620000" cy="5181600"/>
          </a:xfrm>
        </p:spPr>
        <p:txBody>
          <a:bodyPr/>
          <a:lstStyle/>
          <a:p>
            <a:pPr>
              <a:buFont typeface="Wingdings" pitchFamily="2" charset="2"/>
              <a:buNone/>
            </a:pPr>
            <a:r>
              <a:rPr lang="en-US" sz="2800" i="1" dirty="0"/>
              <a:t>Distinguish among the following types </a:t>
            </a:r>
            <a:br>
              <a:rPr lang="en-US" sz="2800" i="1" dirty="0"/>
            </a:br>
            <a:r>
              <a:rPr lang="en-US" sz="2800" i="1" dirty="0"/>
              <a:t>of backups:</a:t>
            </a:r>
          </a:p>
          <a:p>
            <a:r>
              <a:rPr lang="en-US" i="1" dirty="0"/>
              <a:t>System</a:t>
            </a:r>
            <a:r>
              <a:rPr lang="en-US" dirty="0"/>
              <a:t> vs </a:t>
            </a:r>
            <a:r>
              <a:rPr lang="en-US" i="1" dirty="0"/>
              <a:t>application</a:t>
            </a:r>
          </a:p>
          <a:p>
            <a:r>
              <a:rPr lang="en-US" i="1" dirty="0"/>
              <a:t>Full</a:t>
            </a:r>
            <a:r>
              <a:rPr lang="en-US" dirty="0"/>
              <a:t> (everything)</a:t>
            </a:r>
          </a:p>
          <a:p>
            <a:r>
              <a:rPr lang="en-US" i="1" dirty="0"/>
              <a:t>Differential</a:t>
            </a:r>
            <a:r>
              <a:rPr lang="en-US" dirty="0"/>
              <a:t> (</a:t>
            </a:r>
            <a:r>
              <a:rPr lang="en-US" i="1" dirty="0"/>
              <a:t>aka</a:t>
            </a:r>
            <a:r>
              <a:rPr lang="en-US" dirty="0"/>
              <a:t> “Partial”) (everything changed since last full)</a:t>
            </a:r>
          </a:p>
          <a:p>
            <a:r>
              <a:rPr lang="en-US" i="1" dirty="0"/>
              <a:t>Incremental</a:t>
            </a:r>
            <a:r>
              <a:rPr lang="en-US" dirty="0"/>
              <a:t> (everything changed since last incremental) (aka “Partial”)</a:t>
            </a:r>
          </a:p>
          <a:p>
            <a:r>
              <a:rPr lang="en-US" i="1" dirty="0"/>
              <a:t>Delta</a:t>
            </a:r>
            <a:r>
              <a:rPr lang="en-US" dirty="0"/>
              <a:t> (only changed data) (aka “Partial”)</a:t>
            </a:r>
          </a:p>
          <a:p>
            <a:r>
              <a:rPr lang="en-US" i="1" dirty="0"/>
              <a:t>Log files</a:t>
            </a:r>
            <a:r>
              <a:rPr lang="en-US" dirty="0"/>
              <a:t> (only the </a:t>
            </a:r>
            <a:r>
              <a:rPr lang="en-US" i="1" dirty="0"/>
              <a:t>information about</a:t>
            </a:r>
            <a:r>
              <a:rPr lang="en-US" dirty="0"/>
              <a:t> </a:t>
            </a:r>
            <a:r>
              <a:rPr lang="en-US" i="1" dirty="0"/>
              <a:t>the changes</a:t>
            </a:r>
            <a:r>
              <a:rPr lang="en-US" dirty="0"/>
              <a:t>)</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4182" name="Picture 6"/>
          <p:cNvPicPr>
            <a:picLocks noChangeAspect="1" noChangeArrowheads="1"/>
          </p:cNvPicPr>
          <p:nvPr/>
        </p:nvPicPr>
        <p:blipFill>
          <a:blip r:embed="rId3" cstate="print"/>
          <a:srcRect/>
          <a:stretch>
            <a:fillRect/>
          </a:stretch>
        </p:blipFill>
        <p:spPr bwMode="auto">
          <a:xfrm>
            <a:off x="4572000" y="990599"/>
            <a:ext cx="4275137" cy="3268663"/>
          </a:xfrm>
          <a:prstGeom prst="rect">
            <a:avLst/>
          </a:prstGeom>
          <a:ln>
            <a:noFill/>
          </a:ln>
          <a:effectLst>
            <a:outerShdw blurRad="292100" dist="139700" dir="2700000" algn="tl" rotWithShape="0">
              <a:srgbClr val="333333">
                <a:alpha val="65000"/>
              </a:srgbClr>
            </a:outerShdw>
          </a:effectLst>
        </p:spPr>
      </p:pic>
      <p:sp>
        <p:nvSpPr>
          <p:cNvPr id="1074180" name="Rectangle 4"/>
          <p:cNvSpPr>
            <a:spLocks noGrp="1" noChangeArrowheads="1"/>
          </p:cNvSpPr>
          <p:nvPr>
            <p:ph type="title"/>
          </p:nvPr>
        </p:nvSpPr>
        <p:spPr/>
        <p:txBody>
          <a:bodyPr/>
          <a:lstStyle/>
          <a:p>
            <a:r>
              <a:rPr lang="en-US" dirty="0"/>
              <a:t>Types of Data Corruption</a:t>
            </a:r>
          </a:p>
        </p:txBody>
      </p:sp>
      <p:sp>
        <p:nvSpPr>
          <p:cNvPr id="1074181" name="Rectangle 5"/>
          <p:cNvSpPr>
            <a:spLocks noGrp="1" noChangeArrowheads="1"/>
          </p:cNvSpPr>
          <p:nvPr>
            <p:ph type="body" idx="1"/>
          </p:nvPr>
        </p:nvSpPr>
        <p:spPr>
          <a:xfrm>
            <a:off x="609600" y="990600"/>
            <a:ext cx="7543800" cy="5334000"/>
          </a:xfrm>
        </p:spPr>
        <p:txBody>
          <a:bodyPr/>
          <a:lstStyle/>
          <a:p>
            <a:r>
              <a:rPr lang="en-US" sz="2000" dirty="0"/>
              <a:t>Physical</a:t>
            </a:r>
          </a:p>
          <a:p>
            <a:pPr lvl="1"/>
            <a:r>
              <a:rPr lang="en-US" sz="2000" dirty="0"/>
              <a:t>Caused by hardware </a:t>
            </a:r>
            <a:br>
              <a:rPr lang="en-US" sz="2000" dirty="0"/>
            </a:br>
            <a:r>
              <a:rPr lang="en-US" sz="2000" dirty="0"/>
              <a:t>failures</a:t>
            </a:r>
          </a:p>
          <a:p>
            <a:pPr lvl="1"/>
            <a:r>
              <a:rPr lang="en-US" sz="2000" dirty="0"/>
              <a:t>Errors do not correlate </a:t>
            </a:r>
            <a:br>
              <a:rPr lang="en-US" sz="2000" dirty="0"/>
            </a:br>
            <a:r>
              <a:rPr lang="en-US" sz="2000" dirty="0"/>
              <a:t>with (respect)</a:t>
            </a:r>
          </a:p>
          <a:p>
            <a:pPr lvl="2"/>
            <a:r>
              <a:rPr lang="en-US" sz="2000" dirty="0"/>
              <a:t>Applications</a:t>
            </a:r>
          </a:p>
          <a:p>
            <a:pPr lvl="2"/>
            <a:r>
              <a:rPr lang="en-US" sz="2000" dirty="0"/>
              <a:t>Files / datasets / </a:t>
            </a:r>
            <a:br>
              <a:rPr lang="en-US" sz="2000" dirty="0"/>
            </a:br>
            <a:r>
              <a:rPr lang="en-US" sz="2000" dirty="0"/>
              <a:t>databases</a:t>
            </a:r>
          </a:p>
          <a:p>
            <a:pPr lvl="2"/>
            <a:r>
              <a:rPr lang="en-US" sz="2000" dirty="0"/>
              <a:t>Why not?</a:t>
            </a:r>
          </a:p>
          <a:p>
            <a:r>
              <a:rPr lang="en-US" sz="2000" dirty="0"/>
              <a:t>Logical</a:t>
            </a:r>
          </a:p>
          <a:p>
            <a:pPr lvl="1"/>
            <a:r>
              <a:rPr lang="en-US" sz="2000" dirty="0"/>
              <a:t>Caused by software failures</a:t>
            </a:r>
          </a:p>
          <a:p>
            <a:pPr lvl="1"/>
            <a:r>
              <a:rPr lang="en-US" sz="2000" dirty="0"/>
              <a:t>Errors </a:t>
            </a:r>
            <a:r>
              <a:rPr lang="en-US" sz="2000" i="1" dirty="0"/>
              <a:t>may</a:t>
            </a:r>
            <a:r>
              <a:rPr lang="en-US" sz="2000" dirty="0"/>
              <a:t> correlate with</a:t>
            </a:r>
          </a:p>
          <a:p>
            <a:pPr lvl="2"/>
            <a:r>
              <a:rPr lang="en-US" sz="2000" dirty="0"/>
              <a:t>Applications</a:t>
            </a:r>
          </a:p>
          <a:p>
            <a:pPr lvl="2"/>
            <a:r>
              <a:rPr lang="en-US" sz="2000" dirty="0"/>
              <a:t>Files / datasets / databases</a:t>
            </a:r>
          </a:p>
          <a:p>
            <a:pPr lvl="1"/>
            <a:r>
              <a:rPr lang="en-US" sz="2000" dirty="0"/>
              <a:t>Why only “may”?</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5317" name="Picture 5"/>
          <p:cNvPicPr>
            <a:picLocks noChangeAspect="1" noChangeArrowheads="1"/>
          </p:cNvPicPr>
          <p:nvPr/>
        </p:nvPicPr>
        <p:blipFill>
          <a:blip r:embed="rId3" cstate="print"/>
          <a:srcRect/>
          <a:stretch>
            <a:fillRect/>
          </a:stretch>
        </p:blipFill>
        <p:spPr bwMode="auto">
          <a:xfrm>
            <a:off x="8077200" y="914400"/>
            <a:ext cx="1066800" cy="1025525"/>
          </a:xfrm>
          <a:prstGeom prst="rect">
            <a:avLst/>
          </a:prstGeom>
          <a:noFill/>
          <a:ln w="12700">
            <a:noFill/>
            <a:miter lim="800000"/>
            <a:headEnd type="none" w="sm" len="sm"/>
            <a:tailEnd type="none" w="sm" len="sm"/>
          </a:ln>
          <a:effectLst/>
        </p:spPr>
      </p:pic>
      <p:sp>
        <p:nvSpPr>
          <p:cNvPr id="1165314" name="Rectangle 2"/>
          <p:cNvSpPr>
            <a:spLocks noGrp="1" noChangeArrowheads="1"/>
          </p:cNvSpPr>
          <p:nvPr>
            <p:ph type="title"/>
          </p:nvPr>
        </p:nvSpPr>
        <p:spPr/>
        <p:txBody>
          <a:bodyPr/>
          <a:lstStyle/>
          <a:p>
            <a:r>
              <a:rPr lang="en-US" dirty="0"/>
              <a:t>Backup Types</a:t>
            </a:r>
          </a:p>
        </p:txBody>
      </p:sp>
      <p:pic>
        <p:nvPicPr>
          <p:cNvPr id="1165315" name="Picture 3"/>
          <p:cNvPicPr>
            <a:picLocks noChangeAspect="1" noChangeArrowheads="1"/>
          </p:cNvPicPr>
          <p:nvPr/>
        </p:nvPicPr>
        <p:blipFill>
          <a:blip r:embed="rId4" cstate="print"/>
          <a:srcRect/>
          <a:stretch>
            <a:fillRect/>
          </a:stretch>
        </p:blipFill>
        <p:spPr bwMode="auto">
          <a:xfrm>
            <a:off x="457200" y="1981200"/>
            <a:ext cx="8382000" cy="3489325"/>
          </a:xfrm>
          <a:prstGeom prst="rect">
            <a:avLst/>
          </a:prstGeom>
          <a:noFill/>
          <a:ln w="12700">
            <a:noFill/>
            <a:miter lim="800000"/>
            <a:headEnd/>
            <a:tailEnd/>
          </a:ln>
          <a:effectLst/>
        </p:spPr>
      </p:pic>
      <p:sp>
        <p:nvSpPr>
          <p:cNvPr id="1165319" name="Text Box 7"/>
          <p:cNvSpPr txBox="1">
            <a:spLocks noChangeArrowheads="1"/>
          </p:cNvSpPr>
          <p:nvPr/>
        </p:nvSpPr>
        <p:spPr bwMode="auto">
          <a:xfrm>
            <a:off x="914400" y="5867400"/>
            <a:ext cx="7375525" cy="579438"/>
          </a:xfrm>
          <a:prstGeom prst="rect">
            <a:avLst/>
          </a:prstGeom>
          <a:solidFill>
            <a:srgbClr val="FFCC00"/>
          </a:solidFill>
          <a:ln w="12700">
            <a:noFill/>
            <a:miter lim="800000"/>
            <a:headEnd type="none" w="sm" len="sm"/>
            <a:tailEnd type="none" w="sm" len="sm"/>
          </a:ln>
          <a:effectLst/>
          <a:scene3d>
            <a:camera prst="orthographicFront"/>
            <a:lightRig rig="threePt" dir="t"/>
          </a:scene3d>
          <a:sp3d>
            <a:bevelT/>
          </a:sp3d>
        </p:spPr>
        <p:txBody>
          <a:bodyPr wrap="none">
            <a:spAutoFit/>
          </a:bodyPr>
          <a:lstStyle/>
          <a:p>
            <a:pPr algn="l"/>
            <a:r>
              <a:rPr lang="en-US" sz="3200" i="1" dirty="0">
                <a:solidFill>
                  <a:srgbClr val="CC0000"/>
                </a:solidFill>
              </a:rPr>
              <a:t>Do not use the term “partial backup.”</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9410" name="Rectangle 2"/>
          <p:cNvSpPr>
            <a:spLocks noGrp="1" noChangeArrowheads="1"/>
          </p:cNvSpPr>
          <p:nvPr>
            <p:ph type="title"/>
          </p:nvPr>
        </p:nvSpPr>
        <p:spPr/>
        <p:txBody>
          <a:bodyPr/>
          <a:lstStyle/>
          <a:p>
            <a:r>
              <a:rPr lang="en-US" dirty="0"/>
              <a:t>Recovery from Log Files</a:t>
            </a:r>
          </a:p>
        </p:txBody>
      </p:sp>
      <p:sp>
        <p:nvSpPr>
          <p:cNvPr id="1169411" name="Rectangle 3"/>
          <p:cNvSpPr>
            <a:spLocks noGrp="1" noChangeArrowheads="1"/>
          </p:cNvSpPr>
          <p:nvPr>
            <p:ph type="body" idx="1"/>
          </p:nvPr>
        </p:nvSpPr>
        <p:spPr>
          <a:xfrm>
            <a:off x="990600" y="1524000"/>
            <a:ext cx="7467600" cy="4800600"/>
          </a:xfrm>
        </p:spPr>
        <p:txBody>
          <a:bodyPr/>
          <a:lstStyle/>
          <a:p>
            <a:r>
              <a:rPr lang="en-US" i="1" dirty="0"/>
              <a:t>Roll-backward</a:t>
            </a:r>
            <a:r>
              <a:rPr lang="en-US" dirty="0"/>
              <a:t> recovery</a:t>
            </a:r>
          </a:p>
          <a:p>
            <a:pPr lvl="1"/>
            <a:r>
              <a:rPr lang="en-US" dirty="0"/>
              <a:t>Use log file to identify interrupted (incomplete) transactions using </a:t>
            </a:r>
            <a:r>
              <a:rPr lang="en-US" i="1" dirty="0"/>
              <a:t>checkpoints</a:t>
            </a:r>
          </a:p>
          <a:p>
            <a:pPr lvl="2"/>
            <a:r>
              <a:rPr lang="en-US" dirty="0"/>
              <a:t>Look for </a:t>
            </a:r>
            <a:r>
              <a:rPr lang="en-US" i="1" dirty="0"/>
              <a:t>start marker </a:t>
            </a:r>
            <a:r>
              <a:rPr lang="en-US" dirty="0"/>
              <a:t>without </a:t>
            </a:r>
            <a:r>
              <a:rPr lang="en-US" i="1" dirty="0"/>
              <a:t>end marker</a:t>
            </a:r>
          </a:p>
          <a:p>
            <a:pPr lvl="1"/>
            <a:r>
              <a:rPr lang="en-US" dirty="0"/>
              <a:t>Remove all changes that are part of those incomplete transactions</a:t>
            </a:r>
          </a:p>
          <a:p>
            <a:r>
              <a:rPr lang="en-US" i="1" dirty="0"/>
              <a:t>Roll-forward</a:t>
            </a:r>
            <a:r>
              <a:rPr lang="en-US" dirty="0"/>
              <a:t> recovery</a:t>
            </a:r>
          </a:p>
          <a:p>
            <a:pPr lvl="1"/>
            <a:r>
              <a:rPr lang="en-US" dirty="0"/>
              <a:t>Start with valid backup</a:t>
            </a:r>
          </a:p>
          <a:p>
            <a:pPr lvl="1"/>
            <a:r>
              <a:rPr lang="en-US" dirty="0"/>
              <a:t>Use log file to re-apply all completed transactions</a:t>
            </a:r>
          </a:p>
          <a:p>
            <a:pPr lvl="1"/>
            <a:r>
              <a:rPr lang="en-US" dirty="0"/>
              <a:t>Leave out the incomplete transactions</a:t>
            </a:r>
          </a:p>
        </p:txBody>
      </p:sp>
      <p:pic>
        <p:nvPicPr>
          <p:cNvPr id="1169412" name="Picture 4"/>
          <p:cNvPicPr>
            <a:picLocks noChangeAspect="1" noChangeArrowheads="1"/>
          </p:cNvPicPr>
          <p:nvPr/>
        </p:nvPicPr>
        <p:blipFill>
          <a:blip r:embed="rId3" cstate="print"/>
          <a:srcRect/>
          <a:stretch>
            <a:fillRect/>
          </a:stretch>
        </p:blipFill>
        <p:spPr bwMode="auto">
          <a:xfrm>
            <a:off x="8077200" y="914400"/>
            <a:ext cx="1066800" cy="1025525"/>
          </a:xfrm>
          <a:prstGeom prst="rect">
            <a:avLst/>
          </a:prstGeom>
          <a:noFill/>
          <a:ln w="12700">
            <a:noFill/>
            <a:miter lim="800000"/>
            <a:headEnd type="none" w="sm" len="sm"/>
            <a:tailEnd type="none" w="sm" len="sm"/>
          </a:ln>
          <a:effectLst/>
        </p:spPr>
      </p:pic>
      <p:sp>
        <p:nvSpPr>
          <p:cNvPr id="1169413" name="AutoShape 5"/>
          <p:cNvSpPr>
            <a:spLocks noChangeArrowheads="1"/>
          </p:cNvSpPr>
          <p:nvPr/>
        </p:nvSpPr>
        <p:spPr bwMode="auto">
          <a:xfrm>
            <a:off x="6705600" y="3581400"/>
            <a:ext cx="2438400" cy="1447800"/>
          </a:xfrm>
          <a:prstGeom prst="cloudCallout">
            <a:avLst>
              <a:gd name="adj1" fmla="val -98569"/>
              <a:gd name="adj2" fmla="val 7565"/>
            </a:avLst>
          </a:prstGeom>
          <a:solidFill>
            <a:srgbClr val="FFCC00"/>
          </a:solidFill>
          <a:ln w="12700">
            <a:solidFill>
              <a:schemeClr val="tx1"/>
            </a:solidFill>
            <a:round/>
            <a:headEnd type="none" w="sm" len="sm"/>
            <a:tailEnd type="none" w="sm" len="sm"/>
          </a:ln>
          <a:effectLst/>
        </p:spPr>
        <p:txBody>
          <a:bodyPr/>
          <a:lstStyle/>
          <a:p>
            <a:r>
              <a:rPr lang="en-US" dirty="0"/>
              <a:t>Which kind of recovery is faster?</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eaLnBrk="0" fontAlgn="base" hangingPunct="0"/>
            <a:r>
              <a:rPr lang="en-US" sz="3600" b="1" dirty="0">
                <a:solidFill>
                  <a:srgbClr val="800000"/>
                </a:solidFill>
                <a:effectLst/>
                <a:latin typeface="+mj-lt"/>
                <a:ea typeface="+mj-ea"/>
                <a:cs typeface="+mj-cs"/>
              </a:rPr>
              <a:t>Protecting Batch Files</a:t>
            </a:r>
            <a:endParaRPr lang="en-US" sz="3600" dirty="0">
              <a:effectLst/>
            </a:endParaRPr>
          </a:p>
        </p:txBody>
      </p:sp>
      <p:sp>
        <p:nvSpPr>
          <p:cNvPr id="3" name="Content Placeholder 2"/>
          <p:cNvSpPr>
            <a:spLocks noGrp="1"/>
          </p:cNvSpPr>
          <p:nvPr>
            <p:ph idx="1"/>
          </p:nvPr>
        </p:nvSpPr>
        <p:spPr>
          <a:xfrm>
            <a:off x="990600" y="1219200"/>
            <a:ext cx="8001000" cy="5105400"/>
          </a:xfrm>
        </p:spPr>
        <p:txBody>
          <a:bodyPr/>
          <a:lstStyle/>
          <a:p>
            <a:r>
              <a:rPr lang="en-US" dirty="0"/>
              <a:t>Batch processing as defined  in </a:t>
            </a:r>
            <a:r>
              <a:rPr lang="en-US" i="1" dirty="0"/>
              <a:t>Computer Desktop Encyclopedia</a:t>
            </a:r>
            <a:r>
              <a:rPr lang="en-US" dirty="0"/>
              <a:t>: </a:t>
            </a:r>
          </a:p>
          <a:p>
            <a:r>
              <a:rPr lang="en-US" dirty="0"/>
              <a:t>(1) Performing a particular operation automatically on a group of files all at once rather than manually opening, editing and saving one file at a time.  For example, graphics software that converts a selection of images from one format to another would be a batch processing utility.</a:t>
            </a:r>
          </a:p>
          <a:p>
            <a:r>
              <a:rPr lang="en-US" dirty="0"/>
              <a:t>(2) Processing a group of transactions at one time.  Transactions are collected and processed against the master files (master files updated) at the end of the day or some other time period.  Contrast with transaction processing.</a:t>
            </a:r>
          </a:p>
        </p:txBody>
      </p:sp>
    </p:spTree>
    <p:extLst>
      <p:ext uri="{BB962C8B-B14F-4D97-AF65-F5344CB8AC3E}">
        <p14:creationId xmlns:p14="http://schemas.microsoft.com/office/powerpoint/2010/main" val="42542098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2667000" y="2971800"/>
            <a:ext cx="6172200" cy="533400"/>
          </a:xfrm>
        </p:spPr>
        <p:txBody>
          <a:bodyPr/>
          <a:lstStyle/>
          <a:p>
            <a:pPr algn="r"/>
            <a:r>
              <a:rPr lang="en-US" dirty="0"/>
              <a:t>Batch Processing (2)</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425" y="76200"/>
            <a:ext cx="3369506" cy="6781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1926" y="76201"/>
            <a:ext cx="2905257" cy="6781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290521" y="5545448"/>
            <a:ext cx="1838965" cy="1323439"/>
          </a:xfrm>
          <a:prstGeom prst="rect">
            <a:avLst/>
          </a:prstGeom>
          <a:noFill/>
        </p:spPr>
        <p:txBody>
          <a:bodyPr wrap="none" rtlCol="0">
            <a:spAutoFit/>
          </a:bodyPr>
          <a:lstStyle/>
          <a:p>
            <a:r>
              <a:rPr lang="en-US" dirty="0"/>
              <a:t>© Computer </a:t>
            </a:r>
          </a:p>
          <a:p>
            <a:r>
              <a:rPr lang="en-US" dirty="0"/>
              <a:t>Desktop </a:t>
            </a:r>
          </a:p>
          <a:p>
            <a:r>
              <a:rPr lang="en-US" dirty="0"/>
              <a:t>Encyclopedia</a:t>
            </a:r>
          </a:p>
          <a:p>
            <a:endParaRPr lang="en-US" dirty="0"/>
          </a:p>
        </p:txBody>
      </p:sp>
    </p:spTree>
    <p:extLst>
      <p:ext uri="{BB962C8B-B14F-4D97-AF65-F5344CB8AC3E}">
        <p14:creationId xmlns:p14="http://schemas.microsoft.com/office/powerpoint/2010/main" val="39898789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Batch Processing (3)</a:t>
            </a:r>
          </a:p>
        </p:txBody>
      </p:sp>
      <p:sp>
        <p:nvSpPr>
          <p:cNvPr id="3" name="Content Placeholder 2"/>
          <p:cNvSpPr>
            <a:spLocks noGrp="1"/>
          </p:cNvSpPr>
          <p:nvPr>
            <p:ph idx="1"/>
          </p:nvPr>
        </p:nvSpPr>
        <p:spPr/>
        <p:txBody>
          <a:bodyPr/>
          <a:lstStyle/>
          <a:p>
            <a:r>
              <a:rPr lang="en-US" dirty="0"/>
              <a:t>Normal batch processing automatically keeps original files as default backups</a:t>
            </a:r>
          </a:p>
          <a:p>
            <a:r>
              <a:rPr lang="en-US" dirty="0"/>
              <a:t>Process master file + transaction file(s)</a:t>
            </a:r>
          </a:p>
          <a:p>
            <a:pPr lvl="1"/>
            <a:r>
              <a:rPr lang="en-US" dirty="0"/>
              <a:t>Copy unchanged records into new file</a:t>
            </a:r>
          </a:p>
          <a:p>
            <a:pPr lvl="1"/>
            <a:r>
              <a:rPr lang="en-US" dirty="0"/>
              <a:t>Copy modified records from transactions</a:t>
            </a:r>
          </a:p>
          <a:p>
            <a:pPr lvl="1"/>
            <a:r>
              <a:rPr lang="en-US" dirty="0"/>
              <a:t>Don’t copy deleted records</a:t>
            </a:r>
          </a:p>
          <a:p>
            <a:r>
              <a:rPr lang="en-US" dirty="0"/>
              <a:t>End up with</a:t>
            </a:r>
          </a:p>
          <a:p>
            <a:pPr lvl="1"/>
            <a:r>
              <a:rPr lang="en-US" dirty="0"/>
              <a:t>Original master file</a:t>
            </a:r>
          </a:p>
          <a:p>
            <a:pPr lvl="1"/>
            <a:r>
              <a:rPr lang="en-US" dirty="0"/>
              <a:t>New master file</a:t>
            </a:r>
          </a:p>
          <a:p>
            <a:pPr lvl="1"/>
            <a:r>
              <a:rPr lang="en-US" dirty="0"/>
              <a:t>Transaction (activity) files</a:t>
            </a:r>
          </a:p>
          <a:p>
            <a:r>
              <a:rPr lang="en-US" dirty="0"/>
              <a:t>Typically keep several generations of masters</a:t>
            </a:r>
          </a:p>
        </p:txBody>
      </p:sp>
    </p:spTree>
    <p:extLst>
      <p:ext uri="{BB962C8B-B14F-4D97-AF65-F5344CB8AC3E}">
        <p14:creationId xmlns:p14="http://schemas.microsoft.com/office/powerpoint/2010/main" val="10245901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0084" name="Rectangle 4"/>
          <p:cNvSpPr>
            <a:spLocks noGrp="1" noChangeArrowheads="1"/>
          </p:cNvSpPr>
          <p:nvPr>
            <p:ph type="title"/>
          </p:nvPr>
        </p:nvSpPr>
        <p:spPr/>
        <p:txBody>
          <a:bodyPr/>
          <a:lstStyle/>
          <a:p>
            <a:r>
              <a:rPr lang="en-US" dirty="0"/>
              <a:t>Assuring that Information in the System is Valid</a:t>
            </a:r>
          </a:p>
        </p:txBody>
      </p:sp>
      <p:sp>
        <p:nvSpPr>
          <p:cNvPr id="1070085" name="Rectangle 5"/>
          <p:cNvSpPr>
            <a:spLocks noGrp="1" noChangeArrowheads="1"/>
          </p:cNvSpPr>
          <p:nvPr>
            <p:ph type="body" idx="1"/>
          </p:nvPr>
        </p:nvSpPr>
        <p:spPr>
          <a:xfrm>
            <a:off x="990600" y="1447800"/>
            <a:ext cx="7696200" cy="5181600"/>
          </a:xfrm>
        </p:spPr>
        <p:txBody>
          <a:bodyPr/>
          <a:lstStyle/>
          <a:p>
            <a:pPr>
              <a:lnSpc>
                <a:spcPct val="80000"/>
              </a:lnSpc>
            </a:pPr>
            <a:r>
              <a:rPr lang="en-US" dirty="0"/>
              <a:t>Validation Controls: catching data input errors</a:t>
            </a:r>
          </a:p>
          <a:p>
            <a:pPr lvl="1">
              <a:lnSpc>
                <a:spcPct val="80000"/>
              </a:lnSpc>
            </a:pPr>
            <a:r>
              <a:rPr lang="en-US" dirty="0"/>
              <a:t>Check digits in input stream</a:t>
            </a:r>
          </a:p>
          <a:p>
            <a:pPr lvl="1">
              <a:lnSpc>
                <a:spcPct val="80000"/>
              </a:lnSpc>
            </a:pPr>
            <a:r>
              <a:rPr lang="en-US" dirty="0"/>
              <a:t>Hash totals</a:t>
            </a:r>
          </a:p>
          <a:p>
            <a:pPr lvl="1">
              <a:lnSpc>
                <a:spcPct val="80000"/>
              </a:lnSpc>
            </a:pPr>
            <a:r>
              <a:rPr lang="en-US" dirty="0"/>
              <a:t>Digital signatures</a:t>
            </a:r>
          </a:p>
          <a:p>
            <a:pPr lvl="1">
              <a:lnSpc>
                <a:spcPct val="80000"/>
              </a:lnSpc>
            </a:pPr>
            <a:r>
              <a:rPr lang="en-US" dirty="0"/>
              <a:t>Range checks</a:t>
            </a:r>
          </a:p>
          <a:p>
            <a:pPr lvl="1">
              <a:lnSpc>
                <a:spcPct val="80000"/>
              </a:lnSpc>
            </a:pPr>
            <a:r>
              <a:rPr lang="en-US" dirty="0"/>
              <a:t>Table lookups (including combinations)</a:t>
            </a:r>
          </a:p>
          <a:p>
            <a:pPr>
              <a:lnSpc>
                <a:spcPct val="80000"/>
              </a:lnSpc>
            </a:pPr>
            <a:r>
              <a:rPr lang="en-US" dirty="0"/>
              <a:t>Diagnostic Utilities: catching data corruption or tampering</a:t>
            </a:r>
          </a:p>
          <a:p>
            <a:pPr lvl="1">
              <a:lnSpc>
                <a:spcPct val="80000"/>
              </a:lnSpc>
            </a:pPr>
            <a:r>
              <a:rPr lang="en-US" dirty="0"/>
              <a:t>Edit checks</a:t>
            </a:r>
          </a:p>
          <a:p>
            <a:pPr lvl="1">
              <a:lnSpc>
                <a:spcPct val="80000"/>
              </a:lnSpc>
            </a:pPr>
            <a:r>
              <a:rPr lang="en-US" dirty="0"/>
              <a:t>Business rules </a:t>
            </a:r>
          </a:p>
          <a:p>
            <a:pPr lvl="1">
              <a:lnSpc>
                <a:spcPct val="80000"/>
              </a:lnSpc>
            </a:pPr>
            <a:r>
              <a:rPr lang="en-US" dirty="0"/>
              <a:t>Exception reports</a:t>
            </a:r>
          </a:p>
          <a:p>
            <a:pPr lvl="1">
              <a:lnSpc>
                <a:spcPct val="80000"/>
              </a:lnSpc>
            </a:pPr>
            <a:r>
              <a:rPr lang="en-US" dirty="0"/>
              <a:t>Statistical Quality Control (SQC) methods (anomaly detection)</a:t>
            </a:r>
          </a:p>
        </p:txBody>
      </p:sp>
      <p:pic>
        <p:nvPicPr>
          <p:cNvPr id="1070086" name="Picture 6"/>
          <p:cNvPicPr>
            <a:picLocks noChangeAspect="1" noChangeArrowheads="1"/>
          </p:cNvPicPr>
          <p:nvPr/>
        </p:nvPicPr>
        <p:blipFill>
          <a:blip r:embed="rId3" cstate="print"/>
          <a:srcRect/>
          <a:stretch>
            <a:fillRect/>
          </a:stretch>
        </p:blipFill>
        <p:spPr bwMode="auto">
          <a:xfrm>
            <a:off x="6248400" y="1905000"/>
            <a:ext cx="1905000" cy="1462088"/>
          </a:xfrm>
          <a:prstGeom prst="rect">
            <a:avLst/>
          </a:prstGeom>
          <a:noFill/>
          <a:ln w="12700">
            <a:noFill/>
            <a:miter lim="800000"/>
            <a:headEnd type="none" w="sm" len="sm"/>
            <a:tailEnd type="none" w="sm" len="sm"/>
          </a:ln>
          <a:effectLst/>
        </p:spPr>
      </p:pic>
      <p:pic>
        <p:nvPicPr>
          <p:cNvPr id="1070087" name="Picture 7"/>
          <p:cNvPicPr>
            <a:picLocks noChangeAspect="1" noChangeArrowheads="1"/>
          </p:cNvPicPr>
          <p:nvPr/>
        </p:nvPicPr>
        <p:blipFill>
          <a:blip r:embed="rId3" cstate="print"/>
          <a:srcRect/>
          <a:stretch>
            <a:fillRect/>
          </a:stretch>
        </p:blipFill>
        <p:spPr bwMode="auto">
          <a:xfrm>
            <a:off x="6248400" y="4191000"/>
            <a:ext cx="1905000" cy="1462088"/>
          </a:xfrm>
          <a:prstGeom prst="rect">
            <a:avLst/>
          </a:prstGeom>
          <a:noFill/>
          <a:ln w="12700">
            <a:noFill/>
            <a:miter lim="800000"/>
            <a:headEnd type="none" w="sm" len="sm"/>
            <a:tailEnd type="none" w="sm" len="sm"/>
          </a:ln>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196" name="Rectangle 4"/>
          <p:cNvSpPr>
            <a:spLocks noGrp="1" noChangeArrowheads="1"/>
          </p:cNvSpPr>
          <p:nvPr>
            <p:ph type="title"/>
          </p:nvPr>
        </p:nvSpPr>
        <p:spPr/>
        <p:txBody>
          <a:bodyPr/>
          <a:lstStyle/>
          <a:p>
            <a:r>
              <a:rPr lang="en-US" dirty="0"/>
              <a:t>Review Questions (1)</a:t>
            </a:r>
          </a:p>
        </p:txBody>
      </p:sp>
      <p:sp>
        <p:nvSpPr>
          <p:cNvPr id="1032197" name="Rectangle 5"/>
          <p:cNvSpPr>
            <a:spLocks noGrp="1" noChangeArrowheads="1"/>
          </p:cNvSpPr>
          <p:nvPr>
            <p:ph type="body" idx="1"/>
          </p:nvPr>
        </p:nvSpPr>
        <p:spPr>
          <a:xfrm>
            <a:off x="0" y="1143000"/>
            <a:ext cx="9144000" cy="5715000"/>
          </a:xfrm>
        </p:spPr>
        <p:txBody>
          <a:bodyPr/>
          <a:lstStyle/>
          <a:p>
            <a:pPr marL="457200" indent="-457200">
              <a:buFont typeface="Wingdings" pitchFamily="2" charset="2"/>
              <a:buAutoNum type="arabicPeriod"/>
            </a:pPr>
            <a:r>
              <a:rPr lang="en-US" dirty="0"/>
              <a:t>Distinguish between SQA and application controls.</a:t>
            </a:r>
          </a:p>
          <a:p>
            <a:pPr marL="457200" indent="-457200">
              <a:buFont typeface="Wingdings" pitchFamily="2" charset="2"/>
              <a:buAutoNum type="arabicPeriod"/>
            </a:pPr>
            <a:r>
              <a:rPr lang="en-US" dirty="0"/>
              <a:t>Why should we pay attention to applications when planning our security procedures?</a:t>
            </a:r>
          </a:p>
          <a:p>
            <a:pPr marL="457200" indent="-457200">
              <a:buFont typeface="Wingdings" pitchFamily="2" charset="2"/>
              <a:buAutoNum type="arabicPeriod"/>
            </a:pPr>
            <a:r>
              <a:rPr lang="en-US" dirty="0"/>
              <a:t>Why are databases of such concern in application security discussions?</a:t>
            </a:r>
          </a:p>
          <a:p>
            <a:pPr marL="457200" indent="-457200">
              <a:buFont typeface="Wingdings" pitchFamily="2" charset="2"/>
              <a:buAutoNum type="arabicPeriod"/>
            </a:pPr>
            <a:r>
              <a:rPr lang="en-US" dirty="0"/>
              <a:t>Name and distinguish between the two fundamental types of data corruption (by cause).</a:t>
            </a:r>
          </a:p>
          <a:p>
            <a:pPr marL="457200" indent="-457200">
              <a:buFont typeface="Wingdings" pitchFamily="2" charset="2"/>
              <a:buAutoNum type="arabicPeriod"/>
            </a:pPr>
            <a:r>
              <a:rPr lang="en-US" dirty="0"/>
              <a:t>Explain the concept of </a:t>
            </a:r>
            <a:r>
              <a:rPr lang="en-US" i="1" dirty="0"/>
              <a:t>referential integrity</a:t>
            </a:r>
            <a:r>
              <a:rPr lang="en-US" dirty="0"/>
              <a:t> using examples.</a:t>
            </a:r>
          </a:p>
          <a:p>
            <a:pPr marL="457200" indent="-457200">
              <a:buFont typeface="Wingdings" pitchFamily="2" charset="2"/>
              <a:buAutoNum type="arabicPeriod"/>
            </a:pPr>
            <a:r>
              <a:rPr lang="en-US" dirty="0"/>
              <a:t>How do DBMSs enforce uniqueness constraints?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62" name="Rectangle 2"/>
          <p:cNvSpPr>
            <a:spLocks noGrp="1" noChangeArrowheads="1"/>
          </p:cNvSpPr>
          <p:nvPr>
            <p:ph type="title"/>
          </p:nvPr>
        </p:nvSpPr>
        <p:spPr/>
        <p:txBody>
          <a:bodyPr/>
          <a:lstStyle/>
          <a:p>
            <a:r>
              <a:rPr lang="en-US" dirty="0"/>
              <a:t>Review Questions (2)</a:t>
            </a:r>
          </a:p>
        </p:txBody>
      </p:sp>
      <p:sp>
        <p:nvSpPr>
          <p:cNvPr id="1218563" name="Rectangle 3"/>
          <p:cNvSpPr>
            <a:spLocks noGrp="1" noChangeArrowheads="1"/>
          </p:cNvSpPr>
          <p:nvPr>
            <p:ph type="body" idx="1"/>
          </p:nvPr>
        </p:nvSpPr>
        <p:spPr>
          <a:xfrm>
            <a:off x="0" y="1066800"/>
            <a:ext cx="9144000" cy="5791200"/>
          </a:xfrm>
        </p:spPr>
        <p:txBody>
          <a:bodyPr/>
          <a:lstStyle/>
          <a:p>
            <a:pPr marL="457200" indent="-457200">
              <a:buFont typeface="Wingdings" pitchFamily="2" charset="2"/>
              <a:buAutoNum type="arabicPeriod" startAt="7"/>
            </a:pPr>
            <a:r>
              <a:rPr lang="en-US" dirty="0"/>
              <a:t>Why do concurrently-accessed databases require </a:t>
            </a:r>
            <a:r>
              <a:rPr lang="en-US" i="1" dirty="0"/>
              <a:t>locking strategies</a:t>
            </a:r>
            <a:r>
              <a:rPr lang="en-US" dirty="0"/>
              <a:t>?</a:t>
            </a:r>
          </a:p>
          <a:p>
            <a:pPr marL="457200" indent="-457200">
              <a:buFont typeface="Wingdings" pitchFamily="2" charset="2"/>
              <a:buAutoNum type="arabicPeriod" startAt="7"/>
            </a:pPr>
            <a:r>
              <a:rPr lang="en-US" dirty="0"/>
              <a:t>What’s a </a:t>
            </a:r>
            <a:r>
              <a:rPr lang="en-US" i="1" dirty="0"/>
              <a:t>transaction</a:t>
            </a:r>
            <a:r>
              <a:rPr lang="en-US" dirty="0"/>
              <a:t>?</a:t>
            </a:r>
          </a:p>
          <a:p>
            <a:pPr marL="457200" indent="-457200">
              <a:buFont typeface="Wingdings" pitchFamily="2" charset="2"/>
              <a:buAutoNum type="arabicPeriod" startAt="7"/>
            </a:pPr>
            <a:r>
              <a:rPr lang="en-US" dirty="0"/>
              <a:t>What is meant by </a:t>
            </a:r>
            <a:r>
              <a:rPr lang="en-US" i="1" dirty="0"/>
              <a:t>atomic</a:t>
            </a:r>
            <a:r>
              <a:rPr lang="en-US" dirty="0"/>
              <a:t> transactions?</a:t>
            </a:r>
          </a:p>
          <a:p>
            <a:pPr marL="457200" indent="-457200">
              <a:buFont typeface="Wingdings" pitchFamily="2" charset="2"/>
              <a:buAutoNum type="arabicPeriod" startAt="7"/>
            </a:pPr>
            <a:r>
              <a:rPr lang="en-US" dirty="0"/>
              <a:t>How is a transaction marked in a log file?</a:t>
            </a:r>
          </a:p>
          <a:p>
            <a:pPr marL="457200" indent="-457200">
              <a:buFont typeface="Wingdings" pitchFamily="2" charset="2"/>
              <a:buAutoNum type="arabicPeriod" startAt="7"/>
            </a:pPr>
            <a:r>
              <a:rPr lang="en-US" dirty="0"/>
              <a:t>Which has finer granularity, locking an entire dataset or locking a set of records?</a:t>
            </a:r>
          </a:p>
          <a:p>
            <a:pPr marL="457200" indent="-457200">
              <a:buFont typeface="Wingdings" pitchFamily="2" charset="2"/>
              <a:buAutoNum type="arabicPeriod" startAt="7"/>
            </a:pPr>
            <a:r>
              <a:rPr lang="en-US" dirty="0"/>
              <a:t>Distinguish between </a:t>
            </a:r>
            <a:r>
              <a:rPr lang="en-US" i="1" dirty="0"/>
              <a:t>exclusive</a:t>
            </a:r>
            <a:r>
              <a:rPr lang="en-US" dirty="0"/>
              <a:t> and </a:t>
            </a:r>
            <a:r>
              <a:rPr lang="en-US" i="1" dirty="0"/>
              <a:t>shared</a:t>
            </a:r>
            <a:r>
              <a:rPr lang="en-US" dirty="0"/>
              <a:t> locks.</a:t>
            </a:r>
          </a:p>
          <a:p>
            <a:pPr marL="457200" indent="-457200">
              <a:buFont typeface="Wingdings" pitchFamily="2" charset="2"/>
              <a:buAutoNum type="arabicPeriod" startAt="7"/>
            </a:pPr>
            <a:r>
              <a:rPr lang="en-US" dirty="0"/>
              <a:t>Distinguish between </a:t>
            </a:r>
            <a:r>
              <a:rPr lang="en-US" i="1" dirty="0"/>
              <a:t>conditional </a:t>
            </a:r>
            <a:r>
              <a:rPr lang="en-US" dirty="0"/>
              <a:t>and </a:t>
            </a:r>
            <a:r>
              <a:rPr lang="en-US" i="1" dirty="0"/>
              <a:t>unconditional</a:t>
            </a:r>
            <a:r>
              <a:rPr lang="en-US" dirty="0"/>
              <a:t> locks.</a:t>
            </a:r>
          </a:p>
          <a:p>
            <a:pPr marL="457200" indent="-457200">
              <a:buFont typeface="Wingdings" pitchFamily="2" charset="2"/>
              <a:buAutoNum type="arabicPeriod" startAt="14"/>
            </a:pPr>
            <a:r>
              <a:rPr lang="en-US" dirty="0"/>
              <a:t>What’s a deadlock and how can you prevent it?</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3442" name="Rectangle 2"/>
          <p:cNvSpPr>
            <a:spLocks noGrp="1" noChangeArrowheads="1"/>
          </p:cNvSpPr>
          <p:nvPr>
            <p:ph type="title"/>
          </p:nvPr>
        </p:nvSpPr>
        <p:spPr/>
        <p:txBody>
          <a:bodyPr/>
          <a:lstStyle/>
          <a:p>
            <a:r>
              <a:rPr lang="en-US" dirty="0"/>
              <a:t>Review Questions (3)</a:t>
            </a:r>
          </a:p>
        </p:txBody>
      </p:sp>
      <p:sp>
        <p:nvSpPr>
          <p:cNvPr id="1213443" name="Rectangle 3"/>
          <p:cNvSpPr>
            <a:spLocks noGrp="1" noChangeArrowheads="1"/>
          </p:cNvSpPr>
          <p:nvPr>
            <p:ph type="body" idx="1"/>
          </p:nvPr>
        </p:nvSpPr>
        <p:spPr>
          <a:xfrm>
            <a:off x="228600" y="1143000"/>
            <a:ext cx="8763000" cy="5562600"/>
          </a:xfrm>
        </p:spPr>
        <p:txBody>
          <a:bodyPr/>
          <a:lstStyle/>
          <a:p>
            <a:pPr marL="457200" indent="-457200">
              <a:buFont typeface="Wingdings" pitchFamily="2" charset="2"/>
              <a:buAutoNum type="arabicPeriod" startAt="15"/>
            </a:pPr>
            <a:r>
              <a:rPr lang="en-US" dirty="0"/>
              <a:t>Distinguish between </a:t>
            </a:r>
            <a:r>
              <a:rPr lang="en-US" i="1" dirty="0"/>
              <a:t>pessimistic</a:t>
            </a:r>
            <a:r>
              <a:rPr lang="en-US" dirty="0"/>
              <a:t> and </a:t>
            </a:r>
            <a:r>
              <a:rPr lang="en-US" i="1" dirty="0"/>
              <a:t>optimistic</a:t>
            </a:r>
            <a:r>
              <a:rPr lang="en-US" dirty="0"/>
              <a:t> locking strategies.</a:t>
            </a:r>
          </a:p>
          <a:p>
            <a:pPr marL="457200" indent="-457200">
              <a:buFont typeface="Wingdings" pitchFamily="2" charset="2"/>
              <a:buAutoNum type="arabicPeriod" startAt="15"/>
            </a:pPr>
            <a:r>
              <a:rPr lang="en-US" dirty="0"/>
              <a:t>What does </a:t>
            </a:r>
            <a:r>
              <a:rPr lang="en-US" i="1" dirty="0"/>
              <a:t>ACID</a:t>
            </a:r>
            <a:r>
              <a:rPr lang="en-US" dirty="0"/>
              <a:t> mean in discussions of transactions?  Explain each of the components.</a:t>
            </a:r>
          </a:p>
          <a:p>
            <a:pPr marL="457200" indent="-457200">
              <a:buFont typeface="Wingdings" pitchFamily="2" charset="2"/>
              <a:buAutoNum type="arabicPeriod" startAt="15"/>
            </a:pPr>
            <a:r>
              <a:rPr lang="en-US" dirty="0"/>
              <a:t>Why do production applications normally include log files as part of their design?</a:t>
            </a:r>
          </a:p>
          <a:p>
            <a:pPr marL="457200" indent="-457200">
              <a:buFont typeface="Wingdings" pitchFamily="2" charset="2"/>
              <a:buAutoNum type="arabicPeriod" startAt="15"/>
            </a:pPr>
            <a:r>
              <a:rPr lang="en-US" dirty="0"/>
              <a:t>Explain how </a:t>
            </a:r>
            <a:r>
              <a:rPr lang="en-US" i="1" dirty="0"/>
              <a:t>roll-backward</a:t>
            </a:r>
            <a:r>
              <a:rPr lang="en-US" dirty="0"/>
              <a:t> recovery works.</a:t>
            </a:r>
          </a:p>
          <a:p>
            <a:pPr marL="457200" indent="-457200">
              <a:buFont typeface="Wingdings" pitchFamily="2" charset="2"/>
              <a:buAutoNum type="arabicPeriod" startAt="15"/>
            </a:pPr>
            <a:r>
              <a:rPr lang="en-US" dirty="0"/>
              <a:t>Explain how </a:t>
            </a:r>
            <a:r>
              <a:rPr lang="en-US" i="1" dirty="0"/>
              <a:t>roll-forward</a:t>
            </a:r>
            <a:r>
              <a:rPr lang="en-US" dirty="0"/>
              <a:t> recovery works.</a:t>
            </a:r>
          </a:p>
          <a:p>
            <a:pPr marL="457200" indent="-457200">
              <a:buFont typeface="Wingdings" pitchFamily="2" charset="2"/>
              <a:buAutoNum type="arabicPeriod" startAt="15"/>
            </a:pPr>
            <a:r>
              <a:rPr lang="en-US" dirty="0"/>
              <a:t>Discuss the security features of batch processing.</a:t>
            </a:r>
          </a:p>
          <a:p>
            <a:pPr marL="457200" indent="-457200">
              <a:buFont typeface="Wingdings" pitchFamily="2" charset="2"/>
              <a:buAutoNum type="arabicPeriod" startAt="15"/>
            </a:pPr>
            <a:r>
              <a:rPr lang="en-US" dirty="0"/>
              <a:t>Explain how applying each of the validation controls described in slide 45 could help check the validity of stored information in a database.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036" name="Rectangle 4"/>
          <p:cNvSpPr>
            <a:spLocks noGrp="1" noChangeArrowheads="1"/>
          </p:cNvSpPr>
          <p:nvPr>
            <p:ph type="title"/>
          </p:nvPr>
        </p:nvSpPr>
        <p:spPr>
          <a:xfrm>
            <a:off x="990600" y="152400"/>
            <a:ext cx="7162800" cy="5334000"/>
          </a:xfrm>
        </p:spPr>
        <p:txBody>
          <a:bodyPr/>
          <a:lstStyle/>
          <a:p>
            <a:pPr algn="ctr"/>
            <a:r>
              <a:rPr lang="en-US" sz="8000" dirty="0"/>
              <a:t>Now go and study</a:t>
            </a:r>
          </a:p>
        </p:txBody>
      </p:sp>
    </p:spTree>
  </p:cSld>
  <p:clrMapOvr>
    <a:masterClrMapping/>
  </p:clrMapOvr>
  <p:transition>
    <p:zo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04" name="Rectangle 4"/>
          <p:cNvSpPr>
            <a:spLocks noGrp="1" noChangeArrowheads="1"/>
          </p:cNvSpPr>
          <p:nvPr>
            <p:ph type="title"/>
          </p:nvPr>
        </p:nvSpPr>
        <p:spPr/>
        <p:txBody>
          <a:bodyPr/>
          <a:lstStyle/>
          <a:p>
            <a:r>
              <a:rPr lang="en-US" dirty="0"/>
              <a:t>DBMS Controls</a:t>
            </a:r>
          </a:p>
        </p:txBody>
      </p:sp>
      <p:sp>
        <p:nvSpPr>
          <p:cNvPr id="1075205" name="Rectangle 5"/>
          <p:cNvSpPr>
            <a:spLocks noGrp="1" noChangeArrowheads="1"/>
          </p:cNvSpPr>
          <p:nvPr>
            <p:ph type="body" idx="1"/>
          </p:nvPr>
        </p:nvSpPr>
        <p:spPr>
          <a:xfrm>
            <a:off x="990600" y="1752600"/>
            <a:ext cx="7162800" cy="4648200"/>
          </a:xfrm>
        </p:spPr>
        <p:txBody>
          <a:bodyPr/>
          <a:lstStyle/>
          <a:p>
            <a:r>
              <a:rPr lang="en-US" dirty="0"/>
              <a:t>Referential Integrity</a:t>
            </a:r>
          </a:p>
          <a:p>
            <a:r>
              <a:rPr lang="en-US" dirty="0">
                <a:solidFill>
                  <a:schemeClr val="bg2"/>
                </a:solidFill>
              </a:rPr>
              <a:t>Uniqueness Constraints</a:t>
            </a:r>
          </a:p>
          <a:p>
            <a:r>
              <a:rPr lang="en-US" dirty="0">
                <a:solidFill>
                  <a:schemeClr val="bg2"/>
                </a:solidFill>
              </a:rPr>
              <a:t>Locking</a:t>
            </a:r>
          </a:p>
          <a:p>
            <a:r>
              <a:rPr lang="en-US" dirty="0">
                <a:solidFill>
                  <a:schemeClr val="bg2"/>
                </a:solidFill>
              </a:rPr>
              <a:t>Transaction Controls</a:t>
            </a:r>
          </a:p>
          <a:p>
            <a:r>
              <a:rPr lang="en-US" dirty="0">
                <a:solidFill>
                  <a:schemeClr val="bg2"/>
                </a:solidFill>
              </a:rPr>
              <a:t>Database Recovery</a:t>
            </a:r>
          </a:p>
        </p:txBody>
      </p:sp>
      <p:pic>
        <p:nvPicPr>
          <p:cNvPr id="1075206" name="Picture 6"/>
          <p:cNvPicPr>
            <a:picLocks noChangeAspect="1" noChangeArrowheads="1"/>
          </p:cNvPicPr>
          <p:nvPr/>
        </p:nvPicPr>
        <p:blipFill>
          <a:blip r:embed="rId3" cstate="print"/>
          <a:srcRect/>
          <a:stretch>
            <a:fillRect/>
          </a:stretch>
        </p:blipFill>
        <p:spPr bwMode="auto">
          <a:xfrm>
            <a:off x="4953000" y="3581400"/>
            <a:ext cx="3962400" cy="3055938"/>
          </a:xfrm>
          <a:prstGeom prst="rect">
            <a:avLst/>
          </a:prstGeom>
          <a:ln>
            <a:noFill/>
          </a:ln>
          <a:effectLst>
            <a:outerShdw blurRad="292100" dist="139700" dir="2700000" algn="tl" rotWithShape="0">
              <a:srgbClr val="333333">
                <a:alpha val="65000"/>
              </a:srgbClr>
            </a:outerShdw>
          </a:effectLst>
        </p:spPr>
      </p:pic>
      <p:sp>
        <p:nvSpPr>
          <p:cNvPr id="3" name="Rounded Rectangle 2"/>
          <p:cNvSpPr/>
          <p:nvPr/>
        </p:nvSpPr>
        <p:spPr bwMode="auto">
          <a:xfrm>
            <a:off x="533400" y="4343400"/>
            <a:ext cx="4038600" cy="1143000"/>
          </a:xfrm>
          <a:prstGeom prst="roundRect">
            <a:avLst/>
          </a:prstGeom>
          <a:solidFill>
            <a:srgbClr val="FFCC00"/>
          </a:solidFill>
          <a:ln w="12700"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r>
              <a:rPr lang="en-US" i="1" dirty="0"/>
              <a:t>For those who have completed IS240, this section should be a review.</a:t>
            </a:r>
            <a:endParaRPr kumimoji="0" lang="en-US" sz="2000" b="1" i="1" u="none" strike="noStrike" cap="none" normalizeH="0" baseline="0" dirty="0">
              <a:ln>
                <a:noFill/>
              </a:ln>
              <a:solidFill>
                <a:schemeClr val="tx1"/>
              </a:solidFill>
              <a:effectLs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4420" name="Rectangle 4"/>
          <p:cNvSpPr>
            <a:spLocks noGrp="1" noChangeArrowheads="1"/>
          </p:cNvSpPr>
          <p:nvPr>
            <p:ph type="title"/>
          </p:nvPr>
        </p:nvSpPr>
        <p:spPr/>
        <p:txBody>
          <a:bodyPr/>
          <a:lstStyle/>
          <a:p>
            <a:r>
              <a:rPr lang="en-US" dirty="0"/>
              <a:t>Referential Integrity</a:t>
            </a:r>
          </a:p>
        </p:txBody>
      </p:sp>
      <p:sp>
        <p:nvSpPr>
          <p:cNvPr id="1084421" name="Rectangle 5"/>
          <p:cNvSpPr>
            <a:spLocks noGrp="1" noChangeArrowheads="1"/>
          </p:cNvSpPr>
          <p:nvPr>
            <p:ph type="body" idx="1"/>
          </p:nvPr>
        </p:nvSpPr>
        <p:spPr/>
        <p:txBody>
          <a:bodyPr/>
          <a:lstStyle/>
          <a:p>
            <a:r>
              <a:rPr lang="en-US" dirty="0"/>
              <a:t>In designing databases, may stipulate that certain records may not exist without pre-existing indexes</a:t>
            </a:r>
          </a:p>
          <a:p>
            <a:r>
              <a:rPr lang="en-US" dirty="0"/>
              <a:t>E.g., cannot normally enter</a:t>
            </a:r>
          </a:p>
          <a:p>
            <a:pPr lvl="1"/>
            <a:r>
              <a:rPr lang="en-US" i="1" dirty="0"/>
              <a:t>Order-detail</a:t>
            </a:r>
            <a:r>
              <a:rPr lang="en-US" dirty="0"/>
              <a:t> without entering </a:t>
            </a:r>
            <a:r>
              <a:rPr lang="en-US" i="1" dirty="0"/>
              <a:t>order-header</a:t>
            </a:r>
          </a:p>
          <a:p>
            <a:pPr lvl="1"/>
            <a:r>
              <a:rPr lang="en-US" i="1" dirty="0"/>
              <a:t>Prescription data without entering</a:t>
            </a:r>
          </a:p>
          <a:p>
            <a:pPr lvl="2"/>
            <a:r>
              <a:rPr lang="en-US" dirty="0"/>
              <a:t>Patient data</a:t>
            </a:r>
          </a:p>
          <a:p>
            <a:pPr lvl="2"/>
            <a:r>
              <a:rPr lang="en-US" dirty="0"/>
              <a:t>Doctor data</a:t>
            </a:r>
          </a:p>
          <a:p>
            <a:pPr lvl="2"/>
            <a:r>
              <a:rPr lang="en-US" dirty="0"/>
              <a:t>Pharmacist data</a:t>
            </a:r>
          </a:p>
          <a:p>
            <a:pPr lvl="2"/>
            <a:r>
              <a:rPr lang="en-US" dirty="0"/>
              <a:t>Drug data</a:t>
            </a:r>
          </a:p>
          <a:p>
            <a:pPr lvl="2"/>
            <a:r>
              <a:rPr lang="en-US" dirty="0"/>
              <a:t>Admission data</a:t>
            </a:r>
          </a:p>
        </p:txBody>
      </p:sp>
      <p:grpSp>
        <p:nvGrpSpPr>
          <p:cNvPr id="1084426" name="Group 10"/>
          <p:cNvGrpSpPr>
            <a:grpSpLocks/>
          </p:cNvGrpSpPr>
          <p:nvPr/>
        </p:nvGrpSpPr>
        <p:grpSpPr bwMode="auto">
          <a:xfrm>
            <a:off x="7467600" y="4648200"/>
            <a:ext cx="1460500" cy="1905000"/>
            <a:chOff x="4032" y="2592"/>
            <a:chExt cx="920" cy="1200"/>
          </a:xfrm>
        </p:grpSpPr>
        <p:sp>
          <p:nvSpPr>
            <p:cNvPr id="1084422" name="Rectangle 6"/>
            <p:cNvSpPr>
              <a:spLocks noChangeArrowheads="1"/>
            </p:cNvSpPr>
            <p:nvPr/>
          </p:nvSpPr>
          <p:spPr bwMode="auto">
            <a:xfrm>
              <a:off x="4032" y="2592"/>
              <a:ext cx="624" cy="432"/>
            </a:xfrm>
            <a:prstGeom prst="rect">
              <a:avLst/>
            </a:prstGeom>
            <a:solidFill>
              <a:schemeClr val="accent2"/>
            </a:solidFill>
            <a:ln w="12700">
              <a:solidFill>
                <a:schemeClr val="tx1"/>
              </a:solidFill>
              <a:miter lim="800000"/>
              <a:headEnd type="none" w="sm" len="sm"/>
              <a:tailEnd type="none" w="sm" len="sm"/>
            </a:ln>
            <a:effectLst/>
          </p:spPr>
          <p:txBody>
            <a:bodyPr wrap="none" anchor="ctr"/>
            <a:lstStyle/>
            <a:p>
              <a:endParaRPr lang="en-US" dirty="0"/>
            </a:p>
          </p:txBody>
        </p:sp>
        <p:sp>
          <p:nvSpPr>
            <p:cNvPr id="1084423" name="Rectangle 7"/>
            <p:cNvSpPr>
              <a:spLocks noChangeArrowheads="1"/>
            </p:cNvSpPr>
            <p:nvPr/>
          </p:nvSpPr>
          <p:spPr bwMode="auto">
            <a:xfrm>
              <a:off x="4032" y="3360"/>
              <a:ext cx="576" cy="432"/>
            </a:xfrm>
            <a:prstGeom prst="rect">
              <a:avLst/>
            </a:prstGeom>
            <a:solidFill>
              <a:schemeClr val="accent2"/>
            </a:solidFill>
            <a:ln w="12700">
              <a:solidFill>
                <a:schemeClr val="tx1"/>
              </a:solidFill>
              <a:miter lim="800000"/>
              <a:headEnd type="none" w="sm" len="sm"/>
              <a:tailEnd type="none" w="sm" len="sm"/>
            </a:ln>
            <a:effectLst/>
          </p:spPr>
          <p:txBody>
            <a:bodyPr wrap="none" anchor="ctr"/>
            <a:lstStyle/>
            <a:p>
              <a:endParaRPr lang="en-US" dirty="0"/>
            </a:p>
          </p:txBody>
        </p:sp>
        <p:sp>
          <p:nvSpPr>
            <p:cNvPr id="1084425" name="Freeform 9"/>
            <p:cNvSpPr>
              <a:spLocks/>
            </p:cNvSpPr>
            <p:nvPr/>
          </p:nvSpPr>
          <p:spPr bwMode="auto">
            <a:xfrm>
              <a:off x="4608" y="2784"/>
              <a:ext cx="344" cy="768"/>
            </a:xfrm>
            <a:custGeom>
              <a:avLst/>
              <a:gdLst/>
              <a:ahLst/>
              <a:cxnLst>
                <a:cxn ang="0">
                  <a:pos x="48" y="0"/>
                </a:cxn>
                <a:cxn ang="0">
                  <a:pos x="336" y="336"/>
                </a:cxn>
                <a:cxn ang="0">
                  <a:pos x="0" y="768"/>
                </a:cxn>
              </a:cxnLst>
              <a:rect l="0" t="0" r="r" b="b"/>
              <a:pathLst>
                <a:path w="344" h="768">
                  <a:moveTo>
                    <a:pt x="48" y="0"/>
                  </a:moveTo>
                  <a:cubicBezTo>
                    <a:pt x="196" y="104"/>
                    <a:pt x="344" y="208"/>
                    <a:pt x="336" y="336"/>
                  </a:cubicBezTo>
                  <a:cubicBezTo>
                    <a:pt x="328" y="464"/>
                    <a:pt x="164" y="616"/>
                    <a:pt x="0" y="768"/>
                  </a:cubicBezTo>
                </a:path>
              </a:pathLst>
            </a:custGeom>
            <a:noFill/>
            <a:ln w="38100" cap="flat" cmpd="sng">
              <a:solidFill>
                <a:schemeClr val="tx1"/>
              </a:solidFill>
              <a:prstDash val="solid"/>
              <a:round/>
              <a:headEnd type="oval" w="med" len="med"/>
              <a:tailEnd type="triangle" w="med" len="med"/>
            </a:ln>
            <a:effectLst/>
          </p:spPr>
          <p:txBody>
            <a:bodyPr/>
            <a:lstStyle/>
            <a:p>
              <a:endParaRPr lang="en-US" dirty="0"/>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0914" name="Rectangle 2"/>
          <p:cNvSpPr>
            <a:spLocks noGrp="1" noChangeArrowheads="1"/>
          </p:cNvSpPr>
          <p:nvPr>
            <p:ph type="title"/>
          </p:nvPr>
        </p:nvSpPr>
        <p:spPr/>
        <p:txBody>
          <a:bodyPr/>
          <a:lstStyle/>
          <a:p>
            <a:r>
              <a:rPr lang="en-US" dirty="0"/>
              <a:t>Referential Integrity (cont’d)</a:t>
            </a:r>
          </a:p>
        </p:txBody>
      </p:sp>
      <p:sp>
        <p:nvSpPr>
          <p:cNvPr id="1190915" name="Rectangle 3"/>
          <p:cNvSpPr>
            <a:spLocks noGrp="1" noChangeArrowheads="1"/>
          </p:cNvSpPr>
          <p:nvPr>
            <p:ph type="body" idx="1"/>
          </p:nvPr>
        </p:nvSpPr>
        <p:spPr/>
        <p:txBody>
          <a:bodyPr/>
          <a:lstStyle/>
          <a:p>
            <a:r>
              <a:rPr lang="en-US" dirty="0"/>
              <a:t>DBMS will prevent deletion of records when others are </a:t>
            </a:r>
            <a:r>
              <a:rPr lang="en-US" i="1" dirty="0"/>
              <a:t>dependent</a:t>
            </a:r>
            <a:r>
              <a:rPr lang="en-US" dirty="0"/>
              <a:t> on them</a:t>
            </a:r>
          </a:p>
          <a:p>
            <a:r>
              <a:rPr lang="en-US" dirty="0"/>
              <a:t>E.g.,</a:t>
            </a:r>
          </a:p>
          <a:p>
            <a:pPr lvl="1"/>
            <a:r>
              <a:rPr lang="en-US" dirty="0"/>
              <a:t>Cannot delete </a:t>
            </a:r>
            <a:r>
              <a:rPr lang="en-US" i="1" dirty="0"/>
              <a:t>order-header</a:t>
            </a:r>
            <a:r>
              <a:rPr lang="en-US" dirty="0"/>
              <a:t> if there are orders with the order-number of that header</a:t>
            </a:r>
          </a:p>
          <a:p>
            <a:pPr lvl="1"/>
            <a:r>
              <a:rPr lang="en-US" dirty="0"/>
              <a:t>Cannot delete </a:t>
            </a:r>
            <a:r>
              <a:rPr lang="en-US" i="1" dirty="0"/>
              <a:t>patient-master</a:t>
            </a:r>
            <a:r>
              <a:rPr lang="en-US" dirty="0"/>
              <a:t> record if there are admission records for that patient</a:t>
            </a:r>
          </a:p>
        </p:txBody>
      </p:sp>
      <p:grpSp>
        <p:nvGrpSpPr>
          <p:cNvPr id="1190916" name="Group 4"/>
          <p:cNvGrpSpPr>
            <a:grpSpLocks/>
          </p:cNvGrpSpPr>
          <p:nvPr/>
        </p:nvGrpSpPr>
        <p:grpSpPr bwMode="auto">
          <a:xfrm>
            <a:off x="7467600" y="4648200"/>
            <a:ext cx="1460500" cy="1905000"/>
            <a:chOff x="4032" y="2592"/>
            <a:chExt cx="920" cy="1200"/>
          </a:xfrm>
        </p:grpSpPr>
        <p:sp>
          <p:nvSpPr>
            <p:cNvPr id="1190917" name="Rectangle 5"/>
            <p:cNvSpPr>
              <a:spLocks noChangeArrowheads="1"/>
            </p:cNvSpPr>
            <p:nvPr/>
          </p:nvSpPr>
          <p:spPr bwMode="auto">
            <a:xfrm>
              <a:off x="4032" y="2592"/>
              <a:ext cx="624" cy="432"/>
            </a:xfrm>
            <a:prstGeom prst="rect">
              <a:avLst/>
            </a:prstGeom>
            <a:solidFill>
              <a:schemeClr val="accent2"/>
            </a:solidFill>
            <a:ln w="12700">
              <a:solidFill>
                <a:schemeClr val="tx1"/>
              </a:solidFill>
              <a:miter lim="800000"/>
              <a:headEnd type="none" w="sm" len="sm"/>
              <a:tailEnd type="none" w="sm" len="sm"/>
            </a:ln>
            <a:effectLst/>
          </p:spPr>
          <p:txBody>
            <a:bodyPr wrap="none" anchor="ctr"/>
            <a:lstStyle/>
            <a:p>
              <a:endParaRPr lang="en-US" dirty="0"/>
            </a:p>
          </p:txBody>
        </p:sp>
        <p:sp>
          <p:nvSpPr>
            <p:cNvPr id="1190918" name="Rectangle 6"/>
            <p:cNvSpPr>
              <a:spLocks noChangeArrowheads="1"/>
            </p:cNvSpPr>
            <p:nvPr/>
          </p:nvSpPr>
          <p:spPr bwMode="auto">
            <a:xfrm>
              <a:off x="4032" y="3360"/>
              <a:ext cx="576" cy="432"/>
            </a:xfrm>
            <a:prstGeom prst="rect">
              <a:avLst/>
            </a:prstGeom>
            <a:solidFill>
              <a:schemeClr val="accent2"/>
            </a:solidFill>
            <a:ln w="12700">
              <a:solidFill>
                <a:schemeClr val="tx1"/>
              </a:solidFill>
              <a:miter lim="800000"/>
              <a:headEnd type="none" w="sm" len="sm"/>
              <a:tailEnd type="none" w="sm" len="sm"/>
            </a:ln>
            <a:effectLst/>
          </p:spPr>
          <p:txBody>
            <a:bodyPr wrap="none" anchor="ctr"/>
            <a:lstStyle/>
            <a:p>
              <a:endParaRPr lang="en-US" dirty="0"/>
            </a:p>
          </p:txBody>
        </p:sp>
        <p:sp>
          <p:nvSpPr>
            <p:cNvPr id="1190919" name="Freeform 7"/>
            <p:cNvSpPr>
              <a:spLocks/>
            </p:cNvSpPr>
            <p:nvPr/>
          </p:nvSpPr>
          <p:spPr bwMode="auto">
            <a:xfrm>
              <a:off x="4608" y="2784"/>
              <a:ext cx="344" cy="768"/>
            </a:xfrm>
            <a:custGeom>
              <a:avLst/>
              <a:gdLst/>
              <a:ahLst/>
              <a:cxnLst>
                <a:cxn ang="0">
                  <a:pos x="48" y="0"/>
                </a:cxn>
                <a:cxn ang="0">
                  <a:pos x="336" y="336"/>
                </a:cxn>
                <a:cxn ang="0">
                  <a:pos x="0" y="768"/>
                </a:cxn>
              </a:cxnLst>
              <a:rect l="0" t="0" r="r" b="b"/>
              <a:pathLst>
                <a:path w="344" h="768">
                  <a:moveTo>
                    <a:pt x="48" y="0"/>
                  </a:moveTo>
                  <a:cubicBezTo>
                    <a:pt x="196" y="104"/>
                    <a:pt x="344" y="208"/>
                    <a:pt x="336" y="336"/>
                  </a:cubicBezTo>
                  <a:cubicBezTo>
                    <a:pt x="328" y="464"/>
                    <a:pt x="164" y="616"/>
                    <a:pt x="0" y="768"/>
                  </a:cubicBezTo>
                </a:path>
              </a:pathLst>
            </a:custGeom>
            <a:noFill/>
            <a:ln w="38100" cap="flat" cmpd="sng">
              <a:solidFill>
                <a:schemeClr val="tx1"/>
              </a:solidFill>
              <a:prstDash val="solid"/>
              <a:round/>
              <a:headEnd type="oval" w="med" len="med"/>
              <a:tailEnd type="triangle" w="med" len="med"/>
            </a:ln>
            <a:effectLst/>
          </p:spPr>
          <p:txBody>
            <a:bodyPr/>
            <a:lstStyle/>
            <a:p>
              <a:endParaRPr lang="en-US" dirty="0"/>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5010" name="Rectangle 2"/>
          <p:cNvSpPr>
            <a:spLocks noGrp="1" noChangeArrowheads="1"/>
          </p:cNvSpPr>
          <p:nvPr>
            <p:ph type="title"/>
          </p:nvPr>
        </p:nvSpPr>
        <p:spPr/>
        <p:txBody>
          <a:bodyPr/>
          <a:lstStyle/>
          <a:p>
            <a:r>
              <a:rPr lang="en-US" dirty="0"/>
              <a:t>DBMS Controls</a:t>
            </a:r>
          </a:p>
        </p:txBody>
      </p:sp>
      <p:sp>
        <p:nvSpPr>
          <p:cNvPr id="1195011" name="Rectangle 3"/>
          <p:cNvSpPr>
            <a:spLocks noGrp="1" noChangeArrowheads="1"/>
          </p:cNvSpPr>
          <p:nvPr>
            <p:ph type="body" idx="1"/>
          </p:nvPr>
        </p:nvSpPr>
        <p:spPr/>
        <p:txBody>
          <a:bodyPr/>
          <a:lstStyle/>
          <a:p>
            <a:r>
              <a:rPr lang="en-US" dirty="0">
                <a:solidFill>
                  <a:schemeClr val="bg2"/>
                </a:solidFill>
              </a:rPr>
              <a:t>Referential Integrity</a:t>
            </a:r>
          </a:p>
          <a:p>
            <a:r>
              <a:rPr lang="en-US" dirty="0"/>
              <a:t>Uniqueness Constraints</a:t>
            </a:r>
          </a:p>
          <a:p>
            <a:r>
              <a:rPr lang="en-US" dirty="0">
                <a:solidFill>
                  <a:schemeClr val="bg2"/>
                </a:solidFill>
              </a:rPr>
              <a:t>Locking</a:t>
            </a:r>
          </a:p>
          <a:p>
            <a:r>
              <a:rPr lang="en-US" dirty="0">
                <a:solidFill>
                  <a:schemeClr val="bg2"/>
                </a:solidFill>
              </a:rPr>
              <a:t>Transaction Controls</a:t>
            </a:r>
          </a:p>
          <a:p>
            <a:r>
              <a:rPr lang="en-US" dirty="0">
                <a:solidFill>
                  <a:schemeClr val="bg2"/>
                </a:solidFill>
              </a:rPr>
              <a:t>Database Recovery</a:t>
            </a:r>
          </a:p>
        </p:txBody>
      </p:sp>
      <p:grpSp>
        <p:nvGrpSpPr>
          <p:cNvPr id="1195012" name="Group 4"/>
          <p:cNvGrpSpPr>
            <a:grpSpLocks/>
          </p:cNvGrpSpPr>
          <p:nvPr/>
        </p:nvGrpSpPr>
        <p:grpSpPr bwMode="auto">
          <a:xfrm>
            <a:off x="7467600" y="4572000"/>
            <a:ext cx="1460500" cy="1905000"/>
            <a:chOff x="4032" y="2592"/>
            <a:chExt cx="920" cy="1200"/>
          </a:xfrm>
        </p:grpSpPr>
        <p:sp>
          <p:nvSpPr>
            <p:cNvPr id="1195013" name="Rectangle 5"/>
            <p:cNvSpPr>
              <a:spLocks noChangeArrowheads="1"/>
            </p:cNvSpPr>
            <p:nvPr/>
          </p:nvSpPr>
          <p:spPr bwMode="auto">
            <a:xfrm>
              <a:off x="4032" y="2592"/>
              <a:ext cx="624" cy="432"/>
            </a:xfrm>
            <a:prstGeom prst="rect">
              <a:avLst/>
            </a:prstGeom>
            <a:solidFill>
              <a:schemeClr val="accent2"/>
            </a:solidFill>
            <a:ln w="12700">
              <a:solidFill>
                <a:schemeClr val="tx1"/>
              </a:solidFill>
              <a:miter lim="800000"/>
              <a:headEnd type="none" w="sm" len="sm"/>
              <a:tailEnd type="none" w="sm" len="sm"/>
            </a:ln>
            <a:effectLst/>
          </p:spPr>
          <p:txBody>
            <a:bodyPr wrap="none" anchor="ctr"/>
            <a:lstStyle/>
            <a:p>
              <a:endParaRPr lang="en-US" dirty="0"/>
            </a:p>
          </p:txBody>
        </p:sp>
        <p:sp>
          <p:nvSpPr>
            <p:cNvPr id="1195014" name="Rectangle 6"/>
            <p:cNvSpPr>
              <a:spLocks noChangeArrowheads="1"/>
            </p:cNvSpPr>
            <p:nvPr/>
          </p:nvSpPr>
          <p:spPr bwMode="auto">
            <a:xfrm>
              <a:off x="4032" y="3360"/>
              <a:ext cx="576" cy="432"/>
            </a:xfrm>
            <a:prstGeom prst="rect">
              <a:avLst/>
            </a:prstGeom>
            <a:solidFill>
              <a:schemeClr val="accent2"/>
            </a:solidFill>
            <a:ln w="12700">
              <a:solidFill>
                <a:schemeClr val="tx1"/>
              </a:solidFill>
              <a:miter lim="800000"/>
              <a:headEnd type="none" w="sm" len="sm"/>
              <a:tailEnd type="none" w="sm" len="sm"/>
            </a:ln>
            <a:effectLst/>
          </p:spPr>
          <p:txBody>
            <a:bodyPr wrap="none" anchor="ctr"/>
            <a:lstStyle/>
            <a:p>
              <a:endParaRPr lang="en-US" dirty="0"/>
            </a:p>
          </p:txBody>
        </p:sp>
        <p:sp>
          <p:nvSpPr>
            <p:cNvPr id="1195015" name="Freeform 7"/>
            <p:cNvSpPr>
              <a:spLocks/>
            </p:cNvSpPr>
            <p:nvPr/>
          </p:nvSpPr>
          <p:spPr bwMode="auto">
            <a:xfrm>
              <a:off x="4608" y="2784"/>
              <a:ext cx="344" cy="768"/>
            </a:xfrm>
            <a:custGeom>
              <a:avLst/>
              <a:gdLst/>
              <a:ahLst/>
              <a:cxnLst>
                <a:cxn ang="0">
                  <a:pos x="48" y="0"/>
                </a:cxn>
                <a:cxn ang="0">
                  <a:pos x="336" y="336"/>
                </a:cxn>
                <a:cxn ang="0">
                  <a:pos x="0" y="768"/>
                </a:cxn>
              </a:cxnLst>
              <a:rect l="0" t="0" r="r" b="b"/>
              <a:pathLst>
                <a:path w="344" h="768">
                  <a:moveTo>
                    <a:pt x="48" y="0"/>
                  </a:moveTo>
                  <a:cubicBezTo>
                    <a:pt x="196" y="104"/>
                    <a:pt x="344" y="208"/>
                    <a:pt x="336" y="336"/>
                  </a:cubicBezTo>
                  <a:cubicBezTo>
                    <a:pt x="328" y="464"/>
                    <a:pt x="164" y="616"/>
                    <a:pt x="0" y="768"/>
                  </a:cubicBezTo>
                </a:path>
              </a:pathLst>
            </a:custGeom>
            <a:noFill/>
            <a:ln w="38100" cap="flat" cmpd="sng">
              <a:solidFill>
                <a:schemeClr val="tx1"/>
              </a:solidFill>
              <a:prstDash val="solid"/>
              <a:round/>
              <a:headEnd type="oval" w="med" len="med"/>
              <a:tailEnd type="triangle" w="med" len="med"/>
            </a:ln>
            <a:effectLst/>
          </p:spPr>
          <p:txBody>
            <a:bodyPr/>
            <a:lstStyle/>
            <a:p>
              <a:endParaRPr lang="en-US" dirty="0"/>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6468" name="Rectangle 4"/>
          <p:cNvSpPr>
            <a:spLocks noGrp="1" noChangeArrowheads="1"/>
          </p:cNvSpPr>
          <p:nvPr>
            <p:ph type="title"/>
          </p:nvPr>
        </p:nvSpPr>
        <p:spPr/>
        <p:txBody>
          <a:bodyPr/>
          <a:lstStyle/>
          <a:p>
            <a:r>
              <a:rPr lang="en-US" dirty="0"/>
              <a:t>Uniqueness Constraints</a:t>
            </a:r>
          </a:p>
        </p:txBody>
      </p:sp>
      <p:sp>
        <p:nvSpPr>
          <p:cNvPr id="1086469" name="Rectangle 5"/>
          <p:cNvSpPr>
            <a:spLocks noGrp="1" noChangeArrowheads="1"/>
          </p:cNvSpPr>
          <p:nvPr>
            <p:ph type="body" idx="1"/>
          </p:nvPr>
        </p:nvSpPr>
        <p:spPr/>
        <p:txBody>
          <a:bodyPr/>
          <a:lstStyle/>
          <a:p>
            <a:pPr>
              <a:lnSpc>
                <a:spcPct val="80000"/>
              </a:lnSpc>
            </a:pPr>
            <a:r>
              <a:rPr lang="en-US" dirty="0"/>
              <a:t>In relational DBMS (RDBMS), every record in a table (dataset) must be unique</a:t>
            </a:r>
          </a:p>
          <a:p>
            <a:pPr lvl="1">
              <a:lnSpc>
                <a:spcPct val="80000"/>
              </a:lnSpc>
            </a:pPr>
            <a:r>
              <a:rPr lang="en-US" dirty="0"/>
              <a:t>If there is no natural </a:t>
            </a:r>
            <a:r>
              <a:rPr lang="en-US" i="1" dirty="0"/>
              <a:t>key</a:t>
            </a:r>
            <a:r>
              <a:rPr lang="en-US" dirty="0"/>
              <a:t> or </a:t>
            </a:r>
            <a:r>
              <a:rPr lang="en-US" i="1" dirty="0"/>
              <a:t>index</a:t>
            </a:r>
            <a:r>
              <a:rPr lang="en-US" dirty="0"/>
              <a:t> field (or combination of fields) that guarantees uniqueness, can create one automatically</a:t>
            </a:r>
          </a:p>
          <a:p>
            <a:pPr>
              <a:lnSpc>
                <a:spcPct val="80000"/>
              </a:lnSpc>
            </a:pPr>
            <a:r>
              <a:rPr lang="en-US" dirty="0"/>
              <a:t>DBMS can enforce uniqueness of specific fields in records using the </a:t>
            </a:r>
            <a:r>
              <a:rPr lang="en-US" i="1" dirty="0"/>
              <a:t>unique key</a:t>
            </a:r>
            <a:r>
              <a:rPr lang="en-US" dirty="0"/>
              <a:t> characteristic</a:t>
            </a:r>
          </a:p>
          <a:p>
            <a:pPr>
              <a:lnSpc>
                <a:spcPct val="80000"/>
              </a:lnSpc>
            </a:pPr>
            <a:r>
              <a:rPr lang="en-US" dirty="0"/>
              <a:t>E.g., </a:t>
            </a:r>
          </a:p>
          <a:p>
            <a:pPr lvl="1">
              <a:lnSpc>
                <a:spcPct val="80000"/>
              </a:lnSpc>
            </a:pPr>
            <a:r>
              <a:rPr lang="en-US" dirty="0"/>
              <a:t>Order-number</a:t>
            </a:r>
          </a:p>
          <a:p>
            <a:pPr lvl="1">
              <a:lnSpc>
                <a:spcPct val="80000"/>
              </a:lnSpc>
            </a:pPr>
            <a:r>
              <a:rPr lang="en-US" dirty="0"/>
              <a:t>Patient-ID</a:t>
            </a:r>
          </a:p>
          <a:p>
            <a:pPr lvl="1">
              <a:lnSpc>
                <a:spcPct val="80000"/>
              </a:lnSpc>
            </a:pPr>
            <a:r>
              <a:rPr lang="en-US" dirty="0"/>
              <a:t>Student-ID….</a:t>
            </a:r>
          </a:p>
        </p:txBody>
      </p:sp>
      <p:grpSp>
        <p:nvGrpSpPr>
          <p:cNvPr id="1086470" name="Group 6"/>
          <p:cNvGrpSpPr>
            <a:grpSpLocks/>
          </p:cNvGrpSpPr>
          <p:nvPr/>
        </p:nvGrpSpPr>
        <p:grpSpPr bwMode="auto">
          <a:xfrm>
            <a:off x="7467600" y="4572000"/>
            <a:ext cx="1460500" cy="1905000"/>
            <a:chOff x="4032" y="2592"/>
            <a:chExt cx="920" cy="1200"/>
          </a:xfrm>
        </p:grpSpPr>
        <p:sp>
          <p:nvSpPr>
            <p:cNvPr id="1086471" name="Rectangle 7"/>
            <p:cNvSpPr>
              <a:spLocks noChangeArrowheads="1"/>
            </p:cNvSpPr>
            <p:nvPr/>
          </p:nvSpPr>
          <p:spPr bwMode="auto">
            <a:xfrm>
              <a:off x="4032" y="2592"/>
              <a:ext cx="624" cy="432"/>
            </a:xfrm>
            <a:prstGeom prst="rect">
              <a:avLst/>
            </a:prstGeom>
            <a:solidFill>
              <a:schemeClr val="accent2"/>
            </a:solidFill>
            <a:ln w="12700">
              <a:solidFill>
                <a:schemeClr val="tx1"/>
              </a:solidFill>
              <a:miter lim="800000"/>
              <a:headEnd type="none" w="sm" len="sm"/>
              <a:tailEnd type="none" w="sm" len="sm"/>
            </a:ln>
            <a:effectLst/>
          </p:spPr>
          <p:txBody>
            <a:bodyPr wrap="none" anchor="ctr"/>
            <a:lstStyle/>
            <a:p>
              <a:endParaRPr lang="en-US" dirty="0"/>
            </a:p>
          </p:txBody>
        </p:sp>
        <p:sp>
          <p:nvSpPr>
            <p:cNvPr id="1086472" name="Rectangle 8"/>
            <p:cNvSpPr>
              <a:spLocks noChangeArrowheads="1"/>
            </p:cNvSpPr>
            <p:nvPr/>
          </p:nvSpPr>
          <p:spPr bwMode="auto">
            <a:xfrm>
              <a:off x="4032" y="3360"/>
              <a:ext cx="576" cy="432"/>
            </a:xfrm>
            <a:prstGeom prst="rect">
              <a:avLst/>
            </a:prstGeom>
            <a:solidFill>
              <a:schemeClr val="accent2"/>
            </a:solidFill>
            <a:ln w="12700">
              <a:solidFill>
                <a:schemeClr val="tx1"/>
              </a:solidFill>
              <a:miter lim="800000"/>
              <a:headEnd type="none" w="sm" len="sm"/>
              <a:tailEnd type="none" w="sm" len="sm"/>
            </a:ln>
            <a:effectLst/>
          </p:spPr>
          <p:txBody>
            <a:bodyPr wrap="none" anchor="ctr"/>
            <a:lstStyle/>
            <a:p>
              <a:endParaRPr lang="en-US" dirty="0"/>
            </a:p>
          </p:txBody>
        </p:sp>
        <p:sp>
          <p:nvSpPr>
            <p:cNvPr id="1086473" name="Freeform 9"/>
            <p:cNvSpPr>
              <a:spLocks/>
            </p:cNvSpPr>
            <p:nvPr/>
          </p:nvSpPr>
          <p:spPr bwMode="auto">
            <a:xfrm>
              <a:off x="4608" y="2784"/>
              <a:ext cx="344" cy="768"/>
            </a:xfrm>
            <a:custGeom>
              <a:avLst/>
              <a:gdLst/>
              <a:ahLst/>
              <a:cxnLst>
                <a:cxn ang="0">
                  <a:pos x="48" y="0"/>
                </a:cxn>
                <a:cxn ang="0">
                  <a:pos x="336" y="336"/>
                </a:cxn>
                <a:cxn ang="0">
                  <a:pos x="0" y="768"/>
                </a:cxn>
              </a:cxnLst>
              <a:rect l="0" t="0" r="r" b="b"/>
              <a:pathLst>
                <a:path w="344" h="768">
                  <a:moveTo>
                    <a:pt x="48" y="0"/>
                  </a:moveTo>
                  <a:cubicBezTo>
                    <a:pt x="196" y="104"/>
                    <a:pt x="344" y="208"/>
                    <a:pt x="336" y="336"/>
                  </a:cubicBezTo>
                  <a:cubicBezTo>
                    <a:pt x="328" y="464"/>
                    <a:pt x="164" y="616"/>
                    <a:pt x="0" y="768"/>
                  </a:cubicBezTo>
                </a:path>
              </a:pathLst>
            </a:custGeom>
            <a:noFill/>
            <a:ln w="38100" cap="flat" cmpd="sng">
              <a:solidFill>
                <a:schemeClr val="tx1"/>
              </a:solidFill>
              <a:prstDash val="solid"/>
              <a:round/>
              <a:headEnd type="oval" w="med" len="med"/>
              <a:tailEnd type="triangle" w="med" len="med"/>
            </a:ln>
            <a:effectLst/>
          </p:spPr>
          <p:txBody>
            <a:bodyPr/>
            <a:lstStyle/>
            <a:p>
              <a:endParaRPr lang="en-US" dirty="0"/>
            </a:p>
          </p:txBody>
        </p:sp>
      </p:grpSp>
    </p:spTree>
  </p:cSld>
  <p:clrMapOvr>
    <a:masterClrMapping/>
  </p:clrMapOvr>
</p:sld>
</file>

<file path=ppt/theme/theme1.xml><?xml version="1.0" encoding="utf-8"?>
<a:theme xmlns:a="http://schemas.openxmlformats.org/drawingml/2006/main" name="IS 342 Class Notes">
  <a:themeElements>
    <a:clrScheme name="IS 342 Class Notes 9">
      <a:dk1>
        <a:srgbClr val="000000"/>
      </a:dk1>
      <a:lt1>
        <a:srgbClr val="FFFFFF"/>
      </a:lt1>
      <a:dk2>
        <a:srgbClr val="800000"/>
      </a:dk2>
      <a:lt2>
        <a:srgbClr val="A0A0A0"/>
      </a:lt2>
      <a:accent1>
        <a:srgbClr val="FFFFFF"/>
      </a:accent1>
      <a:accent2>
        <a:srgbClr val="0000FF"/>
      </a:accent2>
      <a:accent3>
        <a:srgbClr val="FFFFFF"/>
      </a:accent3>
      <a:accent4>
        <a:srgbClr val="000000"/>
      </a:accent4>
      <a:accent5>
        <a:srgbClr val="FFFFFF"/>
      </a:accent5>
      <a:accent6>
        <a:srgbClr val="0000E7"/>
      </a:accent6>
      <a:hlink>
        <a:srgbClr val="000000"/>
      </a:hlink>
      <a:folHlink>
        <a:srgbClr val="000000"/>
      </a:folHlink>
    </a:clrScheme>
    <a:fontScheme name="IS 342 Class Notes">
      <a:majorFont>
        <a:latin typeface="Bookman Old Style"/>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CC00"/>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CC00"/>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defRPr>
        </a:defPPr>
      </a:lstStyle>
    </a:lnDef>
  </a:objectDefaults>
  <a:extraClrSchemeLst>
    <a:extraClrScheme>
      <a:clrScheme name="IS 342 Class Note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S 342 Class Note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IS 342 Class Note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S 342 Class Note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S 342 Class Note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S 342 Class Note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IS 342 Class Note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IS 342 Class Notes 8">
        <a:dk1>
          <a:srgbClr val="000000"/>
        </a:dk1>
        <a:lt1>
          <a:srgbClr val="FFFFFF"/>
        </a:lt1>
        <a:dk2>
          <a:srgbClr val="FF0000"/>
        </a:dk2>
        <a:lt2>
          <a:srgbClr val="A0A0A0"/>
        </a:lt2>
        <a:accent1>
          <a:srgbClr val="FFFFFF"/>
        </a:accent1>
        <a:accent2>
          <a:srgbClr val="0000FF"/>
        </a:accent2>
        <a:accent3>
          <a:srgbClr val="FFFFFF"/>
        </a:accent3>
        <a:accent4>
          <a:srgbClr val="000000"/>
        </a:accent4>
        <a:accent5>
          <a:srgbClr val="FFFFFF"/>
        </a:accent5>
        <a:accent6>
          <a:srgbClr val="0000E7"/>
        </a:accent6>
        <a:hlink>
          <a:srgbClr val="000000"/>
        </a:hlink>
        <a:folHlink>
          <a:srgbClr val="000000"/>
        </a:folHlink>
      </a:clrScheme>
      <a:clrMap bg1="lt1" tx1="dk1" bg2="lt2" tx2="dk2" accent1="accent1" accent2="accent2" accent3="accent3" accent4="accent4" accent5="accent5" accent6="accent6" hlink="hlink" folHlink="folHlink"/>
    </a:extraClrScheme>
    <a:extraClrScheme>
      <a:clrScheme name="IS 342 Class Notes 9">
        <a:dk1>
          <a:srgbClr val="000000"/>
        </a:dk1>
        <a:lt1>
          <a:srgbClr val="FFFFFF"/>
        </a:lt1>
        <a:dk2>
          <a:srgbClr val="800000"/>
        </a:dk2>
        <a:lt2>
          <a:srgbClr val="A0A0A0"/>
        </a:lt2>
        <a:accent1>
          <a:srgbClr val="FFFFFF"/>
        </a:accent1>
        <a:accent2>
          <a:srgbClr val="0000FF"/>
        </a:accent2>
        <a:accent3>
          <a:srgbClr val="FFFFFF"/>
        </a:accent3>
        <a:accent4>
          <a:srgbClr val="000000"/>
        </a:accent4>
        <a:accent5>
          <a:srgbClr val="FFFFFF"/>
        </a:accent5>
        <a:accent6>
          <a:srgbClr val="0000E7"/>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IS 342 Class Notes</Template>
  <TotalTime>1033</TotalTime>
  <Words>2837</Words>
  <Application>Microsoft Office PowerPoint</Application>
  <PresentationFormat>On-screen Show (4:3)</PresentationFormat>
  <Paragraphs>482</Paragraphs>
  <Slides>49</Slides>
  <Notes>49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Arial</vt:lpstr>
      <vt:lpstr>Bookman Old Style</vt:lpstr>
      <vt:lpstr>Garamond</vt:lpstr>
      <vt:lpstr>Times New Roman</vt:lpstr>
      <vt:lpstr>Wingdings</vt:lpstr>
      <vt:lpstr>IS 342 Class Notes</vt:lpstr>
      <vt:lpstr>Application  Controls</vt:lpstr>
      <vt:lpstr>Topics</vt:lpstr>
      <vt:lpstr>Protection in Development</vt:lpstr>
      <vt:lpstr>Types of Data Corruption</vt:lpstr>
      <vt:lpstr>DBMS Controls</vt:lpstr>
      <vt:lpstr>Referential Integrity</vt:lpstr>
      <vt:lpstr>Referential Integrity (cont’d)</vt:lpstr>
      <vt:lpstr>DBMS Controls</vt:lpstr>
      <vt:lpstr>Uniqueness Constraints</vt:lpstr>
      <vt:lpstr>DBMS Controls</vt:lpstr>
      <vt:lpstr>Locking</vt:lpstr>
      <vt:lpstr>Concurrency Control</vt:lpstr>
      <vt:lpstr>Multi-Step Transactions Are Fragile</vt:lpstr>
      <vt:lpstr>Concurrency Causes New Problems</vt:lpstr>
      <vt:lpstr>Atomic Transactions</vt:lpstr>
      <vt:lpstr>Resource Locking</vt:lpstr>
      <vt:lpstr>Basic Concepts of Locking</vt:lpstr>
      <vt:lpstr>Lock Terminology</vt:lpstr>
      <vt:lpstr>Conditional vs Unconditional Locking</vt:lpstr>
      <vt:lpstr>Serializable Transactions</vt:lpstr>
      <vt:lpstr>Deadlock (Deadly Embrace)</vt:lpstr>
      <vt:lpstr>Preventing Deadlocks</vt:lpstr>
      <vt:lpstr>Pessimistic Locking Strategy</vt:lpstr>
      <vt:lpstr>Optimistic Locking Strategy</vt:lpstr>
      <vt:lpstr>Optimistic Locking (1)</vt:lpstr>
      <vt:lpstr>Optimistic Locking (2)</vt:lpstr>
      <vt:lpstr>Optimistic vs Pessimistic Strategies</vt:lpstr>
      <vt:lpstr>Declaring Lock Characteristics</vt:lpstr>
      <vt:lpstr>DBMS Controls</vt:lpstr>
      <vt:lpstr>ACID Transactions</vt:lpstr>
      <vt:lpstr>Consistency</vt:lpstr>
      <vt:lpstr>Transaction Isolation Level</vt:lpstr>
      <vt:lpstr>ANSI SQL Isolation Levels</vt:lpstr>
      <vt:lpstr>DBMS Controls</vt:lpstr>
      <vt:lpstr>Database Recovery</vt:lpstr>
      <vt:lpstr>Transactions</vt:lpstr>
      <vt:lpstr>Application Logging</vt:lpstr>
      <vt:lpstr>Transactions and Log Files</vt:lpstr>
      <vt:lpstr>Backups &amp; Log Files</vt:lpstr>
      <vt:lpstr>Backup Types</vt:lpstr>
      <vt:lpstr>Recovery from Log Files</vt:lpstr>
      <vt:lpstr>Protecting Batch Files</vt:lpstr>
      <vt:lpstr>Batch Processing (2)</vt:lpstr>
      <vt:lpstr>Batch Processing (3)</vt:lpstr>
      <vt:lpstr>Assuring that Information in the System is Valid</vt:lpstr>
      <vt:lpstr>Review Questions (1)</vt:lpstr>
      <vt:lpstr>Review Questions (2)</vt:lpstr>
      <vt:lpstr>Review Questions (3)</vt:lpstr>
      <vt:lpstr>Now go and study</vt:lpstr>
    </vt:vector>
  </TitlesOfParts>
  <Manager>Najiba Benabess, PhD</Manager>
  <Company>Norwich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Application Controls</dc:title>
  <dc:subject>IS342</dc:subject>
  <dc:creator>M. E. Kabay, PhD, CISSP-ISSMP</dc:creator>
  <cp:keywords/>
  <dc:description>2015-02-24 year, CSH6_x000d_
2013-02-25 updated materials on batch processing</dc:description>
  <cp:lastModifiedBy>Mich Kabay</cp:lastModifiedBy>
  <cp:revision>60</cp:revision>
  <cp:lastPrinted>2013-02-25T18:26:33Z</cp:lastPrinted>
  <dcterms:created xsi:type="dcterms:W3CDTF">2005-02-28T20:27:24Z</dcterms:created>
  <dcterms:modified xsi:type="dcterms:W3CDTF">2021-02-05T19:54:28Z</dcterms:modified>
  <cp:category>CSH5 Ch 52</cp:category>
</cp:coreProperties>
</file>