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51"/>
  </p:notesMasterIdLst>
  <p:handoutMasterIdLst>
    <p:handoutMasterId r:id="rId52"/>
  </p:handoutMasterIdLst>
  <p:sldIdLst>
    <p:sldId id="257" r:id="rId2"/>
    <p:sldId id="634" r:id="rId3"/>
    <p:sldId id="638" r:id="rId4"/>
    <p:sldId id="657" r:id="rId5"/>
    <p:sldId id="643" r:id="rId6"/>
    <p:sldId id="658" r:id="rId7"/>
    <p:sldId id="659" r:id="rId8"/>
    <p:sldId id="660" r:id="rId9"/>
    <p:sldId id="642" r:id="rId10"/>
    <p:sldId id="641" r:id="rId11"/>
    <p:sldId id="680" r:id="rId12"/>
    <p:sldId id="681" r:id="rId13"/>
    <p:sldId id="637" r:id="rId14"/>
    <p:sldId id="645" r:id="rId15"/>
    <p:sldId id="670" r:id="rId16"/>
    <p:sldId id="669" r:id="rId17"/>
    <p:sldId id="671" r:id="rId18"/>
    <p:sldId id="668" r:id="rId19"/>
    <p:sldId id="677" r:id="rId20"/>
    <p:sldId id="676" r:id="rId21"/>
    <p:sldId id="675" r:id="rId22"/>
    <p:sldId id="673" r:id="rId23"/>
    <p:sldId id="644" r:id="rId24"/>
    <p:sldId id="672" r:id="rId25"/>
    <p:sldId id="679" r:id="rId26"/>
    <p:sldId id="678" r:id="rId27"/>
    <p:sldId id="636" r:id="rId28"/>
    <p:sldId id="648" r:id="rId29"/>
    <p:sldId id="647" r:id="rId30"/>
    <p:sldId id="646" r:id="rId31"/>
    <p:sldId id="635" r:id="rId32"/>
    <p:sldId id="656" r:id="rId33"/>
    <p:sldId id="662" r:id="rId34"/>
    <p:sldId id="655" r:id="rId35"/>
    <p:sldId id="654" r:id="rId36"/>
    <p:sldId id="653" r:id="rId37"/>
    <p:sldId id="687" r:id="rId38"/>
    <p:sldId id="652" r:id="rId39"/>
    <p:sldId id="651" r:id="rId40"/>
    <p:sldId id="650" r:id="rId41"/>
    <p:sldId id="649" r:id="rId42"/>
    <p:sldId id="682" r:id="rId43"/>
    <p:sldId id="683" r:id="rId44"/>
    <p:sldId id="684" r:id="rId45"/>
    <p:sldId id="685" r:id="rId46"/>
    <p:sldId id="686" r:id="rId47"/>
    <p:sldId id="639" r:id="rId48"/>
    <p:sldId id="663" r:id="rId49"/>
    <p:sldId id="578" r:id="rId50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CC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736" autoAdjust="0"/>
    <p:restoredTop sz="86389" autoAdjust="0"/>
  </p:normalViewPr>
  <p:slideViewPr>
    <p:cSldViewPr>
      <p:cViewPr>
        <p:scale>
          <a:sx n="100" d="100"/>
          <a:sy n="100" d="100"/>
        </p:scale>
        <p:origin x="-72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57200"/>
            <a:ext cx="7315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 b="0" i="1">
                <a:latin typeface="Times New Roman" pitchFamily="18" charset="0"/>
              </a:defRPr>
            </a:lvl1pPr>
          </a:lstStyle>
          <a:p>
            <a:r>
              <a:rPr lang="fr-CA"/>
              <a:t>IS 342 Class Notes</a:t>
            </a:r>
            <a:endParaRPr lang="en-US"/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 b="0" i="1">
                <a:latin typeface="Times New Roman" pitchFamily="18" charset="0"/>
              </a:defRPr>
            </a:lvl1pPr>
          </a:lstStyle>
          <a:p>
            <a:r>
              <a:rPr lang="en-US"/>
              <a:t>Copyright © 2005  M. E. Kabay                             </a:t>
            </a:r>
            <a:fld id="{81B74CED-5F9D-4C82-B496-024946DCA3E3}" type="slidenum">
              <a:rPr lang="en-US"/>
              <a:pPr/>
              <a:t>‹#›</a:t>
            </a:fld>
            <a:r>
              <a:rPr lang="en-US"/>
              <a:t>                                            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31601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19200" y="239713"/>
            <a:ext cx="4876800" cy="239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3" tIns="48326" rIns="96653" bIns="48326" numCol="1" anchor="t" anchorCtr="0" compatLnSpc="1">
            <a:prstTxWarp prst="textNoShape">
              <a:avLst/>
            </a:prstTxWarp>
          </a:bodyPr>
          <a:lstStyle>
            <a:lvl1pPr defTabSz="966788">
              <a:defRPr sz="1300" b="0" i="1">
                <a:latin typeface="Garamond" pitchFamily="18" charset="0"/>
              </a:defRPr>
            </a:lvl1pPr>
          </a:lstStyle>
          <a:p>
            <a:r>
              <a:rPr lang="en-US"/>
              <a:t>IS 342  Class Notes</a:t>
            </a:r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8238" y="4560888"/>
            <a:ext cx="5038725" cy="43195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3" tIns="48326" rIns="96653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38238" y="9121775"/>
            <a:ext cx="5038725" cy="239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3" tIns="48326" rIns="96653" bIns="48326" numCol="1" anchor="b" anchorCtr="0" compatLnSpc="1">
            <a:prstTxWarp prst="textNoShape">
              <a:avLst/>
            </a:prstTxWarp>
          </a:bodyPr>
          <a:lstStyle>
            <a:lvl1pPr defTabSz="966788">
              <a:defRPr sz="1100" b="0" i="1">
                <a:latin typeface="Garamond" pitchFamily="18" charset="0"/>
              </a:defRPr>
            </a:lvl1pPr>
          </a:lstStyle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1200" y="9121775"/>
            <a:ext cx="1057275" cy="239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3" tIns="48326" rIns="96653" bIns="48326" numCol="1" anchor="b" anchorCtr="0" compatLnSpc="1">
            <a:prstTxWarp prst="textNoShape">
              <a:avLst/>
            </a:prstTxWarp>
          </a:bodyPr>
          <a:lstStyle>
            <a:lvl1pPr defTabSz="966788">
              <a:defRPr sz="1100" b="0">
                <a:latin typeface="Garamond" pitchFamily="18" charset="0"/>
              </a:defRPr>
            </a:lvl1pPr>
          </a:lstStyle>
          <a:p>
            <a:fld id="{06F2249A-0C12-45A8-AF62-71049DBE5AE4}" type="slidenum">
              <a:rPr lang="en-US"/>
              <a:pPr/>
              <a:t>‹#›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16426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17C3AE-A545-448E-B236-98C9CD944277}" type="slidenum">
              <a:rPr lang="en-US"/>
              <a:pPr/>
              <a:t>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4953000"/>
            <a:ext cx="5038725" cy="3927475"/>
          </a:xfrm>
          <a:ln>
            <a:headEnd/>
            <a:tailEnd/>
          </a:ln>
        </p:spPr>
        <p:txBody>
          <a:bodyPr/>
          <a:lstStyle/>
          <a:p>
            <a:pPr algn="ctr"/>
            <a:r>
              <a:rPr lang="en-US" sz="2000" b="1" dirty="0"/>
              <a:t>M. E. Kabay, PhD, CISSP -ISSMP</a:t>
            </a:r>
          </a:p>
        </p:txBody>
      </p:sp>
    </p:spTree>
    <p:extLst>
      <p:ext uri="{BB962C8B-B14F-4D97-AF65-F5344CB8AC3E}">
        <p14:creationId xmlns:p14="http://schemas.microsoft.com/office/powerpoint/2010/main" val="944720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645917-1A31-4225-9A7F-33BEC0DF3003}" type="slidenum">
              <a:rPr lang="en-US"/>
              <a:pPr/>
              <a:t>10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8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953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21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89B0FB-6882-4E82-9060-6D56C6A15F14}" type="slidenum">
              <a:rPr lang="en-US"/>
              <a:pPr/>
              <a:t>11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9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056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06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9EBE4-8456-4DA3-8D1B-C6C556E998F3}" type="slidenum">
              <a:rPr lang="en-US"/>
              <a:pPr/>
              <a:t>12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9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B74DD-499C-4066-BB8F-B58959C3DDAF}" type="slidenum">
              <a:rPr lang="en-US"/>
              <a:pPr/>
              <a:t>13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9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13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B17C68-8D07-468E-9461-9B6C8AC7C6FA}" type="slidenum">
              <a:rPr lang="en-US"/>
              <a:pPr/>
              <a:t>14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9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363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43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2077B9-4489-40D6-AB81-0452D2DA639C}" type="slidenum">
              <a:rPr lang="en-US"/>
              <a:pPr/>
              <a:t>15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9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66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958063-08CB-4FFA-B35E-782657281678}" type="slidenum">
              <a:rPr lang="en-US"/>
              <a:pPr/>
              <a:t>16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9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68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89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55A801-6F9D-4E5A-983F-70012AF3BE6A}" type="slidenum">
              <a:rPr lang="en-US"/>
              <a:pPr/>
              <a:t>17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9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670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5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9EE72-3C2F-4A3F-B27C-5074373B7ED9}" type="slidenum">
              <a:rPr lang="en-US"/>
              <a:pPr/>
              <a:t>18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9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09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A96BE9-1CA5-4649-A370-9DDB2B8FD248}" type="slidenum">
              <a:rPr lang="en-US"/>
              <a:pPr/>
              <a:t>19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9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875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14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E6C7B3-B64B-49B5-A7CB-EFBA32B952BC}" type="slidenum">
              <a:rPr lang="en-US"/>
              <a:pPr/>
              <a:t>2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73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5D727C-5093-4370-9C41-B6EF73EE2105}" type="slidenum">
              <a:rPr lang="en-US"/>
              <a:pPr/>
              <a:t>20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9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977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45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70A178-6E59-4C68-B141-AE5B35350EA4}" type="slidenum">
              <a:rPr lang="en-US"/>
              <a:pPr/>
              <a:t>21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0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080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926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5AA286-EF7E-4A0C-8AAA-23A3B2AEDF5F}" type="slidenum">
              <a:rPr lang="en-US"/>
              <a:pPr/>
              <a:t>22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0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864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A3E24-A17B-4A97-A4CF-A406244B53CA}" type="slidenum">
              <a:rPr lang="en-US"/>
              <a:pPr/>
              <a:t>23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285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004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952F15-A16C-4890-B755-32D9AC1D9B6A}" type="slidenum">
              <a:rPr lang="en-US"/>
              <a:pPr/>
              <a:t>24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0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593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87B401-BB44-4116-BEA6-8DFF58670978}" type="slidenum">
              <a:rPr lang="en-US"/>
              <a:pPr/>
              <a:t>25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0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489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607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3DEE0-EF74-4CE8-9742-6FA792C913D9}" type="slidenum">
              <a:rPr lang="en-US"/>
              <a:pPr/>
              <a:t>26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0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780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FDA5C2-F906-40D3-9B4D-D7BE1409944B}" type="slidenum">
              <a:rPr lang="en-US"/>
              <a:pPr/>
              <a:t>27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0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694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927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98D362-CB98-47A7-B7AC-4E78883A552E}" type="slidenum">
              <a:rPr lang="en-US"/>
              <a:pPr/>
              <a:t>28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0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797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603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8FC9E9-DCC8-40E0-A323-C41EF0F8BA3C}" type="slidenum">
              <a:rPr lang="en-US"/>
              <a:pPr/>
              <a:t>29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0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899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52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16808-E4AF-488F-8A2D-2D8BF81EC4E7}" type="slidenum">
              <a:rPr lang="en-US"/>
              <a:pPr/>
              <a:t>3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8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461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EA256B-F75A-4621-BA2F-EEE7EBCB4DAE}" type="slidenum">
              <a:rPr lang="en-US"/>
              <a:pPr/>
              <a:t>30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1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001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228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744436-D914-4A8A-8781-0976ED38BE3D}" type="slidenum">
              <a:rPr lang="en-US"/>
              <a:pPr/>
              <a:t>31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1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104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188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E77894-05E2-49E5-A02C-2540E96AE363}" type="slidenum">
              <a:rPr lang="en-US"/>
              <a:pPr/>
              <a:t>32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1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206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634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FCBF04-B769-4F3A-9726-397F81D3FA6A}" type="slidenum">
              <a:rPr lang="en-US"/>
              <a:pPr/>
              <a:t>33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2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ln>
            <a:noFill/>
          </a:ln>
        </p:spPr>
        <p:txBody>
          <a:bodyPr lIns="96763" tIns="48381" rIns="96763" bIns="4838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499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04B5DD-EBFD-49A4-8A79-0CCAB20641FD}" type="slidenum">
              <a:rPr lang="en-US"/>
              <a:pPr/>
              <a:t>34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1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08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F84825-8CAE-450B-842E-7C3ABE806E18}" type="slidenum">
              <a:rPr lang="en-US"/>
              <a:pPr/>
              <a:t>35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1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411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631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C9DB32-81F7-409D-A91F-EC213D8E7B57}" type="slidenum">
              <a:rPr lang="en-US"/>
              <a:pPr/>
              <a:t>36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1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513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156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FEC23B-0CCD-4114-8EFB-323F103F743A}" type="slidenum">
              <a:rPr lang="en-US"/>
              <a:pPr/>
              <a:t>37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2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510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658F78-DE43-4372-B30B-985D862A98AE}" type="slidenum">
              <a:rPr lang="en-US"/>
              <a:pPr/>
              <a:t>38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1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511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606363-204B-438D-8807-351D63347D35}" type="slidenum">
              <a:rPr lang="en-US"/>
              <a:pPr/>
              <a:t>39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1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718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75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5C88CB-DBF1-4E58-BF78-0D19DFB84F0B}" type="slidenum">
              <a:rPr lang="en-US"/>
              <a:pPr/>
              <a:t>4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8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339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99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E64AB-DBCF-4AD1-B82B-8F3556B2393D}" type="slidenum">
              <a:rPr lang="en-US"/>
              <a:pPr/>
              <a:t>40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1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23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953781-1793-4608-BE6B-853DEBD667DA}" type="slidenum">
              <a:rPr lang="en-US"/>
              <a:pPr/>
              <a:t>41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1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923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472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719A3-3111-481C-A4EB-9ED32BAECE3E}" type="slidenum">
              <a:rPr lang="en-US"/>
              <a:pPr/>
              <a:t>42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2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192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28E45C-3879-498F-9528-FBBCA7C4AF84}" type="slidenum">
              <a:rPr lang="en-US"/>
              <a:pPr/>
              <a:t>43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2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128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14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A1FA40-B457-4627-B5E6-6FBE35972A61}" type="slidenum">
              <a:rPr lang="en-US"/>
              <a:pPr/>
              <a:t>44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2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230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590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8B3FC2-CBC7-4F2F-92AF-522AE93BC99F}" type="slidenum">
              <a:rPr lang="en-US"/>
              <a:pPr/>
              <a:t>45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2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333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710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D017A9-046A-4729-8DF8-9EB6EC93CFF6}" type="slidenum">
              <a:rPr lang="en-US"/>
              <a:pPr/>
              <a:t>46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2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751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BB610-14C6-43B1-B7E8-956999EB67F6}" type="slidenum">
              <a:rPr lang="en-US"/>
              <a:pPr/>
              <a:t>47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2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398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D04DE8-E9EB-4E62-B7B0-FF1904C83490}" type="slidenum">
              <a:rPr lang="en-US"/>
              <a:pPr/>
              <a:t>48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2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0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470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41B375-7048-4BCA-9B08-487DC7F72B3B}" type="slidenum">
              <a:rPr lang="en-US"/>
              <a:pPr/>
              <a:t>49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37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46DF6E-B58B-41AB-9DDF-AE5993B421DA}" type="slidenum">
              <a:rPr lang="en-US"/>
              <a:pPr/>
              <a:t>5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8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28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D4B0E9-A929-46F7-B27F-68653B560388}" type="slidenum">
              <a:rPr lang="en-US"/>
              <a:pPr/>
              <a:t>6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8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4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55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EAA853-2C6D-47D0-9DE2-8E5D627C40B3}" type="slidenum">
              <a:rPr lang="en-US"/>
              <a:pPr/>
              <a:t>7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8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3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FAC902-EC35-45E0-8055-98AA36C27FCB}" type="slidenum">
              <a:rPr lang="en-US"/>
              <a:pPr/>
              <a:t>8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8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51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0D393-2725-4724-B7BF-D033F1F52A7E}" type="slidenum">
              <a:rPr lang="en-US"/>
              <a:pPr/>
              <a:t>9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8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851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61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487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fld id="{4DC20157-B66B-4F8C-88CD-27151E2F0D3A}" type="slidenum">
              <a:rPr lang="en-US" sz="1800" smtClean="0"/>
              <a:pPr algn="l"/>
              <a:t>‹#›</a:t>
            </a:fld>
            <a:endParaRPr lang="en-US" sz="1800" dirty="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endParaRPr lang="en-US" sz="2400" b="0">
              <a:latin typeface="Times New Roman" pitchFamily="18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3322638" y="6643688"/>
            <a:ext cx="2520242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800" b="0" i="1" dirty="0"/>
              <a:t>Copyright © 2010 M. E. Kabay.  All rights reserved.</a:t>
            </a:r>
          </a:p>
        </p:txBody>
      </p:sp>
      <p:pic>
        <p:nvPicPr>
          <p:cNvPr id="889864" name="Picture 8" descr="NWU_2c_stacked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77200" y="0"/>
            <a:ext cx="1066800" cy="9318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sc.nasa.gov/history/jsc40/gallery/lores/S65-42424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inyurl.com/22ek8q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d-thelen.org/1401Project/1403PaperMovementRGOct05-.jpg" TargetMode="External"/><Relationship Id="rId4" Type="http://schemas.openxmlformats.org/officeDocument/2006/relationships/image" Target="../media/image3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rmulasoft.com/img/afcmain.pn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ribridge.com/" TargetMode="External"/><Relationship Id="rId4" Type="http://schemas.openxmlformats.org/officeDocument/2006/relationships/image" Target="../media/image5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bridge.com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emf"/><Relationship Id="rId4" Type="http://schemas.openxmlformats.org/officeDocument/2006/relationships/oleObject" Target="../embeddings/oleObject2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tribridge.com/" TargetMode="External"/><Relationship Id="rId4" Type="http://schemas.openxmlformats.org/officeDocument/2006/relationships/image" Target="../media/image5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tribridge.com/" TargetMode="External"/><Relationship Id="rId4" Type="http://schemas.openxmlformats.org/officeDocument/2006/relationships/image" Target="../media/image55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429000"/>
          </a:xfrm>
        </p:spPr>
        <p:txBody>
          <a:bodyPr/>
          <a:lstStyle/>
          <a:p>
            <a:pPr algn="ctr"/>
            <a:r>
              <a:rPr lang="en-US" sz="8000" dirty="0"/>
              <a:t>Auditing </a:t>
            </a:r>
            <a:br>
              <a:rPr lang="en-US" sz="8000" dirty="0"/>
            </a:br>
            <a:r>
              <a:rPr lang="en-US" sz="8000" dirty="0"/>
              <a:t>Computer Security</a:t>
            </a:r>
          </a:p>
        </p:txBody>
      </p:sp>
      <p:sp>
        <p:nvSpPr>
          <p:cNvPr id="6170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0" y="3581400"/>
            <a:ext cx="9144000" cy="3048000"/>
          </a:xfrm>
          <a:noFill/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200" dirty="0"/>
              <a:t>Supplement to CSH5 Chapter 54</a:t>
            </a:r>
          </a:p>
          <a:p>
            <a:pPr algn="ctr">
              <a:buFont typeface="Wingdings" pitchFamily="2" charset="2"/>
              <a:buNone/>
            </a:pPr>
            <a:r>
              <a:rPr lang="en-US" sz="3200" dirty="0"/>
              <a:t>“Security Audits, Standards and Inspections”</a:t>
            </a:r>
          </a:p>
          <a:p>
            <a:pPr algn="ctr">
              <a:buFont typeface="Wingdings" pitchFamily="2" charset="2"/>
              <a:buNone/>
            </a:pPr>
            <a:r>
              <a:rPr lang="en-US" sz="2000" dirty="0"/>
              <a:t>Notes by M. E. Kabay, PhD, CISSP-ISSMP</a:t>
            </a:r>
          </a:p>
          <a:p>
            <a:pPr algn="ctr">
              <a:buFont typeface="Wingdings" pitchFamily="2" charset="2"/>
              <a:buNone/>
            </a:pPr>
            <a:r>
              <a:rPr lang="en-US" sz="2000" dirty="0"/>
              <a:t>Assoc Prof Information Assurance</a:t>
            </a:r>
          </a:p>
          <a:p>
            <a:pPr algn="ctr">
              <a:buFont typeface="Wingdings" pitchFamily="2" charset="2"/>
              <a:buNone/>
            </a:pPr>
            <a:r>
              <a:rPr lang="en-US" sz="2000" dirty="0"/>
              <a:t>School of Business &amp; Management</a:t>
            </a:r>
          </a:p>
          <a:p>
            <a:pPr algn="ctr">
              <a:buFont typeface="Wingdings" pitchFamily="2" charset="2"/>
              <a:buNone/>
            </a:pPr>
            <a:r>
              <a:rPr lang="en-US" sz="2000" dirty="0"/>
              <a:t>Norwich University</a:t>
            </a:r>
          </a:p>
          <a:p>
            <a:pPr algn="ctr">
              <a:buFont typeface="Wingdings" pitchFamily="2" charset="2"/>
              <a:buNone/>
            </a:pPr>
            <a:endParaRPr lang="en-US" sz="2000" dirty="0"/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Scope of Computer Security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Wide range of issues affecting six fundamental aspects of information in </a:t>
            </a:r>
            <a:r>
              <a:rPr lang="en-US" i="1" dirty="0" err="1"/>
              <a:t>Parkerian</a:t>
            </a:r>
            <a:r>
              <a:rPr lang="en-US" i="1" dirty="0"/>
              <a:t> </a:t>
            </a:r>
            <a:r>
              <a:rPr lang="en-US" i="1" dirty="0" err="1"/>
              <a:t>Hexad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Confidentiality</a:t>
            </a:r>
          </a:p>
          <a:p>
            <a:pPr lvl="1"/>
            <a:r>
              <a:rPr lang="en-US" dirty="0"/>
              <a:t>Control or possession</a:t>
            </a:r>
          </a:p>
          <a:p>
            <a:pPr lvl="1"/>
            <a:r>
              <a:rPr lang="en-US" dirty="0"/>
              <a:t>Integrity</a:t>
            </a:r>
          </a:p>
          <a:p>
            <a:pPr lvl="1"/>
            <a:r>
              <a:rPr lang="en-US" dirty="0"/>
              <a:t>Authenticity</a:t>
            </a:r>
          </a:p>
          <a:p>
            <a:pPr lvl="1"/>
            <a:r>
              <a:rPr lang="en-US" dirty="0"/>
              <a:t>Availability</a:t>
            </a:r>
          </a:p>
          <a:p>
            <a:pPr lvl="1"/>
            <a:r>
              <a:rPr lang="en-US" dirty="0"/>
              <a:t>Utility</a:t>
            </a:r>
          </a:p>
          <a:p>
            <a:r>
              <a:rPr lang="en-US" dirty="0"/>
              <a:t>Many aspects of data processing are interesting to EDP auditors</a:t>
            </a:r>
          </a:p>
        </p:txBody>
      </p:sp>
      <p:grpSp>
        <p:nvGrpSpPr>
          <p:cNvPr id="985103" name="Group 15"/>
          <p:cNvGrpSpPr>
            <a:grpSpLocks noChangeAspect="1"/>
          </p:cNvGrpSpPr>
          <p:nvPr/>
        </p:nvGrpSpPr>
        <p:grpSpPr bwMode="auto">
          <a:xfrm>
            <a:off x="5943600" y="2438403"/>
            <a:ext cx="2579688" cy="3048001"/>
            <a:chOff x="4512" y="2784"/>
            <a:chExt cx="1056" cy="1248"/>
          </a:xfrm>
        </p:grpSpPr>
        <p:sp>
          <p:nvSpPr>
            <p:cNvPr id="985101" name="AutoShape 13"/>
            <p:cNvSpPr>
              <a:spLocks noChangeAspect="1" noChangeArrowheads="1"/>
            </p:cNvSpPr>
            <p:nvPr/>
          </p:nvSpPr>
          <p:spPr bwMode="auto">
            <a:xfrm flipV="1">
              <a:off x="4512" y="3072"/>
              <a:ext cx="1056" cy="96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102" name="AutoShape 14"/>
            <p:cNvSpPr>
              <a:spLocks noChangeAspect="1" noChangeArrowheads="1"/>
            </p:cNvSpPr>
            <p:nvPr/>
          </p:nvSpPr>
          <p:spPr bwMode="auto">
            <a:xfrm>
              <a:off x="4512" y="2784"/>
              <a:ext cx="1056" cy="96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Security Audits vs Security Assessments</a:t>
            </a: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Distinction often made between </a:t>
            </a:r>
            <a:r>
              <a:rPr lang="en-US" i="1"/>
              <a:t>audit</a:t>
            </a:r>
            <a:r>
              <a:rPr lang="en-US"/>
              <a:t> and </a:t>
            </a:r>
            <a:r>
              <a:rPr lang="en-US" i="1"/>
              <a:t>assessment</a:t>
            </a:r>
            <a:endParaRPr lang="en-US"/>
          </a:p>
          <a:p>
            <a:r>
              <a:rPr lang="en-US"/>
              <a:t>Audit determines compliance with stated policies</a:t>
            </a:r>
          </a:p>
          <a:p>
            <a:r>
              <a:rPr lang="en-US"/>
              <a:t>Assessment can go beyond policies and assess compliance with industry standards</a:t>
            </a:r>
          </a:p>
          <a:p>
            <a:pPr lvl="1"/>
            <a:r>
              <a:rPr lang="en-US" i="1"/>
              <a:t>Best practices</a:t>
            </a:r>
          </a:p>
          <a:p>
            <a:pPr lvl="1"/>
            <a:r>
              <a:rPr lang="en-US"/>
              <a:t>Formal standards such as ISO17799</a:t>
            </a:r>
          </a:p>
          <a:p>
            <a:pPr lvl="1"/>
            <a:r>
              <a:rPr lang="en-US"/>
              <a:t>Consultant’s own experience and judgement</a:t>
            </a:r>
          </a:p>
        </p:txBody>
      </p:sp>
      <p:pic>
        <p:nvPicPr>
          <p:cNvPr id="1063940" name="Picture 4" descr="SCII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295400"/>
            <a:ext cx="1306513" cy="1125538"/>
          </a:xfrm>
          <a:prstGeom prst="rect">
            <a:avLst/>
          </a:prstGeom>
          <a:noFill/>
        </p:spPr>
      </p:pic>
      <p:pic>
        <p:nvPicPr>
          <p:cNvPr id="1063941" name="Picture 5" descr="SCII0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4724400"/>
            <a:ext cx="1462088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Psychological Aspects of Audits and Assessments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391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Auditors can be viewed as threats</a:t>
            </a:r>
          </a:p>
          <a:p>
            <a:pPr lvl="1">
              <a:lnSpc>
                <a:spcPct val="80000"/>
              </a:lnSpc>
            </a:pPr>
            <a:r>
              <a:rPr lang="en-US"/>
              <a:t>Staff may perceive audit </a:t>
            </a:r>
            <a:br>
              <a:rPr lang="en-US"/>
            </a:br>
            <a:r>
              <a:rPr lang="en-US"/>
              <a:t>as blame game</a:t>
            </a:r>
          </a:p>
          <a:p>
            <a:pPr lvl="1">
              <a:lnSpc>
                <a:spcPct val="80000"/>
              </a:lnSpc>
            </a:pPr>
            <a:r>
              <a:rPr lang="en-US"/>
              <a:t>“Failure” of audit leads </a:t>
            </a:r>
            <a:br>
              <a:rPr lang="en-US"/>
            </a:br>
            <a:r>
              <a:rPr lang="en-US"/>
              <a:t>to punishment</a:t>
            </a:r>
          </a:p>
          <a:p>
            <a:pPr lvl="1">
              <a:lnSpc>
                <a:spcPct val="80000"/>
              </a:lnSpc>
            </a:pPr>
            <a:r>
              <a:rPr lang="en-US"/>
              <a:t>Auditors are “the enemy” or “spies”</a:t>
            </a:r>
          </a:p>
          <a:p>
            <a:pPr>
              <a:lnSpc>
                <a:spcPct val="80000"/>
              </a:lnSpc>
            </a:pPr>
            <a:r>
              <a:rPr lang="en-US"/>
              <a:t>Work to defuse negative </a:t>
            </a:r>
            <a:br>
              <a:rPr lang="en-US"/>
            </a:br>
            <a:r>
              <a:rPr lang="en-US"/>
              <a:t>feelings</a:t>
            </a:r>
          </a:p>
          <a:p>
            <a:pPr lvl="1">
              <a:lnSpc>
                <a:spcPct val="80000"/>
              </a:lnSpc>
            </a:pPr>
            <a:r>
              <a:rPr lang="en-US"/>
              <a:t>Meet staff at start of audit</a:t>
            </a:r>
          </a:p>
          <a:p>
            <a:pPr lvl="1">
              <a:lnSpc>
                <a:spcPct val="80000"/>
              </a:lnSpc>
            </a:pPr>
            <a:r>
              <a:rPr lang="en-US"/>
              <a:t>Encourage cooperation</a:t>
            </a:r>
          </a:p>
          <a:p>
            <a:pPr lvl="1">
              <a:lnSpc>
                <a:spcPct val="80000"/>
              </a:lnSpc>
            </a:pPr>
            <a:r>
              <a:rPr lang="en-US"/>
              <a:t>Part of continuous process improvement</a:t>
            </a:r>
          </a:p>
          <a:p>
            <a:pPr lvl="1">
              <a:lnSpc>
                <a:spcPct val="80000"/>
              </a:lnSpc>
            </a:pPr>
            <a:r>
              <a:rPr lang="en-US"/>
              <a:t>Not intended to blame or punish individuals</a:t>
            </a:r>
          </a:p>
          <a:p>
            <a:pPr lvl="1">
              <a:lnSpc>
                <a:spcPct val="80000"/>
              </a:lnSpc>
            </a:pPr>
            <a:r>
              <a:rPr lang="en-US"/>
              <a:t>Everyone can suggest and benefit by improvements</a:t>
            </a:r>
          </a:p>
        </p:txBody>
      </p:sp>
      <p:pic>
        <p:nvPicPr>
          <p:cNvPr id="10659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062163"/>
            <a:ext cx="3810000" cy="27320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EDP System Controls</a:t>
            </a:r>
          </a:p>
        </p:txBody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Apply controls to two spheres</a:t>
            </a:r>
          </a:p>
          <a:p>
            <a:pPr lvl="1"/>
            <a:r>
              <a:rPr lang="en-US"/>
              <a:t>Overall EDP Controls</a:t>
            </a:r>
          </a:p>
          <a:p>
            <a:pPr lvl="1"/>
            <a:r>
              <a:rPr lang="en-US"/>
              <a:t>Individual Application Controls</a:t>
            </a:r>
          </a:p>
          <a:p>
            <a:r>
              <a:rPr lang="en-US"/>
              <a:t>Focus on 3 types of controls</a:t>
            </a:r>
          </a:p>
          <a:p>
            <a:pPr lvl="1"/>
            <a:r>
              <a:rPr lang="en-US"/>
              <a:t>Preventive</a:t>
            </a:r>
          </a:p>
          <a:p>
            <a:pPr lvl="1"/>
            <a:r>
              <a:rPr lang="en-US"/>
              <a:t>Detective</a:t>
            </a:r>
          </a:p>
          <a:p>
            <a:pPr lvl="1"/>
            <a:r>
              <a:rPr lang="en-US"/>
              <a:t>Corrective</a:t>
            </a:r>
          </a:p>
          <a:p>
            <a:r>
              <a:rPr lang="en-US"/>
              <a:t>Distinguish between types of controls</a:t>
            </a:r>
          </a:p>
          <a:p>
            <a:pPr lvl="1"/>
            <a:r>
              <a:rPr lang="en-US"/>
              <a:t>Discretionary</a:t>
            </a:r>
          </a:p>
          <a:p>
            <a:pPr lvl="1"/>
            <a:r>
              <a:rPr lang="en-US"/>
              <a:t>Mandatory</a:t>
            </a:r>
          </a:p>
        </p:txBody>
      </p:sp>
      <p:pic>
        <p:nvPicPr>
          <p:cNvPr id="976900" name="Picture 4" descr="HEGC006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6100" y="4891088"/>
            <a:ext cx="2133600" cy="1716087"/>
          </a:xfrm>
          <a:prstGeom prst="rect">
            <a:avLst/>
          </a:prstGeom>
          <a:noFill/>
        </p:spPr>
      </p:pic>
      <p:pic>
        <p:nvPicPr>
          <p:cNvPr id="976901" name="Picture 5" descr="pe07264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7850" y="3124200"/>
            <a:ext cx="2216150" cy="1781175"/>
          </a:xfrm>
          <a:prstGeom prst="rect">
            <a:avLst/>
          </a:prstGeom>
          <a:noFill/>
        </p:spPr>
      </p:pic>
      <p:pic>
        <p:nvPicPr>
          <p:cNvPr id="976902" name="Picture 6" descr="SMAS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1295400"/>
            <a:ext cx="1676400" cy="1662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Overall EDP Controls</a:t>
            </a:r>
          </a:p>
        </p:txBody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162800" cy="4648200"/>
          </a:xfrm>
        </p:spPr>
        <p:txBody>
          <a:bodyPr/>
          <a:lstStyle/>
          <a:p>
            <a:r>
              <a:rPr lang="en-US"/>
              <a:t>Separation of Duties</a:t>
            </a:r>
          </a:p>
          <a:p>
            <a:r>
              <a:rPr lang="en-US"/>
              <a:t>System Development Controls</a:t>
            </a:r>
          </a:p>
          <a:p>
            <a:r>
              <a:rPr lang="en-US"/>
              <a:t>Operations Controls</a:t>
            </a:r>
          </a:p>
          <a:p>
            <a:r>
              <a:rPr lang="en-US"/>
              <a:t>Change Control</a:t>
            </a:r>
          </a:p>
          <a:p>
            <a:r>
              <a:rPr lang="en-US"/>
              <a:t>Quality Assurance</a:t>
            </a:r>
          </a:p>
          <a:p>
            <a:r>
              <a:rPr lang="en-US"/>
              <a:t>Telecommunications</a:t>
            </a:r>
          </a:p>
          <a:p>
            <a:r>
              <a:rPr lang="en-US"/>
              <a:t>Program Libraries</a:t>
            </a:r>
          </a:p>
          <a:p>
            <a:r>
              <a:rPr lang="en-US"/>
              <a:t>Data Libraries</a:t>
            </a:r>
          </a:p>
          <a:p>
            <a:r>
              <a:rPr lang="en-US"/>
              <a:t>Hardware &amp; Software Systems</a:t>
            </a:r>
          </a:p>
        </p:txBody>
      </p:sp>
      <p:pic>
        <p:nvPicPr>
          <p:cNvPr id="989188" name="Picture 4" descr="MISY00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447800"/>
            <a:ext cx="3843338" cy="4435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Separation of Duties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1066800"/>
            <a:ext cx="6248400" cy="2362200"/>
          </a:xfrm>
        </p:spPr>
        <p:txBody>
          <a:bodyPr/>
          <a:lstStyle/>
          <a:p>
            <a:r>
              <a:rPr lang="en-US" sz="2100"/>
              <a:t>Make crime more difficult by requiring collusion</a:t>
            </a:r>
          </a:p>
          <a:p>
            <a:r>
              <a:rPr lang="en-US" sz="2100"/>
              <a:t>Restrict computer-room access</a:t>
            </a:r>
          </a:p>
          <a:p>
            <a:r>
              <a:rPr lang="en-US" sz="2100"/>
              <a:t>Supervise visitors at all times</a:t>
            </a:r>
          </a:p>
          <a:p>
            <a:r>
              <a:rPr lang="en-US" sz="2100"/>
              <a:t>Restrict program &amp; file access on need-to-know basis</a:t>
            </a:r>
          </a:p>
        </p:txBody>
      </p:sp>
      <p:pic>
        <p:nvPicPr>
          <p:cNvPr id="1039364" name="Picture 4" descr="EXECUTI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2590800" cy="2335213"/>
          </a:xfrm>
          <a:prstGeom prst="rect">
            <a:avLst/>
          </a:prstGeom>
          <a:noFill/>
        </p:spPr>
      </p:pic>
      <p:pic>
        <p:nvPicPr>
          <p:cNvPr id="1039365" name="Picture 5" descr="B_WOMAN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6838" y="3429000"/>
            <a:ext cx="2697162" cy="3429000"/>
          </a:xfrm>
          <a:prstGeom prst="rect">
            <a:avLst/>
          </a:prstGeom>
          <a:noFill/>
        </p:spPr>
      </p:pic>
      <p:sp>
        <p:nvSpPr>
          <p:cNvPr id="1039366" name="Rectangle 6"/>
          <p:cNvSpPr>
            <a:spLocks noChangeArrowheads="1"/>
          </p:cNvSpPr>
          <p:nvPr/>
        </p:nvSpPr>
        <p:spPr bwMode="auto">
          <a:xfrm>
            <a:off x="381000" y="3581400"/>
            <a:ext cx="5638800" cy="327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100"/>
              <a:t>Require at least 2 independent approvals for disbursements or operational changes</a:t>
            </a:r>
          </a:p>
          <a:p>
            <a:pPr marL="285750" indent="-285750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100"/>
              <a:t>Segregate program development team from quality assurance personnel and from operations</a:t>
            </a:r>
          </a:p>
          <a:p>
            <a:pPr marL="285750" indent="-285750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100"/>
              <a:t>Assign security responsibilities to separate chain of command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Development Controls</a:t>
            </a:r>
          </a:p>
        </p:txBody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5181600" cy="5334000"/>
          </a:xfrm>
        </p:spPr>
        <p:txBody>
          <a:bodyPr/>
          <a:lstStyle/>
          <a:p>
            <a:r>
              <a:rPr lang="en-US"/>
              <a:t>Use formal system development methodology</a:t>
            </a:r>
          </a:p>
          <a:p>
            <a:r>
              <a:rPr lang="en-US"/>
              <a:t>Maintain proper documentation throughout system development</a:t>
            </a:r>
          </a:p>
          <a:p>
            <a:r>
              <a:rPr lang="en-US"/>
              <a:t>Integrate quality assurance throughout SDLC</a:t>
            </a:r>
          </a:p>
          <a:p>
            <a:r>
              <a:rPr lang="en-US"/>
              <a:t>Integrate security engineering throughout</a:t>
            </a:r>
          </a:p>
          <a:p>
            <a:r>
              <a:rPr lang="en-US"/>
              <a:t>Establish rigorous controls for maintenance (change management)</a:t>
            </a:r>
          </a:p>
          <a:p>
            <a:r>
              <a:rPr lang="en-US"/>
              <a:t>Establish documented operational procedures</a:t>
            </a:r>
          </a:p>
        </p:txBody>
      </p:sp>
      <p:pic>
        <p:nvPicPr>
          <p:cNvPr id="1038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676400"/>
            <a:ext cx="3779837" cy="472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Operations Controls</a:t>
            </a:r>
          </a:p>
        </p:txBody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Involve operations in SDLC from start</a:t>
            </a:r>
          </a:p>
          <a:p>
            <a:pPr>
              <a:lnSpc>
                <a:spcPct val="80000"/>
              </a:lnSpc>
            </a:pPr>
            <a:r>
              <a:rPr lang="en-US"/>
              <a:t>Develop and document SOP (standard operating procedures)</a:t>
            </a:r>
          </a:p>
          <a:p>
            <a:pPr>
              <a:lnSpc>
                <a:spcPct val="80000"/>
              </a:lnSpc>
            </a:pPr>
            <a:r>
              <a:rPr lang="en-US"/>
              <a:t>Verify adherence to SOP</a:t>
            </a:r>
          </a:p>
          <a:p>
            <a:pPr>
              <a:lnSpc>
                <a:spcPct val="80000"/>
              </a:lnSpc>
            </a:pPr>
            <a:r>
              <a:rPr lang="en-US"/>
              <a:t>Keep logs showing all </a:t>
            </a:r>
            <a:br>
              <a:rPr lang="en-US"/>
            </a:br>
            <a:r>
              <a:rPr lang="en-US"/>
              <a:t>exceptional conditions</a:t>
            </a:r>
          </a:p>
          <a:p>
            <a:pPr>
              <a:lnSpc>
                <a:spcPct val="80000"/>
              </a:lnSpc>
            </a:pPr>
            <a:r>
              <a:rPr lang="en-US"/>
              <a:t>Verify logs for </a:t>
            </a:r>
            <a:br>
              <a:rPr lang="en-US"/>
            </a:br>
            <a:r>
              <a:rPr lang="en-US"/>
              <a:t>completeness and accuracy</a:t>
            </a:r>
          </a:p>
          <a:p>
            <a:pPr>
              <a:lnSpc>
                <a:spcPct val="80000"/>
              </a:lnSpc>
            </a:pPr>
            <a:r>
              <a:rPr lang="en-US"/>
              <a:t>Require all production </a:t>
            </a:r>
            <a:br>
              <a:rPr lang="en-US"/>
            </a:br>
            <a:r>
              <a:rPr lang="en-US"/>
              <a:t>code to pass quality </a:t>
            </a:r>
            <a:br>
              <a:rPr lang="en-US"/>
            </a:br>
            <a:r>
              <a:rPr lang="en-US"/>
              <a:t>assurance (QA) procedures</a:t>
            </a:r>
            <a:br>
              <a:rPr lang="en-US"/>
            </a:br>
            <a:r>
              <a:rPr lang="en-US"/>
              <a:t> before implementation</a:t>
            </a:r>
          </a:p>
          <a:p>
            <a:pPr>
              <a:lnSpc>
                <a:spcPct val="80000"/>
              </a:lnSpc>
            </a:pPr>
            <a:r>
              <a:rPr lang="en-US"/>
              <a:t>Proper management of all data media</a:t>
            </a:r>
          </a:p>
          <a:p>
            <a:pPr>
              <a:lnSpc>
                <a:spcPct val="80000"/>
              </a:lnSpc>
            </a:pPr>
            <a:r>
              <a:rPr lang="en-US"/>
              <a:t>Contribute to BCP and DRP (Business Continuity and Disaster Recovery Planning)</a:t>
            </a:r>
          </a:p>
        </p:txBody>
      </p:sp>
      <p:pic>
        <p:nvPicPr>
          <p:cNvPr id="1042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58975"/>
            <a:ext cx="4267200" cy="294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42437" name="Text Box 5"/>
          <p:cNvSpPr txBox="1">
            <a:spLocks noChangeArrowheads="1"/>
          </p:cNvSpPr>
          <p:nvPr/>
        </p:nvSpPr>
        <p:spPr bwMode="auto">
          <a:xfrm>
            <a:off x="5053013" y="4876800"/>
            <a:ext cx="4090987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Arial Narrow" pitchFamily="34" charset="0"/>
                <a:hlinkClick r:id="rId4"/>
              </a:rPr>
              <a:t>http://www.jsc.nasa.gov/history/jsc40/gallery/lores/S65-42424.jpg</a:t>
            </a:r>
            <a:r>
              <a:rPr lang="en-US" sz="120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Control</a:t>
            </a:r>
          </a:p>
        </p:txBody>
      </p:sp>
      <p:sp>
        <p:nvSpPr>
          <p:cNvPr id="103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Written authorization from users and programming management</a:t>
            </a:r>
          </a:p>
          <a:p>
            <a:r>
              <a:rPr lang="en-US"/>
              <a:t>Document all changes</a:t>
            </a:r>
          </a:p>
          <a:p>
            <a:r>
              <a:rPr lang="en-US"/>
              <a:t>Document all regression testing</a:t>
            </a:r>
          </a:p>
          <a:p>
            <a:r>
              <a:rPr lang="en-US"/>
              <a:t>Complete and up-to-date revisions of all user and operational documentation</a:t>
            </a:r>
          </a:p>
        </p:txBody>
      </p:sp>
      <p:grpSp>
        <p:nvGrpSpPr>
          <p:cNvPr id="1037318" name="Group 6"/>
          <p:cNvGrpSpPr>
            <a:grpSpLocks/>
          </p:cNvGrpSpPr>
          <p:nvPr/>
        </p:nvGrpSpPr>
        <p:grpSpPr bwMode="auto">
          <a:xfrm>
            <a:off x="5330825" y="4140200"/>
            <a:ext cx="3813175" cy="2717800"/>
            <a:chOff x="3358" y="2608"/>
            <a:chExt cx="2402" cy="1712"/>
          </a:xfrm>
        </p:grpSpPr>
        <p:pic>
          <p:nvPicPr>
            <p:cNvPr id="1037316" name="Picture 4" descr="OBJO00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58" y="2608"/>
              <a:ext cx="2402" cy="1712"/>
            </a:xfrm>
            <a:prstGeom prst="rect">
              <a:avLst/>
            </a:prstGeom>
            <a:noFill/>
          </p:spPr>
        </p:pic>
        <p:pic>
          <p:nvPicPr>
            <p:cNvPr id="1037317" name="Picture 5" descr="OBJO056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56" y="2688"/>
              <a:ext cx="568" cy="71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Quality Assurance</a:t>
            </a:r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Specific people assigned to QA</a:t>
            </a:r>
          </a:p>
          <a:p>
            <a:r>
              <a:rPr lang="en-US"/>
              <a:t>QA part of SDLC at all stages</a:t>
            </a:r>
          </a:p>
          <a:p>
            <a:r>
              <a:rPr lang="en-US"/>
              <a:t>QA collaborate with operations</a:t>
            </a:r>
          </a:p>
        </p:txBody>
      </p:sp>
      <p:pic>
        <p:nvPicPr>
          <p:cNvPr id="1057797" name="Picture 5" descr="j02971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276600"/>
            <a:ext cx="3810000" cy="3295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5867400" cy="5181600"/>
          </a:xfrm>
        </p:spPr>
        <p:txBody>
          <a:bodyPr/>
          <a:lstStyle/>
          <a:p>
            <a:r>
              <a:rPr lang="en-US" sz="2800" dirty="0"/>
              <a:t>Introduction to Auditing</a:t>
            </a:r>
          </a:p>
          <a:p>
            <a:r>
              <a:rPr lang="en-US" sz="2800" dirty="0"/>
              <a:t>EDP System Controls</a:t>
            </a:r>
          </a:p>
          <a:p>
            <a:r>
              <a:rPr lang="en-US" sz="2800" dirty="0"/>
              <a:t>Responsibility for Control of EDP</a:t>
            </a:r>
          </a:p>
          <a:p>
            <a:r>
              <a:rPr lang="en-US" sz="2800" dirty="0"/>
              <a:t>Auditing Computer Applications</a:t>
            </a:r>
          </a:p>
          <a:p>
            <a:r>
              <a:rPr lang="en-US" sz="2800" dirty="0"/>
              <a:t>Reporting Audit Results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906245" name="Picture 5" descr="server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143000"/>
            <a:ext cx="2590800" cy="5715000"/>
          </a:xfrm>
          <a:prstGeom prst="rect">
            <a:avLst/>
          </a:prstGeom>
          <a:noFill/>
        </p:spPr>
      </p:pic>
      <p:pic>
        <p:nvPicPr>
          <p:cNvPr id="906244" name="Picture 4" descr="MISY00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572000"/>
            <a:ext cx="1447800" cy="1158875"/>
          </a:xfrm>
          <a:prstGeom prst="rect">
            <a:avLst/>
          </a:prstGeom>
          <a:noFill/>
        </p:spPr>
      </p:pic>
      <p:grpSp>
        <p:nvGrpSpPr>
          <p:cNvPr id="906248" name="Group 8"/>
          <p:cNvGrpSpPr>
            <a:grpSpLocks/>
          </p:cNvGrpSpPr>
          <p:nvPr/>
        </p:nvGrpSpPr>
        <p:grpSpPr bwMode="auto">
          <a:xfrm>
            <a:off x="6553200" y="1143000"/>
            <a:ext cx="2590800" cy="5715000"/>
            <a:chOff x="4128" y="720"/>
            <a:chExt cx="1632" cy="3600"/>
          </a:xfrm>
        </p:grpSpPr>
        <p:pic>
          <p:nvPicPr>
            <p:cNvPr id="906246" name="Picture 6" descr="server2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8" y="720"/>
              <a:ext cx="1632" cy="3600"/>
            </a:xfrm>
            <a:prstGeom prst="rect">
              <a:avLst/>
            </a:prstGeom>
            <a:noFill/>
          </p:spPr>
        </p:pic>
        <p:pic>
          <p:nvPicPr>
            <p:cNvPr id="906247" name="Picture 7" descr="MISY006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56" y="2880"/>
              <a:ext cx="912" cy="73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Telecommunications</a:t>
            </a:r>
          </a:p>
        </p:txBody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Control access to reduce risks of unauthorized use</a:t>
            </a:r>
          </a:p>
          <a:p>
            <a:pPr lvl="1"/>
            <a:r>
              <a:rPr lang="en-US"/>
              <a:t>Insiders and outsiders</a:t>
            </a:r>
          </a:p>
          <a:p>
            <a:r>
              <a:rPr lang="en-US"/>
              <a:t>Separate production from development networks</a:t>
            </a:r>
          </a:p>
          <a:p>
            <a:r>
              <a:rPr lang="en-US"/>
              <a:t>Use proper I&amp;A methods</a:t>
            </a:r>
          </a:p>
          <a:p>
            <a:r>
              <a:rPr lang="en-US"/>
              <a:t>Encrypt data in flight and at rest</a:t>
            </a:r>
          </a:p>
          <a:p>
            <a:r>
              <a:rPr lang="en-US"/>
              <a:t>Monitor datacomm lines for abnormal events</a:t>
            </a:r>
          </a:p>
          <a:p>
            <a:r>
              <a:rPr lang="en-US"/>
              <a:t>Prevent misuse of corporate resources (piracy etc.)</a:t>
            </a:r>
          </a:p>
          <a:p>
            <a:r>
              <a:rPr lang="en-US"/>
              <a:t>Prevent physical access to network gear</a:t>
            </a:r>
          </a:p>
        </p:txBody>
      </p:sp>
      <p:pic>
        <p:nvPicPr>
          <p:cNvPr id="1050628" name="Picture 4" descr="SATDISH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914400"/>
            <a:ext cx="2438400" cy="2008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and Data Libraries</a:t>
            </a:r>
          </a:p>
        </p:txBody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04900"/>
            <a:ext cx="8610600" cy="1866900"/>
          </a:xfrm>
        </p:spPr>
        <p:txBody>
          <a:bodyPr/>
          <a:lstStyle/>
          <a:p>
            <a:r>
              <a:rPr lang="en-US"/>
              <a:t>Product code to be stored in libraries</a:t>
            </a:r>
          </a:p>
          <a:p>
            <a:pPr lvl="1"/>
            <a:r>
              <a:rPr lang="en-US"/>
              <a:t>Only authorized development personnel to make changes for specific reasons</a:t>
            </a:r>
          </a:p>
          <a:p>
            <a:pPr lvl="1"/>
            <a:r>
              <a:rPr lang="en-US"/>
              <a:t>Only production personnel to use these libraries</a:t>
            </a:r>
          </a:p>
        </p:txBody>
      </p:sp>
      <p:pic>
        <p:nvPicPr>
          <p:cNvPr id="1049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390900"/>
            <a:ext cx="4191000" cy="3143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49605" name="Rectangle 5"/>
          <p:cNvSpPr>
            <a:spLocks noChangeArrowheads="1"/>
          </p:cNvSpPr>
          <p:nvPr/>
        </p:nvSpPr>
        <p:spPr bwMode="auto">
          <a:xfrm>
            <a:off x="228600" y="2743200"/>
            <a:ext cx="4914900" cy="373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/>
              <a:t>Databases restricted</a:t>
            </a:r>
          </a:p>
          <a:p>
            <a:pPr marL="685800" lvl="1" indent="-228600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85000"/>
              <a:buFont typeface="Wingdings" pitchFamily="2" charset="2"/>
              <a:buChar char="q"/>
            </a:pPr>
            <a:r>
              <a:rPr lang="en-US" sz="2400"/>
              <a:t>Access strictly limited by need; e.g., accounting, engineering, personnel…</a:t>
            </a:r>
          </a:p>
          <a:p>
            <a:pPr marL="685800" lvl="1" indent="-228600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85000"/>
              <a:buFont typeface="Wingdings" pitchFamily="2" charset="2"/>
              <a:buChar char="q"/>
            </a:pPr>
            <a:r>
              <a:rPr lang="en-US" sz="2400"/>
              <a:t>Can further protect using selective </a:t>
            </a:r>
            <a:r>
              <a:rPr lang="en-US" sz="2400" i="1"/>
              <a:t>views </a:t>
            </a:r>
            <a:r>
              <a:rPr lang="en-US" sz="2400"/>
              <a:t>of data (only certain rows or columns for specific users)</a:t>
            </a:r>
          </a:p>
          <a:p>
            <a:pPr marL="685800" lvl="1" indent="-228600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85000"/>
              <a:buFont typeface="Wingdings" pitchFamily="2" charset="2"/>
              <a:buChar char="q"/>
            </a:pPr>
            <a:r>
              <a:rPr lang="en-US" sz="2400"/>
              <a:t>May also encrypt specific rows or columns</a:t>
            </a:r>
          </a:p>
        </p:txBody>
      </p:sp>
      <p:sp>
        <p:nvSpPr>
          <p:cNvPr id="1049606" name="Text Box 6"/>
          <p:cNvSpPr txBox="1">
            <a:spLocks noChangeArrowheads="1"/>
          </p:cNvSpPr>
          <p:nvPr/>
        </p:nvSpPr>
        <p:spPr bwMode="auto">
          <a:xfrm>
            <a:off x="5121275" y="6521450"/>
            <a:ext cx="4022725" cy="336550"/>
          </a:xfrm>
          <a:prstGeom prst="rect">
            <a:avLst/>
          </a:prstGeom>
          <a:solidFill>
            <a:srgbClr val="FFCC66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Arial Narrow" pitchFamily="34" charset="0"/>
              </a:rPr>
              <a:t>http://home.intekom.com/rylan/art/alexandria.jpg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 &amp; Software Systems</a:t>
            </a:r>
          </a:p>
        </p:txBody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Access to physical </a:t>
            </a:r>
            <a:br>
              <a:rPr lang="en-US"/>
            </a:br>
            <a:r>
              <a:rPr lang="en-US"/>
              <a:t>computer equipment </a:t>
            </a:r>
            <a:br>
              <a:rPr lang="en-US"/>
            </a:br>
            <a:r>
              <a:rPr lang="en-US"/>
              <a:t>dangerous</a:t>
            </a:r>
          </a:p>
          <a:p>
            <a:r>
              <a:rPr lang="en-US"/>
              <a:t>Operating software must </a:t>
            </a:r>
            <a:br>
              <a:rPr lang="en-US"/>
            </a:br>
            <a:r>
              <a:rPr lang="en-US"/>
              <a:t>be maintained in pristine </a:t>
            </a:r>
            <a:br>
              <a:rPr lang="en-US"/>
            </a:br>
            <a:r>
              <a:rPr lang="en-US"/>
              <a:t>condition</a:t>
            </a:r>
          </a:p>
          <a:p>
            <a:pPr lvl="1"/>
            <a:r>
              <a:rPr lang="en-US" i="1"/>
              <a:t>Known-good software</a:t>
            </a:r>
            <a:r>
              <a:rPr lang="en-US"/>
              <a:t> </a:t>
            </a:r>
            <a:br>
              <a:rPr lang="en-US"/>
            </a:br>
            <a:r>
              <a:rPr lang="en-US"/>
              <a:t>used for reinstallation</a:t>
            </a:r>
          </a:p>
          <a:p>
            <a:r>
              <a:rPr lang="en-US"/>
              <a:t>Reduce risk of downtime</a:t>
            </a:r>
          </a:p>
          <a:p>
            <a:pPr lvl="1"/>
            <a:r>
              <a:rPr lang="en-US"/>
              <a:t>Deliberate attack (sabotage, </a:t>
            </a:r>
            <a:br>
              <a:rPr lang="en-US"/>
            </a:br>
            <a:r>
              <a:rPr lang="en-US"/>
              <a:t>vandalism, extortion)</a:t>
            </a:r>
          </a:p>
          <a:p>
            <a:pPr lvl="1"/>
            <a:r>
              <a:rPr lang="en-US"/>
              <a:t>Accident (oversight, error)</a:t>
            </a:r>
          </a:p>
        </p:txBody>
      </p:sp>
      <p:pic>
        <p:nvPicPr>
          <p:cNvPr id="1047556" name="Picture 4" descr="HP300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914400"/>
            <a:ext cx="3810000" cy="3332163"/>
          </a:xfrm>
          <a:prstGeom prst="rect">
            <a:avLst/>
          </a:prstGeom>
          <a:noFill/>
        </p:spPr>
      </p:pic>
      <p:pic>
        <p:nvPicPr>
          <p:cNvPr id="1047558" name="Picture 6" descr="CDROM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495800"/>
            <a:ext cx="31242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Individual Application Controls</a:t>
            </a:r>
          </a:p>
        </p:txBody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Inputs</a:t>
            </a:r>
          </a:p>
          <a:p>
            <a:r>
              <a:rPr lang="en-US" sz="3600" dirty="0"/>
              <a:t>Processing</a:t>
            </a:r>
          </a:p>
          <a:p>
            <a:r>
              <a:rPr lang="en-US" sz="3600" dirty="0"/>
              <a:t>Output Controls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Inputs</a:t>
            </a:r>
          </a:p>
        </p:txBody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Verify key entry</a:t>
            </a:r>
          </a:p>
          <a:p>
            <a:pPr lvl="1"/>
            <a:r>
              <a:rPr lang="en-US"/>
              <a:t>Check digits</a:t>
            </a:r>
          </a:p>
          <a:p>
            <a:pPr lvl="1"/>
            <a:r>
              <a:rPr lang="en-US"/>
              <a:t>Preprocessing edits</a:t>
            </a:r>
          </a:p>
          <a:p>
            <a:r>
              <a:rPr lang="en-US"/>
              <a:t>Batch controls</a:t>
            </a:r>
          </a:p>
          <a:p>
            <a:r>
              <a:rPr lang="en-US"/>
              <a:t>Master file references</a:t>
            </a:r>
          </a:p>
          <a:p>
            <a:r>
              <a:rPr lang="en-US"/>
              <a:t>Edit programs</a:t>
            </a:r>
          </a:p>
        </p:txBody>
      </p:sp>
      <p:pic>
        <p:nvPicPr>
          <p:cNvPr id="1046532" name="Picture 4" descr="BUGC075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225925"/>
            <a:ext cx="5715000" cy="2632075"/>
          </a:xfrm>
          <a:prstGeom prst="rect">
            <a:avLst/>
          </a:prstGeom>
          <a:noFill/>
        </p:spPr>
      </p:pic>
      <p:pic>
        <p:nvPicPr>
          <p:cNvPr id="1046533" name="Picture 5" descr="ATBUT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371600"/>
            <a:ext cx="3200400" cy="2436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Processing</a:t>
            </a:r>
          </a:p>
        </p:txBody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35814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i="1"/>
              <a:t>Test-decks </a:t>
            </a:r>
            <a:r>
              <a:rPr lang="en-US"/>
              <a:t>with known outputs</a:t>
            </a:r>
          </a:p>
          <a:p>
            <a:pPr>
              <a:lnSpc>
                <a:spcPct val="80000"/>
              </a:lnSpc>
            </a:pPr>
            <a:r>
              <a:rPr lang="en-US" i="1"/>
              <a:t>Batch or total controls</a:t>
            </a:r>
            <a:r>
              <a:rPr lang="en-US"/>
              <a:t> integrated into data stream</a:t>
            </a:r>
          </a:p>
          <a:p>
            <a:pPr>
              <a:lnSpc>
                <a:spcPct val="80000"/>
              </a:lnSpc>
            </a:pPr>
            <a:r>
              <a:rPr lang="en-US" i="1"/>
              <a:t>Cross-footing tests</a:t>
            </a:r>
            <a:r>
              <a:rPr lang="en-US"/>
              <a:t> compare totals for consistency (e.g., sums of rows vs sums of columns)</a:t>
            </a:r>
          </a:p>
          <a:p>
            <a:pPr>
              <a:lnSpc>
                <a:spcPct val="80000"/>
              </a:lnSpc>
            </a:pPr>
            <a:r>
              <a:rPr lang="en-US" i="1"/>
              <a:t>Application reruns</a:t>
            </a:r>
            <a:r>
              <a:rPr lang="en-US"/>
              <a:t> (with automated comparison of results in 1</a:t>
            </a:r>
            <a:r>
              <a:rPr lang="en-US" baseline="30000"/>
              <a:t>st</a:t>
            </a:r>
            <a:r>
              <a:rPr lang="en-US"/>
              <a:t> and 2</a:t>
            </a:r>
            <a:r>
              <a:rPr lang="en-US" baseline="30000"/>
              <a:t>nd</a:t>
            </a:r>
            <a:r>
              <a:rPr lang="en-US"/>
              <a:t> calculations)</a:t>
            </a:r>
          </a:p>
        </p:txBody>
      </p:sp>
      <p:pic>
        <p:nvPicPr>
          <p:cNvPr id="1060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3000"/>
            <a:ext cx="4549775" cy="5029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60869" name="Text Box 5"/>
          <p:cNvSpPr txBox="1">
            <a:spLocks noChangeArrowheads="1"/>
          </p:cNvSpPr>
          <p:nvPr/>
        </p:nvSpPr>
        <p:spPr bwMode="auto">
          <a:xfrm>
            <a:off x="1203325" y="6107113"/>
            <a:ext cx="18415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0870" name="Text Box 6"/>
          <p:cNvSpPr txBox="1">
            <a:spLocks noChangeArrowheads="1"/>
          </p:cNvSpPr>
          <p:nvPr/>
        </p:nvSpPr>
        <p:spPr bwMode="auto">
          <a:xfrm>
            <a:off x="5710238" y="6219825"/>
            <a:ext cx="2195512" cy="336550"/>
          </a:xfrm>
          <a:prstGeom prst="rect">
            <a:avLst/>
          </a:prstGeom>
          <a:solidFill>
            <a:srgbClr val="FFCC66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Arial Narrow" pitchFamily="34" charset="0"/>
                <a:hlinkClick r:id="rId4"/>
              </a:rPr>
              <a:t>http://tinyurl.com/22ek8q</a:t>
            </a:r>
            <a:r>
              <a:rPr lang="en-US" sz="160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Controls</a:t>
            </a:r>
          </a:p>
        </p:txBody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3581400" cy="4648200"/>
          </a:xfrm>
        </p:spPr>
        <p:txBody>
          <a:bodyPr/>
          <a:lstStyle/>
          <a:p>
            <a:r>
              <a:rPr lang="en-US"/>
              <a:t>Verify quality of all output</a:t>
            </a:r>
          </a:p>
          <a:p>
            <a:pPr lvl="1"/>
            <a:r>
              <a:rPr lang="en-US"/>
              <a:t>Files</a:t>
            </a:r>
          </a:p>
          <a:p>
            <a:pPr lvl="1"/>
            <a:r>
              <a:rPr lang="en-US"/>
              <a:t>Tapes</a:t>
            </a:r>
          </a:p>
          <a:p>
            <a:pPr lvl="1"/>
            <a:r>
              <a:rPr lang="en-US"/>
              <a:t>Disks</a:t>
            </a:r>
          </a:p>
          <a:p>
            <a:pPr lvl="1"/>
            <a:r>
              <a:rPr lang="en-US"/>
              <a:t>Paper</a:t>
            </a:r>
          </a:p>
          <a:p>
            <a:r>
              <a:rPr lang="en-US"/>
              <a:t>For users, can be single most important metric of quality and service</a:t>
            </a:r>
          </a:p>
        </p:txBody>
      </p:sp>
      <p:grpSp>
        <p:nvGrpSpPr>
          <p:cNvPr id="1059848" name="Group 8"/>
          <p:cNvGrpSpPr>
            <a:grpSpLocks/>
          </p:cNvGrpSpPr>
          <p:nvPr/>
        </p:nvGrpSpPr>
        <p:grpSpPr bwMode="auto">
          <a:xfrm>
            <a:off x="4572000" y="1219200"/>
            <a:ext cx="4545013" cy="5105400"/>
            <a:chOff x="2897" y="1104"/>
            <a:chExt cx="2863" cy="3216"/>
          </a:xfrm>
        </p:grpSpPr>
        <p:pic>
          <p:nvPicPr>
            <p:cNvPr id="105984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7" y="1104"/>
              <a:ext cx="2863" cy="321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1059844" name="Picture 4" descr="MAGNIF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36" y="1488"/>
              <a:ext cx="1734" cy="1673"/>
            </a:xfrm>
            <a:prstGeom prst="rect">
              <a:avLst/>
            </a:prstGeom>
            <a:noFill/>
          </p:spPr>
        </p:pic>
        <p:sp>
          <p:nvSpPr>
            <p:cNvPr id="1059847" name="Oval 7"/>
            <p:cNvSpPr>
              <a:spLocks noChangeArrowheads="1"/>
            </p:cNvSpPr>
            <p:nvPr/>
          </p:nvSpPr>
          <p:spPr bwMode="auto">
            <a:xfrm>
              <a:off x="3120" y="1728"/>
              <a:ext cx="816" cy="672"/>
            </a:xfrm>
            <a:prstGeom prst="ellipse">
              <a:avLst/>
            </a:prstGeom>
            <a:noFill/>
            <a:ln w="762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9854" name="Group 14"/>
          <p:cNvGrpSpPr>
            <a:grpSpLocks/>
          </p:cNvGrpSpPr>
          <p:nvPr/>
        </p:nvGrpSpPr>
        <p:grpSpPr bwMode="auto">
          <a:xfrm>
            <a:off x="4341813" y="1219200"/>
            <a:ext cx="4843462" cy="5410200"/>
            <a:chOff x="2735" y="768"/>
            <a:chExt cx="3051" cy="3408"/>
          </a:xfrm>
        </p:grpSpPr>
        <p:sp>
          <p:nvSpPr>
            <p:cNvPr id="1059849" name="Text Box 9"/>
            <p:cNvSpPr txBox="1">
              <a:spLocks noChangeArrowheads="1"/>
            </p:cNvSpPr>
            <p:nvPr/>
          </p:nvSpPr>
          <p:spPr bwMode="auto">
            <a:xfrm>
              <a:off x="2735" y="3984"/>
              <a:ext cx="3051" cy="192"/>
            </a:xfrm>
            <a:prstGeom prst="rect">
              <a:avLst/>
            </a:prstGeom>
            <a:solidFill>
              <a:srgbClr val="FFCC66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400">
                  <a:latin typeface="Arial Narrow" pitchFamily="34" charset="0"/>
                  <a:hlinkClick r:id="rId5"/>
                </a:rPr>
                <a:t>http://ed-thelen.org/1401Project/1403PaperMovementRGOct05-.jpg</a:t>
              </a:r>
              <a:r>
                <a:rPr lang="en-US" sz="1400">
                  <a:latin typeface="Arial Narrow" pitchFamily="34" charset="0"/>
                </a:rPr>
                <a:t> </a:t>
              </a:r>
            </a:p>
          </p:txBody>
        </p:sp>
        <p:grpSp>
          <p:nvGrpSpPr>
            <p:cNvPr id="1059850" name="Group 10"/>
            <p:cNvGrpSpPr>
              <a:grpSpLocks/>
            </p:cNvGrpSpPr>
            <p:nvPr/>
          </p:nvGrpSpPr>
          <p:grpSpPr bwMode="auto">
            <a:xfrm>
              <a:off x="2880" y="768"/>
              <a:ext cx="2863" cy="3216"/>
              <a:chOff x="2897" y="1104"/>
              <a:chExt cx="2863" cy="3216"/>
            </a:xfrm>
          </p:grpSpPr>
          <p:pic>
            <p:nvPicPr>
              <p:cNvPr id="1059851" name="Picture 1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97" y="1104"/>
                <a:ext cx="2863" cy="321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  <p:pic>
            <p:nvPicPr>
              <p:cNvPr id="1059852" name="Picture 12" descr="MAGNIF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36" y="1488"/>
                <a:ext cx="1734" cy="1673"/>
              </a:xfrm>
              <a:prstGeom prst="rect">
                <a:avLst/>
              </a:prstGeom>
              <a:noFill/>
            </p:spPr>
          </p:pic>
          <p:sp>
            <p:nvSpPr>
              <p:cNvPr id="1059853" name="Oval 13"/>
              <p:cNvSpPr>
                <a:spLocks noChangeArrowheads="1"/>
              </p:cNvSpPr>
              <p:nvPr/>
            </p:nvSpPr>
            <p:spPr bwMode="auto">
              <a:xfrm>
                <a:off x="3120" y="1728"/>
                <a:ext cx="816" cy="672"/>
              </a:xfrm>
              <a:prstGeom prst="ellipse">
                <a:avLst/>
              </a:prstGeom>
              <a:noFill/>
              <a:ln w="76200">
                <a:solidFill>
                  <a:srgbClr val="CC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Responsibility for Control of EDP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r>
              <a:rPr lang="en-US" sz="2800" dirty="0"/>
              <a:t>Senior Management</a:t>
            </a:r>
          </a:p>
          <a:p>
            <a:r>
              <a:rPr lang="en-US" sz="2800" dirty="0"/>
              <a:t>EDP Management &amp; Staff</a:t>
            </a:r>
          </a:p>
          <a:p>
            <a:r>
              <a:rPr lang="en-US" sz="2800" dirty="0"/>
              <a:t>Auditors</a:t>
            </a:r>
          </a:p>
        </p:txBody>
      </p:sp>
      <p:pic>
        <p:nvPicPr>
          <p:cNvPr id="975876" name="Picture 4" descr="ADMI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143000"/>
            <a:ext cx="3251200" cy="3352800"/>
          </a:xfrm>
          <a:prstGeom prst="rect">
            <a:avLst/>
          </a:prstGeom>
          <a:noFill/>
        </p:spPr>
      </p:pic>
      <p:pic>
        <p:nvPicPr>
          <p:cNvPr id="975877" name="Picture 5" descr="BIZW00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124200"/>
            <a:ext cx="2770188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Senior Management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Create positive attitude towards control and security</a:t>
            </a:r>
          </a:p>
          <a:p>
            <a:r>
              <a:rPr lang="en-US"/>
              <a:t>Establish &amp; communicate policies</a:t>
            </a:r>
          </a:p>
          <a:p>
            <a:r>
              <a:rPr lang="en-US"/>
              <a:t>Provide adequate funding for monitoring and awareness</a:t>
            </a:r>
          </a:p>
          <a:p>
            <a:r>
              <a:rPr lang="en-US"/>
              <a:t>Establish security steering </a:t>
            </a:r>
            <a:br>
              <a:rPr lang="en-US"/>
            </a:br>
            <a:r>
              <a:rPr lang="en-US"/>
              <a:t>group</a:t>
            </a:r>
          </a:p>
        </p:txBody>
      </p:sp>
      <p:pic>
        <p:nvPicPr>
          <p:cNvPr id="992260" name="Picture 4" descr="BUSI098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5338" y="3429000"/>
            <a:ext cx="3268662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EDP Management &amp; Staff</a:t>
            </a:r>
          </a:p>
        </p:txBody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620000" cy="5257800"/>
          </a:xfrm>
        </p:spPr>
        <p:txBody>
          <a:bodyPr/>
          <a:lstStyle/>
          <a:p>
            <a:r>
              <a:rPr lang="en-US"/>
              <a:t>Assign specific person with responsibility and authority for controls; e.g.,</a:t>
            </a:r>
          </a:p>
          <a:p>
            <a:pPr lvl="1"/>
            <a:r>
              <a:rPr lang="en-US"/>
              <a:t>Chief Information Security Officer (CISO)</a:t>
            </a:r>
          </a:p>
          <a:p>
            <a:pPr lvl="1"/>
            <a:r>
              <a:rPr lang="en-US"/>
              <a:t>Information Systems Security Officer (ISSO)</a:t>
            </a:r>
          </a:p>
          <a:p>
            <a:pPr lvl="1"/>
            <a:r>
              <a:rPr lang="en-US"/>
              <a:t>Data Security Manager . . .</a:t>
            </a:r>
          </a:p>
          <a:p>
            <a:r>
              <a:rPr lang="en-US"/>
              <a:t>Define staff functions; e.g.,</a:t>
            </a:r>
          </a:p>
          <a:p>
            <a:pPr lvl="1"/>
            <a:r>
              <a:rPr lang="en-US"/>
              <a:t>Data classification</a:t>
            </a:r>
          </a:p>
          <a:p>
            <a:pPr lvl="1"/>
            <a:r>
              <a:rPr lang="en-US"/>
              <a:t>Risk assessments</a:t>
            </a:r>
          </a:p>
          <a:p>
            <a:pPr lvl="1"/>
            <a:r>
              <a:rPr lang="en-US"/>
              <a:t>Security awareness and </a:t>
            </a:r>
            <a:br>
              <a:rPr lang="en-US"/>
            </a:br>
            <a:r>
              <a:rPr lang="en-US"/>
              <a:t>training</a:t>
            </a:r>
          </a:p>
          <a:p>
            <a:pPr lvl="1"/>
            <a:r>
              <a:rPr lang="en-US"/>
              <a:t>Data collection for cost </a:t>
            </a:r>
            <a:br>
              <a:rPr lang="en-US"/>
            </a:br>
            <a:r>
              <a:rPr lang="en-US"/>
              <a:t>justification. . .</a:t>
            </a:r>
          </a:p>
        </p:txBody>
      </p:sp>
      <p:pic>
        <p:nvPicPr>
          <p:cNvPr id="991236" name="Picture 4" descr="buspot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587750"/>
            <a:ext cx="3352800" cy="3270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to Auditing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Controls</a:t>
            </a:r>
          </a:p>
          <a:p>
            <a:r>
              <a:rPr lang="en-US"/>
              <a:t>Auditors</a:t>
            </a:r>
          </a:p>
          <a:p>
            <a:r>
              <a:rPr lang="en-US"/>
              <a:t>External &amp; Internal Auditors</a:t>
            </a:r>
          </a:p>
          <a:p>
            <a:r>
              <a:rPr lang="en-US"/>
              <a:t>EDP Auditors</a:t>
            </a:r>
          </a:p>
          <a:p>
            <a:r>
              <a:rPr lang="en-US"/>
              <a:t>Scope of Computer Security</a:t>
            </a:r>
          </a:p>
          <a:p>
            <a:r>
              <a:rPr lang="en-US"/>
              <a:t>Security Audits vs Security Assessments</a:t>
            </a:r>
          </a:p>
          <a:p>
            <a:r>
              <a:rPr lang="en-US"/>
              <a:t>Psychological Aspects of Audits and Assessments</a:t>
            </a:r>
          </a:p>
        </p:txBody>
      </p:sp>
      <p:pic>
        <p:nvPicPr>
          <p:cNvPr id="977924" name="Picture 4" descr="CHEKLI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143000"/>
            <a:ext cx="2638425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Auditors</a:t>
            </a:r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Internal auditors should not report to the managers whose systems they audit</a:t>
            </a:r>
          </a:p>
          <a:p>
            <a:pPr lvl="1"/>
            <a:r>
              <a:rPr lang="en-US"/>
              <a:t>Ideally, should have a Director of Internal Audit who reports to the Board of Directors</a:t>
            </a:r>
          </a:p>
          <a:p>
            <a:pPr lvl="1"/>
            <a:r>
              <a:rPr lang="en-US"/>
              <a:t>Same level as other “C” executives (CEO, COO, CFO, CIO, CISO….)</a:t>
            </a:r>
          </a:p>
          <a:p>
            <a:r>
              <a:rPr lang="en-US"/>
              <a:t>Collaborate with colleagues to improve controls and security</a:t>
            </a:r>
          </a:p>
          <a:p>
            <a:r>
              <a:rPr lang="en-US"/>
              <a:t>Non-adversarial stance more effective than punitive attitude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Auditing Computer Applications</a:t>
            </a:r>
          </a:p>
        </p:txBody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4495800" cy="4648200"/>
          </a:xfrm>
        </p:spPr>
        <p:txBody>
          <a:bodyPr/>
          <a:lstStyle/>
          <a:p>
            <a:r>
              <a:rPr lang="en-US"/>
              <a:t>Audit During Development</a:t>
            </a:r>
          </a:p>
          <a:p>
            <a:r>
              <a:rPr lang="en-US"/>
              <a:t>Work Papers</a:t>
            </a:r>
          </a:p>
          <a:p>
            <a:r>
              <a:rPr lang="en-US"/>
              <a:t>Data Audit Programs</a:t>
            </a:r>
          </a:p>
          <a:p>
            <a:r>
              <a:rPr lang="en-US"/>
              <a:t>Source Code Comparison Programs</a:t>
            </a:r>
          </a:p>
          <a:p>
            <a:r>
              <a:rPr lang="en-US"/>
              <a:t>Other File Comparison Programs</a:t>
            </a:r>
          </a:p>
          <a:p>
            <a:r>
              <a:rPr lang="en-US"/>
              <a:t>Computer-Assisted Audit Techniques</a:t>
            </a:r>
          </a:p>
          <a:p>
            <a:r>
              <a:rPr lang="en-US"/>
              <a:t>Special PC Issues</a:t>
            </a:r>
          </a:p>
          <a:p>
            <a:r>
              <a:rPr lang="en-US"/>
              <a:t>Backup &amp; Recovery</a:t>
            </a:r>
          </a:p>
        </p:txBody>
      </p:sp>
      <p:pic>
        <p:nvPicPr>
          <p:cNvPr id="974852" name="Picture 4" descr="buspot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963738"/>
            <a:ext cx="3657600" cy="3294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Audit During Development</a:t>
            </a: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Work closely with Software Quality Assurance (SQA) personnel</a:t>
            </a:r>
          </a:p>
          <a:p>
            <a:r>
              <a:rPr lang="en-US"/>
              <a:t>Strive to identify and help correct flaws before they enter production</a:t>
            </a:r>
          </a:p>
          <a:p>
            <a:r>
              <a:rPr lang="en-US"/>
              <a:t>Cost of correction rises by 10x with every stage of the System Development Life Cycle (SDLC)</a:t>
            </a:r>
          </a:p>
        </p:txBody>
      </p:sp>
      <p:grpSp>
        <p:nvGrpSpPr>
          <p:cNvPr id="1001479" name="Group 7"/>
          <p:cNvGrpSpPr>
            <a:grpSpLocks/>
          </p:cNvGrpSpPr>
          <p:nvPr/>
        </p:nvGrpSpPr>
        <p:grpSpPr bwMode="auto">
          <a:xfrm>
            <a:off x="4419600" y="4191000"/>
            <a:ext cx="4343400" cy="2209800"/>
            <a:chOff x="1968" y="2544"/>
            <a:chExt cx="2736" cy="1392"/>
          </a:xfrm>
        </p:grpSpPr>
        <p:sp>
          <p:nvSpPr>
            <p:cNvPr id="1001476" name="Rectangle 4"/>
            <p:cNvSpPr>
              <a:spLocks noChangeArrowheads="1"/>
            </p:cNvSpPr>
            <p:nvPr/>
          </p:nvSpPr>
          <p:spPr bwMode="auto">
            <a:xfrm>
              <a:off x="1968" y="2544"/>
              <a:ext cx="2736" cy="1392"/>
            </a:xfrm>
            <a:prstGeom prst="rect">
              <a:avLst/>
            </a:prstGeom>
            <a:solidFill>
              <a:srgbClr val="FFCC66"/>
            </a:solidFill>
            <a:ln w="76200" cmpd="tri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1478" name="Freeform 6"/>
            <p:cNvSpPr>
              <a:spLocks/>
            </p:cNvSpPr>
            <p:nvPr/>
          </p:nvSpPr>
          <p:spPr bwMode="auto">
            <a:xfrm>
              <a:off x="1968" y="2736"/>
              <a:ext cx="2736" cy="1056"/>
            </a:xfrm>
            <a:custGeom>
              <a:avLst/>
              <a:gdLst/>
              <a:ahLst/>
              <a:cxnLst>
                <a:cxn ang="0">
                  <a:pos x="0" y="1056"/>
                </a:cxn>
                <a:cxn ang="0">
                  <a:pos x="336" y="1056"/>
                </a:cxn>
                <a:cxn ang="0">
                  <a:pos x="336" y="864"/>
                </a:cxn>
                <a:cxn ang="0">
                  <a:pos x="912" y="864"/>
                </a:cxn>
                <a:cxn ang="0">
                  <a:pos x="912" y="576"/>
                </a:cxn>
                <a:cxn ang="0">
                  <a:pos x="1488" y="576"/>
                </a:cxn>
                <a:cxn ang="0">
                  <a:pos x="1488" y="240"/>
                </a:cxn>
                <a:cxn ang="0">
                  <a:pos x="2064" y="240"/>
                </a:cxn>
                <a:cxn ang="0">
                  <a:pos x="2064" y="0"/>
                </a:cxn>
                <a:cxn ang="0">
                  <a:pos x="2736" y="0"/>
                </a:cxn>
              </a:cxnLst>
              <a:rect l="0" t="0" r="r" b="b"/>
              <a:pathLst>
                <a:path w="2736" h="1056">
                  <a:moveTo>
                    <a:pt x="0" y="1056"/>
                  </a:moveTo>
                  <a:lnTo>
                    <a:pt x="336" y="1056"/>
                  </a:lnTo>
                  <a:lnTo>
                    <a:pt x="336" y="864"/>
                  </a:lnTo>
                  <a:lnTo>
                    <a:pt x="912" y="864"/>
                  </a:lnTo>
                  <a:lnTo>
                    <a:pt x="912" y="576"/>
                  </a:lnTo>
                  <a:lnTo>
                    <a:pt x="1488" y="576"/>
                  </a:lnTo>
                  <a:lnTo>
                    <a:pt x="1488" y="240"/>
                  </a:lnTo>
                  <a:lnTo>
                    <a:pt x="2064" y="240"/>
                  </a:lnTo>
                  <a:lnTo>
                    <a:pt x="2064" y="0"/>
                  </a:lnTo>
                  <a:lnTo>
                    <a:pt x="2736" y="0"/>
                  </a:ln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283" name="Rectangle 307"/>
          <p:cNvSpPr>
            <a:spLocks noChangeArrowheads="1"/>
          </p:cNvSpPr>
          <p:nvPr/>
        </p:nvSpPr>
        <p:spPr bwMode="auto">
          <a:xfrm>
            <a:off x="228600" y="6172200"/>
            <a:ext cx="7620000" cy="381000"/>
          </a:xfrm>
          <a:prstGeom prst="rect">
            <a:avLst/>
          </a:prstGeom>
          <a:solidFill>
            <a:srgbClr val="CC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2978" name="AutoShape 2"/>
          <p:cNvSpPr>
            <a:spLocks noChangeArrowheads="1"/>
          </p:cNvSpPr>
          <p:nvPr/>
        </p:nvSpPr>
        <p:spPr bwMode="auto">
          <a:xfrm>
            <a:off x="2825750" y="2749550"/>
            <a:ext cx="3644900" cy="8255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2979" name="AutoShape 3"/>
          <p:cNvSpPr>
            <a:spLocks noChangeArrowheads="1"/>
          </p:cNvSpPr>
          <p:nvPr/>
        </p:nvSpPr>
        <p:spPr bwMode="auto">
          <a:xfrm>
            <a:off x="3587750" y="4044950"/>
            <a:ext cx="3644900" cy="8255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2980" name="AutoShape 4"/>
          <p:cNvSpPr>
            <a:spLocks noChangeArrowheads="1"/>
          </p:cNvSpPr>
          <p:nvPr/>
        </p:nvSpPr>
        <p:spPr bwMode="auto">
          <a:xfrm>
            <a:off x="4806950" y="5340350"/>
            <a:ext cx="3644900" cy="8255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2981" name="AutoShape 5"/>
          <p:cNvSpPr>
            <a:spLocks noChangeArrowheads="1"/>
          </p:cNvSpPr>
          <p:nvPr/>
        </p:nvSpPr>
        <p:spPr bwMode="auto">
          <a:xfrm>
            <a:off x="2063750" y="1454150"/>
            <a:ext cx="3644900" cy="8255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2982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The System Development Life Cycle (SDLC)</a:t>
            </a:r>
          </a:p>
        </p:txBody>
      </p:sp>
      <p:sp>
        <p:nvSpPr>
          <p:cNvPr id="10229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3581400" cy="533400"/>
          </a:xfrm>
          <a:solidFill>
            <a:schemeClr val="bg1"/>
          </a:solidFill>
          <a:ln/>
        </p:spPr>
        <p:txBody>
          <a:bodyPr lIns="92075" tIns="46038" rIns="92075" bIns="46038"/>
          <a:lstStyle/>
          <a:p>
            <a:pPr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/>
              <a:t>Define Requirements</a:t>
            </a:r>
          </a:p>
        </p:txBody>
      </p:sp>
      <p:sp>
        <p:nvSpPr>
          <p:cNvPr id="1022984" name="Rectangle 8"/>
          <p:cNvSpPr>
            <a:spLocks noChangeArrowheads="1"/>
          </p:cNvSpPr>
          <p:nvPr/>
        </p:nvSpPr>
        <p:spPr bwMode="auto">
          <a:xfrm>
            <a:off x="4124325" y="871538"/>
            <a:ext cx="292735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lnSpc>
                <a:spcPct val="110000"/>
              </a:lnSpc>
            </a:pPr>
            <a:endParaRPr lang="en-US" sz="2400"/>
          </a:p>
          <a:p>
            <a:pPr algn="l">
              <a:lnSpc>
                <a:spcPct val="110000"/>
              </a:lnSpc>
            </a:pPr>
            <a:r>
              <a:rPr lang="en-US" sz="2400"/>
              <a:t>	</a:t>
            </a:r>
          </a:p>
          <a:p>
            <a:pPr algn="l">
              <a:lnSpc>
                <a:spcPct val="110000"/>
              </a:lnSpc>
            </a:pPr>
            <a:r>
              <a:rPr lang="en-US" sz="2400"/>
              <a:t>		</a:t>
            </a:r>
          </a:p>
          <a:p>
            <a:pPr algn="l">
              <a:lnSpc>
                <a:spcPct val="110000"/>
              </a:lnSpc>
            </a:pPr>
            <a:endParaRPr lang="en-US" sz="2400"/>
          </a:p>
          <a:p>
            <a:pPr algn="l">
              <a:lnSpc>
                <a:spcPct val="110000"/>
              </a:lnSpc>
            </a:pPr>
            <a:r>
              <a:rPr lang="en-US" sz="2400"/>
              <a:t>			</a:t>
            </a:r>
          </a:p>
        </p:txBody>
      </p:sp>
      <p:sp>
        <p:nvSpPr>
          <p:cNvPr id="1022985" name="Rectangle 9"/>
          <p:cNvSpPr>
            <a:spLocks noChangeArrowheads="1"/>
          </p:cNvSpPr>
          <p:nvPr/>
        </p:nvSpPr>
        <p:spPr bwMode="auto">
          <a:xfrm>
            <a:off x="2973388" y="2852738"/>
            <a:ext cx="3351212" cy="493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/>
              <a:t>Design Specifications</a:t>
            </a:r>
          </a:p>
        </p:txBody>
      </p:sp>
      <p:sp>
        <p:nvSpPr>
          <p:cNvPr id="1022986" name="Rectangle 10"/>
          <p:cNvSpPr>
            <a:spLocks noChangeArrowheads="1"/>
          </p:cNvSpPr>
          <p:nvPr/>
        </p:nvSpPr>
        <p:spPr bwMode="auto">
          <a:xfrm>
            <a:off x="4175125" y="4175125"/>
            <a:ext cx="23177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400"/>
              <a:t>Code Software</a:t>
            </a:r>
          </a:p>
        </p:txBody>
      </p:sp>
      <p:sp>
        <p:nvSpPr>
          <p:cNvPr id="1022987" name="Rectangle 11"/>
          <p:cNvSpPr>
            <a:spLocks noChangeArrowheads="1"/>
          </p:cNvSpPr>
          <p:nvPr/>
        </p:nvSpPr>
        <p:spPr bwMode="auto">
          <a:xfrm>
            <a:off x="5724525" y="5546725"/>
            <a:ext cx="18097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400"/>
              <a:t>Fix Defects</a:t>
            </a:r>
          </a:p>
        </p:txBody>
      </p:sp>
      <p:sp>
        <p:nvSpPr>
          <p:cNvPr id="1022988" name="Arc 12"/>
          <p:cNvSpPr>
            <a:spLocks/>
          </p:cNvSpPr>
          <p:nvPr/>
        </p:nvSpPr>
        <p:spPr bwMode="auto">
          <a:xfrm>
            <a:off x="1600200" y="3962400"/>
            <a:ext cx="3238500" cy="2590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40736 w 40736"/>
              <a:gd name="T1" fmla="*/ 31618 h 43200"/>
              <a:gd name="T2" fmla="*/ 26731 w 40736"/>
              <a:gd name="T3" fmla="*/ 618 h 43200"/>
              <a:gd name="T4" fmla="*/ 21600 w 40736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736" h="43200" fill="none" extrusionOk="0">
                <a:moveTo>
                  <a:pt x="40736" y="31618"/>
                </a:moveTo>
                <a:cubicBezTo>
                  <a:pt x="37008" y="38738"/>
                  <a:pt x="296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328" y="-1"/>
                  <a:pt x="25051" y="207"/>
                  <a:pt x="26730" y="618"/>
                </a:cubicBezTo>
              </a:path>
              <a:path w="40736" h="43200" stroke="0" extrusionOk="0">
                <a:moveTo>
                  <a:pt x="40736" y="31618"/>
                </a:moveTo>
                <a:cubicBezTo>
                  <a:pt x="37008" y="38738"/>
                  <a:pt x="296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328" y="-1"/>
                  <a:pt x="25051" y="207"/>
                  <a:pt x="26730" y="618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 cap="rnd">
            <a:solidFill>
              <a:schemeClr val="tx1"/>
            </a:solidFill>
            <a:round/>
            <a:headEnd type="none" w="med" len="lg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23276" name="Group 300"/>
          <p:cNvGrpSpPr>
            <a:grpSpLocks/>
          </p:cNvGrpSpPr>
          <p:nvPr/>
        </p:nvGrpSpPr>
        <p:grpSpPr bwMode="auto">
          <a:xfrm>
            <a:off x="5688013" y="1231900"/>
            <a:ext cx="1214437" cy="1293813"/>
            <a:chOff x="3583" y="776"/>
            <a:chExt cx="765" cy="815"/>
          </a:xfrm>
        </p:grpSpPr>
        <p:sp>
          <p:nvSpPr>
            <p:cNvPr id="1022990" name="Rectangle 14"/>
            <p:cNvSpPr>
              <a:spLocks noChangeArrowheads="1"/>
            </p:cNvSpPr>
            <p:nvPr/>
          </p:nvSpPr>
          <p:spPr bwMode="auto">
            <a:xfrm>
              <a:off x="3586" y="877"/>
              <a:ext cx="755" cy="711"/>
            </a:xfrm>
            <a:prstGeom prst="rect">
              <a:avLst/>
            </a:prstGeom>
            <a:solidFill>
              <a:srgbClr val="404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2991" name="Freeform 15"/>
            <p:cNvSpPr>
              <a:spLocks/>
            </p:cNvSpPr>
            <p:nvPr/>
          </p:nvSpPr>
          <p:spPr bwMode="auto">
            <a:xfrm>
              <a:off x="3999" y="913"/>
              <a:ext cx="256" cy="601"/>
            </a:xfrm>
            <a:custGeom>
              <a:avLst/>
              <a:gdLst/>
              <a:ahLst/>
              <a:cxnLst>
                <a:cxn ang="0">
                  <a:pos x="76" y="10"/>
                </a:cxn>
                <a:cxn ang="0">
                  <a:pos x="93" y="28"/>
                </a:cxn>
                <a:cxn ang="0">
                  <a:pos x="109" y="49"/>
                </a:cxn>
                <a:cxn ang="0">
                  <a:pos x="124" y="71"/>
                </a:cxn>
                <a:cxn ang="0">
                  <a:pos x="134" y="96"/>
                </a:cxn>
                <a:cxn ang="0">
                  <a:pos x="142" y="120"/>
                </a:cxn>
                <a:cxn ang="0">
                  <a:pos x="151" y="145"/>
                </a:cxn>
                <a:cxn ang="0">
                  <a:pos x="159" y="169"/>
                </a:cxn>
                <a:cxn ang="0">
                  <a:pos x="165" y="194"/>
                </a:cxn>
                <a:cxn ang="0">
                  <a:pos x="172" y="225"/>
                </a:cxn>
                <a:cxn ang="0">
                  <a:pos x="176" y="249"/>
                </a:cxn>
                <a:cxn ang="0">
                  <a:pos x="182" y="274"/>
                </a:cxn>
                <a:cxn ang="0">
                  <a:pos x="190" y="298"/>
                </a:cxn>
                <a:cxn ang="0">
                  <a:pos x="196" y="325"/>
                </a:cxn>
                <a:cxn ang="0">
                  <a:pos x="202" y="352"/>
                </a:cxn>
                <a:cxn ang="0">
                  <a:pos x="202" y="376"/>
                </a:cxn>
                <a:cxn ang="0">
                  <a:pos x="202" y="401"/>
                </a:cxn>
                <a:cxn ang="0">
                  <a:pos x="209" y="425"/>
                </a:cxn>
                <a:cxn ang="0">
                  <a:pos x="219" y="450"/>
                </a:cxn>
                <a:cxn ang="0">
                  <a:pos x="228" y="477"/>
                </a:cxn>
                <a:cxn ang="0">
                  <a:pos x="228" y="501"/>
                </a:cxn>
                <a:cxn ang="0">
                  <a:pos x="231" y="525"/>
                </a:cxn>
                <a:cxn ang="0">
                  <a:pos x="240" y="550"/>
                </a:cxn>
                <a:cxn ang="0">
                  <a:pos x="242" y="575"/>
                </a:cxn>
                <a:cxn ang="0">
                  <a:pos x="255" y="600"/>
                </a:cxn>
                <a:cxn ang="0">
                  <a:pos x="204" y="585"/>
                </a:cxn>
                <a:cxn ang="0">
                  <a:pos x="186" y="575"/>
                </a:cxn>
                <a:cxn ang="0">
                  <a:pos x="176" y="550"/>
                </a:cxn>
                <a:cxn ang="0">
                  <a:pos x="172" y="525"/>
                </a:cxn>
                <a:cxn ang="0">
                  <a:pos x="170" y="501"/>
                </a:cxn>
                <a:cxn ang="0">
                  <a:pos x="167" y="470"/>
                </a:cxn>
                <a:cxn ang="0">
                  <a:pos x="163" y="444"/>
                </a:cxn>
                <a:cxn ang="0">
                  <a:pos x="159" y="419"/>
                </a:cxn>
                <a:cxn ang="0">
                  <a:pos x="153" y="394"/>
                </a:cxn>
                <a:cxn ang="0">
                  <a:pos x="145" y="370"/>
                </a:cxn>
                <a:cxn ang="0">
                  <a:pos x="136" y="346"/>
                </a:cxn>
                <a:cxn ang="0">
                  <a:pos x="132" y="321"/>
                </a:cxn>
                <a:cxn ang="0">
                  <a:pos x="130" y="296"/>
                </a:cxn>
                <a:cxn ang="0">
                  <a:pos x="126" y="272"/>
                </a:cxn>
                <a:cxn ang="0">
                  <a:pos x="126" y="247"/>
                </a:cxn>
                <a:cxn ang="0">
                  <a:pos x="122" y="223"/>
                </a:cxn>
                <a:cxn ang="0">
                  <a:pos x="116" y="196"/>
                </a:cxn>
                <a:cxn ang="0">
                  <a:pos x="107" y="171"/>
                </a:cxn>
                <a:cxn ang="0">
                  <a:pos x="101" y="147"/>
                </a:cxn>
                <a:cxn ang="0">
                  <a:pos x="93" y="122"/>
                </a:cxn>
                <a:cxn ang="0">
                  <a:pos x="85" y="98"/>
                </a:cxn>
                <a:cxn ang="0">
                  <a:pos x="74" y="73"/>
                </a:cxn>
                <a:cxn ang="0">
                  <a:pos x="55" y="51"/>
                </a:cxn>
                <a:cxn ang="0">
                  <a:pos x="35" y="39"/>
                </a:cxn>
                <a:cxn ang="0">
                  <a:pos x="10" y="24"/>
                </a:cxn>
                <a:cxn ang="0">
                  <a:pos x="2" y="2"/>
                </a:cxn>
                <a:cxn ang="0">
                  <a:pos x="26" y="2"/>
                </a:cxn>
                <a:cxn ang="0">
                  <a:pos x="51" y="2"/>
                </a:cxn>
              </a:cxnLst>
              <a:rect l="0" t="0" r="r" b="b"/>
              <a:pathLst>
                <a:path w="256" h="601">
                  <a:moveTo>
                    <a:pt x="55" y="6"/>
                  </a:moveTo>
                  <a:lnTo>
                    <a:pt x="60" y="6"/>
                  </a:lnTo>
                  <a:lnTo>
                    <a:pt x="64" y="6"/>
                  </a:lnTo>
                  <a:lnTo>
                    <a:pt x="68" y="6"/>
                  </a:lnTo>
                  <a:lnTo>
                    <a:pt x="72" y="8"/>
                  </a:lnTo>
                  <a:lnTo>
                    <a:pt x="76" y="10"/>
                  </a:lnTo>
                  <a:lnTo>
                    <a:pt x="80" y="12"/>
                  </a:lnTo>
                  <a:lnTo>
                    <a:pt x="80" y="16"/>
                  </a:lnTo>
                  <a:lnTo>
                    <a:pt x="85" y="18"/>
                  </a:lnTo>
                  <a:lnTo>
                    <a:pt x="87" y="22"/>
                  </a:lnTo>
                  <a:lnTo>
                    <a:pt x="91" y="24"/>
                  </a:lnTo>
                  <a:lnTo>
                    <a:pt x="93" y="28"/>
                  </a:lnTo>
                  <a:lnTo>
                    <a:pt x="95" y="32"/>
                  </a:lnTo>
                  <a:lnTo>
                    <a:pt x="97" y="36"/>
                  </a:lnTo>
                  <a:lnTo>
                    <a:pt x="101" y="39"/>
                  </a:lnTo>
                  <a:lnTo>
                    <a:pt x="103" y="43"/>
                  </a:lnTo>
                  <a:lnTo>
                    <a:pt x="107" y="45"/>
                  </a:lnTo>
                  <a:lnTo>
                    <a:pt x="109" y="49"/>
                  </a:lnTo>
                  <a:lnTo>
                    <a:pt x="111" y="53"/>
                  </a:lnTo>
                  <a:lnTo>
                    <a:pt x="116" y="55"/>
                  </a:lnTo>
                  <a:lnTo>
                    <a:pt x="118" y="59"/>
                  </a:lnTo>
                  <a:lnTo>
                    <a:pt x="120" y="63"/>
                  </a:lnTo>
                  <a:lnTo>
                    <a:pt x="124" y="67"/>
                  </a:lnTo>
                  <a:lnTo>
                    <a:pt x="124" y="71"/>
                  </a:lnTo>
                  <a:lnTo>
                    <a:pt x="126" y="75"/>
                  </a:lnTo>
                  <a:lnTo>
                    <a:pt x="128" y="79"/>
                  </a:lnTo>
                  <a:lnTo>
                    <a:pt x="130" y="83"/>
                  </a:lnTo>
                  <a:lnTo>
                    <a:pt x="130" y="87"/>
                  </a:lnTo>
                  <a:lnTo>
                    <a:pt x="132" y="92"/>
                  </a:lnTo>
                  <a:lnTo>
                    <a:pt x="134" y="96"/>
                  </a:lnTo>
                  <a:lnTo>
                    <a:pt x="134" y="100"/>
                  </a:lnTo>
                  <a:lnTo>
                    <a:pt x="136" y="104"/>
                  </a:lnTo>
                  <a:lnTo>
                    <a:pt x="138" y="108"/>
                  </a:lnTo>
                  <a:lnTo>
                    <a:pt x="140" y="112"/>
                  </a:lnTo>
                  <a:lnTo>
                    <a:pt x="140" y="116"/>
                  </a:lnTo>
                  <a:lnTo>
                    <a:pt x="142" y="120"/>
                  </a:lnTo>
                  <a:lnTo>
                    <a:pt x="142" y="124"/>
                  </a:lnTo>
                  <a:lnTo>
                    <a:pt x="145" y="129"/>
                  </a:lnTo>
                  <a:lnTo>
                    <a:pt x="147" y="133"/>
                  </a:lnTo>
                  <a:lnTo>
                    <a:pt x="147" y="137"/>
                  </a:lnTo>
                  <a:lnTo>
                    <a:pt x="149" y="141"/>
                  </a:lnTo>
                  <a:lnTo>
                    <a:pt x="151" y="145"/>
                  </a:lnTo>
                  <a:lnTo>
                    <a:pt x="153" y="149"/>
                  </a:lnTo>
                  <a:lnTo>
                    <a:pt x="153" y="153"/>
                  </a:lnTo>
                  <a:lnTo>
                    <a:pt x="155" y="157"/>
                  </a:lnTo>
                  <a:lnTo>
                    <a:pt x="157" y="161"/>
                  </a:lnTo>
                  <a:lnTo>
                    <a:pt x="157" y="165"/>
                  </a:lnTo>
                  <a:lnTo>
                    <a:pt x="159" y="169"/>
                  </a:lnTo>
                  <a:lnTo>
                    <a:pt x="159" y="173"/>
                  </a:lnTo>
                  <a:lnTo>
                    <a:pt x="161" y="177"/>
                  </a:lnTo>
                  <a:lnTo>
                    <a:pt x="163" y="182"/>
                  </a:lnTo>
                  <a:lnTo>
                    <a:pt x="163" y="186"/>
                  </a:lnTo>
                  <a:lnTo>
                    <a:pt x="165" y="190"/>
                  </a:lnTo>
                  <a:lnTo>
                    <a:pt x="165" y="194"/>
                  </a:lnTo>
                  <a:lnTo>
                    <a:pt x="167" y="198"/>
                  </a:lnTo>
                  <a:lnTo>
                    <a:pt x="167" y="202"/>
                  </a:lnTo>
                  <a:lnTo>
                    <a:pt x="170" y="206"/>
                  </a:lnTo>
                  <a:lnTo>
                    <a:pt x="170" y="216"/>
                  </a:lnTo>
                  <a:lnTo>
                    <a:pt x="170" y="221"/>
                  </a:lnTo>
                  <a:lnTo>
                    <a:pt x="172" y="225"/>
                  </a:lnTo>
                  <a:lnTo>
                    <a:pt x="172" y="229"/>
                  </a:lnTo>
                  <a:lnTo>
                    <a:pt x="172" y="233"/>
                  </a:lnTo>
                  <a:lnTo>
                    <a:pt x="173" y="237"/>
                  </a:lnTo>
                  <a:lnTo>
                    <a:pt x="173" y="241"/>
                  </a:lnTo>
                  <a:lnTo>
                    <a:pt x="173" y="245"/>
                  </a:lnTo>
                  <a:lnTo>
                    <a:pt x="176" y="249"/>
                  </a:lnTo>
                  <a:lnTo>
                    <a:pt x="176" y="253"/>
                  </a:lnTo>
                  <a:lnTo>
                    <a:pt x="178" y="257"/>
                  </a:lnTo>
                  <a:lnTo>
                    <a:pt x="180" y="261"/>
                  </a:lnTo>
                  <a:lnTo>
                    <a:pt x="180" y="266"/>
                  </a:lnTo>
                  <a:lnTo>
                    <a:pt x="182" y="270"/>
                  </a:lnTo>
                  <a:lnTo>
                    <a:pt x="182" y="274"/>
                  </a:lnTo>
                  <a:lnTo>
                    <a:pt x="184" y="278"/>
                  </a:lnTo>
                  <a:lnTo>
                    <a:pt x="184" y="282"/>
                  </a:lnTo>
                  <a:lnTo>
                    <a:pt x="186" y="286"/>
                  </a:lnTo>
                  <a:lnTo>
                    <a:pt x="186" y="290"/>
                  </a:lnTo>
                  <a:lnTo>
                    <a:pt x="188" y="294"/>
                  </a:lnTo>
                  <a:lnTo>
                    <a:pt x="190" y="298"/>
                  </a:lnTo>
                  <a:lnTo>
                    <a:pt x="192" y="304"/>
                  </a:lnTo>
                  <a:lnTo>
                    <a:pt x="192" y="308"/>
                  </a:lnTo>
                  <a:lnTo>
                    <a:pt x="192" y="313"/>
                  </a:lnTo>
                  <a:lnTo>
                    <a:pt x="194" y="317"/>
                  </a:lnTo>
                  <a:lnTo>
                    <a:pt x="194" y="321"/>
                  </a:lnTo>
                  <a:lnTo>
                    <a:pt x="196" y="325"/>
                  </a:lnTo>
                  <a:lnTo>
                    <a:pt x="196" y="329"/>
                  </a:lnTo>
                  <a:lnTo>
                    <a:pt x="199" y="333"/>
                  </a:lnTo>
                  <a:lnTo>
                    <a:pt x="201" y="339"/>
                  </a:lnTo>
                  <a:lnTo>
                    <a:pt x="201" y="343"/>
                  </a:lnTo>
                  <a:lnTo>
                    <a:pt x="201" y="348"/>
                  </a:lnTo>
                  <a:lnTo>
                    <a:pt x="202" y="352"/>
                  </a:lnTo>
                  <a:lnTo>
                    <a:pt x="202" y="356"/>
                  </a:lnTo>
                  <a:lnTo>
                    <a:pt x="202" y="360"/>
                  </a:lnTo>
                  <a:lnTo>
                    <a:pt x="202" y="364"/>
                  </a:lnTo>
                  <a:lnTo>
                    <a:pt x="202" y="368"/>
                  </a:lnTo>
                  <a:lnTo>
                    <a:pt x="202" y="372"/>
                  </a:lnTo>
                  <a:lnTo>
                    <a:pt x="202" y="376"/>
                  </a:lnTo>
                  <a:lnTo>
                    <a:pt x="202" y="380"/>
                  </a:lnTo>
                  <a:lnTo>
                    <a:pt x="202" y="385"/>
                  </a:lnTo>
                  <a:lnTo>
                    <a:pt x="202" y="388"/>
                  </a:lnTo>
                  <a:lnTo>
                    <a:pt x="202" y="392"/>
                  </a:lnTo>
                  <a:lnTo>
                    <a:pt x="202" y="396"/>
                  </a:lnTo>
                  <a:lnTo>
                    <a:pt x="202" y="401"/>
                  </a:lnTo>
                  <a:lnTo>
                    <a:pt x="204" y="405"/>
                  </a:lnTo>
                  <a:lnTo>
                    <a:pt x="204" y="409"/>
                  </a:lnTo>
                  <a:lnTo>
                    <a:pt x="207" y="413"/>
                  </a:lnTo>
                  <a:lnTo>
                    <a:pt x="207" y="417"/>
                  </a:lnTo>
                  <a:lnTo>
                    <a:pt x="209" y="421"/>
                  </a:lnTo>
                  <a:lnTo>
                    <a:pt x="209" y="425"/>
                  </a:lnTo>
                  <a:lnTo>
                    <a:pt x="211" y="429"/>
                  </a:lnTo>
                  <a:lnTo>
                    <a:pt x="213" y="433"/>
                  </a:lnTo>
                  <a:lnTo>
                    <a:pt x="215" y="438"/>
                  </a:lnTo>
                  <a:lnTo>
                    <a:pt x="217" y="442"/>
                  </a:lnTo>
                  <a:lnTo>
                    <a:pt x="217" y="446"/>
                  </a:lnTo>
                  <a:lnTo>
                    <a:pt x="219" y="450"/>
                  </a:lnTo>
                  <a:lnTo>
                    <a:pt x="221" y="454"/>
                  </a:lnTo>
                  <a:lnTo>
                    <a:pt x="223" y="458"/>
                  </a:lnTo>
                  <a:lnTo>
                    <a:pt x="223" y="462"/>
                  </a:lnTo>
                  <a:lnTo>
                    <a:pt x="225" y="466"/>
                  </a:lnTo>
                  <a:lnTo>
                    <a:pt x="225" y="470"/>
                  </a:lnTo>
                  <a:lnTo>
                    <a:pt x="228" y="477"/>
                  </a:lnTo>
                  <a:lnTo>
                    <a:pt x="228" y="481"/>
                  </a:lnTo>
                  <a:lnTo>
                    <a:pt x="228" y="484"/>
                  </a:lnTo>
                  <a:lnTo>
                    <a:pt x="228" y="489"/>
                  </a:lnTo>
                  <a:lnTo>
                    <a:pt x="228" y="493"/>
                  </a:lnTo>
                  <a:lnTo>
                    <a:pt x="228" y="497"/>
                  </a:lnTo>
                  <a:lnTo>
                    <a:pt x="228" y="501"/>
                  </a:lnTo>
                  <a:lnTo>
                    <a:pt x="228" y="505"/>
                  </a:lnTo>
                  <a:lnTo>
                    <a:pt x="230" y="510"/>
                  </a:lnTo>
                  <a:lnTo>
                    <a:pt x="230" y="514"/>
                  </a:lnTo>
                  <a:lnTo>
                    <a:pt x="230" y="517"/>
                  </a:lnTo>
                  <a:lnTo>
                    <a:pt x="231" y="521"/>
                  </a:lnTo>
                  <a:lnTo>
                    <a:pt x="231" y="525"/>
                  </a:lnTo>
                  <a:lnTo>
                    <a:pt x="233" y="530"/>
                  </a:lnTo>
                  <a:lnTo>
                    <a:pt x="233" y="534"/>
                  </a:lnTo>
                  <a:lnTo>
                    <a:pt x="235" y="538"/>
                  </a:lnTo>
                  <a:lnTo>
                    <a:pt x="237" y="542"/>
                  </a:lnTo>
                  <a:lnTo>
                    <a:pt x="237" y="546"/>
                  </a:lnTo>
                  <a:lnTo>
                    <a:pt x="240" y="550"/>
                  </a:lnTo>
                  <a:lnTo>
                    <a:pt x="240" y="554"/>
                  </a:lnTo>
                  <a:lnTo>
                    <a:pt x="240" y="558"/>
                  </a:lnTo>
                  <a:lnTo>
                    <a:pt x="242" y="562"/>
                  </a:lnTo>
                  <a:lnTo>
                    <a:pt x="242" y="567"/>
                  </a:lnTo>
                  <a:lnTo>
                    <a:pt x="242" y="571"/>
                  </a:lnTo>
                  <a:lnTo>
                    <a:pt x="242" y="575"/>
                  </a:lnTo>
                  <a:lnTo>
                    <a:pt x="242" y="579"/>
                  </a:lnTo>
                  <a:lnTo>
                    <a:pt x="246" y="583"/>
                  </a:lnTo>
                  <a:lnTo>
                    <a:pt x="248" y="587"/>
                  </a:lnTo>
                  <a:lnTo>
                    <a:pt x="248" y="591"/>
                  </a:lnTo>
                  <a:lnTo>
                    <a:pt x="250" y="595"/>
                  </a:lnTo>
                  <a:lnTo>
                    <a:pt x="255" y="600"/>
                  </a:lnTo>
                  <a:lnTo>
                    <a:pt x="225" y="579"/>
                  </a:lnTo>
                  <a:lnTo>
                    <a:pt x="221" y="579"/>
                  </a:lnTo>
                  <a:lnTo>
                    <a:pt x="217" y="581"/>
                  </a:lnTo>
                  <a:lnTo>
                    <a:pt x="213" y="583"/>
                  </a:lnTo>
                  <a:lnTo>
                    <a:pt x="209" y="585"/>
                  </a:lnTo>
                  <a:lnTo>
                    <a:pt x="204" y="585"/>
                  </a:lnTo>
                  <a:lnTo>
                    <a:pt x="201" y="585"/>
                  </a:lnTo>
                  <a:lnTo>
                    <a:pt x="196" y="585"/>
                  </a:lnTo>
                  <a:lnTo>
                    <a:pt x="192" y="585"/>
                  </a:lnTo>
                  <a:lnTo>
                    <a:pt x="190" y="581"/>
                  </a:lnTo>
                  <a:lnTo>
                    <a:pt x="186" y="579"/>
                  </a:lnTo>
                  <a:lnTo>
                    <a:pt x="186" y="575"/>
                  </a:lnTo>
                  <a:lnTo>
                    <a:pt x="184" y="571"/>
                  </a:lnTo>
                  <a:lnTo>
                    <a:pt x="182" y="567"/>
                  </a:lnTo>
                  <a:lnTo>
                    <a:pt x="180" y="562"/>
                  </a:lnTo>
                  <a:lnTo>
                    <a:pt x="178" y="558"/>
                  </a:lnTo>
                  <a:lnTo>
                    <a:pt x="178" y="554"/>
                  </a:lnTo>
                  <a:lnTo>
                    <a:pt x="176" y="550"/>
                  </a:lnTo>
                  <a:lnTo>
                    <a:pt x="176" y="546"/>
                  </a:lnTo>
                  <a:lnTo>
                    <a:pt x="176" y="542"/>
                  </a:lnTo>
                  <a:lnTo>
                    <a:pt x="176" y="538"/>
                  </a:lnTo>
                  <a:lnTo>
                    <a:pt x="173" y="534"/>
                  </a:lnTo>
                  <a:lnTo>
                    <a:pt x="173" y="530"/>
                  </a:lnTo>
                  <a:lnTo>
                    <a:pt x="172" y="525"/>
                  </a:lnTo>
                  <a:lnTo>
                    <a:pt x="172" y="521"/>
                  </a:lnTo>
                  <a:lnTo>
                    <a:pt x="172" y="517"/>
                  </a:lnTo>
                  <a:lnTo>
                    <a:pt x="170" y="514"/>
                  </a:lnTo>
                  <a:lnTo>
                    <a:pt x="170" y="510"/>
                  </a:lnTo>
                  <a:lnTo>
                    <a:pt x="170" y="505"/>
                  </a:lnTo>
                  <a:lnTo>
                    <a:pt x="170" y="501"/>
                  </a:lnTo>
                  <a:lnTo>
                    <a:pt x="170" y="497"/>
                  </a:lnTo>
                  <a:lnTo>
                    <a:pt x="170" y="486"/>
                  </a:lnTo>
                  <a:lnTo>
                    <a:pt x="170" y="483"/>
                  </a:lnTo>
                  <a:lnTo>
                    <a:pt x="170" y="479"/>
                  </a:lnTo>
                  <a:lnTo>
                    <a:pt x="170" y="475"/>
                  </a:lnTo>
                  <a:lnTo>
                    <a:pt x="167" y="470"/>
                  </a:lnTo>
                  <a:lnTo>
                    <a:pt x="167" y="466"/>
                  </a:lnTo>
                  <a:lnTo>
                    <a:pt x="167" y="460"/>
                  </a:lnTo>
                  <a:lnTo>
                    <a:pt x="165" y="456"/>
                  </a:lnTo>
                  <a:lnTo>
                    <a:pt x="165" y="452"/>
                  </a:lnTo>
                  <a:lnTo>
                    <a:pt x="163" y="448"/>
                  </a:lnTo>
                  <a:lnTo>
                    <a:pt x="163" y="444"/>
                  </a:lnTo>
                  <a:lnTo>
                    <a:pt x="163" y="440"/>
                  </a:lnTo>
                  <a:lnTo>
                    <a:pt x="161" y="435"/>
                  </a:lnTo>
                  <a:lnTo>
                    <a:pt x="161" y="431"/>
                  </a:lnTo>
                  <a:lnTo>
                    <a:pt x="161" y="427"/>
                  </a:lnTo>
                  <a:lnTo>
                    <a:pt x="161" y="423"/>
                  </a:lnTo>
                  <a:lnTo>
                    <a:pt x="159" y="419"/>
                  </a:lnTo>
                  <a:lnTo>
                    <a:pt x="159" y="415"/>
                  </a:lnTo>
                  <a:lnTo>
                    <a:pt x="159" y="411"/>
                  </a:lnTo>
                  <a:lnTo>
                    <a:pt x="159" y="407"/>
                  </a:lnTo>
                  <a:lnTo>
                    <a:pt x="157" y="403"/>
                  </a:lnTo>
                  <a:lnTo>
                    <a:pt x="155" y="398"/>
                  </a:lnTo>
                  <a:lnTo>
                    <a:pt x="153" y="394"/>
                  </a:lnTo>
                  <a:lnTo>
                    <a:pt x="153" y="390"/>
                  </a:lnTo>
                  <a:lnTo>
                    <a:pt x="151" y="386"/>
                  </a:lnTo>
                  <a:lnTo>
                    <a:pt x="151" y="383"/>
                  </a:lnTo>
                  <a:lnTo>
                    <a:pt x="147" y="378"/>
                  </a:lnTo>
                  <a:lnTo>
                    <a:pt x="147" y="374"/>
                  </a:lnTo>
                  <a:lnTo>
                    <a:pt x="145" y="370"/>
                  </a:lnTo>
                  <a:lnTo>
                    <a:pt x="142" y="366"/>
                  </a:lnTo>
                  <a:lnTo>
                    <a:pt x="140" y="362"/>
                  </a:lnTo>
                  <a:lnTo>
                    <a:pt x="138" y="358"/>
                  </a:lnTo>
                  <a:lnTo>
                    <a:pt x="138" y="354"/>
                  </a:lnTo>
                  <a:lnTo>
                    <a:pt x="136" y="350"/>
                  </a:lnTo>
                  <a:lnTo>
                    <a:pt x="136" y="346"/>
                  </a:lnTo>
                  <a:lnTo>
                    <a:pt x="134" y="341"/>
                  </a:lnTo>
                  <a:lnTo>
                    <a:pt x="134" y="337"/>
                  </a:lnTo>
                  <a:lnTo>
                    <a:pt x="134" y="333"/>
                  </a:lnTo>
                  <a:lnTo>
                    <a:pt x="132" y="329"/>
                  </a:lnTo>
                  <a:lnTo>
                    <a:pt x="132" y="325"/>
                  </a:lnTo>
                  <a:lnTo>
                    <a:pt x="132" y="321"/>
                  </a:lnTo>
                  <a:lnTo>
                    <a:pt x="132" y="317"/>
                  </a:lnTo>
                  <a:lnTo>
                    <a:pt x="132" y="313"/>
                  </a:lnTo>
                  <a:lnTo>
                    <a:pt x="132" y="308"/>
                  </a:lnTo>
                  <a:lnTo>
                    <a:pt x="132" y="304"/>
                  </a:lnTo>
                  <a:lnTo>
                    <a:pt x="130" y="300"/>
                  </a:lnTo>
                  <a:lnTo>
                    <a:pt x="130" y="296"/>
                  </a:lnTo>
                  <a:lnTo>
                    <a:pt x="130" y="292"/>
                  </a:lnTo>
                  <a:lnTo>
                    <a:pt x="130" y="288"/>
                  </a:lnTo>
                  <a:lnTo>
                    <a:pt x="128" y="284"/>
                  </a:lnTo>
                  <a:lnTo>
                    <a:pt x="128" y="280"/>
                  </a:lnTo>
                  <a:lnTo>
                    <a:pt x="126" y="276"/>
                  </a:lnTo>
                  <a:lnTo>
                    <a:pt x="126" y="272"/>
                  </a:lnTo>
                  <a:lnTo>
                    <a:pt x="126" y="268"/>
                  </a:lnTo>
                  <a:lnTo>
                    <a:pt x="126" y="264"/>
                  </a:lnTo>
                  <a:lnTo>
                    <a:pt x="126" y="259"/>
                  </a:lnTo>
                  <a:lnTo>
                    <a:pt x="126" y="255"/>
                  </a:lnTo>
                  <a:lnTo>
                    <a:pt x="126" y="251"/>
                  </a:lnTo>
                  <a:lnTo>
                    <a:pt x="126" y="247"/>
                  </a:lnTo>
                  <a:lnTo>
                    <a:pt x="126" y="243"/>
                  </a:lnTo>
                  <a:lnTo>
                    <a:pt x="126" y="239"/>
                  </a:lnTo>
                  <a:lnTo>
                    <a:pt x="124" y="235"/>
                  </a:lnTo>
                  <a:lnTo>
                    <a:pt x="124" y="231"/>
                  </a:lnTo>
                  <a:lnTo>
                    <a:pt x="124" y="227"/>
                  </a:lnTo>
                  <a:lnTo>
                    <a:pt x="122" y="223"/>
                  </a:lnTo>
                  <a:lnTo>
                    <a:pt x="122" y="219"/>
                  </a:lnTo>
                  <a:lnTo>
                    <a:pt x="120" y="212"/>
                  </a:lnTo>
                  <a:lnTo>
                    <a:pt x="120" y="208"/>
                  </a:lnTo>
                  <a:lnTo>
                    <a:pt x="118" y="204"/>
                  </a:lnTo>
                  <a:lnTo>
                    <a:pt x="118" y="200"/>
                  </a:lnTo>
                  <a:lnTo>
                    <a:pt x="116" y="196"/>
                  </a:lnTo>
                  <a:lnTo>
                    <a:pt x="116" y="192"/>
                  </a:lnTo>
                  <a:lnTo>
                    <a:pt x="116" y="188"/>
                  </a:lnTo>
                  <a:lnTo>
                    <a:pt x="114" y="184"/>
                  </a:lnTo>
                  <a:lnTo>
                    <a:pt x="111" y="179"/>
                  </a:lnTo>
                  <a:lnTo>
                    <a:pt x="109" y="175"/>
                  </a:lnTo>
                  <a:lnTo>
                    <a:pt x="107" y="171"/>
                  </a:lnTo>
                  <a:lnTo>
                    <a:pt x="105" y="167"/>
                  </a:lnTo>
                  <a:lnTo>
                    <a:pt x="105" y="163"/>
                  </a:lnTo>
                  <a:lnTo>
                    <a:pt x="105" y="159"/>
                  </a:lnTo>
                  <a:lnTo>
                    <a:pt x="103" y="155"/>
                  </a:lnTo>
                  <a:lnTo>
                    <a:pt x="103" y="151"/>
                  </a:lnTo>
                  <a:lnTo>
                    <a:pt x="101" y="147"/>
                  </a:lnTo>
                  <a:lnTo>
                    <a:pt x="101" y="143"/>
                  </a:lnTo>
                  <a:lnTo>
                    <a:pt x="99" y="139"/>
                  </a:lnTo>
                  <a:lnTo>
                    <a:pt x="99" y="135"/>
                  </a:lnTo>
                  <a:lnTo>
                    <a:pt x="97" y="131"/>
                  </a:lnTo>
                  <a:lnTo>
                    <a:pt x="95" y="126"/>
                  </a:lnTo>
                  <a:lnTo>
                    <a:pt x="93" y="122"/>
                  </a:lnTo>
                  <a:lnTo>
                    <a:pt x="91" y="118"/>
                  </a:lnTo>
                  <a:lnTo>
                    <a:pt x="89" y="114"/>
                  </a:lnTo>
                  <a:lnTo>
                    <a:pt x="89" y="110"/>
                  </a:lnTo>
                  <a:lnTo>
                    <a:pt x="87" y="106"/>
                  </a:lnTo>
                  <a:lnTo>
                    <a:pt x="87" y="102"/>
                  </a:lnTo>
                  <a:lnTo>
                    <a:pt x="85" y="98"/>
                  </a:lnTo>
                  <a:lnTo>
                    <a:pt x="82" y="94"/>
                  </a:lnTo>
                  <a:lnTo>
                    <a:pt x="82" y="89"/>
                  </a:lnTo>
                  <a:lnTo>
                    <a:pt x="80" y="85"/>
                  </a:lnTo>
                  <a:lnTo>
                    <a:pt x="78" y="81"/>
                  </a:lnTo>
                  <a:lnTo>
                    <a:pt x="76" y="77"/>
                  </a:lnTo>
                  <a:lnTo>
                    <a:pt x="74" y="73"/>
                  </a:lnTo>
                  <a:lnTo>
                    <a:pt x="72" y="69"/>
                  </a:lnTo>
                  <a:lnTo>
                    <a:pt x="70" y="65"/>
                  </a:lnTo>
                  <a:lnTo>
                    <a:pt x="68" y="61"/>
                  </a:lnTo>
                  <a:lnTo>
                    <a:pt x="64" y="57"/>
                  </a:lnTo>
                  <a:lnTo>
                    <a:pt x="60" y="53"/>
                  </a:lnTo>
                  <a:lnTo>
                    <a:pt x="55" y="51"/>
                  </a:lnTo>
                  <a:lnTo>
                    <a:pt x="53" y="47"/>
                  </a:lnTo>
                  <a:lnTo>
                    <a:pt x="49" y="45"/>
                  </a:lnTo>
                  <a:lnTo>
                    <a:pt x="45" y="43"/>
                  </a:lnTo>
                  <a:lnTo>
                    <a:pt x="43" y="39"/>
                  </a:lnTo>
                  <a:lnTo>
                    <a:pt x="39" y="39"/>
                  </a:lnTo>
                  <a:lnTo>
                    <a:pt x="35" y="39"/>
                  </a:lnTo>
                  <a:lnTo>
                    <a:pt x="31" y="36"/>
                  </a:lnTo>
                  <a:lnTo>
                    <a:pt x="26" y="34"/>
                  </a:lnTo>
                  <a:lnTo>
                    <a:pt x="22" y="30"/>
                  </a:lnTo>
                  <a:lnTo>
                    <a:pt x="18" y="28"/>
                  </a:lnTo>
                  <a:lnTo>
                    <a:pt x="14" y="26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5" y="2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1" y="2"/>
                  </a:lnTo>
                  <a:lnTo>
                    <a:pt x="55" y="2"/>
                  </a:lnTo>
                  <a:lnTo>
                    <a:pt x="58" y="6"/>
                  </a:lnTo>
                  <a:lnTo>
                    <a:pt x="55" y="6"/>
                  </a:lnTo>
                </a:path>
              </a:pathLst>
            </a:custGeom>
            <a:solidFill>
              <a:srgbClr val="8080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2992" name="Freeform 16"/>
            <p:cNvSpPr>
              <a:spLocks/>
            </p:cNvSpPr>
            <p:nvPr/>
          </p:nvSpPr>
          <p:spPr bwMode="auto">
            <a:xfrm>
              <a:off x="4085" y="900"/>
              <a:ext cx="251" cy="652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84" y="21"/>
                </a:cxn>
                <a:cxn ang="0">
                  <a:pos x="98" y="37"/>
                </a:cxn>
                <a:cxn ang="0">
                  <a:pos x="112" y="53"/>
                </a:cxn>
                <a:cxn ang="0">
                  <a:pos x="122" y="72"/>
                </a:cxn>
                <a:cxn ang="0">
                  <a:pos x="130" y="93"/>
                </a:cxn>
                <a:cxn ang="0">
                  <a:pos x="136" y="112"/>
                </a:cxn>
                <a:cxn ang="0">
                  <a:pos x="143" y="133"/>
                </a:cxn>
                <a:cxn ang="0">
                  <a:pos x="151" y="152"/>
                </a:cxn>
                <a:cxn ang="0">
                  <a:pos x="156" y="172"/>
                </a:cxn>
                <a:cxn ang="0">
                  <a:pos x="163" y="192"/>
                </a:cxn>
                <a:cxn ang="0">
                  <a:pos x="167" y="218"/>
                </a:cxn>
                <a:cxn ang="0">
                  <a:pos x="169" y="237"/>
                </a:cxn>
                <a:cxn ang="0">
                  <a:pos x="175" y="257"/>
                </a:cxn>
                <a:cxn ang="0">
                  <a:pos x="181" y="277"/>
                </a:cxn>
                <a:cxn ang="0">
                  <a:pos x="187" y="299"/>
                </a:cxn>
                <a:cxn ang="0">
                  <a:pos x="191" y="319"/>
                </a:cxn>
                <a:cxn ang="0">
                  <a:pos x="197" y="341"/>
                </a:cxn>
                <a:cxn ang="0">
                  <a:pos x="197" y="361"/>
                </a:cxn>
                <a:cxn ang="0">
                  <a:pos x="197" y="380"/>
                </a:cxn>
                <a:cxn ang="0">
                  <a:pos x="201" y="400"/>
                </a:cxn>
                <a:cxn ang="0">
                  <a:pos x="207" y="420"/>
                </a:cxn>
                <a:cxn ang="0">
                  <a:pos x="215" y="440"/>
                </a:cxn>
                <a:cxn ang="0">
                  <a:pos x="221" y="462"/>
                </a:cxn>
                <a:cxn ang="0">
                  <a:pos x="221" y="481"/>
                </a:cxn>
                <a:cxn ang="0">
                  <a:pos x="223" y="501"/>
                </a:cxn>
                <a:cxn ang="0">
                  <a:pos x="229" y="521"/>
                </a:cxn>
                <a:cxn ang="0">
                  <a:pos x="233" y="541"/>
                </a:cxn>
                <a:cxn ang="0">
                  <a:pos x="235" y="561"/>
                </a:cxn>
                <a:cxn ang="0">
                  <a:pos x="250" y="651"/>
                </a:cxn>
                <a:cxn ang="0">
                  <a:pos x="173" y="541"/>
                </a:cxn>
                <a:cxn ang="0">
                  <a:pos x="170" y="521"/>
                </a:cxn>
                <a:cxn ang="0">
                  <a:pos x="167" y="501"/>
                </a:cxn>
                <a:cxn ang="0">
                  <a:pos x="165" y="481"/>
                </a:cxn>
                <a:cxn ang="0">
                  <a:pos x="163" y="456"/>
                </a:cxn>
                <a:cxn ang="0">
                  <a:pos x="159" y="434"/>
                </a:cxn>
                <a:cxn ang="0">
                  <a:pos x="156" y="414"/>
                </a:cxn>
                <a:cxn ang="0">
                  <a:pos x="154" y="394"/>
                </a:cxn>
                <a:cxn ang="0">
                  <a:pos x="147" y="375"/>
                </a:cxn>
                <a:cxn ang="0">
                  <a:pos x="138" y="355"/>
                </a:cxn>
                <a:cxn ang="0">
                  <a:pos x="133" y="335"/>
                </a:cxn>
                <a:cxn ang="0">
                  <a:pos x="128" y="315"/>
                </a:cxn>
                <a:cxn ang="0">
                  <a:pos x="128" y="295"/>
                </a:cxn>
                <a:cxn ang="0">
                  <a:pos x="124" y="275"/>
                </a:cxn>
                <a:cxn ang="0">
                  <a:pos x="122" y="255"/>
                </a:cxn>
                <a:cxn ang="0">
                  <a:pos x="122" y="235"/>
                </a:cxn>
                <a:cxn ang="0">
                  <a:pos x="119" y="216"/>
                </a:cxn>
                <a:cxn ang="0">
                  <a:pos x="114" y="194"/>
                </a:cxn>
                <a:cxn ang="0">
                  <a:pos x="108" y="174"/>
                </a:cxn>
                <a:cxn ang="0">
                  <a:pos x="102" y="154"/>
                </a:cxn>
                <a:cxn ang="0">
                  <a:pos x="96" y="135"/>
                </a:cxn>
                <a:cxn ang="0">
                  <a:pos x="88" y="114"/>
                </a:cxn>
                <a:cxn ang="0">
                  <a:pos x="82" y="95"/>
                </a:cxn>
                <a:cxn ang="0">
                  <a:pos x="74" y="75"/>
                </a:cxn>
                <a:cxn ang="0">
                  <a:pos x="62" y="55"/>
                </a:cxn>
                <a:cxn ang="0">
                  <a:pos x="44" y="41"/>
                </a:cxn>
                <a:cxn ang="0">
                  <a:pos x="26" y="33"/>
                </a:cxn>
                <a:cxn ang="0">
                  <a:pos x="7" y="19"/>
                </a:cxn>
                <a:cxn ang="0">
                  <a:pos x="2" y="2"/>
                </a:cxn>
                <a:cxn ang="0">
                  <a:pos x="22" y="2"/>
                </a:cxn>
                <a:cxn ang="0">
                  <a:pos x="42" y="0"/>
                </a:cxn>
                <a:cxn ang="0">
                  <a:pos x="54" y="5"/>
                </a:cxn>
              </a:cxnLst>
              <a:rect l="0" t="0" r="r" b="b"/>
              <a:pathLst>
                <a:path w="251" h="652">
                  <a:moveTo>
                    <a:pt x="54" y="5"/>
                  </a:moveTo>
                  <a:lnTo>
                    <a:pt x="58" y="5"/>
                  </a:lnTo>
                  <a:lnTo>
                    <a:pt x="62" y="5"/>
                  </a:lnTo>
                  <a:lnTo>
                    <a:pt x="66" y="5"/>
                  </a:lnTo>
                  <a:lnTo>
                    <a:pt x="70" y="7"/>
                  </a:lnTo>
                  <a:lnTo>
                    <a:pt x="74" y="9"/>
                  </a:lnTo>
                  <a:lnTo>
                    <a:pt x="78" y="11"/>
                  </a:lnTo>
                  <a:lnTo>
                    <a:pt x="78" y="15"/>
                  </a:lnTo>
                  <a:lnTo>
                    <a:pt x="82" y="17"/>
                  </a:lnTo>
                  <a:lnTo>
                    <a:pt x="84" y="21"/>
                  </a:lnTo>
                  <a:lnTo>
                    <a:pt x="88" y="23"/>
                  </a:lnTo>
                  <a:lnTo>
                    <a:pt x="90" y="27"/>
                  </a:lnTo>
                  <a:lnTo>
                    <a:pt x="92" y="31"/>
                  </a:lnTo>
                  <a:lnTo>
                    <a:pt x="94" y="35"/>
                  </a:lnTo>
                  <a:lnTo>
                    <a:pt x="98" y="37"/>
                  </a:lnTo>
                  <a:lnTo>
                    <a:pt x="100" y="41"/>
                  </a:lnTo>
                  <a:lnTo>
                    <a:pt x="104" y="43"/>
                  </a:lnTo>
                  <a:lnTo>
                    <a:pt x="106" y="47"/>
                  </a:lnTo>
                  <a:lnTo>
                    <a:pt x="108" y="51"/>
                  </a:lnTo>
                  <a:lnTo>
                    <a:pt x="112" y="53"/>
                  </a:lnTo>
                  <a:lnTo>
                    <a:pt x="114" y="57"/>
                  </a:lnTo>
                  <a:lnTo>
                    <a:pt x="116" y="61"/>
                  </a:lnTo>
                  <a:lnTo>
                    <a:pt x="120" y="65"/>
                  </a:lnTo>
                  <a:lnTo>
                    <a:pt x="120" y="69"/>
                  </a:lnTo>
                  <a:lnTo>
                    <a:pt x="122" y="72"/>
                  </a:lnTo>
                  <a:lnTo>
                    <a:pt x="124" y="77"/>
                  </a:lnTo>
                  <a:lnTo>
                    <a:pt x="126" y="81"/>
                  </a:lnTo>
                  <a:lnTo>
                    <a:pt x="126" y="85"/>
                  </a:lnTo>
                  <a:lnTo>
                    <a:pt x="128" y="88"/>
                  </a:lnTo>
                  <a:lnTo>
                    <a:pt x="130" y="93"/>
                  </a:lnTo>
                  <a:lnTo>
                    <a:pt x="130" y="97"/>
                  </a:lnTo>
                  <a:lnTo>
                    <a:pt x="133" y="101"/>
                  </a:lnTo>
                  <a:lnTo>
                    <a:pt x="135" y="104"/>
                  </a:lnTo>
                  <a:lnTo>
                    <a:pt x="136" y="108"/>
                  </a:lnTo>
                  <a:lnTo>
                    <a:pt x="136" y="112"/>
                  </a:lnTo>
                  <a:lnTo>
                    <a:pt x="138" y="116"/>
                  </a:lnTo>
                  <a:lnTo>
                    <a:pt x="138" y="120"/>
                  </a:lnTo>
                  <a:lnTo>
                    <a:pt x="141" y="124"/>
                  </a:lnTo>
                  <a:lnTo>
                    <a:pt x="143" y="128"/>
                  </a:lnTo>
                  <a:lnTo>
                    <a:pt x="143" y="133"/>
                  </a:lnTo>
                  <a:lnTo>
                    <a:pt x="145" y="136"/>
                  </a:lnTo>
                  <a:lnTo>
                    <a:pt x="147" y="140"/>
                  </a:lnTo>
                  <a:lnTo>
                    <a:pt x="149" y="144"/>
                  </a:lnTo>
                  <a:lnTo>
                    <a:pt x="149" y="148"/>
                  </a:lnTo>
                  <a:lnTo>
                    <a:pt x="151" y="152"/>
                  </a:lnTo>
                  <a:lnTo>
                    <a:pt x="152" y="156"/>
                  </a:lnTo>
                  <a:lnTo>
                    <a:pt x="152" y="160"/>
                  </a:lnTo>
                  <a:lnTo>
                    <a:pt x="154" y="164"/>
                  </a:lnTo>
                  <a:lnTo>
                    <a:pt x="154" y="168"/>
                  </a:lnTo>
                  <a:lnTo>
                    <a:pt x="156" y="172"/>
                  </a:lnTo>
                  <a:lnTo>
                    <a:pt x="159" y="176"/>
                  </a:lnTo>
                  <a:lnTo>
                    <a:pt x="159" y="180"/>
                  </a:lnTo>
                  <a:lnTo>
                    <a:pt x="161" y="184"/>
                  </a:lnTo>
                  <a:lnTo>
                    <a:pt x="161" y="188"/>
                  </a:lnTo>
                  <a:lnTo>
                    <a:pt x="163" y="192"/>
                  </a:lnTo>
                  <a:lnTo>
                    <a:pt x="163" y="196"/>
                  </a:lnTo>
                  <a:lnTo>
                    <a:pt x="165" y="200"/>
                  </a:lnTo>
                  <a:lnTo>
                    <a:pt x="165" y="210"/>
                  </a:lnTo>
                  <a:lnTo>
                    <a:pt x="165" y="214"/>
                  </a:lnTo>
                  <a:lnTo>
                    <a:pt x="167" y="218"/>
                  </a:lnTo>
                  <a:lnTo>
                    <a:pt x="167" y="221"/>
                  </a:lnTo>
                  <a:lnTo>
                    <a:pt x="167" y="226"/>
                  </a:lnTo>
                  <a:lnTo>
                    <a:pt x="169" y="230"/>
                  </a:lnTo>
                  <a:lnTo>
                    <a:pt x="169" y="234"/>
                  </a:lnTo>
                  <a:lnTo>
                    <a:pt x="169" y="237"/>
                  </a:lnTo>
                  <a:lnTo>
                    <a:pt x="170" y="242"/>
                  </a:lnTo>
                  <a:lnTo>
                    <a:pt x="170" y="245"/>
                  </a:lnTo>
                  <a:lnTo>
                    <a:pt x="173" y="249"/>
                  </a:lnTo>
                  <a:lnTo>
                    <a:pt x="175" y="253"/>
                  </a:lnTo>
                  <a:lnTo>
                    <a:pt x="175" y="257"/>
                  </a:lnTo>
                  <a:lnTo>
                    <a:pt x="177" y="261"/>
                  </a:lnTo>
                  <a:lnTo>
                    <a:pt x="177" y="265"/>
                  </a:lnTo>
                  <a:lnTo>
                    <a:pt x="179" y="269"/>
                  </a:lnTo>
                  <a:lnTo>
                    <a:pt x="179" y="273"/>
                  </a:lnTo>
                  <a:lnTo>
                    <a:pt x="181" y="277"/>
                  </a:lnTo>
                  <a:lnTo>
                    <a:pt x="181" y="281"/>
                  </a:lnTo>
                  <a:lnTo>
                    <a:pt x="183" y="285"/>
                  </a:lnTo>
                  <a:lnTo>
                    <a:pt x="185" y="289"/>
                  </a:lnTo>
                  <a:lnTo>
                    <a:pt x="187" y="295"/>
                  </a:lnTo>
                  <a:lnTo>
                    <a:pt x="187" y="299"/>
                  </a:lnTo>
                  <a:lnTo>
                    <a:pt x="187" y="303"/>
                  </a:lnTo>
                  <a:lnTo>
                    <a:pt x="189" y="307"/>
                  </a:lnTo>
                  <a:lnTo>
                    <a:pt x="189" y="311"/>
                  </a:lnTo>
                  <a:lnTo>
                    <a:pt x="191" y="315"/>
                  </a:lnTo>
                  <a:lnTo>
                    <a:pt x="191" y="319"/>
                  </a:lnTo>
                  <a:lnTo>
                    <a:pt x="193" y="323"/>
                  </a:lnTo>
                  <a:lnTo>
                    <a:pt x="195" y="329"/>
                  </a:lnTo>
                  <a:lnTo>
                    <a:pt x="195" y="333"/>
                  </a:lnTo>
                  <a:lnTo>
                    <a:pt x="195" y="337"/>
                  </a:lnTo>
                  <a:lnTo>
                    <a:pt x="197" y="341"/>
                  </a:lnTo>
                  <a:lnTo>
                    <a:pt x="197" y="344"/>
                  </a:lnTo>
                  <a:lnTo>
                    <a:pt x="197" y="348"/>
                  </a:lnTo>
                  <a:lnTo>
                    <a:pt x="197" y="352"/>
                  </a:lnTo>
                  <a:lnTo>
                    <a:pt x="197" y="357"/>
                  </a:lnTo>
                  <a:lnTo>
                    <a:pt x="197" y="361"/>
                  </a:lnTo>
                  <a:lnTo>
                    <a:pt x="197" y="364"/>
                  </a:lnTo>
                  <a:lnTo>
                    <a:pt x="197" y="368"/>
                  </a:lnTo>
                  <a:lnTo>
                    <a:pt x="197" y="373"/>
                  </a:lnTo>
                  <a:lnTo>
                    <a:pt x="197" y="377"/>
                  </a:lnTo>
                  <a:lnTo>
                    <a:pt x="197" y="380"/>
                  </a:lnTo>
                  <a:lnTo>
                    <a:pt x="197" y="384"/>
                  </a:lnTo>
                  <a:lnTo>
                    <a:pt x="197" y="388"/>
                  </a:lnTo>
                  <a:lnTo>
                    <a:pt x="199" y="393"/>
                  </a:lnTo>
                  <a:lnTo>
                    <a:pt x="199" y="396"/>
                  </a:lnTo>
                  <a:lnTo>
                    <a:pt x="201" y="400"/>
                  </a:lnTo>
                  <a:lnTo>
                    <a:pt x="201" y="404"/>
                  </a:lnTo>
                  <a:lnTo>
                    <a:pt x="203" y="408"/>
                  </a:lnTo>
                  <a:lnTo>
                    <a:pt x="203" y="412"/>
                  </a:lnTo>
                  <a:lnTo>
                    <a:pt x="205" y="416"/>
                  </a:lnTo>
                  <a:lnTo>
                    <a:pt x="207" y="420"/>
                  </a:lnTo>
                  <a:lnTo>
                    <a:pt x="209" y="424"/>
                  </a:lnTo>
                  <a:lnTo>
                    <a:pt x="211" y="428"/>
                  </a:lnTo>
                  <a:lnTo>
                    <a:pt x="211" y="432"/>
                  </a:lnTo>
                  <a:lnTo>
                    <a:pt x="213" y="436"/>
                  </a:lnTo>
                  <a:lnTo>
                    <a:pt x="215" y="440"/>
                  </a:lnTo>
                  <a:lnTo>
                    <a:pt x="217" y="443"/>
                  </a:lnTo>
                  <a:lnTo>
                    <a:pt x="217" y="448"/>
                  </a:lnTo>
                  <a:lnTo>
                    <a:pt x="219" y="452"/>
                  </a:lnTo>
                  <a:lnTo>
                    <a:pt x="219" y="456"/>
                  </a:lnTo>
                  <a:lnTo>
                    <a:pt x="221" y="462"/>
                  </a:lnTo>
                  <a:lnTo>
                    <a:pt x="221" y="466"/>
                  </a:lnTo>
                  <a:lnTo>
                    <a:pt x="221" y="470"/>
                  </a:lnTo>
                  <a:lnTo>
                    <a:pt x="221" y="474"/>
                  </a:lnTo>
                  <a:lnTo>
                    <a:pt x="221" y="477"/>
                  </a:lnTo>
                  <a:lnTo>
                    <a:pt x="221" y="481"/>
                  </a:lnTo>
                  <a:lnTo>
                    <a:pt x="221" y="486"/>
                  </a:lnTo>
                  <a:lnTo>
                    <a:pt x="221" y="490"/>
                  </a:lnTo>
                  <a:lnTo>
                    <a:pt x="223" y="494"/>
                  </a:lnTo>
                  <a:lnTo>
                    <a:pt x="223" y="497"/>
                  </a:lnTo>
                  <a:lnTo>
                    <a:pt x="223" y="501"/>
                  </a:lnTo>
                  <a:lnTo>
                    <a:pt x="225" y="505"/>
                  </a:lnTo>
                  <a:lnTo>
                    <a:pt x="225" y="509"/>
                  </a:lnTo>
                  <a:lnTo>
                    <a:pt x="227" y="513"/>
                  </a:lnTo>
                  <a:lnTo>
                    <a:pt x="227" y="517"/>
                  </a:lnTo>
                  <a:lnTo>
                    <a:pt x="229" y="521"/>
                  </a:lnTo>
                  <a:lnTo>
                    <a:pt x="231" y="525"/>
                  </a:lnTo>
                  <a:lnTo>
                    <a:pt x="231" y="529"/>
                  </a:lnTo>
                  <a:lnTo>
                    <a:pt x="233" y="533"/>
                  </a:lnTo>
                  <a:lnTo>
                    <a:pt x="233" y="537"/>
                  </a:lnTo>
                  <a:lnTo>
                    <a:pt x="233" y="541"/>
                  </a:lnTo>
                  <a:lnTo>
                    <a:pt x="235" y="545"/>
                  </a:lnTo>
                  <a:lnTo>
                    <a:pt x="235" y="549"/>
                  </a:lnTo>
                  <a:lnTo>
                    <a:pt x="235" y="553"/>
                  </a:lnTo>
                  <a:lnTo>
                    <a:pt x="235" y="557"/>
                  </a:lnTo>
                  <a:lnTo>
                    <a:pt x="235" y="561"/>
                  </a:lnTo>
                  <a:lnTo>
                    <a:pt x="239" y="565"/>
                  </a:lnTo>
                  <a:lnTo>
                    <a:pt x="241" y="569"/>
                  </a:lnTo>
                  <a:lnTo>
                    <a:pt x="241" y="573"/>
                  </a:lnTo>
                  <a:lnTo>
                    <a:pt x="243" y="577"/>
                  </a:lnTo>
                  <a:lnTo>
                    <a:pt x="250" y="651"/>
                  </a:lnTo>
                  <a:lnTo>
                    <a:pt x="187" y="621"/>
                  </a:lnTo>
                  <a:lnTo>
                    <a:pt x="179" y="553"/>
                  </a:lnTo>
                  <a:lnTo>
                    <a:pt x="177" y="549"/>
                  </a:lnTo>
                  <a:lnTo>
                    <a:pt x="175" y="545"/>
                  </a:lnTo>
                  <a:lnTo>
                    <a:pt x="173" y="541"/>
                  </a:lnTo>
                  <a:lnTo>
                    <a:pt x="173" y="537"/>
                  </a:lnTo>
                  <a:lnTo>
                    <a:pt x="170" y="533"/>
                  </a:lnTo>
                  <a:lnTo>
                    <a:pt x="170" y="529"/>
                  </a:lnTo>
                  <a:lnTo>
                    <a:pt x="170" y="525"/>
                  </a:lnTo>
                  <a:lnTo>
                    <a:pt x="170" y="521"/>
                  </a:lnTo>
                  <a:lnTo>
                    <a:pt x="169" y="517"/>
                  </a:lnTo>
                  <a:lnTo>
                    <a:pt x="169" y="513"/>
                  </a:lnTo>
                  <a:lnTo>
                    <a:pt x="167" y="509"/>
                  </a:lnTo>
                  <a:lnTo>
                    <a:pt x="167" y="505"/>
                  </a:lnTo>
                  <a:lnTo>
                    <a:pt x="167" y="501"/>
                  </a:lnTo>
                  <a:lnTo>
                    <a:pt x="165" y="497"/>
                  </a:lnTo>
                  <a:lnTo>
                    <a:pt x="165" y="494"/>
                  </a:lnTo>
                  <a:lnTo>
                    <a:pt x="165" y="490"/>
                  </a:lnTo>
                  <a:lnTo>
                    <a:pt x="165" y="486"/>
                  </a:lnTo>
                  <a:lnTo>
                    <a:pt x="165" y="481"/>
                  </a:lnTo>
                  <a:lnTo>
                    <a:pt x="165" y="472"/>
                  </a:lnTo>
                  <a:lnTo>
                    <a:pt x="165" y="468"/>
                  </a:lnTo>
                  <a:lnTo>
                    <a:pt x="165" y="464"/>
                  </a:lnTo>
                  <a:lnTo>
                    <a:pt x="165" y="460"/>
                  </a:lnTo>
                  <a:lnTo>
                    <a:pt x="163" y="456"/>
                  </a:lnTo>
                  <a:lnTo>
                    <a:pt x="163" y="452"/>
                  </a:lnTo>
                  <a:lnTo>
                    <a:pt x="163" y="445"/>
                  </a:lnTo>
                  <a:lnTo>
                    <a:pt x="161" y="442"/>
                  </a:lnTo>
                  <a:lnTo>
                    <a:pt x="161" y="438"/>
                  </a:lnTo>
                  <a:lnTo>
                    <a:pt x="159" y="434"/>
                  </a:lnTo>
                  <a:lnTo>
                    <a:pt x="159" y="430"/>
                  </a:lnTo>
                  <a:lnTo>
                    <a:pt x="159" y="426"/>
                  </a:lnTo>
                  <a:lnTo>
                    <a:pt x="156" y="422"/>
                  </a:lnTo>
                  <a:lnTo>
                    <a:pt x="156" y="418"/>
                  </a:lnTo>
                  <a:lnTo>
                    <a:pt x="156" y="414"/>
                  </a:lnTo>
                  <a:lnTo>
                    <a:pt x="156" y="410"/>
                  </a:lnTo>
                  <a:lnTo>
                    <a:pt x="154" y="406"/>
                  </a:lnTo>
                  <a:lnTo>
                    <a:pt x="154" y="402"/>
                  </a:lnTo>
                  <a:lnTo>
                    <a:pt x="154" y="398"/>
                  </a:lnTo>
                  <a:lnTo>
                    <a:pt x="154" y="394"/>
                  </a:lnTo>
                  <a:lnTo>
                    <a:pt x="152" y="391"/>
                  </a:lnTo>
                  <a:lnTo>
                    <a:pt x="151" y="386"/>
                  </a:lnTo>
                  <a:lnTo>
                    <a:pt x="149" y="382"/>
                  </a:lnTo>
                  <a:lnTo>
                    <a:pt x="149" y="378"/>
                  </a:lnTo>
                  <a:lnTo>
                    <a:pt x="147" y="375"/>
                  </a:lnTo>
                  <a:lnTo>
                    <a:pt x="147" y="370"/>
                  </a:lnTo>
                  <a:lnTo>
                    <a:pt x="143" y="366"/>
                  </a:lnTo>
                  <a:lnTo>
                    <a:pt x="143" y="362"/>
                  </a:lnTo>
                  <a:lnTo>
                    <a:pt x="141" y="359"/>
                  </a:lnTo>
                  <a:lnTo>
                    <a:pt x="138" y="355"/>
                  </a:lnTo>
                  <a:lnTo>
                    <a:pt x="136" y="350"/>
                  </a:lnTo>
                  <a:lnTo>
                    <a:pt x="135" y="346"/>
                  </a:lnTo>
                  <a:lnTo>
                    <a:pt x="135" y="343"/>
                  </a:lnTo>
                  <a:lnTo>
                    <a:pt x="133" y="339"/>
                  </a:lnTo>
                  <a:lnTo>
                    <a:pt x="133" y="335"/>
                  </a:lnTo>
                  <a:lnTo>
                    <a:pt x="130" y="331"/>
                  </a:lnTo>
                  <a:lnTo>
                    <a:pt x="130" y="327"/>
                  </a:lnTo>
                  <a:lnTo>
                    <a:pt x="130" y="323"/>
                  </a:lnTo>
                  <a:lnTo>
                    <a:pt x="128" y="319"/>
                  </a:lnTo>
                  <a:lnTo>
                    <a:pt x="128" y="315"/>
                  </a:lnTo>
                  <a:lnTo>
                    <a:pt x="128" y="311"/>
                  </a:lnTo>
                  <a:lnTo>
                    <a:pt x="128" y="307"/>
                  </a:lnTo>
                  <a:lnTo>
                    <a:pt x="128" y="303"/>
                  </a:lnTo>
                  <a:lnTo>
                    <a:pt x="128" y="299"/>
                  </a:lnTo>
                  <a:lnTo>
                    <a:pt x="128" y="295"/>
                  </a:lnTo>
                  <a:lnTo>
                    <a:pt x="126" y="291"/>
                  </a:lnTo>
                  <a:lnTo>
                    <a:pt x="126" y="287"/>
                  </a:lnTo>
                  <a:lnTo>
                    <a:pt x="126" y="283"/>
                  </a:lnTo>
                  <a:lnTo>
                    <a:pt x="126" y="279"/>
                  </a:lnTo>
                  <a:lnTo>
                    <a:pt x="124" y="275"/>
                  </a:lnTo>
                  <a:lnTo>
                    <a:pt x="124" y="271"/>
                  </a:lnTo>
                  <a:lnTo>
                    <a:pt x="122" y="267"/>
                  </a:lnTo>
                  <a:lnTo>
                    <a:pt x="122" y="263"/>
                  </a:lnTo>
                  <a:lnTo>
                    <a:pt x="122" y="259"/>
                  </a:lnTo>
                  <a:lnTo>
                    <a:pt x="122" y="255"/>
                  </a:lnTo>
                  <a:lnTo>
                    <a:pt x="122" y="251"/>
                  </a:lnTo>
                  <a:lnTo>
                    <a:pt x="122" y="247"/>
                  </a:lnTo>
                  <a:lnTo>
                    <a:pt x="122" y="244"/>
                  </a:lnTo>
                  <a:lnTo>
                    <a:pt x="122" y="239"/>
                  </a:lnTo>
                  <a:lnTo>
                    <a:pt x="122" y="235"/>
                  </a:lnTo>
                  <a:lnTo>
                    <a:pt x="122" y="232"/>
                  </a:lnTo>
                  <a:lnTo>
                    <a:pt x="120" y="228"/>
                  </a:lnTo>
                  <a:lnTo>
                    <a:pt x="120" y="224"/>
                  </a:lnTo>
                  <a:lnTo>
                    <a:pt x="120" y="219"/>
                  </a:lnTo>
                  <a:lnTo>
                    <a:pt x="119" y="216"/>
                  </a:lnTo>
                  <a:lnTo>
                    <a:pt x="119" y="212"/>
                  </a:lnTo>
                  <a:lnTo>
                    <a:pt x="116" y="206"/>
                  </a:lnTo>
                  <a:lnTo>
                    <a:pt x="116" y="201"/>
                  </a:lnTo>
                  <a:lnTo>
                    <a:pt x="114" y="198"/>
                  </a:lnTo>
                  <a:lnTo>
                    <a:pt x="114" y="194"/>
                  </a:lnTo>
                  <a:lnTo>
                    <a:pt x="112" y="190"/>
                  </a:lnTo>
                  <a:lnTo>
                    <a:pt x="112" y="186"/>
                  </a:lnTo>
                  <a:lnTo>
                    <a:pt x="112" y="182"/>
                  </a:lnTo>
                  <a:lnTo>
                    <a:pt x="111" y="178"/>
                  </a:lnTo>
                  <a:lnTo>
                    <a:pt x="108" y="174"/>
                  </a:lnTo>
                  <a:lnTo>
                    <a:pt x="106" y="170"/>
                  </a:lnTo>
                  <a:lnTo>
                    <a:pt x="104" y="166"/>
                  </a:lnTo>
                  <a:lnTo>
                    <a:pt x="102" y="162"/>
                  </a:lnTo>
                  <a:lnTo>
                    <a:pt x="102" y="158"/>
                  </a:lnTo>
                  <a:lnTo>
                    <a:pt x="102" y="154"/>
                  </a:lnTo>
                  <a:lnTo>
                    <a:pt x="100" y="150"/>
                  </a:lnTo>
                  <a:lnTo>
                    <a:pt x="100" y="146"/>
                  </a:lnTo>
                  <a:lnTo>
                    <a:pt x="98" y="142"/>
                  </a:lnTo>
                  <a:lnTo>
                    <a:pt x="98" y="138"/>
                  </a:lnTo>
                  <a:lnTo>
                    <a:pt x="96" y="135"/>
                  </a:lnTo>
                  <a:lnTo>
                    <a:pt x="96" y="131"/>
                  </a:lnTo>
                  <a:lnTo>
                    <a:pt x="94" y="126"/>
                  </a:lnTo>
                  <a:lnTo>
                    <a:pt x="92" y="122"/>
                  </a:lnTo>
                  <a:lnTo>
                    <a:pt x="90" y="118"/>
                  </a:lnTo>
                  <a:lnTo>
                    <a:pt x="88" y="114"/>
                  </a:lnTo>
                  <a:lnTo>
                    <a:pt x="86" y="110"/>
                  </a:lnTo>
                  <a:lnTo>
                    <a:pt x="86" y="106"/>
                  </a:lnTo>
                  <a:lnTo>
                    <a:pt x="84" y="103"/>
                  </a:lnTo>
                  <a:lnTo>
                    <a:pt x="84" y="99"/>
                  </a:lnTo>
                  <a:lnTo>
                    <a:pt x="82" y="95"/>
                  </a:lnTo>
                  <a:lnTo>
                    <a:pt x="80" y="90"/>
                  </a:lnTo>
                  <a:lnTo>
                    <a:pt x="80" y="86"/>
                  </a:lnTo>
                  <a:lnTo>
                    <a:pt x="78" y="83"/>
                  </a:lnTo>
                  <a:lnTo>
                    <a:pt x="76" y="79"/>
                  </a:lnTo>
                  <a:lnTo>
                    <a:pt x="74" y="75"/>
                  </a:lnTo>
                  <a:lnTo>
                    <a:pt x="72" y="70"/>
                  </a:lnTo>
                  <a:lnTo>
                    <a:pt x="70" y="67"/>
                  </a:lnTo>
                  <a:lnTo>
                    <a:pt x="68" y="63"/>
                  </a:lnTo>
                  <a:lnTo>
                    <a:pt x="66" y="59"/>
                  </a:lnTo>
                  <a:lnTo>
                    <a:pt x="62" y="55"/>
                  </a:lnTo>
                  <a:lnTo>
                    <a:pt x="58" y="51"/>
                  </a:lnTo>
                  <a:lnTo>
                    <a:pt x="54" y="49"/>
                  </a:lnTo>
                  <a:lnTo>
                    <a:pt x="52" y="45"/>
                  </a:lnTo>
                  <a:lnTo>
                    <a:pt x="48" y="43"/>
                  </a:lnTo>
                  <a:lnTo>
                    <a:pt x="44" y="41"/>
                  </a:lnTo>
                  <a:lnTo>
                    <a:pt x="42" y="37"/>
                  </a:lnTo>
                  <a:lnTo>
                    <a:pt x="37" y="37"/>
                  </a:lnTo>
                  <a:lnTo>
                    <a:pt x="34" y="37"/>
                  </a:lnTo>
                  <a:lnTo>
                    <a:pt x="30" y="35"/>
                  </a:lnTo>
                  <a:lnTo>
                    <a:pt x="26" y="33"/>
                  </a:lnTo>
                  <a:lnTo>
                    <a:pt x="22" y="29"/>
                  </a:lnTo>
                  <a:lnTo>
                    <a:pt x="18" y="27"/>
                  </a:lnTo>
                  <a:lnTo>
                    <a:pt x="14" y="25"/>
                  </a:lnTo>
                  <a:lnTo>
                    <a:pt x="9" y="23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56" y="5"/>
                  </a:lnTo>
                  <a:lnTo>
                    <a:pt x="54" y="5"/>
                  </a:lnTo>
                </a:path>
              </a:pathLst>
            </a:custGeom>
            <a:solidFill>
              <a:srgbClr val="8080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2993" name="Freeform 17"/>
            <p:cNvSpPr>
              <a:spLocks/>
            </p:cNvSpPr>
            <p:nvPr/>
          </p:nvSpPr>
          <p:spPr bwMode="auto">
            <a:xfrm>
              <a:off x="3916" y="946"/>
              <a:ext cx="256" cy="601"/>
            </a:xfrm>
            <a:custGeom>
              <a:avLst/>
              <a:gdLst/>
              <a:ahLst/>
              <a:cxnLst>
                <a:cxn ang="0">
                  <a:pos x="76" y="10"/>
                </a:cxn>
                <a:cxn ang="0">
                  <a:pos x="93" y="28"/>
                </a:cxn>
                <a:cxn ang="0">
                  <a:pos x="109" y="49"/>
                </a:cxn>
                <a:cxn ang="0">
                  <a:pos x="124" y="71"/>
                </a:cxn>
                <a:cxn ang="0">
                  <a:pos x="134" y="96"/>
                </a:cxn>
                <a:cxn ang="0">
                  <a:pos x="143" y="121"/>
                </a:cxn>
                <a:cxn ang="0">
                  <a:pos x="151" y="145"/>
                </a:cxn>
                <a:cxn ang="0">
                  <a:pos x="159" y="170"/>
                </a:cxn>
                <a:cxn ang="0">
                  <a:pos x="165" y="194"/>
                </a:cxn>
                <a:cxn ang="0">
                  <a:pos x="172" y="225"/>
                </a:cxn>
                <a:cxn ang="0">
                  <a:pos x="176" y="249"/>
                </a:cxn>
                <a:cxn ang="0">
                  <a:pos x="182" y="274"/>
                </a:cxn>
                <a:cxn ang="0">
                  <a:pos x="190" y="299"/>
                </a:cxn>
                <a:cxn ang="0">
                  <a:pos x="196" y="325"/>
                </a:cxn>
                <a:cxn ang="0">
                  <a:pos x="203" y="352"/>
                </a:cxn>
                <a:cxn ang="0">
                  <a:pos x="203" y="376"/>
                </a:cxn>
                <a:cxn ang="0">
                  <a:pos x="203" y="401"/>
                </a:cxn>
                <a:cxn ang="0">
                  <a:pos x="209" y="426"/>
                </a:cxn>
                <a:cxn ang="0">
                  <a:pos x="219" y="450"/>
                </a:cxn>
                <a:cxn ang="0">
                  <a:pos x="228" y="477"/>
                </a:cxn>
                <a:cxn ang="0">
                  <a:pos x="228" y="501"/>
                </a:cxn>
                <a:cxn ang="0">
                  <a:pos x="232" y="526"/>
                </a:cxn>
                <a:cxn ang="0">
                  <a:pos x="240" y="551"/>
                </a:cxn>
                <a:cxn ang="0">
                  <a:pos x="242" y="575"/>
                </a:cxn>
                <a:cxn ang="0">
                  <a:pos x="255" y="600"/>
                </a:cxn>
                <a:cxn ang="0">
                  <a:pos x="205" y="585"/>
                </a:cxn>
                <a:cxn ang="0">
                  <a:pos x="186" y="575"/>
                </a:cxn>
                <a:cxn ang="0">
                  <a:pos x="176" y="551"/>
                </a:cxn>
                <a:cxn ang="0">
                  <a:pos x="172" y="526"/>
                </a:cxn>
                <a:cxn ang="0">
                  <a:pos x="170" y="501"/>
                </a:cxn>
                <a:cxn ang="0">
                  <a:pos x="167" y="470"/>
                </a:cxn>
                <a:cxn ang="0">
                  <a:pos x="163" y="444"/>
                </a:cxn>
                <a:cxn ang="0">
                  <a:pos x="159" y="420"/>
                </a:cxn>
                <a:cxn ang="0">
                  <a:pos x="153" y="395"/>
                </a:cxn>
                <a:cxn ang="0">
                  <a:pos x="145" y="370"/>
                </a:cxn>
                <a:cxn ang="0">
                  <a:pos x="136" y="346"/>
                </a:cxn>
                <a:cxn ang="0">
                  <a:pos x="132" y="321"/>
                </a:cxn>
                <a:cxn ang="0">
                  <a:pos x="130" y="297"/>
                </a:cxn>
                <a:cxn ang="0">
                  <a:pos x="126" y="272"/>
                </a:cxn>
                <a:cxn ang="0">
                  <a:pos x="126" y="247"/>
                </a:cxn>
                <a:cxn ang="0">
                  <a:pos x="122" y="223"/>
                </a:cxn>
                <a:cxn ang="0">
                  <a:pos x="116" y="196"/>
                </a:cxn>
                <a:cxn ang="0">
                  <a:pos x="107" y="172"/>
                </a:cxn>
                <a:cxn ang="0">
                  <a:pos x="101" y="147"/>
                </a:cxn>
                <a:cxn ang="0">
                  <a:pos x="93" y="123"/>
                </a:cxn>
                <a:cxn ang="0">
                  <a:pos x="85" y="98"/>
                </a:cxn>
                <a:cxn ang="0">
                  <a:pos x="74" y="74"/>
                </a:cxn>
                <a:cxn ang="0">
                  <a:pos x="55" y="51"/>
                </a:cxn>
                <a:cxn ang="0">
                  <a:pos x="35" y="39"/>
                </a:cxn>
                <a:cxn ang="0">
                  <a:pos x="10" y="24"/>
                </a:cxn>
                <a:cxn ang="0">
                  <a:pos x="2" y="2"/>
                </a:cxn>
                <a:cxn ang="0">
                  <a:pos x="26" y="2"/>
                </a:cxn>
                <a:cxn ang="0">
                  <a:pos x="51" y="2"/>
                </a:cxn>
              </a:cxnLst>
              <a:rect l="0" t="0" r="r" b="b"/>
              <a:pathLst>
                <a:path w="256" h="601">
                  <a:moveTo>
                    <a:pt x="55" y="6"/>
                  </a:moveTo>
                  <a:lnTo>
                    <a:pt x="60" y="6"/>
                  </a:lnTo>
                  <a:lnTo>
                    <a:pt x="64" y="6"/>
                  </a:lnTo>
                  <a:lnTo>
                    <a:pt x="68" y="6"/>
                  </a:lnTo>
                  <a:lnTo>
                    <a:pt x="72" y="8"/>
                  </a:lnTo>
                  <a:lnTo>
                    <a:pt x="76" y="10"/>
                  </a:lnTo>
                  <a:lnTo>
                    <a:pt x="80" y="12"/>
                  </a:lnTo>
                  <a:lnTo>
                    <a:pt x="80" y="16"/>
                  </a:lnTo>
                  <a:lnTo>
                    <a:pt x="85" y="18"/>
                  </a:lnTo>
                  <a:lnTo>
                    <a:pt x="87" y="22"/>
                  </a:lnTo>
                  <a:lnTo>
                    <a:pt x="91" y="24"/>
                  </a:lnTo>
                  <a:lnTo>
                    <a:pt x="93" y="28"/>
                  </a:lnTo>
                  <a:lnTo>
                    <a:pt x="95" y="32"/>
                  </a:lnTo>
                  <a:lnTo>
                    <a:pt x="97" y="37"/>
                  </a:lnTo>
                  <a:lnTo>
                    <a:pt x="101" y="39"/>
                  </a:lnTo>
                  <a:lnTo>
                    <a:pt x="103" y="43"/>
                  </a:lnTo>
                  <a:lnTo>
                    <a:pt x="107" y="45"/>
                  </a:lnTo>
                  <a:lnTo>
                    <a:pt x="109" y="49"/>
                  </a:lnTo>
                  <a:lnTo>
                    <a:pt x="111" y="53"/>
                  </a:lnTo>
                  <a:lnTo>
                    <a:pt x="116" y="55"/>
                  </a:lnTo>
                  <a:lnTo>
                    <a:pt x="118" y="59"/>
                  </a:lnTo>
                  <a:lnTo>
                    <a:pt x="120" y="63"/>
                  </a:lnTo>
                  <a:lnTo>
                    <a:pt x="124" y="67"/>
                  </a:lnTo>
                  <a:lnTo>
                    <a:pt x="124" y="71"/>
                  </a:lnTo>
                  <a:lnTo>
                    <a:pt x="126" y="76"/>
                  </a:lnTo>
                  <a:lnTo>
                    <a:pt x="128" y="80"/>
                  </a:lnTo>
                  <a:lnTo>
                    <a:pt x="130" y="84"/>
                  </a:lnTo>
                  <a:lnTo>
                    <a:pt x="130" y="88"/>
                  </a:lnTo>
                  <a:lnTo>
                    <a:pt x="132" y="92"/>
                  </a:lnTo>
                  <a:lnTo>
                    <a:pt x="134" y="96"/>
                  </a:lnTo>
                  <a:lnTo>
                    <a:pt x="134" y="100"/>
                  </a:lnTo>
                  <a:lnTo>
                    <a:pt x="136" y="104"/>
                  </a:lnTo>
                  <a:lnTo>
                    <a:pt x="138" y="108"/>
                  </a:lnTo>
                  <a:lnTo>
                    <a:pt x="140" y="113"/>
                  </a:lnTo>
                  <a:lnTo>
                    <a:pt x="140" y="117"/>
                  </a:lnTo>
                  <a:lnTo>
                    <a:pt x="143" y="121"/>
                  </a:lnTo>
                  <a:lnTo>
                    <a:pt x="143" y="124"/>
                  </a:lnTo>
                  <a:lnTo>
                    <a:pt x="145" y="129"/>
                  </a:lnTo>
                  <a:lnTo>
                    <a:pt x="147" y="133"/>
                  </a:lnTo>
                  <a:lnTo>
                    <a:pt x="147" y="137"/>
                  </a:lnTo>
                  <a:lnTo>
                    <a:pt x="149" y="141"/>
                  </a:lnTo>
                  <a:lnTo>
                    <a:pt x="151" y="145"/>
                  </a:lnTo>
                  <a:lnTo>
                    <a:pt x="153" y="149"/>
                  </a:lnTo>
                  <a:lnTo>
                    <a:pt x="153" y="153"/>
                  </a:lnTo>
                  <a:lnTo>
                    <a:pt x="155" y="157"/>
                  </a:lnTo>
                  <a:lnTo>
                    <a:pt x="157" y="161"/>
                  </a:lnTo>
                  <a:lnTo>
                    <a:pt x="157" y="166"/>
                  </a:lnTo>
                  <a:lnTo>
                    <a:pt x="159" y="170"/>
                  </a:lnTo>
                  <a:lnTo>
                    <a:pt x="159" y="174"/>
                  </a:lnTo>
                  <a:lnTo>
                    <a:pt x="161" y="178"/>
                  </a:lnTo>
                  <a:lnTo>
                    <a:pt x="163" y="182"/>
                  </a:lnTo>
                  <a:lnTo>
                    <a:pt x="163" y="186"/>
                  </a:lnTo>
                  <a:lnTo>
                    <a:pt x="165" y="190"/>
                  </a:lnTo>
                  <a:lnTo>
                    <a:pt x="165" y="194"/>
                  </a:lnTo>
                  <a:lnTo>
                    <a:pt x="167" y="198"/>
                  </a:lnTo>
                  <a:lnTo>
                    <a:pt x="167" y="203"/>
                  </a:lnTo>
                  <a:lnTo>
                    <a:pt x="170" y="207"/>
                  </a:lnTo>
                  <a:lnTo>
                    <a:pt x="170" y="217"/>
                  </a:lnTo>
                  <a:lnTo>
                    <a:pt x="170" y="221"/>
                  </a:lnTo>
                  <a:lnTo>
                    <a:pt x="172" y="225"/>
                  </a:lnTo>
                  <a:lnTo>
                    <a:pt x="172" y="229"/>
                  </a:lnTo>
                  <a:lnTo>
                    <a:pt x="172" y="233"/>
                  </a:lnTo>
                  <a:lnTo>
                    <a:pt x="174" y="237"/>
                  </a:lnTo>
                  <a:lnTo>
                    <a:pt x="174" y="241"/>
                  </a:lnTo>
                  <a:lnTo>
                    <a:pt x="174" y="245"/>
                  </a:lnTo>
                  <a:lnTo>
                    <a:pt x="176" y="249"/>
                  </a:lnTo>
                  <a:lnTo>
                    <a:pt x="176" y="253"/>
                  </a:lnTo>
                  <a:lnTo>
                    <a:pt x="178" y="258"/>
                  </a:lnTo>
                  <a:lnTo>
                    <a:pt x="180" y="262"/>
                  </a:lnTo>
                  <a:lnTo>
                    <a:pt x="180" y="266"/>
                  </a:lnTo>
                  <a:lnTo>
                    <a:pt x="182" y="270"/>
                  </a:lnTo>
                  <a:lnTo>
                    <a:pt x="182" y="274"/>
                  </a:lnTo>
                  <a:lnTo>
                    <a:pt x="184" y="278"/>
                  </a:lnTo>
                  <a:lnTo>
                    <a:pt x="184" y="282"/>
                  </a:lnTo>
                  <a:lnTo>
                    <a:pt x="186" y="286"/>
                  </a:lnTo>
                  <a:lnTo>
                    <a:pt x="186" y="291"/>
                  </a:lnTo>
                  <a:lnTo>
                    <a:pt x="188" y="295"/>
                  </a:lnTo>
                  <a:lnTo>
                    <a:pt x="190" y="299"/>
                  </a:lnTo>
                  <a:lnTo>
                    <a:pt x="192" y="305"/>
                  </a:lnTo>
                  <a:lnTo>
                    <a:pt x="192" y="309"/>
                  </a:lnTo>
                  <a:lnTo>
                    <a:pt x="192" y="313"/>
                  </a:lnTo>
                  <a:lnTo>
                    <a:pt x="194" y="317"/>
                  </a:lnTo>
                  <a:lnTo>
                    <a:pt x="194" y="321"/>
                  </a:lnTo>
                  <a:lnTo>
                    <a:pt x="196" y="325"/>
                  </a:lnTo>
                  <a:lnTo>
                    <a:pt x="196" y="329"/>
                  </a:lnTo>
                  <a:lnTo>
                    <a:pt x="199" y="333"/>
                  </a:lnTo>
                  <a:lnTo>
                    <a:pt x="201" y="340"/>
                  </a:lnTo>
                  <a:lnTo>
                    <a:pt x="201" y="344"/>
                  </a:lnTo>
                  <a:lnTo>
                    <a:pt x="201" y="348"/>
                  </a:lnTo>
                  <a:lnTo>
                    <a:pt x="203" y="352"/>
                  </a:lnTo>
                  <a:lnTo>
                    <a:pt x="203" y="356"/>
                  </a:lnTo>
                  <a:lnTo>
                    <a:pt x="203" y="360"/>
                  </a:lnTo>
                  <a:lnTo>
                    <a:pt x="203" y="364"/>
                  </a:lnTo>
                  <a:lnTo>
                    <a:pt x="203" y="368"/>
                  </a:lnTo>
                  <a:lnTo>
                    <a:pt x="203" y="372"/>
                  </a:lnTo>
                  <a:lnTo>
                    <a:pt x="203" y="376"/>
                  </a:lnTo>
                  <a:lnTo>
                    <a:pt x="203" y="380"/>
                  </a:lnTo>
                  <a:lnTo>
                    <a:pt x="203" y="385"/>
                  </a:lnTo>
                  <a:lnTo>
                    <a:pt x="203" y="389"/>
                  </a:lnTo>
                  <a:lnTo>
                    <a:pt x="203" y="393"/>
                  </a:lnTo>
                  <a:lnTo>
                    <a:pt x="203" y="397"/>
                  </a:lnTo>
                  <a:lnTo>
                    <a:pt x="203" y="401"/>
                  </a:lnTo>
                  <a:lnTo>
                    <a:pt x="205" y="405"/>
                  </a:lnTo>
                  <a:lnTo>
                    <a:pt x="205" y="409"/>
                  </a:lnTo>
                  <a:lnTo>
                    <a:pt x="207" y="413"/>
                  </a:lnTo>
                  <a:lnTo>
                    <a:pt x="207" y="417"/>
                  </a:lnTo>
                  <a:lnTo>
                    <a:pt x="209" y="422"/>
                  </a:lnTo>
                  <a:lnTo>
                    <a:pt x="209" y="426"/>
                  </a:lnTo>
                  <a:lnTo>
                    <a:pt x="211" y="430"/>
                  </a:lnTo>
                  <a:lnTo>
                    <a:pt x="213" y="434"/>
                  </a:lnTo>
                  <a:lnTo>
                    <a:pt x="215" y="438"/>
                  </a:lnTo>
                  <a:lnTo>
                    <a:pt x="217" y="442"/>
                  </a:lnTo>
                  <a:lnTo>
                    <a:pt x="217" y="446"/>
                  </a:lnTo>
                  <a:lnTo>
                    <a:pt x="219" y="450"/>
                  </a:lnTo>
                  <a:lnTo>
                    <a:pt x="221" y="454"/>
                  </a:lnTo>
                  <a:lnTo>
                    <a:pt x="223" y="458"/>
                  </a:lnTo>
                  <a:lnTo>
                    <a:pt x="223" y="462"/>
                  </a:lnTo>
                  <a:lnTo>
                    <a:pt x="225" y="466"/>
                  </a:lnTo>
                  <a:lnTo>
                    <a:pt x="225" y="470"/>
                  </a:lnTo>
                  <a:lnTo>
                    <a:pt x="228" y="477"/>
                  </a:lnTo>
                  <a:lnTo>
                    <a:pt x="228" y="481"/>
                  </a:lnTo>
                  <a:lnTo>
                    <a:pt x="228" y="485"/>
                  </a:lnTo>
                  <a:lnTo>
                    <a:pt x="228" y="489"/>
                  </a:lnTo>
                  <a:lnTo>
                    <a:pt x="228" y="493"/>
                  </a:lnTo>
                  <a:lnTo>
                    <a:pt x="228" y="497"/>
                  </a:lnTo>
                  <a:lnTo>
                    <a:pt x="228" y="501"/>
                  </a:lnTo>
                  <a:lnTo>
                    <a:pt x="228" y="505"/>
                  </a:lnTo>
                  <a:lnTo>
                    <a:pt x="230" y="510"/>
                  </a:lnTo>
                  <a:lnTo>
                    <a:pt x="230" y="514"/>
                  </a:lnTo>
                  <a:lnTo>
                    <a:pt x="230" y="518"/>
                  </a:lnTo>
                  <a:lnTo>
                    <a:pt x="232" y="522"/>
                  </a:lnTo>
                  <a:lnTo>
                    <a:pt x="232" y="526"/>
                  </a:lnTo>
                  <a:lnTo>
                    <a:pt x="234" y="530"/>
                  </a:lnTo>
                  <a:lnTo>
                    <a:pt x="234" y="534"/>
                  </a:lnTo>
                  <a:lnTo>
                    <a:pt x="236" y="538"/>
                  </a:lnTo>
                  <a:lnTo>
                    <a:pt x="238" y="542"/>
                  </a:lnTo>
                  <a:lnTo>
                    <a:pt x="238" y="547"/>
                  </a:lnTo>
                  <a:lnTo>
                    <a:pt x="240" y="551"/>
                  </a:lnTo>
                  <a:lnTo>
                    <a:pt x="240" y="554"/>
                  </a:lnTo>
                  <a:lnTo>
                    <a:pt x="240" y="558"/>
                  </a:lnTo>
                  <a:lnTo>
                    <a:pt x="242" y="563"/>
                  </a:lnTo>
                  <a:lnTo>
                    <a:pt x="242" y="567"/>
                  </a:lnTo>
                  <a:lnTo>
                    <a:pt x="242" y="571"/>
                  </a:lnTo>
                  <a:lnTo>
                    <a:pt x="242" y="575"/>
                  </a:lnTo>
                  <a:lnTo>
                    <a:pt x="242" y="579"/>
                  </a:lnTo>
                  <a:lnTo>
                    <a:pt x="246" y="584"/>
                  </a:lnTo>
                  <a:lnTo>
                    <a:pt x="248" y="587"/>
                  </a:lnTo>
                  <a:lnTo>
                    <a:pt x="248" y="591"/>
                  </a:lnTo>
                  <a:lnTo>
                    <a:pt x="250" y="595"/>
                  </a:lnTo>
                  <a:lnTo>
                    <a:pt x="255" y="600"/>
                  </a:lnTo>
                  <a:lnTo>
                    <a:pt x="225" y="579"/>
                  </a:lnTo>
                  <a:lnTo>
                    <a:pt x="221" y="579"/>
                  </a:lnTo>
                  <a:lnTo>
                    <a:pt x="217" y="582"/>
                  </a:lnTo>
                  <a:lnTo>
                    <a:pt x="213" y="584"/>
                  </a:lnTo>
                  <a:lnTo>
                    <a:pt x="209" y="585"/>
                  </a:lnTo>
                  <a:lnTo>
                    <a:pt x="205" y="585"/>
                  </a:lnTo>
                  <a:lnTo>
                    <a:pt x="201" y="585"/>
                  </a:lnTo>
                  <a:lnTo>
                    <a:pt x="196" y="585"/>
                  </a:lnTo>
                  <a:lnTo>
                    <a:pt x="192" y="585"/>
                  </a:lnTo>
                  <a:lnTo>
                    <a:pt x="190" y="582"/>
                  </a:lnTo>
                  <a:lnTo>
                    <a:pt x="186" y="579"/>
                  </a:lnTo>
                  <a:lnTo>
                    <a:pt x="186" y="575"/>
                  </a:lnTo>
                  <a:lnTo>
                    <a:pt x="184" y="571"/>
                  </a:lnTo>
                  <a:lnTo>
                    <a:pt x="182" y="567"/>
                  </a:lnTo>
                  <a:lnTo>
                    <a:pt x="180" y="563"/>
                  </a:lnTo>
                  <a:lnTo>
                    <a:pt x="178" y="558"/>
                  </a:lnTo>
                  <a:lnTo>
                    <a:pt x="178" y="554"/>
                  </a:lnTo>
                  <a:lnTo>
                    <a:pt x="176" y="551"/>
                  </a:lnTo>
                  <a:lnTo>
                    <a:pt x="176" y="547"/>
                  </a:lnTo>
                  <a:lnTo>
                    <a:pt x="176" y="542"/>
                  </a:lnTo>
                  <a:lnTo>
                    <a:pt x="176" y="538"/>
                  </a:lnTo>
                  <a:lnTo>
                    <a:pt x="174" y="534"/>
                  </a:lnTo>
                  <a:lnTo>
                    <a:pt x="174" y="530"/>
                  </a:lnTo>
                  <a:lnTo>
                    <a:pt x="172" y="526"/>
                  </a:lnTo>
                  <a:lnTo>
                    <a:pt x="172" y="522"/>
                  </a:lnTo>
                  <a:lnTo>
                    <a:pt x="172" y="518"/>
                  </a:lnTo>
                  <a:lnTo>
                    <a:pt x="170" y="514"/>
                  </a:lnTo>
                  <a:lnTo>
                    <a:pt x="170" y="510"/>
                  </a:lnTo>
                  <a:lnTo>
                    <a:pt x="170" y="505"/>
                  </a:lnTo>
                  <a:lnTo>
                    <a:pt x="170" y="501"/>
                  </a:lnTo>
                  <a:lnTo>
                    <a:pt x="170" y="497"/>
                  </a:lnTo>
                  <a:lnTo>
                    <a:pt x="170" y="487"/>
                  </a:lnTo>
                  <a:lnTo>
                    <a:pt x="170" y="483"/>
                  </a:lnTo>
                  <a:lnTo>
                    <a:pt x="170" y="479"/>
                  </a:lnTo>
                  <a:lnTo>
                    <a:pt x="170" y="475"/>
                  </a:lnTo>
                  <a:lnTo>
                    <a:pt x="167" y="470"/>
                  </a:lnTo>
                  <a:lnTo>
                    <a:pt x="167" y="466"/>
                  </a:lnTo>
                  <a:lnTo>
                    <a:pt x="167" y="460"/>
                  </a:lnTo>
                  <a:lnTo>
                    <a:pt x="165" y="456"/>
                  </a:lnTo>
                  <a:lnTo>
                    <a:pt x="165" y="452"/>
                  </a:lnTo>
                  <a:lnTo>
                    <a:pt x="163" y="448"/>
                  </a:lnTo>
                  <a:lnTo>
                    <a:pt x="163" y="444"/>
                  </a:lnTo>
                  <a:lnTo>
                    <a:pt x="163" y="440"/>
                  </a:lnTo>
                  <a:lnTo>
                    <a:pt x="161" y="436"/>
                  </a:lnTo>
                  <a:lnTo>
                    <a:pt x="161" y="432"/>
                  </a:lnTo>
                  <a:lnTo>
                    <a:pt x="161" y="428"/>
                  </a:lnTo>
                  <a:lnTo>
                    <a:pt x="161" y="424"/>
                  </a:lnTo>
                  <a:lnTo>
                    <a:pt x="159" y="420"/>
                  </a:lnTo>
                  <a:lnTo>
                    <a:pt x="159" y="415"/>
                  </a:lnTo>
                  <a:lnTo>
                    <a:pt x="159" y="411"/>
                  </a:lnTo>
                  <a:lnTo>
                    <a:pt x="159" y="407"/>
                  </a:lnTo>
                  <a:lnTo>
                    <a:pt x="157" y="403"/>
                  </a:lnTo>
                  <a:lnTo>
                    <a:pt x="155" y="399"/>
                  </a:lnTo>
                  <a:lnTo>
                    <a:pt x="153" y="395"/>
                  </a:lnTo>
                  <a:lnTo>
                    <a:pt x="153" y="391"/>
                  </a:lnTo>
                  <a:lnTo>
                    <a:pt x="151" y="387"/>
                  </a:lnTo>
                  <a:lnTo>
                    <a:pt x="151" y="383"/>
                  </a:lnTo>
                  <a:lnTo>
                    <a:pt x="147" y="378"/>
                  </a:lnTo>
                  <a:lnTo>
                    <a:pt x="147" y="374"/>
                  </a:lnTo>
                  <a:lnTo>
                    <a:pt x="145" y="370"/>
                  </a:lnTo>
                  <a:lnTo>
                    <a:pt x="143" y="366"/>
                  </a:lnTo>
                  <a:lnTo>
                    <a:pt x="140" y="362"/>
                  </a:lnTo>
                  <a:lnTo>
                    <a:pt x="138" y="358"/>
                  </a:lnTo>
                  <a:lnTo>
                    <a:pt x="138" y="354"/>
                  </a:lnTo>
                  <a:lnTo>
                    <a:pt x="136" y="350"/>
                  </a:lnTo>
                  <a:lnTo>
                    <a:pt x="136" y="346"/>
                  </a:lnTo>
                  <a:lnTo>
                    <a:pt x="134" y="342"/>
                  </a:lnTo>
                  <a:lnTo>
                    <a:pt x="134" y="338"/>
                  </a:lnTo>
                  <a:lnTo>
                    <a:pt x="134" y="333"/>
                  </a:lnTo>
                  <a:lnTo>
                    <a:pt x="132" y="329"/>
                  </a:lnTo>
                  <a:lnTo>
                    <a:pt x="132" y="325"/>
                  </a:lnTo>
                  <a:lnTo>
                    <a:pt x="132" y="321"/>
                  </a:lnTo>
                  <a:lnTo>
                    <a:pt x="132" y="317"/>
                  </a:lnTo>
                  <a:lnTo>
                    <a:pt x="132" y="313"/>
                  </a:lnTo>
                  <a:lnTo>
                    <a:pt x="132" y="309"/>
                  </a:lnTo>
                  <a:lnTo>
                    <a:pt x="132" y="305"/>
                  </a:lnTo>
                  <a:lnTo>
                    <a:pt x="130" y="301"/>
                  </a:lnTo>
                  <a:lnTo>
                    <a:pt x="130" y="297"/>
                  </a:lnTo>
                  <a:lnTo>
                    <a:pt x="130" y="293"/>
                  </a:lnTo>
                  <a:lnTo>
                    <a:pt x="130" y="288"/>
                  </a:lnTo>
                  <a:lnTo>
                    <a:pt x="128" y="284"/>
                  </a:lnTo>
                  <a:lnTo>
                    <a:pt x="128" y="280"/>
                  </a:lnTo>
                  <a:lnTo>
                    <a:pt x="126" y="276"/>
                  </a:lnTo>
                  <a:lnTo>
                    <a:pt x="126" y="272"/>
                  </a:lnTo>
                  <a:lnTo>
                    <a:pt x="126" y="268"/>
                  </a:lnTo>
                  <a:lnTo>
                    <a:pt x="126" y="264"/>
                  </a:lnTo>
                  <a:lnTo>
                    <a:pt x="126" y="260"/>
                  </a:lnTo>
                  <a:lnTo>
                    <a:pt x="126" y="256"/>
                  </a:lnTo>
                  <a:lnTo>
                    <a:pt x="126" y="251"/>
                  </a:lnTo>
                  <a:lnTo>
                    <a:pt x="126" y="247"/>
                  </a:lnTo>
                  <a:lnTo>
                    <a:pt x="126" y="243"/>
                  </a:lnTo>
                  <a:lnTo>
                    <a:pt x="126" y="239"/>
                  </a:lnTo>
                  <a:lnTo>
                    <a:pt x="124" y="235"/>
                  </a:lnTo>
                  <a:lnTo>
                    <a:pt x="124" y="231"/>
                  </a:lnTo>
                  <a:lnTo>
                    <a:pt x="124" y="227"/>
                  </a:lnTo>
                  <a:lnTo>
                    <a:pt x="122" y="223"/>
                  </a:lnTo>
                  <a:lnTo>
                    <a:pt x="122" y="219"/>
                  </a:lnTo>
                  <a:lnTo>
                    <a:pt x="120" y="213"/>
                  </a:lnTo>
                  <a:lnTo>
                    <a:pt x="120" y="209"/>
                  </a:lnTo>
                  <a:lnTo>
                    <a:pt x="118" y="205"/>
                  </a:lnTo>
                  <a:lnTo>
                    <a:pt x="118" y="201"/>
                  </a:lnTo>
                  <a:lnTo>
                    <a:pt x="116" y="196"/>
                  </a:lnTo>
                  <a:lnTo>
                    <a:pt x="116" y="192"/>
                  </a:lnTo>
                  <a:lnTo>
                    <a:pt x="116" y="188"/>
                  </a:lnTo>
                  <a:lnTo>
                    <a:pt x="114" y="184"/>
                  </a:lnTo>
                  <a:lnTo>
                    <a:pt x="111" y="180"/>
                  </a:lnTo>
                  <a:lnTo>
                    <a:pt x="109" y="176"/>
                  </a:lnTo>
                  <a:lnTo>
                    <a:pt x="107" y="172"/>
                  </a:lnTo>
                  <a:lnTo>
                    <a:pt x="105" y="168"/>
                  </a:lnTo>
                  <a:lnTo>
                    <a:pt x="105" y="164"/>
                  </a:lnTo>
                  <a:lnTo>
                    <a:pt x="105" y="159"/>
                  </a:lnTo>
                  <a:lnTo>
                    <a:pt x="103" y="155"/>
                  </a:lnTo>
                  <a:lnTo>
                    <a:pt x="103" y="151"/>
                  </a:lnTo>
                  <a:lnTo>
                    <a:pt x="101" y="147"/>
                  </a:lnTo>
                  <a:lnTo>
                    <a:pt x="101" y="143"/>
                  </a:lnTo>
                  <a:lnTo>
                    <a:pt x="99" y="139"/>
                  </a:lnTo>
                  <a:lnTo>
                    <a:pt x="99" y="135"/>
                  </a:lnTo>
                  <a:lnTo>
                    <a:pt x="97" y="131"/>
                  </a:lnTo>
                  <a:lnTo>
                    <a:pt x="95" y="126"/>
                  </a:lnTo>
                  <a:lnTo>
                    <a:pt x="93" y="123"/>
                  </a:lnTo>
                  <a:lnTo>
                    <a:pt x="91" y="119"/>
                  </a:lnTo>
                  <a:lnTo>
                    <a:pt x="89" y="115"/>
                  </a:lnTo>
                  <a:lnTo>
                    <a:pt x="89" y="110"/>
                  </a:lnTo>
                  <a:lnTo>
                    <a:pt x="87" y="106"/>
                  </a:lnTo>
                  <a:lnTo>
                    <a:pt x="87" y="102"/>
                  </a:lnTo>
                  <a:lnTo>
                    <a:pt x="85" y="98"/>
                  </a:lnTo>
                  <a:lnTo>
                    <a:pt x="82" y="94"/>
                  </a:lnTo>
                  <a:lnTo>
                    <a:pt x="82" y="90"/>
                  </a:lnTo>
                  <a:lnTo>
                    <a:pt x="80" y="86"/>
                  </a:lnTo>
                  <a:lnTo>
                    <a:pt x="78" y="82"/>
                  </a:lnTo>
                  <a:lnTo>
                    <a:pt x="76" y="78"/>
                  </a:lnTo>
                  <a:lnTo>
                    <a:pt x="74" y="74"/>
                  </a:lnTo>
                  <a:lnTo>
                    <a:pt x="72" y="69"/>
                  </a:lnTo>
                  <a:lnTo>
                    <a:pt x="70" y="65"/>
                  </a:lnTo>
                  <a:lnTo>
                    <a:pt x="68" y="61"/>
                  </a:lnTo>
                  <a:lnTo>
                    <a:pt x="64" y="57"/>
                  </a:lnTo>
                  <a:lnTo>
                    <a:pt x="60" y="53"/>
                  </a:lnTo>
                  <a:lnTo>
                    <a:pt x="55" y="51"/>
                  </a:lnTo>
                  <a:lnTo>
                    <a:pt x="53" y="47"/>
                  </a:lnTo>
                  <a:lnTo>
                    <a:pt x="49" y="45"/>
                  </a:lnTo>
                  <a:lnTo>
                    <a:pt x="45" y="43"/>
                  </a:lnTo>
                  <a:lnTo>
                    <a:pt x="43" y="39"/>
                  </a:lnTo>
                  <a:lnTo>
                    <a:pt x="39" y="39"/>
                  </a:lnTo>
                  <a:lnTo>
                    <a:pt x="35" y="39"/>
                  </a:lnTo>
                  <a:lnTo>
                    <a:pt x="31" y="37"/>
                  </a:lnTo>
                  <a:lnTo>
                    <a:pt x="26" y="34"/>
                  </a:lnTo>
                  <a:lnTo>
                    <a:pt x="22" y="30"/>
                  </a:lnTo>
                  <a:lnTo>
                    <a:pt x="18" y="28"/>
                  </a:lnTo>
                  <a:lnTo>
                    <a:pt x="14" y="26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5" y="2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1" y="2"/>
                  </a:lnTo>
                  <a:lnTo>
                    <a:pt x="55" y="2"/>
                  </a:lnTo>
                  <a:lnTo>
                    <a:pt x="58" y="6"/>
                  </a:lnTo>
                  <a:lnTo>
                    <a:pt x="55" y="6"/>
                  </a:lnTo>
                </a:path>
              </a:pathLst>
            </a:custGeom>
            <a:solidFill>
              <a:srgbClr val="8080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2994" name="Freeform 18"/>
            <p:cNvSpPr>
              <a:spLocks/>
            </p:cNvSpPr>
            <p:nvPr/>
          </p:nvSpPr>
          <p:spPr bwMode="auto">
            <a:xfrm>
              <a:off x="4172" y="883"/>
              <a:ext cx="171" cy="623"/>
            </a:xfrm>
            <a:custGeom>
              <a:avLst/>
              <a:gdLst/>
              <a:ahLst/>
              <a:cxnLst>
                <a:cxn ang="0">
                  <a:pos x="66" y="5"/>
                </a:cxn>
                <a:cxn ang="0">
                  <a:pos x="78" y="15"/>
                </a:cxn>
                <a:cxn ang="0">
                  <a:pos x="90" y="27"/>
                </a:cxn>
                <a:cxn ang="0">
                  <a:pos x="101" y="41"/>
                </a:cxn>
                <a:cxn ang="0">
                  <a:pos x="112" y="54"/>
                </a:cxn>
                <a:cxn ang="0">
                  <a:pos x="121" y="69"/>
                </a:cxn>
                <a:cxn ang="0">
                  <a:pos x="127" y="85"/>
                </a:cxn>
                <a:cxn ang="0">
                  <a:pos x="133" y="101"/>
                </a:cxn>
                <a:cxn ang="0">
                  <a:pos x="139" y="117"/>
                </a:cxn>
                <a:cxn ang="0">
                  <a:pos x="143" y="133"/>
                </a:cxn>
                <a:cxn ang="0">
                  <a:pos x="149" y="149"/>
                </a:cxn>
                <a:cxn ang="0">
                  <a:pos x="155" y="164"/>
                </a:cxn>
                <a:cxn ang="0">
                  <a:pos x="159" y="180"/>
                </a:cxn>
                <a:cxn ang="0">
                  <a:pos x="163" y="196"/>
                </a:cxn>
                <a:cxn ang="0">
                  <a:pos x="167" y="218"/>
                </a:cxn>
                <a:cxn ang="0">
                  <a:pos x="170" y="234"/>
                </a:cxn>
                <a:cxn ang="0">
                  <a:pos x="165" y="486"/>
                </a:cxn>
                <a:cxn ang="0">
                  <a:pos x="165" y="460"/>
                </a:cxn>
                <a:cxn ang="0">
                  <a:pos x="161" y="443"/>
                </a:cxn>
                <a:cxn ang="0">
                  <a:pos x="159" y="427"/>
                </a:cxn>
                <a:cxn ang="0">
                  <a:pos x="157" y="411"/>
                </a:cxn>
                <a:cxn ang="0">
                  <a:pos x="155" y="395"/>
                </a:cxn>
                <a:cxn ang="0">
                  <a:pos x="149" y="379"/>
                </a:cxn>
                <a:cxn ang="0">
                  <a:pos x="143" y="363"/>
                </a:cxn>
                <a:cxn ang="0">
                  <a:pos x="135" y="347"/>
                </a:cxn>
                <a:cxn ang="0">
                  <a:pos x="131" y="331"/>
                </a:cxn>
                <a:cxn ang="0">
                  <a:pos x="129" y="315"/>
                </a:cxn>
                <a:cxn ang="0">
                  <a:pos x="129" y="299"/>
                </a:cxn>
                <a:cxn ang="0">
                  <a:pos x="127" y="284"/>
                </a:cxn>
                <a:cxn ang="0">
                  <a:pos x="123" y="268"/>
                </a:cxn>
                <a:cxn ang="0">
                  <a:pos x="123" y="252"/>
                </a:cxn>
                <a:cxn ang="0">
                  <a:pos x="123" y="236"/>
                </a:cxn>
                <a:cxn ang="0">
                  <a:pos x="121" y="220"/>
                </a:cxn>
                <a:cxn ang="0">
                  <a:pos x="117" y="202"/>
                </a:cxn>
                <a:cxn ang="0">
                  <a:pos x="112" y="186"/>
                </a:cxn>
                <a:cxn ang="0">
                  <a:pos x="107" y="170"/>
                </a:cxn>
                <a:cxn ang="0">
                  <a:pos x="103" y="154"/>
                </a:cxn>
                <a:cxn ang="0">
                  <a:pos x="98" y="138"/>
                </a:cxn>
                <a:cxn ang="0">
                  <a:pos x="92" y="122"/>
                </a:cxn>
                <a:cxn ang="0">
                  <a:pos x="87" y="107"/>
                </a:cxn>
                <a:cxn ang="0">
                  <a:pos x="80" y="91"/>
                </a:cxn>
                <a:cxn ang="0">
                  <a:pos x="75" y="75"/>
                </a:cxn>
                <a:cxn ang="0">
                  <a:pos x="66" y="59"/>
                </a:cxn>
                <a:cxn ang="0">
                  <a:pos x="52" y="45"/>
                </a:cxn>
                <a:cxn ang="0">
                  <a:pos x="38" y="37"/>
                </a:cxn>
                <a:cxn ang="0">
                  <a:pos x="22" y="29"/>
                </a:cxn>
                <a:cxn ang="0">
                  <a:pos x="8" y="20"/>
                </a:cxn>
                <a:cxn ang="0">
                  <a:pos x="0" y="5"/>
                </a:cxn>
                <a:cxn ang="0">
                  <a:pos x="14" y="2"/>
                </a:cxn>
                <a:cxn ang="0">
                  <a:pos x="30" y="2"/>
                </a:cxn>
                <a:cxn ang="0">
                  <a:pos x="46" y="0"/>
                </a:cxn>
                <a:cxn ang="0">
                  <a:pos x="54" y="5"/>
                </a:cxn>
              </a:cxnLst>
              <a:rect l="0" t="0" r="r" b="b"/>
              <a:pathLst>
                <a:path w="171" h="623">
                  <a:moveTo>
                    <a:pt x="54" y="5"/>
                  </a:moveTo>
                  <a:lnTo>
                    <a:pt x="58" y="5"/>
                  </a:lnTo>
                  <a:lnTo>
                    <a:pt x="62" y="5"/>
                  </a:lnTo>
                  <a:lnTo>
                    <a:pt x="66" y="5"/>
                  </a:lnTo>
                  <a:lnTo>
                    <a:pt x="70" y="7"/>
                  </a:lnTo>
                  <a:lnTo>
                    <a:pt x="75" y="9"/>
                  </a:lnTo>
                  <a:lnTo>
                    <a:pt x="78" y="11"/>
                  </a:lnTo>
                  <a:lnTo>
                    <a:pt x="78" y="15"/>
                  </a:lnTo>
                  <a:lnTo>
                    <a:pt x="82" y="18"/>
                  </a:lnTo>
                  <a:lnTo>
                    <a:pt x="85" y="21"/>
                  </a:lnTo>
                  <a:lnTo>
                    <a:pt x="88" y="23"/>
                  </a:lnTo>
                  <a:lnTo>
                    <a:pt x="90" y="27"/>
                  </a:lnTo>
                  <a:lnTo>
                    <a:pt x="92" y="31"/>
                  </a:lnTo>
                  <a:lnTo>
                    <a:pt x="94" y="35"/>
                  </a:lnTo>
                  <a:lnTo>
                    <a:pt x="98" y="37"/>
                  </a:lnTo>
                  <a:lnTo>
                    <a:pt x="101" y="41"/>
                  </a:lnTo>
                  <a:lnTo>
                    <a:pt x="105" y="43"/>
                  </a:lnTo>
                  <a:lnTo>
                    <a:pt x="107" y="47"/>
                  </a:lnTo>
                  <a:lnTo>
                    <a:pt x="109" y="51"/>
                  </a:lnTo>
                  <a:lnTo>
                    <a:pt x="112" y="54"/>
                  </a:lnTo>
                  <a:lnTo>
                    <a:pt x="115" y="57"/>
                  </a:lnTo>
                  <a:lnTo>
                    <a:pt x="117" y="61"/>
                  </a:lnTo>
                  <a:lnTo>
                    <a:pt x="121" y="65"/>
                  </a:lnTo>
                  <a:lnTo>
                    <a:pt x="121" y="69"/>
                  </a:lnTo>
                  <a:lnTo>
                    <a:pt x="123" y="73"/>
                  </a:lnTo>
                  <a:lnTo>
                    <a:pt x="125" y="77"/>
                  </a:lnTo>
                  <a:lnTo>
                    <a:pt x="127" y="81"/>
                  </a:lnTo>
                  <a:lnTo>
                    <a:pt x="127" y="85"/>
                  </a:lnTo>
                  <a:lnTo>
                    <a:pt x="129" y="89"/>
                  </a:lnTo>
                  <a:lnTo>
                    <a:pt x="131" y="93"/>
                  </a:lnTo>
                  <a:lnTo>
                    <a:pt x="131" y="97"/>
                  </a:lnTo>
                  <a:lnTo>
                    <a:pt x="133" y="101"/>
                  </a:lnTo>
                  <a:lnTo>
                    <a:pt x="135" y="104"/>
                  </a:lnTo>
                  <a:lnTo>
                    <a:pt x="137" y="109"/>
                  </a:lnTo>
                  <a:lnTo>
                    <a:pt x="137" y="113"/>
                  </a:lnTo>
                  <a:lnTo>
                    <a:pt x="139" y="117"/>
                  </a:lnTo>
                  <a:lnTo>
                    <a:pt x="139" y="120"/>
                  </a:lnTo>
                  <a:lnTo>
                    <a:pt x="141" y="125"/>
                  </a:lnTo>
                  <a:lnTo>
                    <a:pt x="143" y="129"/>
                  </a:lnTo>
                  <a:lnTo>
                    <a:pt x="143" y="133"/>
                  </a:lnTo>
                  <a:lnTo>
                    <a:pt x="145" y="137"/>
                  </a:lnTo>
                  <a:lnTo>
                    <a:pt x="147" y="140"/>
                  </a:lnTo>
                  <a:lnTo>
                    <a:pt x="149" y="145"/>
                  </a:lnTo>
                  <a:lnTo>
                    <a:pt x="149" y="149"/>
                  </a:lnTo>
                  <a:lnTo>
                    <a:pt x="151" y="152"/>
                  </a:lnTo>
                  <a:lnTo>
                    <a:pt x="153" y="156"/>
                  </a:lnTo>
                  <a:lnTo>
                    <a:pt x="153" y="161"/>
                  </a:lnTo>
                  <a:lnTo>
                    <a:pt x="155" y="164"/>
                  </a:lnTo>
                  <a:lnTo>
                    <a:pt x="155" y="168"/>
                  </a:lnTo>
                  <a:lnTo>
                    <a:pt x="157" y="172"/>
                  </a:lnTo>
                  <a:lnTo>
                    <a:pt x="159" y="176"/>
                  </a:lnTo>
                  <a:lnTo>
                    <a:pt x="159" y="180"/>
                  </a:lnTo>
                  <a:lnTo>
                    <a:pt x="161" y="184"/>
                  </a:lnTo>
                  <a:lnTo>
                    <a:pt x="161" y="188"/>
                  </a:lnTo>
                  <a:lnTo>
                    <a:pt x="163" y="192"/>
                  </a:lnTo>
                  <a:lnTo>
                    <a:pt x="163" y="196"/>
                  </a:lnTo>
                  <a:lnTo>
                    <a:pt x="165" y="200"/>
                  </a:lnTo>
                  <a:lnTo>
                    <a:pt x="165" y="210"/>
                  </a:lnTo>
                  <a:lnTo>
                    <a:pt x="165" y="214"/>
                  </a:lnTo>
                  <a:lnTo>
                    <a:pt x="167" y="218"/>
                  </a:lnTo>
                  <a:lnTo>
                    <a:pt x="167" y="222"/>
                  </a:lnTo>
                  <a:lnTo>
                    <a:pt x="167" y="226"/>
                  </a:lnTo>
                  <a:lnTo>
                    <a:pt x="170" y="230"/>
                  </a:lnTo>
                  <a:lnTo>
                    <a:pt x="170" y="234"/>
                  </a:lnTo>
                  <a:lnTo>
                    <a:pt x="170" y="238"/>
                  </a:lnTo>
                  <a:lnTo>
                    <a:pt x="169" y="622"/>
                  </a:lnTo>
                  <a:lnTo>
                    <a:pt x="165" y="498"/>
                  </a:lnTo>
                  <a:lnTo>
                    <a:pt x="165" y="486"/>
                  </a:lnTo>
                  <a:lnTo>
                    <a:pt x="165" y="472"/>
                  </a:lnTo>
                  <a:lnTo>
                    <a:pt x="165" y="469"/>
                  </a:lnTo>
                  <a:lnTo>
                    <a:pt x="165" y="465"/>
                  </a:lnTo>
                  <a:lnTo>
                    <a:pt x="165" y="460"/>
                  </a:lnTo>
                  <a:lnTo>
                    <a:pt x="163" y="456"/>
                  </a:lnTo>
                  <a:lnTo>
                    <a:pt x="163" y="453"/>
                  </a:lnTo>
                  <a:lnTo>
                    <a:pt x="163" y="447"/>
                  </a:lnTo>
                  <a:lnTo>
                    <a:pt x="161" y="443"/>
                  </a:lnTo>
                  <a:lnTo>
                    <a:pt x="161" y="439"/>
                  </a:lnTo>
                  <a:lnTo>
                    <a:pt x="159" y="435"/>
                  </a:lnTo>
                  <a:lnTo>
                    <a:pt x="159" y="431"/>
                  </a:lnTo>
                  <a:lnTo>
                    <a:pt x="159" y="427"/>
                  </a:lnTo>
                  <a:lnTo>
                    <a:pt x="157" y="422"/>
                  </a:lnTo>
                  <a:lnTo>
                    <a:pt x="157" y="419"/>
                  </a:lnTo>
                  <a:lnTo>
                    <a:pt x="157" y="415"/>
                  </a:lnTo>
                  <a:lnTo>
                    <a:pt x="157" y="411"/>
                  </a:lnTo>
                  <a:lnTo>
                    <a:pt x="155" y="407"/>
                  </a:lnTo>
                  <a:lnTo>
                    <a:pt x="155" y="403"/>
                  </a:lnTo>
                  <a:lnTo>
                    <a:pt x="155" y="399"/>
                  </a:lnTo>
                  <a:lnTo>
                    <a:pt x="155" y="395"/>
                  </a:lnTo>
                  <a:lnTo>
                    <a:pt x="153" y="391"/>
                  </a:lnTo>
                  <a:lnTo>
                    <a:pt x="151" y="387"/>
                  </a:lnTo>
                  <a:lnTo>
                    <a:pt x="149" y="383"/>
                  </a:lnTo>
                  <a:lnTo>
                    <a:pt x="149" y="379"/>
                  </a:lnTo>
                  <a:lnTo>
                    <a:pt x="147" y="375"/>
                  </a:lnTo>
                  <a:lnTo>
                    <a:pt x="147" y="371"/>
                  </a:lnTo>
                  <a:lnTo>
                    <a:pt x="143" y="367"/>
                  </a:lnTo>
                  <a:lnTo>
                    <a:pt x="143" y="363"/>
                  </a:lnTo>
                  <a:lnTo>
                    <a:pt x="141" y="359"/>
                  </a:lnTo>
                  <a:lnTo>
                    <a:pt x="139" y="355"/>
                  </a:lnTo>
                  <a:lnTo>
                    <a:pt x="137" y="351"/>
                  </a:lnTo>
                  <a:lnTo>
                    <a:pt x="135" y="347"/>
                  </a:lnTo>
                  <a:lnTo>
                    <a:pt x="135" y="343"/>
                  </a:lnTo>
                  <a:lnTo>
                    <a:pt x="133" y="339"/>
                  </a:lnTo>
                  <a:lnTo>
                    <a:pt x="133" y="335"/>
                  </a:lnTo>
                  <a:lnTo>
                    <a:pt x="131" y="331"/>
                  </a:lnTo>
                  <a:lnTo>
                    <a:pt x="131" y="327"/>
                  </a:lnTo>
                  <a:lnTo>
                    <a:pt x="131" y="323"/>
                  </a:lnTo>
                  <a:lnTo>
                    <a:pt x="129" y="320"/>
                  </a:lnTo>
                  <a:lnTo>
                    <a:pt x="129" y="315"/>
                  </a:lnTo>
                  <a:lnTo>
                    <a:pt x="129" y="311"/>
                  </a:lnTo>
                  <a:lnTo>
                    <a:pt x="129" y="308"/>
                  </a:lnTo>
                  <a:lnTo>
                    <a:pt x="129" y="304"/>
                  </a:lnTo>
                  <a:lnTo>
                    <a:pt x="129" y="299"/>
                  </a:lnTo>
                  <a:lnTo>
                    <a:pt x="129" y="295"/>
                  </a:lnTo>
                  <a:lnTo>
                    <a:pt x="127" y="292"/>
                  </a:lnTo>
                  <a:lnTo>
                    <a:pt x="127" y="288"/>
                  </a:lnTo>
                  <a:lnTo>
                    <a:pt x="127" y="284"/>
                  </a:lnTo>
                  <a:lnTo>
                    <a:pt x="127" y="280"/>
                  </a:lnTo>
                  <a:lnTo>
                    <a:pt x="125" y="276"/>
                  </a:lnTo>
                  <a:lnTo>
                    <a:pt x="125" y="272"/>
                  </a:lnTo>
                  <a:lnTo>
                    <a:pt x="123" y="268"/>
                  </a:lnTo>
                  <a:lnTo>
                    <a:pt x="123" y="263"/>
                  </a:lnTo>
                  <a:lnTo>
                    <a:pt x="123" y="260"/>
                  </a:lnTo>
                  <a:lnTo>
                    <a:pt x="123" y="256"/>
                  </a:lnTo>
                  <a:lnTo>
                    <a:pt x="123" y="252"/>
                  </a:lnTo>
                  <a:lnTo>
                    <a:pt x="123" y="248"/>
                  </a:lnTo>
                  <a:lnTo>
                    <a:pt x="123" y="244"/>
                  </a:lnTo>
                  <a:lnTo>
                    <a:pt x="123" y="240"/>
                  </a:lnTo>
                  <a:lnTo>
                    <a:pt x="123" y="236"/>
                  </a:lnTo>
                  <a:lnTo>
                    <a:pt x="123" y="232"/>
                  </a:lnTo>
                  <a:lnTo>
                    <a:pt x="121" y="228"/>
                  </a:lnTo>
                  <a:lnTo>
                    <a:pt x="121" y="224"/>
                  </a:lnTo>
                  <a:lnTo>
                    <a:pt x="121" y="220"/>
                  </a:lnTo>
                  <a:lnTo>
                    <a:pt x="119" y="216"/>
                  </a:lnTo>
                  <a:lnTo>
                    <a:pt x="119" y="212"/>
                  </a:lnTo>
                  <a:lnTo>
                    <a:pt x="117" y="206"/>
                  </a:lnTo>
                  <a:lnTo>
                    <a:pt x="117" y="202"/>
                  </a:lnTo>
                  <a:lnTo>
                    <a:pt x="115" y="198"/>
                  </a:lnTo>
                  <a:lnTo>
                    <a:pt x="115" y="194"/>
                  </a:lnTo>
                  <a:lnTo>
                    <a:pt x="112" y="190"/>
                  </a:lnTo>
                  <a:lnTo>
                    <a:pt x="112" y="186"/>
                  </a:lnTo>
                  <a:lnTo>
                    <a:pt x="112" y="182"/>
                  </a:lnTo>
                  <a:lnTo>
                    <a:pt x="111" y="178"/>
                  </a:lnTo>
                  <a:lnTo>
                    <a:pt x="109" y="174"/>
                  </a:lnTo>
                  <a:lnTo>
                    <a:pt x="107" y="170"/>
                  </a:lnTo>
                  <a:lnTo>
                    <a:pt x="105" y="166"/>
                  </a:lnTo>
                  <a:lnTo>
                    <a:pt x="103" y="162"/>
                  </a:lnTo>
                  <a:lnTo>
                    <a:pt x="103" y="158"/>
                  </a:lnTo>
                  <a:lnTo>
                    <a:pt x="103" y="154"/>
                  </a:lnTo>
                  <a:lnTo>
                    <a:pt x="101" y="151"/>
                  </a:lnTo>
                  <a:lnTo>
                    <a:pt x="101" y="147"/>
                  </a:lnTo>
                  <a:lnTo>
                    <a:pt x="98" y="143"/>
                  </a:lnTo>
                  <a:lnTo>
                    <a:pt x="98" y="138"/>
                  </a:lnTo>
                  <a:lnTo>
                    <a:pt x="96" y="135"/>
                  </a:lnTo>
                  <a:lnTo>
                    <a:pt x="96" y="131"/>
                  </a:lnTo>
                  <a:lnTo>
                    <a:pt x="94" y="127"/>
                  </a:lnTo>
                  <a:lnTo>
                    <a:pt x="92" y="122"/>
                  </a:lnTo>
                  <a:lnTo>
                    <a:pt x="90" y="119"/>
                  </a:lnTo>
                  <a:lnTo>
                    <a:pt x="88" y="115"/>
                  </a:lnTo>
                  <a:lnTo>
                    <a:pt x="87" y="111"/>
                  </a:lnTo>
                  <a:lnTo>
                    <a:pt x="87" y="107"/>
                  </a:lnTo>
                  <a:lnTo>
                    <a:pt x="85" y="103"/>
                  </a:lnTo>
                  <a:lnTo>
                    <a:pt x="85" y="99"/>
                  </a:lnTo>
                  <a:lnTo>
                    <a:pt x="82" y="95"/>
                  </a:lnTo>
                  <a:lnTo>
                    <a:pt x="80" y="91"/>
                  </a:lnTo>
                  <a:lnTo>
                    <a:pt x="80" y="86"/>
                  </a:lnTo>
                  <a:lnTo>
                    <a:pt x="78" y="83"/>
                  </a:lnTo>
                  <a:lnTo>
                    <a:pt x="77" y="79"/>
                  </a:lnTo>
                  <a:lnTo>
                    <a:pt x="75" y="75"/>
                  </a:lnTo>
                  <a:lnTo>
                    <a:pt x="72" y="71"/>
                  </a:lnTo>
                  <a:lnTo>
                    <a:pt x="70" y="67"/>
                  </a:lnTo>
                  <a:lnTo>
                    <a:pt x="68" y="63"/>
                  </a:lnTo>
                  <a:lnTo>
                    <a:pt x="66" y="59"/>
                  </a:lnTo>
                  <a:lnTo>
                    <a:pt x="62" y="55"/>
                  </a:lnTo>
                  <a:lnTo>
                    <a:pt x="58" y="51"/>
                  </a:lnTo>
                  <a:lnTo>
                    <a:pt x="54" y="49"/>
                  </a:lnTo>
                  <a:lnTo>
                    <a:pt x="52" y="45"/>
                  </a:lnTo>
                  <a:lnTo>
                    <a:pt x="48" y="43"/>
                  </a:lnTo>
                  <a:lnTo>
                    <a:pt x="44" y="41"/>
                  </a:lnTo>
                  <a:lnTo>
                    <a:pt x="42" y="37"/>
                  </a:lnTo>
                  <a:lnTo>
                    <a:pt x="38" y="37"/>
                  </a:lnTo>
                  <a:lnTo>
                    <a:pt x="34" y="37"/>
                  </a:lnTo>
                  <a:lnTo>
                    <a:pt x="30" y="35"/>
                  </a:lnTo>
                  <a:lnTo>
                    <a:pt x="26" y="33"/>
                  </a:lnTo>
                  <a:lnTo>
                    <a:pt x="22" y="29"/>
                  </a:lnTo>
                  <a:lnTo>
                    <a:pt x="18" y="27"/>
                  </a:lnTo>
                  <a:lnTo>
                    <a:pt x="14" y="25"/>
                  </a:lnTo>
                  <a:lnTo>
                    <a:pt x="10" y="23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57" y="5"/>
                  </a:lnTo>
                  <a:lnTo>
                    <a:pt x="54" y="5"/>
                  </a:lnTo>
                </a:path>
              </a:pathLst>
            </a:custGeom>
            <a:solidFill>
              <a:srgbClr val="8080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2995" name="Freeform 19"/>
            <p:cNvSpPr>
              <a:spLocks/>
            </p:cNvSpPr>
            <p:nvPr/>
          </p:nvSpPr>
          <p:spPr bwMode="auto">
            <a:xfrm>
              <a:off x="3640" y="881"/>
              <a:ext cx="540" cy="193"/>
            </a:xfrm>
            <a:custGeom>
              <a:avLst/>
              <a:gdLst/>
              <a:ahLst/>
              <a:cxnLst>
                <a:cxn ang="0">
                  <a:pos x="539" y="0"/>
                </a:cxn>
                <a:cxn ang="0">
                  <a:pos x="43" y="5"/>
                </a:cxn>
                <a:cxn ang="0">
                  <a:pos x="0" y="48"/>
                </a:cxn>
                <a:cxn ang="0">
                  <a:pos x="264" y="40"/>
                </a:cxn>
                <a:cxn ang="0">
                  <a:pos x="57" y="112"/>
                </a:cxn>
                <a:cxn ang="0">
                  <a:pos x="121" y="192"/>
                </a:cxn>
                <a:cxn ang="0">
                  <a:pos x="207" y="183"/>
                </a:cxn>
                <a:cxn ang="0">
                  <a:pos x="284" y="89"/>
                </a:cxn>
                <a:cxn ang="0">
                  <a:pos x="307" y="54"/>
                </a:cxn>
                <a:cxn ang="0">
                  <a:pos x="343" y="40"/>
                </a:cxn>
                <a:cxn ang="0">
                  <a:pos x="379" y="31"/>
                </a:cxn>
                <a:cxn ang="0">
                  <a:pos x="534" y="14"/>
                </a:cxn>
                <a:cxn ang="0">
                  <a:pos x="539" y="0"/>
                </a:cxn>
              </a:cxnLst>
              <a:rect l="0" t="0" r="r" b="b"/>
              <a:pathLst>
                <a:path w="540" h="193">
                  <a:moveTo>
                    <a:pt x="539" y="0"/>
                  </a:moveTo>
                  <a:lnTo>
                    <a:pt x="43" y="5"/>
                  </a:lnTo>
                  <a:lnTo>
                    <a:pt x="0" y="48"/>
                  </a:lnTo>
                  <a:lnTo>
                    <a:pt x="264" y="40"/>
                  </a:lnTo>
                  <a:lnTo>
                    <a:pt x="57" y="112"/>
                  </a:lnTo>
                  <a:lnTo>
                    <a:pt x="121" y="192"/>
                  </a:lnTo>
                  <a:lnTo>
                    <a:pt x="207" y="183"/>
                  </a:lnTo>
                  <a:lnTo>
                    <a:pt x="284" y="89"/>
                  </a:lnTo>
                  <a:lnTo>
                    <a:pt x="307" y="54"/>
                  </a:lnTo>
                  <a:lnTo>
                    <a:pt x="343" y="40"/>
                  </a:lnTo>
                  <a:lnTo>
                    <a:pt x="379" y="31"/>
                  </a:lnTo>
                  <a:lnTo>
                    <a:pt x="534" y="14"/>
                  </a:lnTo>
                  <a:lnTo>
                    <a:pt x="539" y="0"/>
                  </a:lnTo>
                </a:path>
              </a:pathLst>
            </a:custGeom>
            <a:solidFill>
              <a:srgbClr val="8080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2996" name="Group 20"/>
            <p:cNvGrpSpPr>
              <a:grpSpLocks/>
            </p:cNvGrpSpPr>
            <p:nvPr/>
          </p:nvGrpSpPr>
          <p:grpSpPr bwMode="auto">
            <a:xfrm>
              <a:off x="3583" y="776"/>
              <a:ext cx="763" cy="140"/>
              <a:chOff x="4564" y="3360"/>
              <a:chExt cx="763" cy="140"/>
            </a:xfrm>
          </p:grpSpPr>
          <p:sp>
            <p:nvSpPr>
              <p:cNvPr id="1022997" name="Freeform 21"/>
              <p:cNvSpPr>
                <a:spLocks/>
              </p:cNvSpPr>
              <p:nvPr/>
            </p:nvSpPr>
            <p:spPr bwMode="auto">
              <a:xfrm>
                <a:off x="4564" y="3360"/>
                <a:ext cx="583" cy="106"/>
              </a:xfrm>
              <a:custGeom>
                <a:avLst/>
                <a:gdLst/>
                <a:ahLst/>
                <a:cxnLst>
                  <a:cxn ang="0">
                    <a:pos x="520" y="33"/>
                  </a:cxn>
                  <a:cxn ang="0">
                    <a:pos x="500" y="33"/>
                  </a:cxn>
                  <a:cxn ang="0">
                    <a:pos x="482" y="33"/>
                  </a:cxn>
                  <a:cxn ang="0">
                    <a:pos x="463" y="28"/>
                  </a:cxn>
                  <a:cxn ang="0">
                    <a:pos x="444" y="31"/>
                  </a:cxn>
                  <a:cxn ang="0">
                    <a:pos x="425" y="28"/>
                  </a:cxn>
                  <a:cxn ang="0">
                    <a:pos x="408" y="25"/>
                  </a:cxn>
                  <a:cxn ang="0">
                    <a:pos x="389" y="28"/>
                  </a:cxn>
                  <a:cxn ang="0">
                    <a:pos x="371" y="33"/>
                  </a:cxn>
                  <a:cxn ang="0">
                    <a:pos x="351" y="33"/>
                  </a:cxn>
                  <a:cxn ang="0">
                    <a:pos x="332" y="33"/>
                  </a:cxn>
                  <a:cxn ang="0">
                    <a:pos x="313" y="28"/>
                  </a:cxn>
                  <a:cxn ang="0">
                    <a:pos x="294" y="28"/>
                  </a:cxn>
                  <a:cxn ang="0">
                    <a:pos x="275" y="33"/>
                  </a:cxn>
                  <a:cxn ang="0">
                    <a:pos x="256" y="37"/>
                  </a:cxn>
                  <a:cxn ang="0">
                    <a:pos x="237" y="40"/>
                  </a:cxn>
                  <a:cxn ang="0">
                    <a:pos x="218" y="42"/>
                  </a:cxn>
                  <a:cxn ang="0">
                    <a:pos x="200" y="48"/>
                  </a:cxn>
                  <a:cxn ang="0">
                    <a:pos x="182" y="33"/>
                  </a:cxn>
                  <a:cxn ang="0">
                    <a:pos x="166" y="40"/>
                  </a:cxn>
                  <a:cxn ang="0">
                    <a:pos x="147" y="40"/>
                  </a:cxn>
                  <a:cxn ang="0">
                    <a:pos x="128" y="37"/>
                  </a:cxn>
                  <a:cxn ang="0">
                    <a:pos x="109" y="37"/>
                  </a:cxn>
                  <a:cxn ang="0">
                    <a:pos x="83" y="31"/>
                  </a:cxn>
                  <a:cxn ang="0">
                    <a:pos x="64" y="20"/>
                  </a:cxn>
                  <a:cxn ang="0">
                    <a:pos x="45" y="14"/>
                  </a:cxn>
                  <a:cxn ang="0">
                    <a:pos x="25" y="8"/>
                  </a:cxn>
                  <a:cxn ang="0">
                    <a:pos x="7" y="5"/>
                  </a:cxn>
                  <a:cxn ang="0">
                    <a:pos x="5" y="28"/>
                  </a:cxn>
                  <a:cxn ang="0">
                    <a:pos x="2" y="51"/>
                  </a:cxn>
                  <a:cxn ang="0">
                    <a:pos x="0" y="74"/>
                  </a:cxn>
                  <a:cxn ang="0">
                    <a:pos x="5" y="96"/>
                  </a:cxn>
                  <a:cxn ang="0">
                    <a:pos x="23" y="105"/>
                  </a:cxn>
                  <a:cxn ang="0">
                    <a:pos x="45" y="105"/>
                  </a:cxn>
                  <a:cxn ang="0">
                    <a:pos x="64" y="105"/>
                  </a:cxn>
                  <a:cxn ang="0">
                    <a:pos x="83" y="105"/>
                  </a:cxn>
                  <a:cxn ang="0">
                    <a:pos x="107" y="105"/>
                  </a:cxn>
                  <a:cxn ang="0">
                    <a:pos x="126" y="105"/>
                  </a:cxn>
                  <a:cxn ang="0">
                    <a:pos x="149" y="105"/>
                  </a:cxn>
                  <a:cxn ang="0">
                    <a:pos x="173" y="105"/>
                  </a:cxn>
                  <a:cxn ang="0">
                    <a:pos x="202" y="102"/>
                  </a:cxn>
                  <a:cxn ang="0">
                    <a:pos x="226" y="99"/>
                  </a:cxn>
                  <a:cxn ang="0">
                    <a:pos x="247" y="99"/>
                  </a:cxn>
                  <a:cxn ang="0">
                    <a:pos x="268" y="96"/>
                  </a:cxn>
                  <a:cxn ang="0">
                    <a:pos x="287" y="96"/>
                  </a:cxn>
                  <a:cxn ang="0">
                    <a:pos x="311" y="94"/>
                  </a:cxn>
                  <a:cxn ang="0">
                    <a:pos x="344" y="88"/>
                  </a:cxn>
                  <a:cxn ang="0">
                    <a:pos x="363" y="88"/>
                  </a:cxn>
                  <a:cxn ang="0">
                    <a:pos x="389" y="85"/>
                  </a:cxn>
                  <a:cxn ang="0">
                    <a:pos x="425" y="88"/>
                  </a:cxn>
                  <a:cxn ang="0">
                    <a:pos x="460" y="91"/>
                  </a:cxn>
                  <a:cxn ang="0">
                    <a:pos x="484" y="94"/>
                  </a:cxn>
                  <a:cxn ang="0">
                    <a:pos x="503" y="94"/>
                  </a:cxn>
                  <a:cxn ang="0">
                    <a:pos x="529" y="96"/>
                  </a:cxn>
                  <a:cxn ang="0">
                    <a:pos x="548" y="96"/>
                  </a:cxn>
                  <a:cxn ang="0">
                    <a:pos x="567" y="91"/>
                  </a:cxn>
                  <a:cxn ang="0">
                    <a:pos x="582" y="76"/>
                  </a:cxn>
                  <a:cxn ang="0">
                    <a:pos x="577" y="57"/>
                  </a:cxn>
                  <a:cxn ang="0">
                    <a:pos x="562" y="45"/>
                  </a:cxn>
                  <a:cxn ang="0">
                    <a:pos x="546" y="42"/>
                  </a:cxn>
                </a:cxnLst>
                <a:rect l="0" t="0" r="r" b="b"/>
                <a:pathLst>
                  <a:path w="583" h="106">
                    <a:moveTo>
                      <a:pt x="534" y="40"/>
                    </a:moveTo>
                    <a:lnTo>
                      <a:pt x="529" y="40"/>
                    </a:lnTo>
                    <a:lnTo>
                      <a:pt x="525" y="37"/>
                    </a:lnTo>
                    <a:lnTo>
                      <a:pt x="520" y="33"/>
                    </a:lnTo>
                    <a:lnTo>
                      <a:pt x="515" y="33"/>
                    </a:lnTo>
                    <a:lnTo>
                      <a:pt x="510" y="33"/>
                    </a:lnTo>
                    <a:lnTo>
                      <a:pt x="506" y="33"/>
                    </a:lnTo>
                    <a:lnTo>
                      <a:pt x="500" y="33"/>
                    </a:lnTo>
                    <a:lnTo>
                      <a:pt x="496" y="33"/>
                    </a:lnTo>
                    <a:lnTo>
                      <a:pt x="492" y="33"/>
                    </a:lnTo>
                    <a:lnTo>
                      <a:pt x="486" y="33"/>
                    </a:lnTo>
                    <a:lnTo>
                      <a:pt x="482" y="33"/>
                    </a:lnTo>
                    <a:lnTo>
                      <a:pt x="477" y="31"/>
                    </a:lnTo>
                    <a:lnTo>
                      <a:pt x="472" y="28"/>
                    </a:lnTo>
                    <a:lnTo>
                      <a:pt x="468" y="28"/>
                    </a:lnTo>
                    <a:lnTo>
                      <a:pt x="463" y="28"/>
                    </a:lnTo>
                    <a:lnTo>
                      <a:pt x="458" y="31"/>
                    </a:lnTo>
                    <a:lnTo>
                      <a:pt x="453" y="31"/>
                    </a:lnTo>
                    <a:lnTo>
                      <a:pt x="448" y="31"/>
                    </a:lnTo>
                    <a:lnTo>
                      <a:pt x="444" y="31"/>
                    </a:lnTo>
                    <a:lnTo>
                      <a:pt x="439" y="31"/>
                    </a:lnTo>
                    <a:lnTo>
                      <a:pt x="434" y="31"/>
                    </a:lnTo>
                    <a:lnTo>
                      <a:pt x="430" y="28"/>
                    </a:lnTo>
                    <a:lnTo>
                      <a:pt x="425" y="28"/>
                    </a:lnTo>
                    <a:lnTo>
                      <a:pt x="420" y="25"/>
                    </a:lnTo>
                    <a:lnTo>
                      <a:pt x="415" y="25"/>
                    </a:lnTo>
                    <a:lnTo>
                      <a:pt x="411" y="25"/>
                    </a:lnTo>
                    <a:lnTo>
                      <a:pt x="408" y="25"/>
                    </a:lnTo>
                    <a:lnTo>
                      <a:pt x="404" y="28"/>
                    </a:lnTo>
                    <a:lnTo>
                      <a:pt x="399" y="28"/>
                    </a:lnTo>
                    <a:lnTo>
                      <a:pt x="394" y="28"/>
                    </a:lnTo>
                    <a:lnTo>
                      <a:pt x="389" y="28"/>
                    </a:lnTo>
                    <a:lnTo>
                      <a:pt x="385" y="28"/>
                    </a:lnTo>
                    <a:lnTo>
                      <a:pt x="379" y="28"/>
                    </a:lnTo>
                    <a:lnTo>
                      <a:pt x="375" y="31"/>
                    </a:lnTo>
                    <a:lnTo>
                      <a:pt x="371" y="33"/>
                    </a:lnTo>
                    <a:lnTo>
                      <a:pt x="365" y="33"/>
                    </a:lnTo>
                    <a:lnTo>
                      <a:pt x="361" y="33"/>
                    </a:lnTo>
                    <a:lnTo>
                      <a:pt x="356" y="33"/>
                    </a:lnTo>
                    <a:lnTo>
                      <a:pt x="351" y="33"/>
                    </a:lnTo>
                    <a:lnTo>
                      <a:pt x="347" y="33"/>
                    </a:lnTo>
                    <a:lnTo>
                      <a:pt x="342" y="33"/>
                    </a:lnTo>
                    <a:lnTo>
                      <a:pt x="337" y="33"/>
                    </a:lnTo>
                    <a:lnTo>
                      <a:pt x="332" y="33"/>
                    </a:lnTo>
                    <a:lnTo>
                      <a:pt x="327" y="33"/>
                    </a:lnTo>
                    <a:lnTo>
                      <a:pt x="323" y="31"/>
                    </a:lnTo>
                    <a:lnTo>
                      <a:pt x="318" y="28"/>
                    </a:lnTo>
                    <a:lnTo>
                      <a:pt x="313" y="28"/>
                    </a:lnTo>
                    <a:lnTo>
                      <a:pt x="309" y="28"/>
                    </a:lnTo>
                    <a:lnTo>
                      <a:pt x="303" y="28"/>
                    </a:lnTo>
                    <a:lnTo>
                      <a:pt x="299" y="28"/>
                    </a:lnTo>
                    <a:lnTo>
                      <a:pt x="294" y="28"/>
                    </a:lnTo>
                    <a:lnTo>
                      <a:pt x="289" y="28"/>
                    </a:lnTo>
                    <a:lnTo>
                      <a:pt x="285" y="31"/>
                    </a:lnTo>
                    <a:lnTo>
                      <a:pt x="280" y="31"/>
                    </a:lnTo>
                    <a:lnTo>
                      <a:pt x="275" y="33"/>
                    </a:lnTo>
                    <a:lnTo>
                      <a:pt x="270" y="37"/>
                    </a:lnTo>
                    <a:lnTo>
                      <a:pt x="266" y="37"/>
                    </a:lnTo>
                    <a:lnTo>
                      <a:pt x="261" y="37"/>
                    </a:lnTo>
                    <a:lnTo>
                      <a:pt x="256" y="37"/>
                    </a:lnTo>
                    <a:lnTo>
                      <a:pt x="252" y="40"/>
                    </a:lnTo>
                    <a:lnTo>
                      <a:pt x="247" y="40"/>
                    </a:lnTo>
                    <a:lnTo>
                      <a:pt x="242" y="40"/>
                    </a:lnTo>
                    <a:lnTo>
                      <a:pt x="237" y="40"/>
                    </a:lnTo>
                    <a:lnTo>
                      <a:pt x="232" y="40"/>
                    </a:lnTo>
                    <a:lnTo>
                      <a:pt x="228" y="40"/>
                    </a:lnTo>
                    <a:lnTo>
                      <a:pt x="223" y="40"/>
                    </a:lnTo>
                    <a:lnTo>
                      <a:pt x="218" y="42"/>
                    </a:lnTo>
                    <a:lnTo>
                      <a:pt x="214" y="48"/>
                    </a:lnTo>
                    <a:lnTo>
                      <a:pt x="208" y="48"/>
                    </a:lnTo>
                    <a:lnTo>
                      <a:pt x="204" y="48"/>
                    </a:lnTo>
                    <a:lnTo>
                      <a:pt x="200" y="48"/>
                    </a:lnTo>
                    <a:lnTo>
                      <a:pt x="197" y="42"/>
                    </a:lnTo>
                    <a:lnTo>
                      <a:pt x="192" y="40"/>
                    </a:lnTo>
                    <a:lnTo>
                      <a:pt x="188" y="37"/>
                    </a:lnTo>
                    <a:lnTo>
                      <a:pt x="182" y="33"/>
                    </a:lnTo>
                    <a:lnTo>
                      <a:pt x="178" y="33"/>
                    </a:lnTo>
                    <a:lnTo>
                      <a:pt x="173" y="33"/>
                    </a:lnTo>
                    <a:lnTo>
                      <a:pt x="168" y="33"/>
                    </a:lnTo>
                    <a:lnTo>
                      <a:pt x="166" y="40"/>
                    </a:lnTo>
                    <a:lnTo>
                      <a:pt x="161" y="42"/>
                    </a:lnTo>
                    <a:lnTo>
                      <a:pt x="156" y="42"/>
                    </a:lnTo>
                    <a:lnTo>
                      <a:pt x="152" y="42"/>
                    </a:lnTo>
                    <a:lnTo>
                      <a:pt x="147" y="40"/>
                    </a:lnTo>
                    <a:lnTo>
                      <a:pt x="142" y="33"/>
                    </a:lnTo>
                    <a:lnTo>
                      <a:pt x="138" y="33"/>
                    </a:lnTo>
                    <a:lnTo>
                      <a:pt x="133" y="33"/>
                    </a:lnTo>
                    <a:lnTo>
                      <a:pt x="128" y="37"/>
                    </a:lnTo>
                    <a:lnTo>
                      <a:pt x="123" y="37"/>
                    </a:lnTo>
                    <a:lnTo>
                      <a:pt x="118" y="37"/>
                    </a:lnTo>
                    <a:lnTo>
                      <a:pt x="114" y="37"/>
                    </a:lnTo>
                    <a:lnTo>
                      <a:pt x="109" y="37"/>
                    </a:lnTo>
                    <a:lnTo>
                      <a:pt x="104" y="37"/>
                    </a:lnTo>
                    <a:lnTo>
                      <a:pt x="99" y="37"/>
                    </a:lnTo>
                    <a:lnTo>
                      <a:pt x="87" y="33"/>
                    </a:lnTo>
                    <a:lnTo>
                      <a:pt x="83" y="31"/>
                    </a:lnTo>
                    <a:lnTo>
                      <a:pt x="78" y="28"/>
                    </a:lnTo>
                    <a:lnTo>
                      <a:pt x="73" y="25"/>
                    </a:lnTo>
                    <a:lnTo>
                      <a:pt x="69" y="23"/>
                    </a:lnTo>
                    <a:lnTo>
                      <a:pt x="64" y="20"/>
                    </a:lnTo>
                    <a:lnTo>
                      <a:pt x="59" y="17"/>
                    </a:lnTo>
                    <a:lnTo>
                      <a:pt x="54" y="17"/>
                    </a:lnTo>
                    <a:lnTo>
                      <a:pt x="50" y="14"/>
                    </a:lnTo>
                    <a:lnTo>
                      <a:pt x="45" y="14"/>
                    </a:lnTo>
                    <a:lnTo>
                      <a:pt x="40" y="11"/>
                    </a:lnTo>
                    <a:lnTo>
                      <a:pt x="35" y="11"/>
                    </a:lnTo>
                    <a:lnTo>
                      <a:pt x="31" y="11"/>
                    </a:lnTo>
                    <a:lnTo>
                      <a:pt x="25" y="8"/>
                    </a:lnTo>
                    <a:lnTo>
                      <a:pt x="21" y="5"/>
                    </a:lnTo>
                    <a:lnTo>
                      <a:pt x="17" y="3"/>
                    </a:lnTo>
                    <a:lnTo>
                      <a:pt x="11" y="0"/>
                    </a:lnTo>
                    <a:lnTo>
                      <a:pt x="7" y="5"/>
                    </a:lnTo>
                    <a:lnTo>
                      <a:pt x="7" y="11"/>
                    </a:lnTo>
                    <a:lnTo>
                      <a:pt x="5" y="17"/>
                    </a:lnTo>
                    <a:lnTo>
                      <a:pt x="5" y="23"/>
                    </a:lnTo>
                    <a:lnTo>
                      <a:pt x="5" y="28"/>
                    </a:lnTo>
                    <a:lnTo>
                      <a:pt x="2" y="33"/>
                    </a:lnTo>
                    <a:lnTo>
                      <a:pt x="2" y="40"/>
                    </a:lnTo>
                    <a:lnTo>
                      <a:pt x="2" y="45"/>
                    </a:lnTo>
                    <a:lnTo>
                      <a:pt x="2" y="51"/>
                    </a:lnTo>
                    <a:lnTo>
                      <a:pt x="0" y="57"/>
                    </a:lnTo>
                    <a:lnTo>
                      <a:pt x="0" y="62"/>
                    </a:lnTo>
                    <a:lnTo>
                      <a:pt x="0" y="68"/>
                    </a:lnTo>
                    <a:lnTo>
                      <a:pt x="0" y="74"/>
                    </a:lnTo>
                    <a:lnTo>
                      <a:pt x="2" y="79"/>
                    </a:lnTo>
                    <a:lnTo>
                      <a:pt x="2" y="85"/>
                    </a:lnTo>
                    <a:lnTo>
                      <a:pt x="2" y="91"/>
                    </a:lnTo>
                    <a:lnTo>
                      <a:pt x="5" y="96"/>
                    </a:lnTo>
                    <a:lnTo>
                      <a:pt x="9" y="99"/>
                    </a:lnTo>
                    <a:lnTo>
                      <a:pt x="14" y="102"/>
                    </a:lnTo>
                    <a:lnTo>
                      <a:pt x="19" y="102"/>
                    </a:lnTo>
                    <a:lnTo>
                      <a:pt x="23" y="105"/>
                    </a:lnTo>
                    <a:lnTo>
                      <a:pt x="28" y="105"/>
                    </a:lnTo>
                    <a:lnTo>
                      <a:pt x="35" y="105"/>
                    </a:lnTo>
                    <a:lnTo>
                      <a:pt x="40" y="105"/>
                    </a:lnTo>
                    <a:lnTo>
                      <a:pt x="45" y="105"/>
                    </a:lnTo>
                    <a:lnTo>
                      <a:pt x="50" y="105"/>
                    </a:lnTo>
                    <a:lnTo>
                      <a:pt x="54" y="105"/>
                    </a:lnTo>
                    <a:lnTo>
                      <a:pt x="59" y="105"/>
                    </a:lnTo>
                    <a:lnTo>
                      <a:pt x="64" y="105"/>
                    </a:lnTo>
                    <a:lnTo>
                      <a:pt x="69" y="105"/>
                    </a:lnTo>
                    <a:lnTo>
                      <a:pt x="73" y="105"/>
                    </a:lnTo>
                    <a:lnTo>
                      <a:pt x="78" y="105"/>
                    </a:lnTo>
                    <a:lnTo>
                      <a:pt x="83" y="105"/>
                    </a:lnTo>
                    <a:lnTo>
                      <a:pt x="87" y="105"/>
                    </a:lnTo>
                    <a:lnTo>
                      <a:pt x="95" y="105"/>
                    </a:lnTo>
                    <a:lnTo>
                      <a:pt x="102" y="105"/>
                    </a:lnTo>
                    <a:lnTo>
                      <a:pt x="107" y="105"/>
                    </a:lnTo>
                    <a:lnTo>
                      <a:pt x="112" y="105"/>
                    </a:lnTo>
                    <a:lnTo>
                      <a:pt x="116" y="105"/>
                    </a:lnTo>
                    <a:lnTo>
                      <a:pt x="121" y="105"/>
                    </a:lnTo>
                    <a:lnTo>
                      <a:pt x="126" y="105"/>
                    </a:lnTo>
                    <a:lnTo>
                      <a:pt x="133" y="105"/>
                    </a:lnTo>
                    <a:lnTo>
                      <a:pt x="138" y="105"/>
                    </a:lnTo>
                    <a:lnTo>
                      <a:pt x="142" y="105"/>
                    </a:lnTo>
                    <a:lnTo>
                      <a:pt x="149" y="105"/>
                    </a:lnTo>
                    <a:lnTo>
                      <a:pt x="159" y="105"/>
                    </a:lnTo>
                    <a:lnTo>
                      <a:pt x="164" y="105"/>
                    </a:lnTo>
                    <a:lnTo>
                      <a:pt x="168" y="105"/>
                    </a:lnTo>
                    <a:lnTo>
                      <a:pt x="173" y="105"/>
                    </a:lnTo>
                    <a:lnTo>
                      <a:pt x="178" y="105"/>
                    </a:lnTo>
                    <a:lnTo>
                      <a:pt x="188" y="105"/>
                    </a:lnTo>
                    <a:lnTo>
                      <a:pt x="194" y="102"/>
                    </a:lnTo>
                    <a:lnTo>
                      <a:pt x="202" y="102"/>
                    </a:lnTo>
                    <a:lnTo>
                      <a:pt x="208" y="102"/>
                    </a:lnTo>
                    <a:lnTo>
                      <a:pt x="214" y="102"/>
                    </a:lnTo>
                    <a:lnTo>
                      <a:pt x="218" y="99"/>
                    </a:lnTo>
                    <a:lnTo>
                      <a:pt x="226" y="99"/>
                    </a:lnTo>
                    <a:lnTo>
                      <a:pt x="230" y="99"/>
                    </a:lnTo>
                    <a:lnTo>
                      <a:pt x="235" y="99"/>
                    </a:lnTo>
                    <a:lnTo>
                      <a:pt x="240" y="99"/>
                    </a:lnTo>
                    <a:lnTo>
                      <a:pt x="247" y="99"/>
                    </a:lnTo>
                    <a:lnTo>
                      <a:pt x="252" y="99"/>
                    </a:lnTo>
                    <a:lnTo>
                      <a:pt x="259" y="99"/>
                    </a:lnTo>
                    <a:lnTo>
                      <a:pt x="263" y="99"/>
                    </a:lnTo>
                    <a:lnTo>
                      <a:pt x="268" y="96"/>
                    </a:lnTo>
                    <a:lnTo>
                      <a:pt x="273" y="96"/>
                    </a:lnTo>
                    <a:lnTo>
                      <a:pt x="278" y="96"/>
                    </a:lnTo>
                    <a:lnTo>
                      <a:pt x="283" y="96"/>
                    </a:lnTo>
                    <a:lnTo>
                      <a:pt x="287" y="96"/>
                    </a:lnTo>
                    <a:lnTo>
                      <a:pt x="292" y="94"/>
                    </a:lnTo>
                    <a:lnTo>
                      <a:pt x="299" y="94"/>
                    </a:lnTo>
                    <a:lnTo>
                      <a:pt x="306" y="94"/>
                    </a:lnTo>
                    <a:lnTo>
                      <a:pt x="311" y="94"/>
                    </a:lnTo>
                    <a:lnTo>
                      <a:pt x="318" y="91"/>
                    </a:lnTo>
                    <a:lnTo>
                      <a:pt x="327" y="91"/>
                    </a:lnTo>
                    <a:lnTo>
                      <a:pt x="335" y="91"/>
                    </a:lnTo>
                    <a:lnTo>
                      <a:pt x="344" y="88"/>
                    </a:lnTo>
                    <a:lnTo>
                      <a:pt x="349" y="88"/>
                    </a:lnTo>
                    <a:lnTo>
                      <a:pt x="353" y="88"/>
                    </a:lnTo>
                    <a:lnTo>
                      <a:pt x="359" y="88"/>
                    </a:lnTo>
                    <a:lnTo>
                      <a:pt x="363" y="88"/>
                    </a:lnTo>
                    <a:lnTo>
                      <a:pt x="368" y="88"/>
                    </a:lnTo>
                    <a:lnTo>
                      <a:pt x="373" y="88"/>
                    </a:lnTo>
                    <a:lnTo>
                      <a:pt x="382" y="88"/>
                    </a:lnTo>
                    <a:lnTo>
                      <a:pt x="389" y="85"/>
                    </a:lnTo>
                    <a:lnTo>
                      <a:pt x="399" y="85"/>
                    </a:lnTo>
                    <a:lnTo>
                      <a:pt x="408" y="85"/>
                    </a:lnTo>
                    <a:lnTo>
                      <a:pt x="418" y="85"/>
                    </a:lnTo>
                    <a:lnTo>
                      <a:pt x="425" y="88"/>
                    </a:lnTo>
                    <a:lnTo>
                      <a:pt x="434" y="88"/>
                    </a:lnTo>
                    <a:lnTo>
                      <a:pt x="444" y="88"/>
                    </a:lnTo>
                    <a:lnTo>
                      <a:pt x="451" y="91"/>
                    </a:lnTo>
                    <a:lnTo>
                      <a:pt x="460" y="91"/>
                    </a:lnTo>
                    <a:lnTo>
                      <a:pt x="468" y="91"/>
                    </a:lnTo>
                    <a:lnTo>
                      <a:pt x="474" y="94"/>
                    </a:lnTo>
                    <a:lnTo>
                      <a:pt x="480" y="94"/>
                    </a:lnTo>
                    <a:lnTo>
                      <a:pt x="484" y="94"/>
                    </a:lnTo>
                    <a:lnTo>
                      <a:pt x="489" y="94"/>
                    </a:lnTo>
                    <a:lnTo>
                      <a:pt x="494" y="94"/>
                    </a:lnTo>
                    <a:lnTo>
                      <a:pt x="498" y="94"/>
                    </a:lnTo>
                    <a:lnTo>
                      <a:pt x="503" y="94"/>
                    </a:lnTo>
                    <a:lnTo>
                      <a:pt x="510" y="96"/>
                    </a:lnTo>
                    <a:lnTo>
                      <a:pt x="515" y="96"/>
                    </a:lnTo>
                    <a:lnTo>
                      <a:pt x="522" y="96"/>
                    </a:lnTo>
                    <a:lnTo>
                      <a:pt x="529" y="96"/>
                    </a:lnTo>
                    <a:lnTo>
                      <a:pt x="534" y="96"/>
                    </a:lnTo>
                    <a:lnTo>
                      <a:pt x="539" y="96"/>
                    </a:lnTo>
                    <a:lnTo>
                      <a:pt x="544" y="96"/>
                    </a:lnTo>
                    <a:lnTo>
                      <a:pt x="548" y="96"/>
                    </a:lnTo>
                    <a:lnTo>
                      <a:pt x="553" y="96"/>
                    </a:lnTo>
                    <a:lnTo>
                      <a:pt x="558" y="96"/>
                    </a:lnTo>
                    <a:lnTo>
                      <a:pt x="562" y="94"/>
                    </a:lnTo>
                    <a:lnTo>
                      <a:pt x="567" y="91"/>
                    </a:lnTo>
                    <a:lnTo>
                      <a:pt x="572" y="88"/>
                    </a:lnTo>
                    <a:lnTo>
                      <a:pt x="577" y="85"/>
                    </a:lnTo>
                    <a:lnTo>
                      <a:pt x="582" y="82"/>
                    </a:lnTo>
                    <a:lnTo>
                      <a:pt x="582" y="76"/>
                    </a:lnTo>
                    <a:lnTo>
                      <a:pt x="582" y="71"/>
                    </a:lnTo>
                    <a:lnTo>
                      <a:pt x="582" y="65"/>
                    </a:lnTo>
                    <a:lnTo>
                      <a:pt x="582" y="59"/>
                    </a:lnTo>
                    <a:lnTo>
                      <a:pt x="577" y="57"/>
                    </a:lnTo>
                    <a:lnTo>
                      <a:pt x="572" y="54"/>
                    </a:lnTo>
                    <a:lnTo>
                      <a:pt x="567" y="51"/>
                    </a:lnTo>
                    <a:lnTo>
                      <a:pt x="562" y="51"/>
                    </a:lnTo>
                    <a:lnTo>
                      <a:pt x="562" y="45"/>
                    </a:lnTo>
                    <a:lnTo>
                      <a:pt x="560" y="40"/>
                    </a:lnTo>
                    <a:lnTo>
                      <a:pt x="556" y="40"/>
                    </a:lnTo>
                    <a:lnTo>
                      <a:pt x="551" y="42"/>
                    </a:lnTo>
                    <a:lnTo>
                      <a:pt x="546" y="42"/>
                    </a:lnTo>
                    <a:lnTo>
                      <a:pt x="541" y="42"/>
                    </a:lnTo>
                    <a:lnTo>
                      <a:pt x="536" y="42"/>
                    </a:lnTo>
                    <a:lnTo>
                      <a:pt x="534" y="40"/>
                    </a:lnTo>
                  </a:path>
                </a:pathLst>
              </a:custGeom>
              <a:solidFill>
                <a:srgbClr val="00A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998" name="Freeform 22"/>
              <p:cNvSpPr>
                <a:spLocks/>
              </p:cNvSpPr>
              <p:nvPr/>
            </p:nvSpPr>
            <p:spPr bwMode="auto">
              <a:xfrm>
                <a:off x="4566" y="3397"/>
                <a:ext cx="761" cy="86"/>
              </a:xfrm>
              <a:custGeom>
                <a:avLst/>
                <a:gdLst/>
                <a:ahLst/>
                <a:cxnLst>
                  <a:cxn ang="0">
                    <a:pos x="736" y="20"/>
                  </a:cxn>
                  <a:cxn ang="0">
                    <a:pos x="705" y="22"/>
                  </a:cxn>
                  <a:cxn ang="0">
                    <a:pos x="660" y="25"/>
                  </a:cxn>
                  <a:cxn ang="0">
                    <a:pos x="610" y="28"/>
                  </a:cxn>
                  <a:cxn ang="0">
                    <a:pos x="558" y="28"/>
                  </a:cxn>
                  <a:cxn ang="0">
                    <a:pos x="524" y="28"/>
                  </a:cxn>
                  <a:cxn ang="0">
                    <a:pos x="496" y="30"/>
                  </a:cxn>
                  <a:cxn ang="0">
                    <a:pos x="461" y="34"/>
                  </a:cxn>
                  <a:cxn ang="0">
                    <a:pos x="432" y="39"/>
                  </a:cxn>
                  <a:cxn ang="0">
                    <a:pos x="406" y="42"/>
                  </a:cxn>
                  <a:cxn ang="0">
                    <a:pos x="387" y="45"/>
                  </a:cxn>
                  <a:cxn ang="0">
                    <a:pos x="356" y="48"/>
                  </a:cxn>
                  <a:cxn ang="0">
                    <a:pos x="330" y="48"/>
                  </a:cxn>
                  <a:cxn ang="0">
                    <a:pos x="297" y="48"/>
                  </a:cxn>
                  <a:cxn ang="0">
                    <a:pos x="271" y="48"/>
                  </a:cxn>
                  <a:cxn ang="0">
                    <a:pos x="238" y="48"/>
                  </a:cxn>
                  <a:cxn ang="0">
                    <a:pos x="209" y="48"/>
                  </a:cxn>
                  <a:cxn ang="0">
                    <a:pos x="178" y="48"/>
                  </a:cxn>
                  <a:cxn ang="0">
                    <a:pos x="145" y="48"/>
                  </a:cxn>
                  <a:cxn ang="0">
                    <a:pos x="121" y="48"/>
                  </a:cxn>
                  <a:cxn ang="0">
                    <a:pos x="95" y="48"/>
                  </a:cxn>
                  <a:cxn ang="0">
                    <a:pos x="69" y="51"/>
                  </a:cxn>
                  <a:cxn ang="0">
                    <a:pos x="46" y="51"/>
                  </a:cxn>
                  <a:cxn ang="0">
                    <a:pos x="26" y="51"/>
                  </a:cxn>
                  <a:cxn ang="0">
                    <a:pos x="7" y="54"/>
                  </a:cxn>
                  <a:cxn ang="0">
                    <a:pos x="3" y="70"/>
                  </a:cxn>
                  <a:cxn ang="0">
                    <a:pos x="19" y="79"/>
                  </a:cxn>
                  <a:cxn ang="0">
                    <a:pos x="41" y="79"/>
                  </a:cxn>
                  <a:cxn ang="0">
                    <a:pos x="64" y="71"/>
                  </a:cxn>
                  <a:cxn ang="0">
                    <a:pos x="86" y="71"/>
                  </a:cxn>
                  <a:cxn ang="0">
                    <a:pos x="107" y="82"/>
                  </a:cxn>
                  <a:cxn ang="0">
                    <a:pos x="126" y="85"/>
                  </a:cxn>
                  <a:cxn ang="0">
                    <a:pos x="145" y="85"/>
                  </a:cxn>
                  <a:cxn ang="0">
                    <a:pos x="164" y="85"/>
                  </a:cxn>
                  <a:cxn ang="0">
                    <a:pos x="183" y="82"/>
                  </a:cxn>
                  <a:cxn ang="0">
                    <a:pos x="204" y="79"/>
                  </a:cxn>
                  <a:cxn ang="0">
                    <a:pos x="224" y="76"/>
                  </a:cxn>
                  <a:cxn ang="0">
                    <a:pos x="247" y="76"/>
                  </a:cxn>
                  <a:cxn ang="0">
                    <a:pos x="266" y="76"/>
                  </a:cxn>
                  <a:cxn ang="0">
                    <a:pos x="292" y="76"/>
                  </a:cxn>
                  <a:cxn ang="0">
                    <a:pos x="311" y="76"/>
                  </a:cxn>
                  <a:cxn ang="0">
                    <a:pos x="335" y="76"/>
                  </a:cxn>
                  <a:cxn ang="0">
                    <a:pos x="354" y="76"/>
                  </a:cxn>
                  <a:cxn ang="0">
                    <a:pos x="396" y="76"/>
                  </a:cxn>
                  <a:cxn ang="0">
                    <a:pos x="439" y="73"/>
                  </a:cxn>
                  <a:cxn ang="0">
                    <a:pos x="522" y="73"/>
                  </a:cxn>
                  <a:cxn ang="0">
                    <a:pos x="574" y="73"/>
                  </a:cxn>
                  <a:cxn ang="0">
                    <a:pos x="619" y="73"/>
                  </a:cxn>
                  <a:cxn ang="0">
                    <a:pos x="647" y="71"/>
                  </a:cxn>
                  <a:cxn ang="0">
                    <a:pos x="698" y="68"/>
                  </a:cxn>
                  <a:cxn ang="0">
                    <a:pos x="741" y="61"/>
                  </a:cxn>
                  <a:cxn ang="0">
                    <a:pos x="760" y="8"/>
                  </a:cxn>
                  <a:cxn ang="0">
                    <a:pos x="745" y="5"/>
                  </a:cxn>
                </a:cxnLst>
                <a:rect l="0" t="0" r="r" b="b"/>
                <a:pathLst>
                  <a:path w="761" h="86">
                    <a:moveTo>
                      <a:pt x="750" y="14"/>
                    </a:moveTo>
                    <a:lnTo>
                      <a:pt x="745" y="17"/>
                    </a:lnTo>
                    <a:lnTo>
                      <a:pt x="740" y="20"/>
                    </a:lnTo>
                    <a:lnTo>
                      <a:pt x="736" y="20"/>
                    </a:lnTo>
                    <a:lnTo>
                      <a:pt x="726" y="20"/>
                    </a:lnTo>
                    <a:lnTo>
                      <a:pt x="716" y="20"/>
                    </a:lnTo>
                    <a:lnTo>
                      <a:pt x="712" y="20"/>
                    </a:lnTo>
                    <a:lnTo>
                      <a:pt x="705" y="22"/>
                    </a:lnTo>
                    <a:lnTo>
                      <a:pt x="691" y="22"/>
                    </a:lnTo>
                    <a:lnTo>
                      <a:pt x="683" y="22"/>
                    </a:lnTo>
                    <a:lnTo>
                      <a:pt x="672" y="22"/>
                    </a:lnTo>
                    <a:lnTo>
                      <a:pt x="660" y="25"/>
                    </a:lnTo>
                    <a:lnTo>
                      <a:pt x="647" y="25"/>
                    </a:lnTo>
                    <a:lnTo>
                      <a:pt x="636" y="28"/>
                    </a:lnTo>
                    <a:lnTo>
                      <a:pt x="629" y="28"/>
                    </a:lnTo>
                    <a:lnTo>
                      <a:pt x="610" y="28"/>
                    </a:lnTo>
                    <a:lnTo>
                      <a:pt x="600" y="28"/>
                    </a:lnTo>
                    <a:lnTo>
                      <a:pt x="588" y="28"/>
                    </a:lnTo>
                    <a:lnTo>
                      <a:pt x="574" y="28"/>
                    </a:lnTo>
                    <a:lnTo>
                      <a:pt x="558" y="28"/>
                    </a:lnTo>
                    <a:lnTo>
                      <a:pt x="550" y="28"/>
                    </a:lnTo>
                    <a:lnTo>
                      <a:pt x="541" y="28"/>
                    </a:lnTo>
                    <a:lnTo>
                      <a:pt x="534" y="28"/>
                    </a:lnTo>
                    <a:lnTo>
                      <a:pt x="524" y="28"/>
                    </a:lnTo>
                    <a:lnTo>
                      <a:pt x="517" y="28"/>
                    </a:lnTo>
                    <a:lnTo>
                      <a:pt x="513" y="28"/>
                    </a:lnTo>
                    <a:lnTo>
                      <a:pt x="503" y="30"/>
                    </a:lnTo>
                    <a:lnTo>
                      <a:pt x="496" y="30"/>
                    </a:lnTo>
                    <a:lnTo>
                      <a:pt x="487" y="30"/>
                    </a:lnTo>
                    <a:lnTo>
                      <a:pt x="477" y="30"/>
                    </a:lnTo>
                    <a:lnTo>
                      <a:pt x="470" y="34"/>
                    </a:lnTo>
                    <a:lnTo>
                      <a:pt x="461" y="34"/>
                    </a:lnTo>
                    <a:lnTo>
                      <a:pt x="453" y="34"/>
                    </a:lnTo>
                    <a:lnTo>
                      <a:pt x="446" y="36"/>
                    </a:lnTo>
                    <a:lnTo>
                      <a:pt x="439" y="39"/>
                    </a:lnTo>
                    <a:lnTo>
                      <a:pt x="432" y="39"/>
                    </a:lnTo>
                    <a:lnTo>
                      <a:pt x="427" y="39"/>
                    </a:lnTo>
                    <a:lnTo>
                      <a:pt x="420" y="42"/>
                    </a:lnTo>
                    <a:lnTo>
                      <a:pt x="410" y="42"/>
                    </a:lnTo>
                    <a:lnTo>
                      <a:pt x="406" y="42"/>
                    </a:lnTo>
                    <a:lnTo>
                      <a:pt x="401" y="42"/>
                    </a:lnTo>
                    <a:lnTo>
                      <a:pt x="396" y="45"/>
                    </a:lnTo>
                    <a:lnTo>
                      <a:pt x="392" y="45"/>
                    </a:lnTo>
                    <a:lnTo>
                      <a:pt x="387" y="45"/>
                    </a:lnTo>
                    <a:lnTo>
                      <a:pt x="382" y="45"/>
                    </a:lnTo>
                    <a:lnTo>
                      <a:pt x="375" y="45"/>
                    </a:lnTo>
                    <a:lnTo>
                      <a:pt x="366" y="48"/>
                    </a:lnTo>
                    <a:lnTo>
                      <a:pt x="356" y="48"/>
                    </a:lnTo>
                    <a:lnTo>
                      <a:pt x="347" y="48"/>
                    </a:lnTo>
                    <a:lnTo>
                      <a:pt x="339" y="48"/>
                    </a:lnTo>
                    <a:lnTo>
                      <a:pt x="335" y="48"/>
                    </a:lnTo>
                    <a:lnTo>
                      <a:pt x="330" y="48"/>
                    </a:lnTo>
                    <a:lnTo>
                      <a:pt x="321" y="48"/>
                    </a:lnTo>
                    <a:lnTo>
                      <a:pt x="311" y="48"/>
                    </a:lnTo>
                    <a:lnTo>
                      <a:pt x="301" y="48"/>
                    </a:lnTo>
                    <a:lnTo>
                      <a:pt x="297" y="48"/>
                    </a:lnTo>
                    <a:lnTo>
                      <a:pt x="289" y="48"/>
                    </a:lnTo>
                    <a:lnTo>
                      <a:pt x="285" y="48"/>
                    </a:lnTo>
                    <a:lnTo>
                      <a:pt x="278" y="48"/>
                    </a:lnTo>
                    <a:lnTo>
                      <a:pt x="271" y="48"/>
                    </a:lnTo>
                    <a:lnTo>
                      <a:pt x="266" y="48"/>
                    </a:lnTo>
                    <a:lnTo>
                      <a:pt x="257" y="48"/>
                    </a:lnTo>
                    <a:lnTo>
                      <a:pt x="247" y="48"/>
                    </a:lnTo>
                    <a:lnTo>
                      <a:pt x="238" y="48"/>
                    </a:lnTo>
                    <a:lnTo>
                      <a:pt x="230" y="48"/>
                    </a:lnTo>
                    <a:lnTo>
                      <a:pt x="226" y="48"/>
                    </a:lnTo>
                    <a:lnTo>
                      <a:pt x="218" y="48"/>
                    </a:lnTo>
                    <a:lnTo>
                      <a:pt x="209" y="48"/>
                    </a:lnTo>
                    <a:lnTo>
                      <a:pt x="204" y="48"/>
                    </a:lnTo>
                    <a:lnTo>
                      <a:pt x="197" y="48"/>
                    </a:lnTo>
                    <a:lnTo>
                      <a:pt x="188" y="48"/>
                    </a:lnTo>
                    <a:lnTo>
                      <a:pt x="178" y="48"/>
                    </a:lnTo>
                    <a:lnTo>
                      <a:pt x="169" y="48"/>
                    </a:lnTo>
                    <a:lnTo>
                      <a:pt x="162" y="48"/>
                    </a:lnTo>
                    <a:lnTo>
                      <a:pt x="155" y="48"/>
                    </a:lnTo>
                    <a:lnTo>
                      <a:pt x="145" y="48"/>
                    </a:lnTo>
                    <a:lnTo>
                      <a:pt x="138" y="48"/>
                    </a:lnTo>
                    <a:lnTo>
                      <a:pt x="131" y="48"/>
                    </a:lnTo>
                    <a:lnTo>
                      <a:pt x="126" y="48"/>
                    </a:lnTo>
                    <a:lnTo>
                      <a:pt x="121" y="48"/>
                    </a:lnTo>
                    <a:lnTo>
                      <a:pt x="117" y="48"/>
                    </a:lnTo>
                    <a:lnTo>
                      <a:pt x="107" y="48"/>
                    </a:lnTo>
                    <a:lnTo>
                      <a:pt x="100" y="48"/>
                    </a:lnTo>
                    <a:lnTo>
                      <a:pt x="95" y="48"/>
                    </a:lnTo>
                    <a:lnTo>
                      <a:pt x="88" y="48"/>
                    </a:lnTo>
                    <a:lnTo>
                      <a:pt x="81" y="48"/>
                    </a:lnTo>
                    <a:lnTo>
                      <a:pt x="76" y="48"/>
                    </a:lnTo>
                    <a:lnTo>
                      <a:pt x="69" y="51"/>
                    </a:lnTo>
                    <a:lnTo>
                      <a:pt x="62" y="51"/>
                    </a:lnTo>
                    <a:lnTo>
                      <a:pt x="57" y="51"/>
                    </a:lnTo>
                    <a:lnTo>
                      <a:pt x="50" y="51"/>
                    </a:lnTo>
                    <a:lnTo>
                      <a:pt x="46" y="51"/>
                    </a:lnTo>
                    <a:lnTo>
                      <a:pt x="41" y="51"/>
                    </a:lnTo>
                    <a:lnTo>
                      <a:pt x="36" y="51"/>
                    </a:lnTo>
                    <a:lnTo>
                      <a:pt x="31" y="51"/>
                    </a:lnTo>
                    <a:lnTo>
                      <a:pt x="26" y="51"/>
                    </a:lnTo>
                    <a:lnTo>
                      <a:pt x="22" y="51"/>
                    </a:lnTo>
                    <a:lnTo>
                      <a:pt x="17" y="51"/>
                    </a:lnTo>
                    <a:lnTo>
                      <a:pt x="12" y="54"/>
                    </a:lnTo>
                    <a:lnTo>
                      <a:pt x="7" y="54"/>
                    </a:lnTo>
                    <a:lnTo>
                      <a:pt x="3" y="56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3" y="70"/>
                    </a:lnTo>
                    <a:lnTo>
                      <a:pt x="5" y="73"/>
                    </a:lnTo>
                    <a:lnTo>
                      <a:pt x="10" y="76"/>
                    </a:lnTo>
                    <a:lnTo>
                      <a:pt x="15" y="79"/>
                    </a:lnTo>
                    <a:lnTo>
                      <a:pt x="19" y="79"/>
                    </a:lnTo>
                    <a:lnTo>
                      <a:pt x="24" y="79"/>
                    </a:lnTo>
                    <a:lnTo>
                      <a:pt x="29" y="79"/>
                    </a:lnTo>
                    <a:lnTo>
                      <a:pt x="36" y="79"/>
                    </a:lnTo>
                    <a:lnTo>
                      <a:pt x="41" y="79"/>
                    </a:lnTo>
                    <a:lnTo>
                      <a:pt x="46" y="76"/>
                    </a:lnTo>
                    <a:lnTo>
                      <a:pt x="50" y="76"/>
                    </a:lnTo>
                    <a:lnTo>
                      <a:pt x="57" y="73"/>
                    </a:lnTo>
                    <a:lnTo>
                      <a:pt x="64" y="71"/>
                    </a:lnTo>
                    <a:lnTo>
                      <a:pt x="69" y="71"/>
                    </a:lnTo>
                    <a:lnTo>
                      <a:pt x="74" y="71"/>
                    </a:lnTo>
                    <a:lnTo>
                      <a:pt x="79" y="71"/>
                    </a:lnTo>
                    <a:lnTo>
                      <a:pt x="86" y="71"/>
                    </a:lnTo>
                    <a:lnTo>
                      <a:pt x="93" y="73"/>
                    </a:lnTo>
                    <a:lnTo>
                      <a:pt x="98" y="76"/>
                    </a:lnTo>
                    <a:lnTo>
                      <a:pt x="102" y="82"/>
                    </a:lnTo>
                    <a:lnTo>
                      <a:pt x="107" y="82"/>
                    </a:lnTo>
                    <a:lnTo>
                      <a:pt x="112" y="85"/>
                    </a:lnTo>
                    <a:lnTo>
                      <a:pt x="117" y="85"/>
                    </a:lnTo>
                    <a:lnTo>
                      <a:pt x="121" y="85"/>
                    </a:lnTo>
                    <a:lnTo>
                      <a:pt x="126" y="85"/>
                    </a:lnTo>
                    <a:lnTo>
                      <a:pt x="131" y="85"/>
                    </a:lnTo>
                    <a:lnTo>
                      <a:pt x="136" y="85"/>
                    </a:lnTo>
                    <a:lnTo>
                      <a:pt x="140" y="85"/>
                    </a:lnTo>
                    <a:lnTo>
                      <a:pt x="145" y="85"/>
                    </a:lnTo>
                    <a:lnTo>
                      <a:pt x="150" y="85"/>
                    </a:lnTo>
                    <a:lnTo>
                      <a:pt x="155" y="85"/>
                    </a:lnTo>
                    <a:lnTo>
                      <a:pt x="159" y="85"/>
                    </a:lnTo>
                    <a:lnTo>
                      <a:pt x="164" y="85"/>
                    </a:lnTo>
                    <a:lnTo>
                      <a:pt x="169" y="85"/>
                    </a:lnTo>
                    <a:lnTo>
                      <a:pt x="173" y="85"/>
                    </a:lnTo>
                    <a:lnTo>
                      <a:pt x="178" y="85"/>
                    </a:lnTo>
                    <a:lnTo>
                      <a:pt x="183" y="82"/>
                    </a:lnTo>
                    <a:lnTo>
                      <a:pt x="188" y="82"/>
                    </a:lnTo>
                    <a:lnTo>
                      <a:pt x="192" y="82"/>
                    </a:lnTo>
                    <a:lnTo>
                      <a:pt x="200" y="82"/>
                    </a:lnTo>
                    <a:lnTo>
                      <a:pt x="204" y="79"/>
                    </a:lnTo>
                    <a:lnTo>
                      <a:pt x="209" y="79"/>
                    </a:lnTo>
                    <a:lnTo>
                      <a:pt x="214" y="79"/>
                    </a:lnTo>
                    <a:lnTo>
                      <a:pt x="218" y="76"/>
                    </a:lnTo>
                    <a:lnTo>
                      <a:pt x="224" y="76"/>
                    </a:lnTo>
                    <a:lnTo>
                      <a:pt x="228" y="76"/>
                    </a:lnTo>
                    <a:lnTo>
                      <a:pt x="232" y="76"/>
                    </a:lnTo>
                    <a:lnTo>
                      <a:pt x="240" y="76"/>
                    </a:lnTo>
                    <a:lnTo>
                      <a:pt x="247" y="76"/>
                    </a:lnTo>
                    <a:lnTo>
                      <a:pt x="252" y="76"/>
                    </a:lnTo>
                    <a:lnTo>
                      <a:pt x="257" y="76"/>
                    </a:lnTo>
                    <a:lnTo>
                      <a:pt x="261" y="76"/>
                    </a:lnTo>
                    <a:lnTo>
                      <a:pt x="266" y="76"/>
                    </a:lnTo>
                    <a:lnTo>
                      <a:pt x="273" y="76"/>
                    </a:lnTo>
                    <a:lnTo>
                      <a:pt x="278" y="76"/>
                    </a:lnTo>
                    <a:lnTo>
                      <a:pt x="285" y="76"/>
                    </a:lnTo>
                    <a:lnTo>
                      <a:pt x="292" y="76"/>
                    </a:lnTo>
                    <a:lnTo>
                      <a:pt x="297" y="73"/>
                    </a:lnTo>
                    <a:lnTo>
                      <a:pt x="301" y="73"/>
                    </a:lnTo>
                    <a:lnTo>
                      <a:pt x="307" y="73"/>
                    </a:lnTo>
                    <a:lnTo>
                      <a:pt x="311" y="76"/>
                    </a:lnTo>
                    <a:lnTo>
                      <a:pt x="316" y="76"/>
                    </a:lnTo>
                    <a:lnTo>
                      <a:pt x="323" y="76"/>
                    </a:lnTo>
                    <a:lnTo>
                      <a:pt x="327" y="76"/>
                    </a:lnTo>
                    <a:lnTo>
                      <a:pt x="335" y="76"/>
                    </a:lnTo>
                    <a:lnTo>
                      <a:pt x="339" y="76"/>
                    </a:lnTo>
                    <a:lnTo>
                      <a:pt x="344" y="76"/>
                    </a:lnTo>
                    <a:lnTo>
                      <a:pt x="349" y="76"/>
                    </a:lnTo>
                    <a:lnTo>
                      <a:pt x="354" y="76"/>
                    </a:lnTo>
                    <a:lnTo>
                      <a:pt x="361" y="76"/>
                    </a:lnTo>
                    <a:lnTo>
                      <a:pt x="366" y="76"/>
                    </a:lnTo>
                    <a:lnTo>
                      <a:pt x="382" y="76"/>
                    </a:lnTo>
                    <a:lnTo>
                      <a:pt x="396" y="76"/>
                    </a:lnTo>
                    <a:lnTo>
                      <a:pt x="416" y="76"/>
                    </a:lnTo>
                    <a:lnTo>
                      <a:pt x="422" y="76"/>
                    </a:lnTo>
                    <a:lnTo>
                      <a:pt x="430" y="73"/>
                    </a:lnTo>
                    <a:lnTo>
                      <a:pt x="439" y="73"/>
                    </a:lnTo>
                    <a:lnTo>
                      <a:pt x="446" y="76"/>
                    </a:lnTo>
                    <a:lnTo>
                      <a:pt x="456" y="76"/>
                    </a:lnTo>
                    <a:lnTo>
                      <a:pt x="489" y="73"/>
                    </a:lnTo>
                    <a:lnTo>
                      <a:pt x="522" y="73"/>
                    </a:lnTo>
                    <a:lnTo>
                      <a:pt x="536" y="73"/>
                    </a:lnTo>
                    <a:lnTo>
                      <a:pt x="555" y="73"/>
                    </a:lnTo>
                    <a:lnTo>
                      <a:pt x="562" y="73"/>
                    </a:lnTo>
                    <a:lnTo>
                      <a:pt x="574" y="73"/>
                    </a:lnTo>
                    <a:lnTo>
                      <a:pt x="596" y="73"/>
                    </a:lnTo>
                    <a:lnTo>
                      <a:pt x="608" y="73"/>
                    </a:lnTo>
                    <a:lnTo>
                      <a:pt x="612" y="73"/>
                    </a:lnTo>
                    <a:lnTo>
                      <a:pt x="619" y="73"/>
                    </a:lnTo>
                    <a:lnTo>
                      <a:pt x="627" y="73"/>
                    </a:lnTo>
                    <a:lnTo>
                      <a:pt x="631" y="73"/>
                    </a:lnTo>
                    <a:lnTo>
                      <a:pt x="641" y="73"/>
                    </a:lnTo>
                    <a:lnTo>
                      <a:pt x="647" y="71"/>
                    </a:lnTo>
                    <a:lnTo>
                      <a:pt x="653" y="71"/>
                    </a:lnTo>
                    <a:lnTo>
                      <a:pt x="676" y="71"/>
                    </a:lnTo>
                    <a:lnTo>
                      <a:pt x="681" y="68"/>
                    </a:lnTo>
                    <a:lnTo>
                      <a:pt x="698" y="68"/>
                    </a:lnTo>
                    <a:lnTo>
                      <a:pt x="714" y="68"/>
                    </a:lnTo>
                    <a:lnTo>
                      <a:pt x="719" y="64"/>
                    </a:lnTo>
                    <a:lnTo>
                      <a:pt x="734" y="64"/>
                    </a:lnTo>
                    <a:lnTo>
                      <a:pt x="741" y="61"/>
                    </a:lnTo>
                    <a:lnTo>
                      <a:pt x="752" y="62"/>
                    </a:lnTo>
                    <a:lnTo>
                      <a:pt x="760" y="59"/>
                    </a:lnTo>
                    <a:lnTo>
                      <a:pt x="760" y="24"/>
                    </a:lnTo>
                    <a:lnTo>
                      <a:pt x="760" y="8"/>
                    </a:lnTo>
                    <a:lnTo>
                      <a:pt x="757" y="2"/>
                    </a:lnTo>
                    <a:lnTo>
                      <a:pt x="752" y="0"/>
                    </a:lnTo>
                    <a:lnTo>
                      <a:pt x="748" y="0"/>
                    </a:lnTo>
                    <a:lnTo>
                      <a:pt x="745" y="5"/>
                    </a:lnTo>
                    <a:lnTo>
                      <a:pt x="750" y="14"/>
                    </a:lnTo>
                  </a:path>
                </a:pathLst>
              </a:custGeom>
              <a:solidFill>
                <a:srgbClr val="00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22999" name="Group 23"/>
              <p:cNvGrpSpPr>
                <a:grpSpLocks/>
              </p:cNvGrpSpPr>
              <p:nvPr/>
            </p:nvGrpSpPr>
            <p:grpSpPr bwMode="auto">
              <a:xfrm>
                <a:off x="4922" y="3434"/>
                <a:ext cx="398" cy="38"/>
                <a:chOff x="4922" y="3434"/>
                <a:chExt cx="398" cy="38"/>
              </a:xfrm>
            </p:grpSpPr>
            <p:sp>
              <p:nvSpPr>
                <p:cNvPr id="1023000" name="Freeform 24"/>
                <p:cNvSpPr>
                  <a:spLocks/>
                </p:cNvSpPr>
                <p:nvPr/>
              </p:nvSpPr>
              <p:spPr bwMode="auto">
                <a:xfrm>
                  <a:off x="4922" y="3434"/>
                  <a:ext cx="398" cy="38"/>
                </a:xfrm>
                <a:custGeom>
                  <a:avLst/>
                  <a:gdLst/>
                  <a:ahLst/>
                  <a:cxnLst>
                    <a:cxn ang="0">
                      <a:pos x="382" y="22"/>
                    </a:cxn>
                    <a:cxn ang="0">
                      <a:pos x="361" y="25"/>
                    </a:cxn>
                    <a:cxn ang="0">
                      <a:pos x="347" y="31"/>
                    </a:cxn>
                    <a:cxn ang="0">
                      <a:pos x="330" y="34"/>
                    </a:cxn>
                    <a:cxn ang="0">
                      <a:pos x="309" y="37"/>
                    </a:cxn>
                    <a:cxn ang="0">
                      <a:pos x="289" y="37"/>
                    </a:cxn>
                    <a:cxn ang="0">
                      <a:pos x="273" y="37"/>
                    </a:cxn>
                    <a:cxn ang="0">
                      <a:pos x="259" y="37"/>
                    </a:cxn>
                    <a:cxn ang="0">
                      <a:pos x="242" y="37"/>
                    </a:cxn>
                    <a:cxn ang="0">
                      <a:pos x="228" y="34"/>
                    </a:cxn>
                    <a:cxn ang="0">
                      <a:pos x="214" y="34"/>
                    </a:cxn>
                    <a:cxn ang="0">
                      <a:pos x="200" y="31"/>
                    </a:cxn>
                    <a:cxn ang="0">
                      <a:pos x="185" y="31"/>
                    </a:cxn>
                    <a:cxn ang="0">
                      <a:pos x="170" y="31"/>
                    </a:cxn>
                    <a:cxn ang="0">
                      <a:pos x="156" y="31"/>
                    </a:cxn>
                    <a:cxn ang="0">
                      <a:pos x="142" y="31"/>
                    </a:cxn>
                    <a:cxn ang="0">
                      <a:pos x="128" y="31"/>
                    </a:cxn>
                    <a:cxn ang="0">
                      <a:pos x="114" y="34"/>
                    </a:cxn>
                    <a:cxn ang="0">
                      <a:pos x="97" y="34"/>
                    </a:cxn>
                    <a:cxn ang="0">
                      <a:pos x="83" y="34"/>
                    </a:cxn>
                    <a:cxn ang="0">
                      <a:pos x="69" y="34"/>
                    </a:cxn>
                    <a:cxn ang="0">
                      <a:pos x="54" y="34"/>
                    </a:cxn>
                    <a:cxn ang="0">
                      <a:pos x="40" y="34"/>
                    </a:cxn>
                    <a:cxn ang="0">
                      <a:pos x="25" y="34"/>
                    </a:cxn>
                    <a:cxn ang="0">
                      <a:pos x="11" y="34"/>
                    </a:cxn>
                    <a:cxn ang="0">
                      <a:pos x="4" y="31"/>
                    </a:cxn>
                    <a:cxn ang="0">
                      <a:pos x="19" y="28"/>
                    </a:cxn>
                    <a:cxn ang="0">
                      <a:pos x="33" y="25"/>
                    </a:cxn>
                    <a:cxn ang="0">
                      <a:pos x="54" y="22"/>
                    </a:cxn>
                    <a:cxn ang="0">
                      <a:pos x="76" y="22"/>
                    </a:cxn>
                    <a:cxn ang="0">
                      <a:pos x="93" y="22"/>
                    </a:cxn>
                    <a:cxn ang="0">
                      <a:pos x="107" y="22"/>
                    </a:cxn>
                    <a:cxn ang="0">
                      <a:pos x="121" y="20"/>
                    </a:cxn>
                    <a:cxn ang="0">
                      <a:pos x="142" y="20"/>
                    </a:cxn>
                    <a:cxn ang="0">
                      <a:pos x="156" y="17"/>
                    </a:cxn>
                    <a:cxn ang="0">
                      <a:pos x="170" y="17"/>
                    </a:cxn>
                    <a:cxn ang="0">
                      <a:pos x="185" y="14"/>
                    </a:cxn>
                    <a:cxn ang="0">
                      <a:pos x="202" y="11"/>
                    </a:cxn>
                    <a:cxn ang="0">
                      <a:pos x="216" y="8"/>
                    </a:cxn>
                    <a:cxn ang="0">
                      <a:pos x="230" y="8"/>
                    </a:cxn>
                    <a:cxn ang="0">
                      <a:pos x="247" y="8"/>
                    </a:cxn>
                    <a:cxn ang="0">
                      <a:pos x="263" y="5"/>
                    </a:cxn>
                    <a:cxn ang="0">
                      <a:pos x="278" y="5"/>
                    </a:cxn>
                    <a:cxn ang="0">
                      <a:pos x="292" y="3"/>
                    </a:cxn>
                    <a:cxn ang="0">
                      <a:pos x="306" y="3"/>
                    </a:cxn>
                    <a:cxn ang="0">
                      <a:pos x="320" y="3"/>
                    </a:cxn>
                    <a:cxn ang="0">
                      <a:pos x="335" y="3"/>
                    </a:cxn>
                    <a:cxn ang="0">
                      <a:pos x="356" y="0"/>
                    </a:cxn>
                    <a:cxn ang="0">
                      <a:pos x="371" y="0"/>
                    </a:cxn>
                    <a:cxn ang="0">
                      <a:pos x="387" y="0"/>
                    </a:cxn>
                    <a:cxn ang="0">
                      <a:pos x="394" y="22"/>
                    </a:cxn>
                  </a:cxnLst>
                  <a:rect l="0" t="0" r="r" b="b"/>
                  <a:pathLst>
                    <a:path w="398" h="38">
                      <a:moveTo>
                        <a:pt x="394" y="22"/>
                      </a:moveTo>
                      <a:lnTo>
                        <a:pt x="389" y="22"/>
                      </a:lnTo>
                      <a:lnTo>
                        <a:pt x="382" y="22"/>
                      </a:lnTo>
                      <a:lnTo>
                        <a:pt x="377" y="25"/>
                      </a:lnTo>
                      <a:lnTo>
                        <a:pt x="368" y="25"/>
                      </a:lnTo>
                      <a:lnTo>
                        <a:pt x="361" y="25"/>
                      </a:lnTo>
                      <a:lnTo>
                        <a:pt x="356" y="28"/>
                      </a:lnTo>
                      <a:lnTo>
                        <a:pt x="351" y="28"/>
                      </a:lnTo>
                      <a:lnTo>
                        <a:pt x="347" y="31"/>
                      </a:lnTo>
                      <a:lnTo>
                        <a:pt x="342" y="31"/>
                      </a:lnTo>
                      <a:lnTo>
                        <a:pt x="337" y="31"/>
                      </a:lnTo>
                      <a:lnTo>
                        <a:pt x="330" y="34"/>
                      </a:lnTo>
                      <a:lnTo>
                        <a:pt x="323" y="34"/>
                      </a:lnTo>
                      <a:lnTo>
                        <a:pt x="315" y="37"/>
                      </a:lnTo>
                      <a:lnTo>
                        <a:pt x="309" y="37"/>
                      </a:lnTo>
                      <a:lnTo>
                        <a:pt x="303" y="37"/>
                      </a:lnTo>
                      <a:lnTo>
                        <a:pt x="297" y="37"/>
                      </a:lnTo>
                      <a:lnTo>
                        <a:pt x="289" y="37"/>
                      </a:lnTo>
                      <a:lnTo>
                        <a:pt x="285" y="37"/>
                      </a:lnTo>
                      <a:lnTo>
                        <a:pt x="278" y="37"/>
                      </a:lnTo>
                      <a:lnTo>
                        <a:pt x="273" y="37"/>
                      </a:lnTo>
                      <a:lnTo>
                        <a:pt x="268" y="37"/>
                      </a:lnTo>
                      <a:lnTo>
                        <a:pt x="263" y="37"/>
                      </a:lnTo>
                      <a:lnTo>
                        <a:pt x="259" y="37"/>
                      </a:lnTo>
                      <a:lnTo>
                        <a:pt x="254" y="37"/>
                      </a:lnTo>
                      <a:lnTo>
                        <a:pt x="247" y="37"/>
                      </a:lnTo>
                      <a:lnTo>
                        <a:pt x="242" y="37"/>
                      </a:lnTo>
                      <a:lnTo>
                        <a:pt x="237" y="34"/>
                      </a:lnTo>
                      <a:lnTo>
                        <a:pt x="232" y="34"/>
                      </a:lnTo>
                      <a:lnTo>
                        <a:pt x="228" y="34"/>
                      </a:lnTo>
                      <a:lnTo>
                        <a:pt x="223" y="34"/>
                      </a:lnTo>
                      <a:lnTo>
                        <a:pt x="218" y="34"/>
                      </a:lnTo>
                      <a:lnTo>
                        <a:pt x="214" y="34"/>
                      </a:lnTo>
                      <a:lnTo>
                        <a:pt x="208" y="34"/>
                      </a:lnTo>
                      <a:lnTo>
                        <a:pt x="204" y="31"/>
                      </a:lnTo>
                      <a:lnTo>
                        <a:pt x="200" y="31"/>
                      </a:lnTo>
                      <a:lnTo>
                        <a:pt x="194" y="31"/>
                      </a:lnTo>
                      <a:lnTo>
                        <a:pt x="190" y="31"/>
                      </a:lnTo>
                      <a:lnTo>
                        <a:pt x="185" y="31"/>
                      </a:lnTo>
                      <a:lnTo>
                        <a:pt x="180" y="31"/>
                      </a:lnTo>
                      <a:lnTo>
                        <a:pt x="175" y="31"/>
                      </a:lnTo>
                      <a:lnTo>
                        <a:pt x="170" y="31"/>
                      </a:lnTo>
                      <a:lnTo>
                        <a:pt x="166" y="31"/>
                      </a:lnTo>
                      <a:lnTo>
                        <a:pt x="161" y="31"/>
                      </a:lnTo>
                      <a:lnTo>
                        <a:pt x="156" y="31"/>
                      </a:lnTo>
                      <a:lnTo>
                        <a:pt x="152" y="31"/>
                      </a:lnTo>
                      <a:lnTo>
                        <a:pt x="147" y="31"/>
                      </a:lnTo>
                      <a:lnTo>
                        <a:pt x="142" y="31"/>
                      </a:lnTo>
                      <a:lnTo>
                        <a:pt x="138" y="31"/>
                      </a:lnTo>
                      <a:lnTo>
                        <a:pt x="133" y="31"/>
                      </a:lnTo>
                      <a:lnTo>
                        <a:pt x="128" y="31"/>
                      </a:lnTo>
                      <a:lnTo>
                        <a:pt x="123" y="31"/>
                      </a:lnTo>
                      <a:lnTo>
                        <a:pt x="118" y="34"/>
                      </a:lnTo>
                      <a:lnTo>
                        <a:pt x="114" y="34"/>
                      </a:lnTo>
                      <a:lnTo>
                        <a:pt x="109" y="34"/>
                      </a:lnTo>
                      <a:lnTo>
                        <a:pt x="104" y="34"/>
                      </a:lnTo>
                      <a:lnTo>
                        <a:pt x="97" y="34"/>
                      </a:lnTo>
                      <a:lnTo>
                        <a:pt x="93" y="34"/>
                      </a:lnTo>
                      <a:lnTo>
                        <a:pt x="87" y="34"/>
                      </a:lnTo>
                      <a:lnTo>
                        <a:pt x="83" y="34"/>
                      </a:lnTo>
                      <a:lnTo>
                        <a:pt x="78" y="34"/>
                      </a:lnTo>
                      <a:lnTo>
                        <a:pt x="73" y="34"/>
                      </a:lnTo>
                      <a:lnTo>
                        <a:pt x="69" y="34"/>
                      </a:lnTo>
                      <a:lnTo>
                        <a:pt x="64" y="34"/>
                      </a:lnTo>
                      <a:lnTo>
                        <a:pt x="59" y="34"/>
                      </a:lnTo>
                      <a:lnTo>
                        <a:pt x="54" y="34"/>
                      </a:lnTo>
                      <a:lnTo>
                        <a:pt x="50" y="34"/>
                      </a:lnTo>
                      <a:lnTo>
                        <a:pt x="45" y="34"/>
                      </a:lnTo>
                      <a:lnTo>
                        <a:pt x="40" y="34"/>
                      </a:lnTo>
                      <a:lnTo>
                        <a:pt x="35" y="34"/>
                      </a:lnTo>
                      <a:lnTo>
                        <a:pt x="31" y="34"/>
                      </a:lnTo>
                      <a:lnTo>
                        <a:pt x="25" y="34"/>
                      </a:lnTo>
                      <a:lnTo>
                        <a:pt x="21" y="34"/>
                      </a:lnTo>
                      <a:lnTo>
                        <a:pt x="17" y="34"/>
                      </a:lnTo>
                      <a:lnTo>
                        <a:pt x="11" y="34"/>
                      </a:lnTo>
                      <a:lnTo>
                        <a:pt x="4" y="34"/>
                      </a:lnTo>
                      <a:lnTo>
                        <a:pt x="0" y="34"/>
                      </a:lnTo>
                      <a:lnTo>
                        <a:pt x="4" y="31"/>
                      </a:lnTo>
                      <a:lnTo>
                        <a:pt x="9" y="31"/>
                      </a:lnTo>
                      <a:lnTo>
                        <a:pt x="14" y="28"/>
                      </a:lnTo>
                      <a:lnTo>
                        <a:pt x="19" y="28"/>
                      </a:lnTo>
                      <a:lnTo>
                        <a:pt x="23" y="25"/>
                      </a:lnTo>
                      <a:lnTo>
                        <a:pt x="28" y="25"/>
                      </a:lnTo>
                      <a:lnTo>
                        <a:pt x="33" y="25"/>
                      </a:lnTo>
                      <a:lnTo>
                        <a:pt x="38" y="25"/>
                      </a:lnTo>
                      <a:lnTo>
                        <a:pt x="45" y="22"/>
                      </a:lnTo>
                      <a:lnTo>
                        <a:pt x="54" y="22"/>
                      </a:lnTo>
                      <a:lnTo>
                        <a:pt x="64" y="22"/>
                      </a:lnTo>
                      <a:lnTo>
                        <a:pt x="69" y="22"/>
                      </a:lnTo>
                      <a:lnTo>
                        <a:pt x="76" y="22"/>
                      </a:lnTo>
                      <a:lnTo>
                        <a:pt x="83" y="22"/>
                      </a:lnTo>
                      <a:lnTo>
                        <a:pt x="87" y="22"/>
                      </a:lnTo>
                      <a:lnTo>
                        <a:pt x="93" y="22"/>
                      </a:lnTo>
                      <a:lnTo>
                        <a:pt x="97" y="22"/>
                      </a:lnTo>
                      <a:lnTo>
                        <a:pt x="102" y="22"/>
                      </a:lnTo>
                      <a:lnTo>
                        <a:pt x="107" y="22"/>
                      </a:lnTo>
                      <a:lnTo>
                        <a:pt x="111" y="22"/>
                      </a:lnTo>
                      <a:lnTo>
                        <a:pt x="116" y="22"/>
                      </a:lnTo>
                      <a:lnTo>
                        <a:pt x="121" y="20"/>
                      </a:lnTo>
                      <a:lnTo>
                        <a:pt x="126" y="20"/>
                      </a:lnTo>
                      <a:lnTo>
                        <a:pt x="138" y="20"/>
                      </a:lnTo>
                      <a:lnTo>
                        <a:pt x="142" y="20"/>
                      </a:lnTo>
                      <a:lnTo>
                        <a:pt x="147" y="20"/>
                      </a:lnTo>
                      <a:lnTo>
                        <a:pt x="152" y="20"/>
                      </a:lnTo>
                      <a:lnTo>
                        <a:pt x="156" y="17"/>
                      </a:lnTo>
                      <a:lnTo>
                        <a:pt x="161" y="17"/>
                      </a:lnTo>
                      <a:lnTo>
                        <a:pt x="166" y="17"/>
                      </a:lnTo>
                      <a:lnTo>
                        <a:pt x="170" y="17"/>
                      </a:lnTo>
                      <a:lnTo>
                        <a:pt x="175" y="17"/>
                      </a:lnTo>
                      <a:lnTo>
                        <a:pt x="180" y="14"/>
                      </a:lnTo>
                      <a:lnTo>
                        <a:pt x="185" y="14"/>
                      </a:lnTo>
                      <a:lnTo>
                        <a:pt x="192" y="11"/>
                      </a:lnTo>
                      <a:lnTo>
                        <a:pt x="197" y="11"/>
                      </a:lnTo>
                      <a:lnTo>
                        <a:pt x="202" y="11"/>
                      </a:lnTo>
                      <a:lnTo>
                        <a:pt x="206" y="11"/>
                      </a:lnTo>
                      <a:lnTo>
                        <a:pt x="211" y="8"/>
                      </a:lnTo>
                      <a:lnTo>
                        <a:pt x="216" y="8"/>
                      </a:lnTo>
                      <a:lnTo>
                        <a:pt x="221" y="8"/>
                      </a:lnTo>
                      <a:lnTo>
                        <a:pt x="226" y="8"/>
                      </a:lnTo>
                      <a:lnTo>
                        <a:pt x="230" y="8"/>
                      </a:lnTo>
                      <a:lnTo>
                        <a:pt x="237" y="8"/>
                      </a:lnTo>
                      <a:lnTo>
                        <a:pt x="242" y="8"/>
                      </a:lnTo>
                      <a:lnTo>
                        <a:pt x="247" y="8"/>
                      </a:lnTo>
                      <a:lnTo>
                        <a:pt x="252" y="8"/>
                      </a:lnTo>
                      <a:lnTo>
                        <a:pt x="256" y="8"/>
                      </a:lnTo>
                      <a:lnTo>
                        <a:pt x="263" y="5"/>
                      </a:lnTo>
                      <a:lnTo>
                        <a:pt x="268" y="5"/>
                      </a:lnTo>
                      <a:lnTo>
                        <a:pt x="273" y="5"/>
                      </a:lnTo>
                      <a:lnTo>
                        <a:pt x="278" y="5"/>
                      </a:lnTo>
                      <a:lnTo>
                        <a:pt x="282" y="3"/>
                      </a:lnTo>
                      <a:lnTo>
                        <a:pt x="287" y="3"/>
                      </a:lnTo>
                      <a:lnTo>
                        <a:pt x="292" y="3"/>
                      </a:lnTo>
                      <a:lnTo>
                        <a:pt x="297" y="3"/>
                      </a:lnTo>
                      <a:lnTo>
                        <a:pt x="301" y="3"/>
                      </a:lnTo>
                      <a:lnTo>
                        <a:pt x="306" y="3"/>
                      </a:lnTo>
                      <a:lnTo>
                        <a:pt x="311" y="3"/>
                      </a:lnTo>
                      <a:lnTo>
                        <a:pt x="315" y="3"/>
                      </a:lnTo>
                      <a:lnTo>
                        <a:pt x="320" y="3"/>
                      </a:lnTo>
                      <a:lnTo>
                        <a:pt x="325" y="3"/>
                      </a:lnTo>
                      <a:lnTo>
                        <a:pt x="330" y="3"/>
                      </a:lnTo>
                      <a:lnTo>
                        <a:pt x="335" y="3"/>
                      </a:lnTo>
                      <a:lnTo>
                        <a:pt x="339" y="0"/>
                      </a:lnTo>
                      <a:lnTo>
                        <a:pt x="344" y="0"/>
                      </a:lnTo>
                      <a:lnTo>
                        <a:pt x="356" y="0"/>
                      </a:lnTo>
                      <a:lnTo>
                        <a:pt x="361" y="0"/>
                      </a:lnTo>
                      <a:lnTo>
                        <a:pt x="365" y="0"/>
                      </a:lnTo>
                      <a:lnTo>
                        <a:pt x="371" y="0"/>
                      </a:lnTo>
                      <a:lnTo>
                        <a:pt x="375" y="0"/>
                      </a:lnTo>
                      <a:lnTo>
                        <a:pt x="382" y="0"/>
                      </a:lnTo>
                      <a:lnTo>
                        <a:pt x="387" y="0"/>
                      </a:lnTo>
                      <a:lnTo>
                        <a:pt x="392" y="3"/>
                      </a:lnTo>
                      <a:lnTo>
                        <a:pt x="397" y="5"/>
                      </a:lnTo>
                      <a:lnTo>
                        <a:pt x="394" y="22"/>
                      </a:lnTo>
                    </a:path>
                  </a:pathLst>
                </a:custGeom>
                <a:solidFill>
                  <a:srgbClr val="0000FF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3001" name="Freeform 25"/>
                <p:cNvSpPr>
                  <a:spLocks/>
                </p:cNvSpPr>
                <p:nvPr/>
              </p:nvSpPr>
              <p:spPr bwMode="auto">
                <a:xfrm>
                  <a:off x="4922" y="3434"/>
                  <a:ext cx="398" cy="38"/>
                </a:xfrm>
                <a:custGeom>
                  <a:avLst/>
                  <a:gdLst/>
                  <a:ahLst/>
                  <a:cxnLst>
                    <a:cxn ang="0">
                      <a:pos x="382" y="22"/>
                    </a:cxn>
                    <a:cxn ang="0">
                      <a:pos x="361" y="25"/>
                    </a:cxn>
                    <a:cxn ang="0">
                      <a:pos x="347" y="31"/>
                    </a:cxn>
                    <a:cxn ang="0">
                      <a:pos x="330" y="34"/>
                    </a:cxn>
                    <a:cxn ang="0">
                      <a:pos x="309" y="37"/>
                    </a:cxn>
                    <a:cxn ang="0">
                      <a:pos x="289" y="37"/>
                    </a:cxn>
                    <a:cxn ang="0">
                      <a:pos x="273" y="37"/>
                    </a:cxn>
                    <a:cxn ang="0">
                      <a:pos x="259" y="37"/>
                    </a:cxn>
                    <a:cxn ang="0">
                      <a:pos x="242" y="37"/>
                    </a:cxn>
                    <a:cxn ang="0">
                      <a:pos x="228" y="34"/>
                    </a:cxn>
                    <a:cxn ang="0">
                      <a:pos x="214" y="34"/>
                    </a:cxn>
                    <a:cxn ang="0">
                      <a:pos x="200" y="31"/>
                    </a:cxn>
                    <a:cxn ang="0">
                      <a:pos x="185" y="31"/>
                    </a:cxn>
                    <a:cxn ang="0">
                      <a:pos x="170" y="31"/>
                    </a:cxn>
                    <a:cxn ang="0">
                      <a:pos x="156" y="31"/>
                    </a:cxn>
                    <a:cxn ang="0">
                      <a:pos x="142" y="31"/>
                    </a:cxn>
                    <a:cxn ang="0">
                      <a:pos x="128" y="31"/>
                    </a:cxn>
                    <a:cxn ang="0">
                      <a:pos x="114" y="34"/>
                    </a:cxn>
                    <a:cxn ang="0">
                      <a:pos x="97" y="34"/>
                    </a:cxn>
                    <a:cxn ang="0">
                      <a:pos x="83" y="34"/>
                    </a:cxn>
                    <a:cxn ang="0">
                      <a:pos x="69" y="34"/>
                    </a:cxn>
                    <a:cxn ang="0">
                      <a:pos x="54" y="34"/>
                    </a:cxn>
                    <a:cxn ang="0">
                      <a:pos x="40" y="34"/>
                    </a:cxn>
                    <a:cxn ang="0">
                      <a:pos x="25" y="34"/>
                    </a:cxn>
                    <a:cxn ang="0">
                      <a:pos x="11" y="34"/>
                    </a:cxn>
                    <a:cxn ang="0">
                      <a:pos x="4" y="31"/>
                    </a:cxn>
                    <a:cxn ang="0">
                      <a:pos x="19" y="28"/>
                    </a:cxn>
                    <a:cxn ang="0">
                      <a:pos x="33" y="25"/>
                    </a:cxn>
                    <a:cxn ang="0">
                      <a:pos x="54" y="22"/>
                    </a:cxn>
                    <a:cxn ang="0">
                      <a:pos x="76" y="22"/>
                    </a:cxn>
                    <a:cxn ang="0">
                      <a:pos x="93" y="22"/>
                    </a:cxn>
                    <a:cxn ang="0">
                      <a:pos x="107" y="22"/>
                    </a:cxn>
                    <a:cxn ang="0">
                      <a:pos x="121" y="20"/>
                    </a:cxn>
                    <a:cxn ang="0">
                      <a:pos x="142" y="20"/>
                    </a:cxn>
                    <a:cxn ang="0">
                      <a:pos x="156" y="17"/>
                    </a:cxn>
                    <a:cxn ang="0">
                      <a:pos x="170" y="17"/>
                    </a:cxn>
                    <a:cxn ang="0">
                      <a:pos x="185" y="14"/>
                    </a:cxn>
                    <a:cxn ang="0">
                      <a:pos x="202" y="11"/>
                    </a:cxn>
                    <a:cxn ang="0">
                      <a:pos x="216" y="8"/>
                    </a:cxn>
                    <a:cxn ang="0">
                      <a:pos x="230" y="8"/>
                    </a:cxn>
                    <a:cxn ang="0">
                      <a:pos x="247" y="8"/>
                    </a:cxn>
                    <a:cxn ang="0">
                      <a:pos x="263" y="5"/>
                    </a:cxn>
                    <a:cxn ang="0">
                      <a:pos x="278" y="5"/>
                    </a:cxn>
                    <a:cxn ang="0">
                      <a:pos x="292" y="3"/>
                    </a:cxn>
                    <a:cxn ang="0">
                      <a:pos x="306" y="3"/>
                    </a:cxn>
                    <a:cxn ang="0">
                      <a:pos x="320" y="3"/>
                    </a:cxn>
                    <a:cxn ang="0">
                      <a:pos x="335" y="3"/>
                    </a:cxn>
                    <a:cxn ang="0">
                      <a:pos x="356" y="0"/>
                    </a:cxn>
                    <a:cxn ang="0">
                      <a:pos x="371" y="0"/>
                    </a:cxn>
                    <a:cxn ang="0">
                      <a:pos x="387" y="0"/>
                    </a:cxn>
                  </a:cxnLst>
                  <a:rect l="0" t="0" r="r" b="b"/>
                  <a:pathLst>
                    <a:path w="398" h="38">
                      <a:moveTo>
                        <a:pt x="394" y="22"/>
                      </a:moveTo>
                      <a:lnTo>
                        <a:pt x="389" y="22"/>
                      </a:lnTo>
                      <a:lnTo>
                        <a:pt x="382" y="22"/>
                      </a:lnTo>
                      <a:lnTo>
                        <a:pt x="377" y="25"/>
                      </a:lnTo>
                      <a:lnTo>
                        <a:pt x="368" y="25"/>
                      </a:lnTo>
                      <a:lnTo>
                        <a:pt x="361" y="25"/>
                      </a:lnTo>
                      <a:lnTo>
                        <a:pt x="356" y="28"/>
                      </a:lnTo>
                      <a:lnTo>
                        <a:pt x="351" y="28"/>
                      </a:lnTo>
                      <a:lnTo>
                        <a:pt x="347" y="31"/>
                      </a:lnTo>
                      <a:lnTo>
                        <a:pt x="342" y="31"/>
                      </a:lnTo>
                      <a:lnTo>
                        <a:pt x="337" y="31"/>
                      </a:lnTo>
                      <a:lnTo>
                        <a:pt x="330" y="34"/>
                      </a:lnTo>
                      <a:lnTo>
                        <a:pt x="323" y="34"/>
                      </a:lnTo>
                      <a:lnTo>
                        <a:pt x="315" y="37"/>
                      </a:lnTo>
                      <a:lnTo>
                        <a:pt x="309" y="37"/>
                      </a:lnTo>
                      <a:lnTo>
                        <a:pt x="303" y="37"/>
                      </a:lnTo>
                      <a:lnTo>
                        <a:pt x="297" y="37"/>
                      </a:lnTo>
                      <a:lnTo>
                        <a:pt x="289" y="37"/>
                      </a:lnTo>
                      <a:lnTo>
                        <a:pt x="285" y="37"/>
                      </a:lnTo>
                      <a:lnTo>
                        <a:pt x="278" y="37"/>
                      </a:lnTo>
                      <a:lnTo>
                        <a:pt x="273" y="37"/>
                      </a:lnTo>
                      <a:lnTo>
                        <a:pt x="268" y="37"/>
                      </a:lnTo>
                      <a:lnTo>
                        <a:pt x="263" y="37"/>
                      </a:lnTo>
                      <a:lnTo>
                        <a:pt x="259" y="37"/>
                      </a:lnTo>
                      <a:lnTo>
                        <a:pt x="254" y="37"/>
                      </a:lnTo>
                      <a:lnTo>
                        <a:pt x="247" y="37"/>
                      </a:lnTo>
                      <a:lnTo>
                        <a:pt x="242" y="37"/>
                      </a:lnTo>
                      <a:lnTo>
                        <a:pt x="237" y="34"/>
                      </a:lnTo>
                      <a:lnTo>
                        <a:pt x="232" y="34"/>
                      </a:lnTo>
                      <a:lnTo>
                        <a:pt x="228" y="34"/>
                      </a:lnTo>
                      <a:lnTo>
                        <a:pt x="223" y="34"/>
                      </a:lnTo>
                      <a:lnTo>
                        <a:pt x="218" y="34"/>
                      </a:lnTo>
                      <a:lnTo>
                        <a:pt x="214" y="34"/>
                      </a:lnTo>
                      <a:lnTo>
                        <a:pt x="208" y="34"/>
                      </a:lnTo>
                      <a:lnTo>
                        <a:pt x="204" y="31"/>
                      </a:lnTo>
                      <a:lnTo>
                        <a:pt x="200" y="31"/>
                      </a:lnTo>
                      <a:lnTo>
                        <a:pt x="194" y="31"/>
                      </a:lnTo>
                      <a:lnTo>
                        <a:pt x="190" y="31"/>
                      </a:lnTo>
                      <a:lnTo>
                        <a:pt x="185" y="31"/>
                      </a:lnTo>
                      <a:lnTo>
                        <a:pt x="180" y="31"/>
                      </a:lnTo>
                      <a:lnTo>
                        <a:pt x="175" y="31"/>
                      </a:lnTo>
                      <a:lnTo>
                        <a:pt x="170" y="31"/>
                      </a:lnTo>
                      <a:lnTo>
                        <a:pt x="166" y="31"/>
                      </a:lnTo>
                      <a:lnTo>
                        <a:pt x="161" y="31"/>
                      </a:lnTo>
                      <a:lnTo>
                        <a:pt x="156" y="31"/>
                      </a:lnTo>
                      <a:lnTo>
                        <a:pt x="152" y="31"/>
                      </a:lnTo>
                      <a:lnTo>
                        <a:pt x="147" y="31"/>
                      </a:lnTo>
                      <a:lnTo>
                        <a:pt x="142" y="31"/>
                      </a:lnTo>
                      <a:lnTo>
                        <a:pt x="138" y="31"/>
                      </a:lnTo>
                      <a:lnTo>
                        <a:pt x="133" y="31"/>
                      </a:lnTo>
                      <a:lnTo>
                        <a:pt x="128" y="31"/>
                      </a:lnTo>
                      <a:lnTo>
                        <a:pt x="123" y="31"/>
                      </a:lnTo>
                      <a:lnTo>
                        <a:pt x="118" y="34"/>
                      </a:lnTo>
                      <a:lnTo>
                        <a:pt x="114" y="34"/>
                      </a:lnTo>
                      <a:lnTo>
                        <a:pt x="109" y="34"/>
                      </a:lnTo>
                      <a:lnTo>
                        <a:pt x="104" y="34"/>
                      </a:lnTo>
                      <a:lnTo>
                        <a:pt x="97" y="34"/>
                      </a:lnTo>
                      <a:lnTo>
                        <a:pt x="93" y="34"/>
                      </a:lnTo>
                      <a:lnTo>
                        <a:pt x="87" y="34"/>
                      </a:lnTo>
                      <a:lnTo>
                        <a:pt x="83" y="34"/>
                      </a:lnTo>
                      <a:lnTo>
                        <a:pt x="78" y="34"/>
                      </a:lnTo>
                      <a:lnTo>
                        <a:pt x="73" y="34"/>
                      </a:lnTo>
                      <a:lnTo>
                        <a:pt x="69" y="34"/>
                      </a:lnTo>
                      <a:lnTo>
                        <a:pt x="64" y="34"/>
                      </a:lnTo>
                      <a:lnTo>
                        <a:pt x="59" y="34"/>
                      </a:lnTo>
                      <a:lnTo>
                        <a:pt x="54" y="34"/>
                      </a:lnTo>
                      <a:lnTo>
                        <a:pt x="50" y="34"/>
                      </a:lnTo>
                      <a:lnTo>
                        <a:pt x="45" y="34"/>
                      </a:lnTo>
                      <a:lnTo>
                        <a:pt x="40" y="34"/>
                      </a:lnTo>
                      <a:lnTo>
                        <a:pt x="35" y="34"/>
                      </a:lnTo>
                      <a:lnTo>
                        <a:pt x="31" y="34"/>
                      </a:lnTo>
                      <a:lnTo>
                        <a:pt x="25" y="34"/>
                      </a:lnTo>
                      <a:lnTo>
                        <a:pt x="21" y="34"/>
                      </a:lnTo>
                      <a:lnTo>
                        <a:pt x="17" y="34"/>
                      </a:lnTo>
                      <a:lnTo>
                        <a:pt x="11" y="34"/>
                      </a:lnTo>
                      <a:lnTo>
                        <a:pt x="4" y="34"/>
                      </a:lnTo>
                      <a:lnTo>
                        <a:pt x="0" y="34"/>
                      </a:lnTo>
                      <a:lnTo>
                        <a:pt x="4" y="31"/>
                      </a:lnTo>
                      <a:lnTo>
                        <a:pt x="9" y="31"/>
                      </a:lnTo>
                      <a:lnTo>
                        <a:pt x="14" y="28"/>
                      </a:lnTo>
                      <a:lnTo>
                        <a:pt x="19" y="28"/>
                      </a:lnTo>
                      <a:lnTo>
                        <a:pt x="23" y="25"/>
                      </a:lnTo>
                      <a:lnTo>
                        <a:pt x="28" y="25"/>
                      </a:lnTo>
                      <a:lnTo>
                        <a:pt x="33" y="25"/>
                      </a:lnTo>
                      <a:lnTo>
                        <a:pt x="38" y="25"/>
                      </a:lnTo>
                      <a:lnTo>
                        <a:pt x="45" y="22"/>
                      </a:lnTo>
                      <a:lnTo>
                        <a:pt x="54" y="22"/>
                      </a:lnTo>
                      <a:lnTo>
                        <a:pt x="64" y="22"/>
                      </a:lnTo>
                      <a:lnTo>
                        <a:pt x="69" y="22"/>
                      </a:lnTo>
                      <a:lnTo>
                        <a:pt x="76" y="22"/>
                      </a:lnTo>
                      <a:lnTo>
                        <a:pt x="83" y="22"/>
                      </a:lnTo>
                      <a:lnTo>
                        <a:pt x="87" y="22"/>
                      </a:lnTo>
                      <a:lnTo>
                        <a:pt x="93" y="22"/>
                      </a:lnTo>
                      <a:lnTo>
                        <a:pt x="97" y="22"/>
                      </a:lnTo>
                      <a:lnTo>
                        <a:pt x="102" y="22"/>
                      </a:lnTo>
                      <a:lnTo>
                        <a:pt x="107" y="22"/>
                      </a:lnTo>
                      <a:lnTo>
                        <a:pt x="111" y="22"/>
                      </a:lnTo>
                      <a:lnTo>
                        <a:pt x="116" y="22"/>
                      </a:lnTo>
                      <a:lnTo>
                        <a:pt x="121" y="20"/>
                      </a:lnTo>
                      <a:lnTo>
                        <a:pt x="126" y="20"/>
                      </a:lnTo>
                      <a:lnTo>
                        <a:pt x="138" y="20"/>
                      </a:lnTo>
                      <a:lnTo>
                        <a:pt x="142" y="20"/>
                      </a:lnTo>
                      <a:lnTo>
                        <a:pt x="147" y="20"/>
                      </a:lnTo>
                      <a:lnTo>
                        <a:pt x="152" y="20"/>
                      </a:lnTo>
                      <a:lnTo>
                        <a:pt x="156" y="17"/>
                      </a:lnTo>
                      <a:lnTo>
                        <a:pt x="161" y="17"/>
                      </a:lnTo>
                      <a:lnTo>
                        <a:pt x="166" y="17"/>
                      </a:lnTo>
                      <a:lnTo>
                        <a:pt x="170" y="17"/>
                      </a:lnTo>
                      <a:lnTo>
                        <a:pt x="175" y="17"/>
                      </a:lnTo>
                      <a:lnTo>
                        <a:pt x="180" y="14"/>
                      </a:lnTo>
                      <a:lnTo>
                        <a:pt x="185" y="14"/>
                      </a:lnTo>
                      <a:lnTo>
                        <a:pt x="192" y="11"/>
                      </a:lnTo>
                      <a:lnTo>
                        <a:pt x="197" y="11"/>
                      </a:lnTo>
                      <a:lnTo>
                        <a:pt x="202" y="11"/>
                      </a:lnTo>
                      <a:lnTo>
                        <a:pt x="206" y="11"/>
                      </a:lnTo>
                      <a:lnTo>
                        <a:pt x="211" y="8"/>
                      </a:lnTo>
                      <a:lnTo>
                        <a:pt x="216" y="8"/>
                      </a:lnTo>
                      <a:lnTo>
                        <a:pt x="221" y="8"/>
                      </a:lnTo>
                      <a:lnTo>
                        <a:pt x="226" y="8"/>
                      </a:lnTo>
                      <a:lnTo>
                        <a:pt x="230" y="8"/>
                      </a:lnTo>
                      <a:lnTo>
                        <a:pt x="237" y="8"/>
                      </a:lnTo>
                      <a:lnTo>
                        <a:pt x="242" y="8"/>
                      </a:lnTo>
                      <a:lnTo>
                        <a:pt x="247" y="8"/>
                      </a:lnTo>
                      <a:lnTo>
                        <a:pt x="252" y="8"/>
                      </a:lnTo>
                      <a:lnTo>
                        <a:pt x="256" y="8"/>
                      </a:lnTo>
                      <a:lnTo>
                        <a:pt x="263" y="5"/>
                      </a:lnTo>
                      <a:lnTo>
                        <a:pt x="268" y="5"/>
                      </a:lnTo>
                      <a:lnTo>
                        <a:pt x="273" y="5"/>
                      </a:lnTo>
                      <a:lnTo>
                        <a:pt x="278" y="5"/>
                      </a:lnTo>
                      <a:lnTo>
                        <a:pt x="282" y="3"/>
                      </a:lnTo>
                      <a:lnTo>
                        <a:pt x="287" y="3"/>
                      </a:lnTo>
                      <a:lnTo>
                        <a:pt x="292" y="3"/>
                      </a:lnTo>
                      <a:lnTo>
                        <a:pt x="297" y="3"/>
                      </a:lnTo>
                      <a:lnTo>
                        <a:pt x="301" y="3"/>
                      </a:lnTo>
                      <a:lnTo>
                        <a:pt x="306" y="3"/>
                      </a:lnTo>
                      <a:lnTo>
                        <a:pt x="311" y="3"/>
                      </a:lnTo>
                      <a:lnTo>
                        <a:pt x="315" y="3"/>
                      </a:lnTo>
                      <a:lnTo>
                        <a:pt x="320" y="3"/>
                      </a:lnTo>
                      <a:lnTo>
                        <a:pt x="325" y="3"/>
                      </a:lnTo>
                      <a:lnTo>
                        <a:pt x="330" y="3"/>
                      </a:lnTo>
                      <a:lnTo>
                        <a:pt x="335" y="3"/>
                      </a:lnTo>
                      <a:lnTo>
                        <a:pt x="339" y="0"/>
                      </a:lnTo>
                      <a:lnTo>
                        <a:pt x="344" y="0"/>
                      </a:lnTo>
                      <a:lnTo>
                        <a:pt x="356" y="0"/>
                      </a:lnTo>
                      <a:lnTo>
                        <a:pt x="361" y="0"/>
                      </a:lnTo>
                      <a:lnTo>
                        <a:pt x="365" y="0"/>
                      </a:lnTo>
                      <a:lnTo>
                        <a:pt x="371" y="0"/>
                      </a:lnTo>
                      <a:lnTo>
                        <a:pt x="375" y="0"/>
                      </a:lnTo>
                      <a:lnTo>
                        <a:pt x="382" y="0"/>
                      </a:lnTo>
                      <a:lnTo>
                        <a:pt x="387" y="0"/>
                      </a:lnTo>
                      <a:lnTo>
                        <a:pt x="392" y="3"/>
                      </a:lnTo>
                      <a:lnTo>
                        <a:pt x="397" y="5"/>
                      </a:lnTo>
                    </a:path>
                  </a:pathLst>
                </a:custGeom>
                <a:noFill/>
                <a:ln w="12700" cap="rnd" cmpd="sng">
                  <a:solidFill>
                    <a:srgbClr val="8080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3002" name="Freeform 26"/>
              <p:cNvSpPr>
                <a:spLocks/>
              </p:cNvSpPr>
              <p:nvPr/>
            </p:nvSpPr>
            <p:spPr bwMode="auto">
              <a:xfrm>
                <a:off x="4609" y="3442"/>
                <a:ext cx="338" cy="35"/>
              </a:xfrm>
              <a:custGeom>
                <a:avLst/>
                <a:gdLst/>
                <a:ahLst/>
                <a:cxnLst>
                  <a:cxn ang="0">
                    <a:pos x="16" y="17"/>
                  </a:cxn>
                  <a:cxn ang="0">
                    <a:pos x="37" y="17"/>
                  </a:cxn>
                  <a:cxn ang="0">
                    <a:pos x="59" y="13"/>
                  </a:cxn>
                  <a:cxn ang="0">
                    <a:pos x="83" y="11"/>
                  </a:cxn>
                  <a:cxn ang="0">
                    <a:pos x="101" y="11"/>
                  </a:cxn>
                  <a:cxn ang="0">
                    <a:pos x="118" y="8"/>
                  </a:cxn>
                  <a:cxn ang="0">
                    <a:pos x="132" y="8"/>
                  </a:cxn>
                  <a:cxn ang="0">
                    <a:pos x="161" y="5"/>
                  </a:cxn>
                  <a:cxn ang="0">
                    <a:pos x="180" y="5"/>
                  </a:cxn>
                  <a:cxn ang="0">
                    <a:pos x="194" y="3"/>
                  </a:cxn>
                  <a:cxn ang="0">
                    <a:pos x="208" y="3"/>
                  </a:cxn>
                  <a:cxn ang="0">
                    <a:pos x="223" y="0"/>
                  </a:cxn>
                  <a:cxn ang="0">
                    <a:pos x="237" y="0"/>
                  </a:cxn>
                  <a:cxn ang="0">
                    <a:pos x="251" y="0"/>
                  </a:cxn>
                  <a:cxn ang="0">
                    <a:pos x="239" y="8"/>
                  </a:cxn>
                  <a:cxn ang="0">
                    <a:pos x="223" y="11"/>
                  </a:cxn>
                  <a:cxn ang="0">
                    <a:pos x="208" y="11"/>
                  </a:cxn>
                  <a:cxn ang="0">
                    <a:pos x="189" y="11"/>
                  </a:cxn>
                  <a:cxn ang="0">
                    <a:pos x="166" y="11"/>
                  </a:cxn>
                  <a:cxn ang="0">
                    <a:pos x="149" y="11"/>
                  </a:cxn>
                  <a:cxn ang="0">
                    <a:pos x="132" y="11"/>
                  </a:cxn>
                  <a:cxn ang="0">
                    <a:pos x="118" y="11"/>
                  </a:cxn>
                  <a:cxn ang="0">
                    <a:pos x="104" y="11"/>
                  </a:cxn>
                  <a:cxn ang="0">
                    <a:pos x="106" y="17"/>
                  </a:cxn>
                  <a:cxn ang="0">
                    <a:pos x="120" y="20"/>
                  </a:cxn>
                  <a:cxn ang="0">
                    <a:pos x="142" y="17"/>
                  </a:cxn>
                  <a:cxn ang="0">
                    <a:pos x="168" y="13"/>
                  </a:cxn>
                  <a:cxn ang="0">
                    <a:pos x="189" y="11"/>
                  </a:cxn>
                  <a:cxn ang="0">
                    <a:pos x="208" y="11"/>
                  </a:cxn>
                  <a:cxn ang="0">
                    <a:pos x="223" y="11"/>
                  </a:cxn>
                  <a:cxn ang="0">
                    <a:pos x="244" y="8"/>
                  </a:cxn>
                  <a:cxn ang="0">
                    <a:pos x="258" y="8"/>
                  </a:cxn>
                  <a:cxn ang="0">
                    <a:pos x="275" y="8"/>
                  </a:cxn>
                  <a:cxn ang="0">
                    <a:pos x="289" y="8"/>
                  </a:cxn>
                  <a:cxn ang="0">
                    <a:pos x="303" y="8"/>
                  </a:cxn>
                  <a:cxn ang="0">
                    <a:pos x="317" y="11"/>
                  </a:cxn>
                  <a:cxn ang="0">
                    <a:pos x="332" y="13"/>
                  </a:cxn>
                  <a:cxn ang="0">
                    <a:pos x="329" y="22"/>
                  </a:cxn>
                  <a:cxn ang="0">
                    <a:pos x="315" y="25"/>
                  </a:cxn>
                  <a:cxn ang="0">
                    <a:pos x="301" y="25"/>
                  </a:cxn>
                  <a:cxn ang="0">
                    <a:pos x="284" y="25"/>
                  </a:cxn>
                  <a:cxn ang="0">
                    <a:pos x="268" y="25"/>
                  </a:cxn>
                  <a:cxn ang="0">
                    <a:pos x="249" y="25"/>
                  </a:cxn>
                  <a:cxn ang="0">
                    <a:pos x="235" y="25"/>
                  </a:cxn>
                  <a:cxn ang="0">
                    <a:pos x="220" y="25"/>
                  </a:cxn>
                  <a:cxn ang="0">
                    <a:pos x="206" y="25"/>
                  </a:cxn>
                  <a:cxn ang="0">
                    <a:pos x="189" y="25"/>
                  </a:cxn>
                  <a:cxn ang="0">
                    <a:pos x="173" y="25"/>
                  </a:cxn>
                  <a:cxn ang="0">
                    <a:pos x="154" y="22"/>
                  </a:cxn>
                  <a:cxn ang="0">
                    <a:pos x="135" y="20"/>
                  </a:cxn>
                  <a:cxn ang="0">
                    <a:pos x="120" y="20"/>
                  </a:cxn>
                  <a:cxn ang="0">
                    <a:pos x="106" y="20"/>
                  </a:cxn>
                  <a:cxn ang="0">
                    <a:pos x="92" y="22"/>
                  </a:cxn>
                  <a:cxn ang="0">
                    <a:pos x="75" y="25"/>
                  </a:cxn>
                  <a:cxn ang="0">
                    <a:pos x="61" y="31"/>
                  </a:cxn>
                  <a:cxn ang="0">
                    <a:pos x="47" y="34"/>
                  </a:cxn>
                  <a:cxn ang="0">
                    <a:pos x="33" y="31"/>
                  </a:cxn>
                  <a:cxn ang="0">
                    <a:pos x="19" y="22"/>
                  </a:cxn>
                  <a:cxn ang="0">
                    <a:pos x="4" y="17"/>
                  </a:cxn>
                </a:cxnLst>
                <a:rect l="0" t="0" r="r" b="b"/>
                <a:pathLst>
                  <a:path w="338" h="35">
                    <a:moveTo>
                      <a:pt x="4" y="13"/>
                    </a:moveTo>
                    <a:lnTo>
                      <a:pt x="9" y="17"/>
                    </a:lnTo>
                    <a:lnTo>
                      <a:pt x="16" y="17"/>
                    </a:lnTo>
                    <a:lnTo>
                      <a:pt x="21" y="17"/>
                    </a:lnTo>
                    <a:lnTo>
                      <a:pt x="31" y="17"/>
                    </a:lnTo>
                    <a:lnTo>
                      <a:pt x="37" y="17"/>
                    </a:lnTo>
                    <a:lnTo>
                      <a:pt x="45" y="17"/>
                    </a:lnTo>
                    <a:lnTo>
                      <a:pt x="52" y="17"/>
                    </a:lnTo>
                    <a:lnTo>
                      <a:pt x="59" y="13"/>
                    </a:lnTo>
                    <a:lnTo>
                      <a:pt x="68" y="13"/>
                    </a:lnTo>
                    <a:lnTo>
                      <a:pt x="75" y="13"/>
                    </a:lnTo>
                    <a:lnTo>
                      <a:pt x="83" y="11"/>
                    </a:lnTo>
                    <a:lnTo>
                      <a:pt x="90" y="11"/>
                    </a:lnTo>
                    <a:lnTo>
                      <a:pt x="95" y="11"/>
                    </a:lnTo>
                    <a:lnTo>
                      <a:pt x="101" y="11"/>
                    </a:lnTo>
                    <a:lnTo>
                      <a:pt x="106" y="11"/>
                    </a:lnTo>
                    <a:lnTo>
                      <a:pt x="113" y="8"/>
                    </a:lnTo>
                    <a:lnTo>
                      <a:pt x="118" y="8"/>
                    </a:lnTo>
                    <a:lnTo>
                      <a:pt x="123" y="8"/>
                    </a:lnTo>
                    <a:lnTo>
                      <a:pt x="128" y="8"/>
                    </a:lnTo>
                    <a:lnTo>
                      <a:pt x="132" y="8"/>
                    </a:lnTo>
                    <a:lnTo>
                      <a:pt x="149" y="8"/>
                    </a:lnTo>
                    <a:lnTo>
                      <a:pt x="154" y="5"/>
                    </a:lnTo>
                    <a:lnTo>
                      <a:pt x="161" y="5"/>
                    </a:lnTo>
                    <a:lnTo>
                      <a:pt x="168" y="5"/>
                    </a:lnTo>
                    <a:lnTo>
                      <a:pt x="175" y="5"/>
                    </a:lnTo>
                    <a:lnTo>
                      <a:pt x="180" y="5"/>
                    </a:lnTo>
                    <a:lnTo>
                      <a:pt x="185" y="3"/>
                    </a:lnTo>
                    <a:lnTo>
                      <a:pt x="189" y="3"/>
                    </a:lnTo>
                    <a:lnTo>
                      <a:pt x="194" y="3"/>
                    </a:lnTo>
                    <a:lnTo>
                      <a:pt x="199" y="3"/>
                    </a:lnTo>
                    <a:lnTo>
                      <a:pt x="204" y="3"/>
                    </a:lnTo>
                    <a:lnTo>
                      <a:pt x="208" y="3"/>
                    </a:lnTo>
                    <a:lnTo>
                      <a:pt x="213" y="3"/>
                    </a:lnTo>
                    <a:lnTo>
                      <a:pt x="218" y="0"/>
                    </a:lnTo>
                    <a:lnTo>
                      <a:pt x="223" y="0"/>
                    </a:lnTo>
                    <a:lnTo>
                      <a:pt x="227" y="0"/>
                    </a:lnTo>
                    <a:lnTo>
                      <a:pt x="232" y="0"/>
                    </a:lnTo>
                    <a:lnTo>
                      <a:pt x="237" y="0"/>
                    </a:lnTo>
                    <a:lnTo>
                      <a:pt x="241" y="0"/>
                    </a:lnTo>
                    <a:lnTo>
                      <a:pt x="246" y="0"/>
                    </a:lnTo>
                    <a:lnTo>
                      <a:pt x="251" y="0"/>
                    </a:lnTo>
                    <a:lnTo>
                      <a:pt x="249" y="5"/>
                    </a:lnTo>
                    <a:lnTo>
                      <a:pt x="244" y="5"/>
                    </a:lnTo>
                    <a:lnTo>
                      <a:pt x="239" y="8"/>
                    </a:lnTo>
                    <a:lnTo>
                      <a:pt x="235" y="8"/>
                    </a:lnTo>
                    <a:lnTo>
                      <a:pt x="227" y="11"/>
                    </a:lnTo>
                    <a:lnTo>
                      <a:pt x="223" y="11"/>
                    </a:lnTo>
                    <a:lnTo>
                      <a:pt x="218" y="11"/>
                    </a:lnTo>
                    <a:lnTo>
                      <a:pt x="213" y="11"/>
                    </a:lnTo>
                    <a:lnTo>
                      <a:pt x="208" y="11"/>
                    </a:lnTo>
                    <a:lnTo>
                      <a:pt x="201" y="11"/>
                    </a:lnTo>
                    <a:lnTo>
                      <a:pt x="194" y="11"/>
                    </a:lnTo>
                    <a:lnTo>
                      <a:pt x="189" y="11"/>
                    </a:lnTo>
                    <a:lnTo>
                      <a:pt x="180" y="11"/>
                    </a:lnTo>
                    <a:lnTo>
                      <a:pt x="173" y="11"/>
                    </a:lnTo>
                    <a:lnTo>
                      <a:pt x="166" y="11"/>
                    </a:lnTo>
                    <a:lnTo>
                      <a:pt x="161" y="11"/>
                    </a:lnTo>
                    <a:lnTo>
                      <a:pt x="156" y="11"/>
                    </a:lnTo>
                    <a:lnTo>
                      <a:pt x="149" y="11"/>
                    </a:lnTo>
                    <a:lnTo>
                      <a:pt x="142" y="11"/>
                    </a:lnTo>
                    <a:lnTo>
                      <a:pt x="137" y="11"/>
                    </a:lnTo>
                    <a:lnTo>
                      <a:pt x="132" y="11"/>
                    </a:lnTo>
                    <a:lnTo>
                      <a:pt x="128" y="11"/>
                    </a:lnTo>
                    <a:lnTo>
                      <a:pt x="123" y="11"/>
                    </a:lnTo>
                    <a:lnTo>
                      <a:pt x="118" y="11"/>
                    </a:lnTo>
                    <a:lnTo>
                      <a:pt x="113" y="11"/>
                    </a:lnTo>
                    <a:lnTo>
                      <a:pt x="109" y="11"/>
                    </a:lnTo>
                    <a:lnTo>
                      <a:pt x="104" y="11"/>
                    </a:lnTo>
                    <a:lnTo>
                      <a:pt x="99" y="11"/>
                    </a:lnTo>
                    <a:lnTo>
                      <a:pt x="101" y="17"/>
                    </a:lnTo>
                    <a:lnTo>
                      <a:pt x="106" y="17"/>
                    </a:lnTo>
                    <a:lnTo>
                      <a:pt x="111" y="17"/>
                    </a:lnTo>
                    <a:lnTo>
                      <a:pt x="116" y="20"/>
                    </a:lnTo>
                    <a:lnTo>
                      <a:pt x="120" y="20"/>
                    </a:lnTo>
                    <a:lnTo>
                      <a:pt x="128" y="20"/>
                    </a:lnTo>
                    <a:lnTo>
                      <a:pt x="135" y="17"/>
                    </a:lnTo>
                    <a:lnTo>
                      <a:pt x="142" y="17"/>
                    </a:lnTo>
                    <a:lnTo>
                      <a:pt x="152" y="17"/>
                    </a:lnTo>
                    <a:lnTo>
                      <a:pt x="158" y="13"/>
                    </a:lnTo>
                    <a:lnTo>
                      <a:pt x="168" y="13"/>
                    </a:lnTo>
                    <a:lnTo>
                      <a:pt x="175" y="13"/>
                    </a:lnTo>
                    <a:lnTo>
                      <a:pt x="182" y="11"/>
                    </a:lnTo>
                    <a:lnTo>
                      <a:pt x="189" y="11"/>
                    </a:lnTo>
                    <a:lnTo>
                      <a:pt x="196" y="11"/>
                    </a:lnTo>
                    <a:lnTo>
                      <a:pt x="201" y="11"/>
                    </a:lnTo>
                    <a:lnTo>
                      <a:pt x="208" y="11"/>
                    </a:lnTo>
                    <a:lnTo>
                      <a:pt x="213" y="11"/>
                    </a:lnTo>
                    <a:lnTo>
                      <a:pt x="218" y="11"/>
                    </a:lnTo>
                    <a:lnTo>
                      <a:pt x="223" y="11"/>
                    </a:lnTo>
                    <a:lnTo>
                      <a:pt x="230" y="11"/>
                    </a:lnTo>
                    <a:lnTo>
                      <a:pt x="237" y="8"/>
                    </a:lnTo>
                    <a:lnTo>
                      <a:pt x="244" y="8"/>
                    </a:lnTo>
                    <a:lnTo>
                      <a:pt x="249" y="8"/>
                    </a:lnTo>
                    <a:lnTo>
                      <a:pt x="253" y="8"/>
                    </a:lnTo>
                    <a:lnTo>
                      <a:pt x="258" y="8"/>
                    </a:lnTo>
                    <a:lnTo>
                      <a:pt x="265" y="8"/>
                    </a:lnTo>
                    <a:lnTo>
                      <a:pt x="270" y="8"/>
                    </a:lnTo>
                    <a:lnTo>
                      <a:pt x="275" y="8"/>
                    </a:lnTo>
                    <a:lnTo>
                      <a:pt x="279" y="8"/>
                    </a:lnTo>
                    <a:lnTo>
                      <a:pt x="284" y="8"/>
                    </a:lnTo>
                    <a:lnTo>
                      <a:pt x="289" y="8"/>
                    </a:lnTo>
                    <a:lnTo>
                      <a:pt x="294" y="8"/>
                    </a:lnTo>
                    <a:lnTo>
                      <a:pt x="299" y="8"/>
                    </a:lnTo>
                    <a:lnTo>
                      <a:pt x="303" y="8"/>
                    </a:lnTo>
                    <a:lnTo>
                      <a:pt x="308" y="11"/>
                    </a:lnTo>
                    <a:lnTo>
                      <a:pt x="313" y="11"/>
                    </a:lnTo>
                    <a:lnTo>
                      <a:pt x="317" y="11"/>
                    </a:lnTo>
                    <a:lnTo>
                      <a:pt x="322" y="13"/>
                    </a:lnTo>
                    <a:lnTo>
                      <a:pt x="327" y="13"/>
                    </a:lnTo>
                    <a:lnTo>
                      <a:pt x="332" y="13"/>
                    </a:lnTo>
                    <a:lnTo>
                      <a:pt x="337" y="17"/>
                    </a:lnTo>
                    <a:lnTo>
                      <a:pt x="334" y="22"/>
                    </a:lnTo>
                    <a:lnTo>
                      <a:pt x="329" y="22"/>
                    </a:lnTo>
                    <a:lnTo>
                      <a:pt x="325" y="25"/>
                    </a:lnTo>
                    <a:lnTo>
                      <a:pt x="320" y="25"/>
                    </a:lnTo>
                    <a:lnTo>
                      <a:pt x="315" y="25"/>
                    </a:lnTo>
                    <a:lnTo>
                      <a:pt x="311" y="25"/>
                    </a:lnTo>
                    <a:lnTo>
                      <a:pt x="305" y="25"/>
                    </a:lnTo>
                    <a:lnTo>
                      <a:pt x="301" y="25"/>
                    </a:lnTo>
                    <a:lnTo>
                      <a:pt x="296" y="25"/>
                    </a:lnTo>
                    <a:lnTo>
                      <a:pt x="289" y="25"/>
                    </a:lnTo>
                    <a:lnTo>
                      <a:pt x="284" y="25"/>
                    </a:lnTo>
                    <a:lnTo>
                      <a:pt x="279" y="25"/>
                    </a:lnTo>
                    <a:lnTo>
                      <a:pt x="273" y="25"/>
                    </a:lnTo>
                    <a:lnTo>
                      <a:pt x="268" y="25"/>
                    </a:lnTo>
                    <a:lnTo>
                      <a:pt x="261" y="25"/>
                    </a:lnTo>
                    <a:lnTo>
                      <a:pt x="256" y="25"/>
                    </a:lnTo>
                    <a:lnTo>
                      <a:pt x="249" y="25"/>
                    </a:lnTo>
                    <a:lnTo>
                      <a:pt x="244" y="25"/>
                    </a:lnTo>
                    <a:lnTo>
                      <a:pt x="239" y="25"/>
                    </a:lnTo>
                    <a:lnTo>
                      <a:pt x="235" y="25"/>
                    </a:lnTo>
                    <a:lnTo>
                      <a:pt x="230" y="25"/>
                    </a:lnTo>
                    <a:lnTo>
                      <a:pt x="225" y="25"/>
                    </a:lnTo>
                    <a:lnTo>
                      <a:pt x="220" y="25"/>
                    </a:lnTo>
                    <a:lnTo>
                      <a:pt x="216" y="25"/>
                    </a:lnTo>
                    <a:lnTo>
                      <a:pt x="211" y="25"/>
                    </a:lnTo>
                    <a:lnTo>
                      <a:pt x="206" y="25"/>
                    </a:lnTo>
                    <a:lnTo>
                      <a:pt x="201" y="25"/>
                    </a:lnTo>
                    <a:lnTo>
                      <a:pt x="194" y="25"/>
                    </a:lnTo>
                    <a:lnTo>
                      <a:pt x="189" y="25"/>
                    </a:lnTo>
                    <a:lnTo>
                      <a:pt x="185" y="25"/>
                    </a:lnTo>
                    <a:lnTo>
                      <a:pt x="180" y="25"/>
                    </a:lnTo>
                    <a:lnTo>
                      <a:pt x="173" y="25"/>
                    </a:lnTo>
                    <a:lnTo>
                      <a:pt x="168" y="22"/>
                    </a:lnTo>
                    <a:lnTo>
                      <a:pt x="161" y="22"/>
                    </a:lnTo>
                    <a:lnTo>
                      <a:pt x="154" y="22"/>
                    </a:lnTo>
                    <a:lnTo>
                      <a:pt x="149" y="20"/>
                    </a:lnTo>
                    <a:lnTo>
                      <a:pt x="142" y="20"/>
                    </a:lnTo>
                    <a:lnTo>
                      <a:pt x="135" y="20"/>
                    </a:lnTo>
                    <a:lnTo>
                      <a:pt x="130" y="20"/>
                    </a:lnTo>
                    <a:lnTo>
                      <a:pt x="126" y="20"/>
                    </a:lnTo>
                    <a:lnTo>
                      <a:pt x="120" y="20"/>
                    </a:lnTo>
                    <a:lnTo>
                      <a:pt x="116" y="20"/>
                    </a:lnTo>
                    <a:lnTo>
                      <a:pt x="111" y="20"/>
                    </a:lnTo>
                    <a:lnTo>
                      <a:pt x="106" y="20"/>
                    </a:lnTo>
                    <a:lnTo>
                      <a:pt x="101" y="20"/>
                    </a:lnTo>
                    <a:lnTo>
                      <a:pt x="97" y="20"/>
                    </a:lnTo>
                    <a:lnTo>
                      <a:pt x="92" y="22"/>
                    </a:lnTo>
                    <a:lnTo>
                      <a:pt x="87" y="22"/>
                    </a:lnTo>
                    <a:lnTo>
                      <a:pt x="80" y="25"/>
                    </a:lnTo>
                    <a:lnTo>
                      <a:pt x="75" y="25"/>
                    </a:lnTo>
                    <a:lnTo>
                      <a:pt x="71" y="28"/>
                    </a:lnTo>
                    <a:lnTo>
                      <a:pt x="66" y="28"/>
                    </a:lnTo>
                    <a:lnTo>
                      <a:pt x="61" y="31"/>
                    </a:lnTo>
                    <a:lnTo>
                      <a:pt x="57" y="31"/>
                    </a:lnTo>
                    <a:lnTo>
                      <a:pt x="52" y="34"/>
                    </a:lnTo>
                    <a:lnTo>
                      <a:pt x="47" y="34"/>
                    </a:lnTo>
                    <a:lnTo>
                      <a:pt x="42" y="34"/>
                    </a:lnTo>
                    <a:lnTo>
                      <a:pt x="37" y="31"/>
                    </a:lnTo>
                    <a:lnTo>
                      <a:pt x="33" y="31"/>
                    </a:lnTo>
                    <a:lnTo>
                      <a:pt x="28" y="28"/>
                    </a:lnTo>
                    <a:lnTo>
                      <a:pt x="23" y="25"/>
                    </a:lnTo>
                    <a:lnTo>
                      <a:pt x="19" y="22"/>
                    </a:lnTo>
                    <a:lnTo>
                      <a:pt x="14" y="20"/>
                    </a:lnTo>
                    <a:lnTo>
                      <a:pt x="9" y="17"/>
                    </a:lnTo>
                    <a:lnTo>
                      <a:pt x="4" y="17"/>
                    </a:lnTo>
                    <a:lnTo>
                      <a:pt x="0" y="17"/>
                    </a:lnTo>
                    <a:lnTo>
                      <a:pt x="4" y="13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solidFill>
                  <a:srgbClr val="808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03" name="Freeform 27"/>
              <p:cNvSpPr>
                <a:spLocks/>
              </p:cNvSpPr>
              <p:nvPr/>
            </p:nvSpPr>
            <p:spPr bwMode="auto">
              <a:xfrm>
                <a:off x="4775" y="3483"/>
                <a:ext cx="75" cy="17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9" y="7"/>
                  </a:cxn>
                  <a:cxn ang="0">
                    <a:pos x="64" y="7"/>
                  </a:cxn>
                  <a:cxn ang="0">
                    <a:pos x="59" y="7"/>
                  </a:cxn>
                  <a:cxn ang="0">
                    <a:pos x="54" y="7"/>
                  </a:cxn>
                  <a:cxn ang="0">
                    <a:pos x="50" y="7"/>
                  </a:cxn>
                  <a:cxn ang="0">
                    <a:pos x="45" y="7"/>
                  </a:cxn>
                  <a:cxn ang="0">
                    <a:pos x="40" y="0"/>
                  </a:cxn>
                  <a:cxn ang="0">
                    <a:pos x="35" y="0"/>
                  </a:cxn>
                  <a:cxn ang="0">
                    <a:pos x="19" y="16"/>
                  </a:cxn>
                  <a:cxn ang="0">
                    <a:pos x="14" y="16"/>
                  </a:cxn>
                  <a:cxn ang="0">
                    <a:pos x="9" y="16"/>
                  </a:cxn>
                  <a:cxn ang="0">
                    <a:pos x="4" y="16"/>
                  </a:cxn>
                  <a:cxn ang="0">
                    <a:pos x="0" y="16"/>
                  </a:cxn>
                </a:cxnLst>
                <a:rect l="0" t="0" r="r" b="b"/>
                <a:pathLst>
                  <a:path w="75" h="17">
                    <a:moveTo>
                      <a:pt x="74" y="16"/>
                    </a:moveTo>
                    <a:lnTo>
                      <a:pt x="69" y="7"/>
                    </a:lnTo>
                    <a:lnTo>
                      <a:pt x="64" y="7"/>
                    </a:lnTo>
                    <a:lnTo>
                      <a:pt x="59" y="7"/>
                    </a:lnTo>
                    <a:lnTo>
                      <a:pt x="54" y="7"/>
                    </a:lnTo>
                    <a:lnTo>
                      <a:pt x="50" y="7"/>
                    </a:lnTo>
                    <a:lnTo>
                      <a:pt x="45" y="7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19" y="16"/>
                    </a:lnTo>
                    <a:lnTo>
                      <a:pt x="14" y="16"/>
                    </a:lnTo>
                    <a:lnTo>
                      <a:pt x="9" y="16"/>
                    </a:lnTo>
                    <a:lnTo>
                      <a:pt x="4" y="16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04" name="Freeform 28"/>
              <p:cNvSpPr>
                <a:spLocks/>
              </p:cNvSpPr>
              <p:nvPr/>
            </p:nvSpPr>
            <p:spPr bwMode="auto">
              <a:xfrm>
                <a:off x="4932" y="3471"/>
                <a:ext cx="82" cy="2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2"/>
                  </a:cxn>
                  <a:cxn ang="0">
                    <a:pos x="9" y="0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3" y="0"/>
                  </a:cxn>
                  <a:cxn ang="0">
                    <a:pos x="28" y="2"/>
                  </a:cxn>
                  <a:cxn ang="0">
                    <a:pos x="33" y="5"/>
                  </a:cxn>
                  <a:cxn ang="0">
                    <a:pos x="38" y="8"/>
                  </a:cxn>
                  <a:cxn ang="0">
                    <a:pos x="42" y="8"/>
                  </a:cxn>
                  <a:cxn ang="0">
                    <a:pos x="47" y="8"/>
                  </a:cxn>
                  <a:cxn ang="0">
                    <a:pos x="52" y="14"/>
                  </a:cxn>
                  <a:cxn ang="0">
                    <a:pos x="57" y="14"/>
                  </a:cxn>
                  <a:cxn ang="0">
                    <a:pos x="62" y="16"/>
                  </a:cxn>
                  <a:cxn ang="0">
                    <a:pos x="66" y="19"/>
                  </a:cxn>
                  <a:cxn ang="0">
                    <a:pos x="71" y="19"/>
                  </a:cxn>
                  <a:cxn ang="0">
                    <a:pos x="76" y="19"/>
                  </a:cxn>
                  <a:cxn ang="0">
                    <a:pos x="81" y="25"/>
                  </a:cxn>
                </a:cxnLst>
                <a:rect l="0" t="0" r="r" b="b"/>
                <a:pathLst>
                  <a:path w="82" h="26">
                    <a:moveTo>
                      <a:pt x="0" y="2"/>
                    </a:moveTo>
                    <a:lnTo>
                      <a:pt x="4" y="2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8" y="2"/>
                    </a:lnTo>
                    <a:lnTo>
                      <a:pt x="33" y="5"/>
                    </a:lnTo>
                    <a:lnTo>
                      <a:pt x="38" y="8"/>
                    </a:lnTo>
                    <a:lnTo>
                      <a:pt x="42" y="8"/>
                    </a:lnTo>
                    <a:lnTo>
                      <a:pt x="47" y="8"/>
                    </a:lnTo>
                    <a:lnTo>
                      <a:pt x="52" y="14"/>
                    </a:lnTo>
                    <a:lnTo>
                      <a:pt x="57" y="14"/>
                    </a:lnTo>
                    <a:lnTo>
                      <a:pt x="62" y="16"/>
                    </a:lnTo>
                    <a:lnTo>
                      <a:pt x="66" y="19"/>
                    </a:lnTo>
                    <a:lnTo>
                      <a:pt x="71" y="19"/>
                    </a:lnTo>
                    <a:lnTo>
                      <a:pt x="76" y="19"/>
                    </a:lnTo>
                    <a:lnTo>
                      <a:pt x="81" y="25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3005" name="Freeform 29"/>
            <p:cNvSpPr>
              <a:spLocks/>
            </p:cNvSpPr>
            <p:nvPr/>
          </p:nvSpPr>
          <p:spPr bwMode="auto">
            <a:xfrm>
              <a:off x="3912" y="1004"/>
              <a:ext cx="102" cy="413"/>
            </a:xfrm>
            <a:custGeom>
              <a:avLst/>
              <a:gdLst/>
              <a:ahLst/>
              <a:cxnLst>
                <a:cxn ang="0">
                  <a:pos x="21" y="4"/>
                </a:cxn>
                <a:cxn ang="0">
                  <a:pos x="33" y="18"/>
                </a:cxn>
                <a:cxn ang="0">
                  <a:pos x="44" y="34"/>
                </a:cxn>
                <a:cxn ang="0">
                  <a:pos x="52" y="51"/>
                </a:cxn>
                <a:cxn ang="0">
                  <a:pos x="56" y="67"/>
                </a:cxn>
                <a:cxn ang="0">
                  <a:pos x="61" y="84"/>
                </a:cxn>
                <a:cxn ang="0">
                  <a:pos x="63" y="100"/>
                </a:cxn>
                <a:cxn ang="0">
                  <a:pos x="67" y="117"/>
                </a:cxn>
                <a:cxn ang="0">
                  <a:pos x="71" y="133"/>
                </a:cxn>
                <a:cxn ang="0">
                  <a:pos x="73" y="150"/>
                </a:cxn>
                <a:cxn ang="0">
                  <a:pos x="75" y="165"/>
                </a:cxn>
                <a:cxn ang="0">
                  <a:pos x="79" y="182"/>
                </a:cxn>
                <a:cxn ang="0">
                  <a:pos x="83" y="198"/>
                </a:cxn>
                <a:cxn ang="0">
                  <a:pos x="83" y="215"/>
                </a:cxn>
                <a:cxn ang="0">
                  <a:pos x="88" y="231"/>
                </a:cxn>
                <a:cxn ang="0">
                  <a:pos x="88" y="248"/>
                </a:cxn>
                <a:cxn ang="0">
                  <a:pos x="90" y="264"/>
                </a:cxn>
                <a:cxn ang="0">
                  <a:pos x="94" y="281"/>
                </a:cxn>
                <a:cxn ang="0">
                  <a:pos x="94" y="297"/>
                </a:cxn>
                <a:cxn ang="0">
                  <a:pos x="96" y="320"/>
                </a:cxn>
                <a:cxn ang="0">
                  <a:pos x="96" y="336"/>
                </a:cxn>
                <a:cxn ang="0">
                  <a:pos x="98" y="352"/>
                </a:cxn>
                <a:cxn ang="0">
                  <a:pos x="98" y="368"/>
                </a:cxn>
                <a:cxn ang="0">
                  <a:pos x="101" y="385"/>
                </a:cxn>
                <a:cxn ang="0">
                  <a:pos x="101" y="401"/>
                </a:cxn>
                <a:cxn ang="0">
                  <a:pos x="92" y="412"/>
                </a:cxn>
                <a:cxn ang="0">
                  <a:pos x="75" y="397"/>
                </a:cxn>
                <a:cxn ang="0">
                  <a:pos x="71" y="381"/>
                </a:cxn>
                <a:cxn ang="0">
                  <a:pos x="69" y="364"/>
                </a:cxn>
                <a:cxn ang="0">
                  <a:pos x="67" y="348"/>
                </a:cxn>
                <a:cxn ang="0">
                  <a:pos x="67" y="331"/>
                </a:cxn>
                <a:cxn ang="0">
                  <a:pos x="65" y="315"/>
                </a:cxn>
                <a:cxn ang="0">
                  <a:pos x="63" y="299"/>
                </a:cxn>
                <a:cxn ang="0">
                  <a:pos x="59" y="283"/>
                </a:cxn>
                <a:cxn ang="0">
                  <a:pos x="56" y="266"/>
                </a:cxn>
                <a:cxn ang="0">
                  <a:pos x="52" y="250"/>
                </a:cxn>
                <a:cxn ang="0">
                  <a:pos x="52" y="233"/>
                </a:cxn>
                <a:cxn ang="0">
                  <a:pos x="46" y="217"/>
                </a:cxn>
                <a:cxn ang="0">
                  <a:pos x="37" y="200"/>
                </a:cxn>
                <a:cxn ang="0">
                  <a:pos x="33" y="184"/>
                </a:cxn>
                <a:cxn ang="0">
                  <a:pos x="29" y="167"/>
                </a:cxn>
                <a:cxn ang="0">
                  <a:pos x="23" y="152"/>
                </a:cxn>
                <a:cxn ang="0">
                  <a:pos x="19" y="135"/>
                </a:cxn>
                <a:cxn ang="0">
                  <a:pos x="17" y="119"/>
                </a:cxn>
                <a:cxn ang="0">
                  <a:pos x="17" y="102"/>
                </a:cxn>
                <a:cxn ang="0">
                  <a:pos x="10" y="86"/>
                </a:cxn>
                <a:cxn ang="0">
                  <a:pos x="4" y="69"/>
                </a:cxn>
                <a:cxn ang="0">
                  <a:pos x="2" y="53"/>
                </a:cxn>
                <a:cxn ang="0">
                  <a:pos x="12" y="36"/>
                </a:cxn>
                <a:cxn ang="0">
                  <a:pos x="17" y="20"/>
                </a:cxn>
                <a:cxn ang="0">
                  <a:pos x="12" y="4"/>
                </a:cxn>
              </a:cxnLst>
              <a:rect l="0" t="0" r="r" b="b"/>
              <a:pathLst>
                <a:path w="102" h="413">
                  <a:moveTo>
                    <a:pt x="8" y="2"/>
                  </a:moveTo>
                  <a:lnTo>
                    <a:pt x="12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5" y="8"/>
                  </a:lnTo>
                  <a:lnTo>
                    <a:pt x="29" y="10"/>
                  </a:lnTo>
                  <a:lnTo>
                    <a:pt x="31" y="14"/>
                  </a:lnTo>
                  <a:lnTo>
                    <a:pt x="33" y="18"/>
                  </a:lnTo>
                  <a:lnTo>
                    <a:pt x="35" y="22"/>
                  </a:lnTo>
                  <a:lnTo>
                    <a:pt x="37" y="27"/>
                  </a:lnTo>
                  <a:lnTo>
                    <a:pt x="39" y="31"/>
                  </a:lnTo>
                  <a:lnTo>
                    <a:pt x="44" y="34"/>
                  </a:lnTo>
                  <a:lnTo>
                    <a:pt x="46" y="39"/>
                  </a:lnTo>
                  <a:lnTo>
                    <a:pt x="48" y="43"/>
                  </a:lnTo>
                  <a:lnTo>
                    <a:pt x="50" y="47"/>
                  </a:lnTo>
                  <a:lnTo>
                    <a:pt x="52" y="51"/>
                  </a:lnTo>
                  <a:lnTo>
                    <a:pt x="52" y="55"/>
                  </a:lnTo>
                  <a:lnTo>
                    <a:pt x="54" y="59"/>
                  </a:lnTo>
                  <a:lnTo>
                    <a:pt x="54" y="63"/>
                  </a:lnTo>
                  <a:lnTo>
                    <a:pt x="56" y="67"/>
                  </a:lnTo>
                  <a:lnTo>
                    <a:pt x="56" y="71"/>
                  </a:lnTo>
                  <a:lnTo>
                    <a:pt x="59" y="76"/>
                  </a:lnTo>
                  <a:lnTo>
                    <a:pt x="59" y="80"/>
                  </a:lnTo>
                  <a:lnTo>
                    <a:pt x="61" y="84"/>
                  </a:lnTo>
                  <a:lnTo>
                    <a:pt x="61" y="88"/>
                  </a:lnTo>
                  <a:lnTo>
                    <a:pt x="61" y="92"/>
                  </a:lnTo>
                  <a:lnTo>
                    <a:pt x="63" y="96"/>
                  </a:lnTo>
                  <a:lnTo>
                    <a:pt x="63" y="100"/>
                  </a:lnTo>
                  <a:lnTo>
                    <a:pt x="65" y="104"/>
                  </a:lnTo>
                  <a:lnTo>
                    <a:pt x="65" y="108"/>
                  </a:lnTo>
                  <a:lnTo>
                    <a:pt x="67" y="113"/>
                  </a:lnTo>
                  <a:lnTo>
                    <a:pt x="67" y="117"/>
                  </a:lnTo>
                  <a:lnTo>
                    <a:pt x="69" y="121"/>
                  </a:lnTo>
                  <a:lnTo>
                    <a:pt x="69" y="125"/>
                  </a:lnTo>
                  <a:lnTo>
                    <a:pt x="71" y="129"/>
                  </a:lnTo>
                  <a:lnTo>
                    <a:pt x="71" y="133"/>
                  </a:lnTo>
                  <a:lnTo>
                    <a:pt x="71" y="137"/>
                  </a:lnTo>
                  <a:lnTo>
                    <a:pt x="73" y="141"/>
                  </a:lnTo>
                  <a:lnTo>
                    <a:pt x="73" y="145"/>
                  </a:lnTo>
                  <a:lnTo>
                    <a:pt x="73" y="150"/>
                  </a:lnTo>
                  <a:lnTo>
                    <a:pt x="73" y="154"/>
                  </a:lnTo>
                  <a:lnTo>
                    <a:pt x="73" y="158"/>
                  </a:lnTo>
                  <a:lnTo>
                    <a:pt x="75" y="162"/>
                  </a:lnTo>
                  <a:lnTo>
                    <a:pt x="75" y="165"/>
                  </a:lnTo>
                  <a:lnTo>
                    <a:pt x="75" y="170"/>
                  </a:lnTo>
                  <a:lnTo>
                    <a:pt x="77" y="174"/>
                  </a:lnTo>
                  <a:lnTo>
                    <a:pt x="77" y="178"/>
                  </a:lnTo>
                  <a:lnTo>
                    <a:pt x="79" y="182"/>
                  </a:lnTo>
                  <a:lnTo>
                    <a:pt x="79" y="186"/>
                  </a:lnTo>
                  <a:lnTo>
                    <a:pt x="81" y="191"/>
                  </a:lnTo>
                  <a:lnTo>
                    <a:pt x="81" y="195"/>
                  </a:lnTo>
                  <a:lnTo>
                    <a:pt x="83" y="198"/>
                  </a:lnTo>
                  <a:lnTo>
                    <a:pt x="83" y="202"/>
                  </a:lnTo>
                  <a:lnTo>
                    <a:pt x="83" y="207"/>
                  </a:lnTo>
                  <a:lnTo>
                    <a:pt x="83" y="211"/>
                  </a:lnTo>
                  <a:lnTo>
                    <a:pt x="83" y="215"/>
                  </a:lnTo>
                  <a:lnTo>
                    <a:pt x="85" y="219"/>
                  </a:lnTo>
                  <a:lnTo>
                    <a:pt x="85" y="223"/>
                  </a:lnTo>
                  <a:lnTo>
                    <a:pt x="88" y="227"/>
                  </a:lnTo>
                  <a:lnTo>
                    <a:pt x="88" y="231"/>
                  </a:lnTo>
                  <a:lnTo>
                    <a:pt x="88" y="235"/>
                  </a:lnTo>
                  <a:lnTo>
                    <a:pt x="88" y="239"/>
                  </a:lnTo>
                  <a:lnTo>
                    <a:pt x="88" y="244"/>
                  </a:lnTo>
                  <a:lnTo>
                    <a:pt x="88" y="248"/>
                  </a:lnTo>
                  <a:lnTo>
                    <a:pt x="88" y="252"/>
                  </a:lnTo>
                  <a:lnTo>
                    <a:pt x="88" y="256"/>
                  </a:lnTo>
                  <a:lnTo>
                    <a:pt x="90" y="260"/>
                  </a:lnTo>
                  <a:lnTo>
                    <a:pt x="90" y="264"/>
                  </a:lnTo>
                  <a:lnTo>
                    <a:pt x="90" y="268"/>
                  </a:lnTo>
                  <a:lnTo>
                    <a:pt x="92" y="272"/>
                  </a:lnTo>
                  <a:lnTo>
                    <a:pt x="92" y="276"/>
                  </a:lnTo>
                  <a:lnTo>
                    <a:pt x="94" y="281"/>
                  </a:lnTo>
                  <a:lnTo>
                    <a:pt x="94" y="285"/>
                  </a:lnTo>
                  <a:lnTo>
                    <a:pt x="94" y="289"/>
                  </a:lnTo>
                  <a:lnTo>
                    <a:pt x="94" y="293"/>
                  </a:lnTo>
                  <a:lnTo>
                    <a:pt x="94" y="297"/>
                  </a:lnTo>
                  <a:lnTo>
                    <a:pt x="96" y="301"/>
                  </a:lnTo>
                  <a:lnTo>
                    <a:pt x="96" y="305"/>
                  </a:lnTo>
                  <a:lnTo>
                    <a:pt x="96" y="309"/>
                  </a:lnTo>
                  <a:lnTo>
                    <a:pt x="96" y="320"/>
                  </a:lnTo>
                  <a:lnTo>
                    <a:pt x="96" y="324"/>
                  </a:lnTo>
                  <a:lnTo>
                    <a:pt x="96" y="328"/>
                  </a:lnTo>
                  <a:lnTo>
                    <a:pt x="96" y="331"/>
                  </a:lnTo>
                  <a:lnTo>
                    <a:pt x="96" y="336"/>
                  </a:lnTo>
                  <a:lnTo>
                    <a:pt x="96" y="340"/>
                  </a:lnTo>
                  <a:lnTo>
                    <a:pt x="96" y="344"/>
                  </a:lnTo>
                  <a:lnTo>
                    <a:pt x="96" y="348"/>
                  </a:lnTo>
                  <a:lnTo>
                    <a:pt x="98" y="352"/>
                  </a:lnTo>
                  <a:lnTo>
                    <a:pt x="98" y="357"/>
                  </a:lnTo>
                  <a:lnTo>
                    <a:pt x="98" y="361"/>
                  </a:lnTo>
                  <a:lnTo>
                    <a:pt x="98" y="364"/>
                  </a:lnTo>
                  <a:lnTo>
                    <a:pt x="98" y="368"/>
                  </a:lnTo>
                  <a:lnTo>
                    <a:pt x="98" y="372"/>
                  </a:lnTo>
                  <a:lnTo>
                    <a:pt x="98" y="377"/>
                  </a:lnTo>
                  <a:lnTo>
                    <a:pt x="101" y="381"/>
                  </a:lnTo>
                  <a:lnTo>
                    <a:pt x="101" y="385"/>
                  </a:lnTo>
                  <a:lnTo>
                    <a:pt x="101" y="389"/>
                  </a:lnTo>
                  <a:lnTo>
                    <a:pt x="101" y="394"/>
                  </a:lnTo>
                  <a:lnTo>
                    <a:pt x="101" y="397"/>
                  </a:lnTo>
                  <a:lnTo>
                    <a:pt x="101" y="401"/>
                  </a:lnTo>
                  <a:lnTo>
                    <a:pt x="101" y="405"/>
                  </a:lnTo>
                  <a:lnTo>
                    <a:pt x="101" y="409"/>
                  </a:lnTo>
                  <a:lnTo>
                    <a:pt x="96" y="412"/>
                  </a:lnTo>
                  <a:lnTo>
                    <a:pt x="92" y="412"/>
                  </a:lnTo>
                  <a:lnTo>
                    <a:pt x="88" y="407"/>
                  </a:lnTo>
                  <a:lnTo>
                    <a:pt x="83" y="403"/>
                  </a:lnTo>
                  <a:lnTo>
                    <a:pt x="79" y="399"/>
                  </a:lnTo>
                  <a:lnTo>
                    <a:pt x="75" y="397"/>
                  </a:lnTo>
                  <a:lnTo>
                    <a:pt x="71" y="395"/>
                  </a:lnTo>
                  <a:lnTo>
                    <a:pt x="71" y="391"/>
                  </a:lnTo>
                  <a:lnTo>
                    <a:pt x="71" y="387"/>
                  </a:lnTo>
                  <a:lnTo>
                    <a:pt x="71" y="381"/>
                  </a:lnTo>
                  <a:lnTo>
                    <a:pt x="71" y="377"/>
                  </a:lnTo>
                  <a:lnTo>
                    <a:pt x="71" y="372"/>
                  </a:lnTo>
                  <a:lnTo>
                    <a:pt x="71" y="368"/>
                  </a:lnTo>
                  <a:lnTo>
                    <a:pt x="69" y="364"/>
                  </a:lnTo>
                  <a:lnTo>
                    <a:pt x="69" y="361"/>
                  </a:lnTo>
                  <a:lnTo>
                    <a:pt x="69" y="357"/>
                  </a:lnTo>
                  <a:lnTo>
                    <a:pt x="67" y="352"/>
                  </a:lnTo>
                  <a:lnTo>
                    <a:pt x="67" y="348"/>
                  </a:lnTo>
                  <a:lnTo>
                    <a:pt x="67" y="344"/>
                  </a:lnTo>
                  <a:lnTo>
                    <a:pt x="67" y="340"/>
                  </a:lnTo>
                  <a:lnTo>
                    <a:pt x="67" y="336"/>
                  </a:lnTo>
                  <a:lnTo>
                    <a:pt x="67" y="331"/>
                  </a:lnTo>
                  <a:lnTo>
                    <a:pt x="67" y="328"/>
                  </a:lnTo>
                  <a:lnTo>
                    <a:pt x="65" y="324"/>
                  </a:lnTo>
                  <a:lnTo>
                    <a:pt x="65" y="320"/>
                  </a:lnTo>
                  <a:lnTo>
                    <a:pt x="65" y="315"/>
                  </a:lnTo>
                  <a:lnTo>
                    <a:pt x="65" y="311"/>
                  </a:lnTo>
                  <a:lnTo>
                    <a:pt x="63" y="307"/>
                  </a:lnTo>
                  <a:lnTo>
                    <a:pt x="63" y="303"/>
                  </a:lnTo>
                  <a:lnTo>
                    <a:pt x="63" y="299"/>
                  </a:lnTo>
                  <a:lnTo>
                    <a:pt x="61" y="295"/>
                  </a:lnTo>
                  <a:lnTo>
                    <a:pt x="61" y="291"/>
                  </a:lnTo>
                  <a:lnTo>
                    <a:pt x="61" y="287"/>
                  </a:lnTo>
                  <a:lnTo>
                    <a:pt x="59" y="283"/>
                  </a:lnTo>
                  <a:lnTo>
                    <a:pt x="59" y="278"/>
                  </a:lnTo>
                  <a:lnTo>
                    <a:pt x="56" y="274"/>
                  </a:lnTo>
                  <a:lnTo>
                    <a:pt x="56" y="270"/>
                  </a:lnTo>
                  <a:lnTo>
                    <a:pt x="56" y="266"/>
                  </a:lnTo>
                  <a:lnTo>
                    <a:pt x="54" y="262"/>
                  </a:lnTo>
                  <a:lnTo>
                    <a:pt x="52" y="258"/>
                  </a:lnTo>
                  <a:lnTo>
                    <a:pt x="52" y="254"/>
                  </a:lnTo>
                  <a:lnTo>
                    <a:pt x="52" y="250"/>
                  </a:lnTo>
                  <a:lnTo>
                    <a:pt x="52" y="246"/>
                  </a:lnTo>
                  <a:lnTo>
                    <a:pt x="52" y="241"/>
                  </a:lnTo>
                  <a:lnTo>
                    <a:pt x="52" y="237"/>
                  </a:lnTo>
                  <a:lnTo>
                    <a:pt x="52" y="233"/>
                  </a:lnTo>
                  <a:lnTo>
                    <a:pt x="50" y="229"/>
                  </a:lnTo>
                  <a:lnTo>
                    <a:pt x="50" y="225"/>
                  </a:lnTo>
                  <a:lnTo>
                    <a:pt x="48" y="221"/>
                  </a:lnTo>
                  <a:lnTo>
                    <a:pt x="46" y="217"/>
                  </a:lnTo>
                  <a:lnTo>
                    <a:pt x="44" y="213"/>
                  </a:lnTo>
                  <a:lnTo>
                    <a:pt x="41" y="209"/>
                  </a:lnTo>
                  <a:lnTo>
                    <a:pt x="39" y="204"/>
                  </a:lnTo>
                  <a:lnTo>
                    <a:pt x="37" y="200"/>
                  </a:lnTo>
                  <a:lnTo>
                    <a:pt x="37" y="196"/>
                  </a:lnTo>
                  <a:lnTo>
                    <a:pt x="35" y="193"/>
                  </a:lnTo>
                  <a:lnTo>
                    <a:pt x="33" y="189"/>
                  </a:lnTo>
                  <a:lnTo>
                    <a:pt x="33" y="184"/>
                  </a:lnTo>
                  <a:lnTo>
                    <a:pt x="31" y="180"/>
                  </a:lnTo>
                  <a:lnTo>
                    <a:pt x="31" y="176"/>
                  </a:lnTo>
                  <a:lnTo>
                    <a:pt x="31" y="172"/>
                  </a:lnTo>
                  <a:lnTo>
                    <a:pt x="29" y="167"/>
                  </a:lnTo>
                  <a:lnTo>
                    <a:pt x="27" y="163"/>
                  </a:lnTo>
                  <a:lnTo>
                    <a:pt x="27" y="160"/>
                  </a:lnTo>
                  <a:lnTo>
                    <a:pt x="25" y="156"/>
                  </a:lnTo>
                  <a:lnTo>
                    <a:pt x="23" y="152"/>
                  </a:lnTo>
                  <a:lnTo>
                    <a:pt x="23" y="147"/>
                  </a:lnTo>
                  <a:lnTo>
                    <a:pt x="23" y="143"/>
                  </a:lnTo>
                  <a:lnTo>
                    <a:pt x="21" y="139"/>
                  </a:lnTo>
                  <a:lnTo>
                    <a:pt x="19" y="135"/>
                  </a:lnTo>
                  <a:lnTo>
                    <a:pt x="19" y="131"/>
                  </a:lnTo>
                  <a:lnTo>
                    <a:pt x="17" y="127"/>
                  </a:lnTo>
                  <a:lnTo>
                    <a:pt x="17" y="123"/>
                  </a:lnTo>
                  <a:lnTo>
                    <a:pt x="17" y="119"/>
                  </a:lnTo>
                  <a:lnTo>
                    <a:pt x="17" y="115"/>
                  </a:lnTo>
                  <a:lnTo>
                    <a:pt x="17" y="110"/>
                  </a:lnTo>
                  <a:lnTo>
                    <a:pt x="17" y="106"/>
                  </a:lnTo>
                  <a:lnTo>
                    <a:pt x="17" y="102"/>
                  </a:lnTo>
                  <a:lnTo>
                    <a:pt x="15" y="98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10" y="86"/>
                  </a:lnTo>
                  <a:lnTo>
                    <a:pt x="8" y="82"/>
                  </a:lnTo>
                  <a:lnTo>
                    <a:pt x="6" y="78"/>
                  </a:lnTo>
                  <a:lnTo>
                    <a:pt x="4" y="73"/>
                  </a:lnTo>
                  <a:lnTo>
                    <a:pt x="4" y="69"/>
                  </a:lnTo>
                  <a:lnTo>
                    <a:pt x="2" y="65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2" y="53"/>
                  </a:lnTo>
                  <a:lnTo>
                    <a:pt x="4" y="49"/>
                  </a:lnTo>
                  <a:lnTo>
                    <a:pt x="6" y="45"/>
                  </a:lnTo>
                  <a:lnTo>
                    <a:pt x="10" y="41"/>
                  </a:lnTo>
                  <a:lnTo>
                    <a:pt x="12" y="36"/>
                  </a:lnTo>
                  <a:lnTo>
                    <a:pt x="17" y="32"/>
                  </a:lnTo>
                  <a:lnTo>
                    <a:pt x="17" y="29"/>
                  </a:lnTo>
                  <a:lnTo>
                    <a:pt x="17" y="24"/>
                  </a:lnTo>
                  <a:lnTo>
                    <a:pt x="17" y="20"/>
                  </a:lnTo>
                  <a:lnTo>
                    <a:pt x="17" y="16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2" y="4"/>
                  </a:lnTo>
                  <a:lnTo>
                    <a:pt x="8" y="2"/>
                  </a:lnTo>
                </a:path>
              </a:pathLst>
            </a:custGeom>
            <a:solidFill>
              <a:srgbClr val="8080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3006" name="Group 30"/>
            <p:cNvGrpSpPr>
              <a:grpSpLocks/>
            </p:cNvGrpSpPr>
            <p:nvPr/>
          </p:nvGrpSpPr>
          <p:grpSpPr bwMode="auto">
            <a:xfrm>
              <a:off x="3685" y="898"/>
              <a:ext cx="424" cy="517"/>
              <a:chOff x="4666" y="3482"/>
              <a:chExt cx="424" cy="517"/>
            </a:xfrm>
          </p:grpSpPr>
          <p:sp>
            <p:nvSpPr>
              <p:cNvPr id="1023007" name="Freeform 31"/>
              <p:cNvSpPr>
                <a:spLocks/>
              </p:cNvSpPr>
              <p:nvPr/>
            </p:nvSpPr>
            <p:spPr bwMode="auto">
              <a:xfrm>
                <a:off x="4666" y="3485"/>
                <a:ext cx="424" cy="514"/>
              </a:xfrm>
              <a:custGeom>
                <a:avLst/>
                <a:gdLst/>
                <a:ahLst/>
                <a:cxnLst>
                  <a:cxn ang="0">
                    <a:pos x="363" y="5"/>
                  </a:cxn>
                  <a:cxn ang="0">
                    <a:pos x="296" y="31"/>
                  </a:cxn>
                  <a:cxn ang="0">
                    <a:pos x="256" y="59"/>
                  </a:cxn>
                  <a:cxn ang="0">
                    <a:pos x="289" y="121"/>
                  </a:cxn>
                  <a:cxn ang="0">
                    <a:pos x="280" y="116"/>
                  </a:cxn>
                  <a:cxn ang="0">
                    <a:pos x="246" y="116"/>
                  </a:cxn>
                  <a:cxn ang="0">
                    <a:pos x="256" y="167"/>
                  </a:cxn>
                  <a:cxn ang="0">
                    <a:pos x="240" y="135"/>
                  </a:cxn>
                  <a:cxn ang="0">
                    <a:pos x="258" y="206"/>
                  </a:cxn>
                  <a:cxn ang="0">
                    <a:pos x="256" y="209"/>
                  </a:cxn>
                  <a:cxn ang="0">
                    <a:pos x="234" y="189"/>
                  </a:cxn>
                  <a:cxn ang="0">
                    <a:pos x="254" y="257"/>
                  </a:cxn>
                  <a:cxn ang="0">
                    <a:pos x="216" y="195"/>
                  </a:cxn>
                  <a:cxn ang="0">
                    <a:pos x="242" y="263"/>
                  </a:cxn>
                  <a:cxn ang="0">
                    <a:pos x="230" y="283"/>
                  </a:cxn>
                  <a:cxn ang="0">
                    <a:pos x="204" y="203"/>
                  </a:cxn>
                  <a:cxn ang="0">
                    <a:pos x="225" y="289"/>
                  </a:cxn>
                  <a:cxn ang="0">
                    <a:pos x="230" y="368"/>
                  </a:cxn>
                  <a:cxn ang="0">
                    <a:pos x="256" y="430"/>
                  </a:cxn>
                  <a:cxn ang="0">
                    <a:pos x="284" y="492"/>
                  </a:cxn>
                  <a:cxn ang="0">
                    <a:pos x="232" y="504"/>
                  </a:cxn>
                  <a:cxn ang="0">
                    <a:pos x="163" y="475"/>
                  </a:cxn>
                  <a:cxn ang="0">
                    <a:pos x="116" y="473"/>
                  </a:cxn>
                  <a:cxn ang="0">
                    <a:pos x="139" y="456"/>
                  </a:cxn>
                  <a:cxn ang="0">
                    <a:pos x="137" y="433"/>
                  </a:cxn>
                  <a:cxn ang="0">
                    <a:pos x="90" y="408"/>
                  </a:cxn>
                  <a:cxn ang="0">
                    <a:pos x="123" y="404"/>
                  </a:cxn>
                  <a:cxn ang="0">
                    <a:pos x="95" y="368"/>
                  </a:cxn>
                  <a:cxn ang="0">
                    <a:pos x="151" y="416"/>
                  </a:cxn>
                  <a:cxn ang="0">
                    <a:pos x="99" y="357"/>
                  </a:cxn>
                  <a:cxn ang="0">
                    <a:pos x="101" y="334"/>
                  </a:cxn>
                  <a:cxn ang="0">
                    <a:pos x="61" y="311"/>
                  </a:cxn>
                  <a:cxn ang="0">
                    <a:pos x="95" y="306"/>
                  </a:cxn>
                  <a:cxn ang="0">
                    <a:pos x="83" y="291"/>
                  </a:cxn>
                  <a:cxn ang="0">
                    <a:pos x="104" y="277"/>
                  </a:cxn>
                  <a:cxn ang="0">
                    <a:pos x="77" y="252"/>
                  </a:cxn>
                  <a:cxn ang="0">
                    <a:pos x="92" y="235"/>
                  </a:cxn>
                  <a:cxn ang="0">
                    <a:pos x="18" y="221"/>
                  </a:cxn>
                  <a:cxn ang="0">
                    <a:pos x="11" y="195"/>
                  </a:cxn>
                  <a:cxn ang="0">
                    <a:pos x="63" y="209"/>
                  </a:cxn>
                  <a:cxn ang="0">
                    <a:pos x="37" y="178"/>
                  </a:cxn>
                  <a:cxn ang="0">
                    <a:pos x="25" y="172"/>
                  </a:cxn>
                  <a:cxn ang="0">
                    <a:pos x="66" y="195"/>
                  </a:cxn>
                  <a:cxn ang="0">
                    <a:pos x="56" y="167"/>
                  </a:cxn>
                  <a:cxn ang="0">
                    <a:pos x="59" y="150"/>
                  </a:cxn>
                  <a:cxn ang="0">
                    <a:pos x="95" y="192"/>
                  </a:cxn>
                  <a:cxn ang="0">
                    <a:pos x="83" y="147"/>
                  </a:cxn>
                  <a:cxn ang="0">
                    <a:pos x="92" y="141"/>
                  </a:cxn>
                  <a:cxn ang="0">
                    <a:pos x="147" y="147"/>
                  </a:cxn>
                  <a:cxn ang="0">
                    <a:pos x="151" y="133"/>
                  </a:cxn>
                  <a:cxn ang="0">
                    <a:pos x="159" y="150"/>
                  </a:cxn>
                  <a:cxn ang="0">
                    <a:pos x="175" y="158"/>
                  </a:cxn>
                  <a:cxn ang="0">
                    <a:pos x="170" y="130"/>
                  </a:cxn>
                  <a:cxn ang="0">
                    <a:pos x="187" y="164"/>
                  </a:cxn>
                  <a:cxn ang="0">
                    <a:pos x="175" y="116"/>
                  </a:cxn>
                  <a:cxn ang="0">
                    <a:pos x="187" y="96"/>
                  </a:cxn>
                  <a:cxn ang="0">
                    <a:pos x="222" y="54"/>
                  </a:cxn>
                  <a:cxn ang="0">
                    <a:pos x="287" y="13"/>
                  </a:cxn>
                  <a:cxn ang="0">
                    <a:pos x="356" y="3"/>
                  </a:cxn>
                </a:cxnLst>
                <a:rect l="0" t="0" r="r" b="b"/>
                <a:pathLst>
                  <a:path w="424" h="514">
                    <a:moveTo>
                      <a:pt x="423" y="0"/>
                    </a:moveTo>
                    <a:lnTo>
                      <a:pt x="418" y="0"/>
                    </a:lnTo>
                    <a:lnTo>
                      <a:pt x="413" y="0"/>
                    </a:lnTo>
                    <a:lnTo>
                      <a:pt x="408" y="3"/>
                    </a:lnTo>
                    <a:lnTo>
                      <a:pt x="403" y="5"/>
                    </a:lnTo>
                    <a:lnTo>
                      <a:pt x="401" y="5"/>
                    </a:lnTo>
                    <a:lnTo>
                      <a:pt x="396" y="5"/>
                    </a:lnTo>
                    <a:lnTo>
                      <a:pt x="391" y="5"/>
                    </a:lnTo>
                    <a:lnTo>
                      <a:pt x="387" y="5"/>
                    </a:lnTo>
                    <a:lnTo>
                      <a:pt x="382" y="5"/>
                    </a:lnTo>
                    <a:lnTo>
                      <a:pt x="377" y="5"/>
                    </a:lnTo>
                    <a:lnTo>
                      <a:pt x="372" y="5"/>
                    </a:lnTo>
                    <a:lnTo>
                      <a:pt x="367" y="5"/>
                    </a:lnTo>
                    <a:lnTo>
                      <a:pt x="363" y="5"/>
                    </a:lnTo>
                    <a:lnTo>
                      <a:pt x="358" y="8"/>
                    </a:lnTo>
                    <a:lnTo>
                      <a:pt x="353" y="11"/>
                    </a:lnTo>
                    <a:lnTo>
                      <a:pt x="349" y="11"/>
                    </a:lnTo>
                    <a:lnTo>
                      <a:pt x="344" y="13"/>
                    </a:lnTo>
                    <a:lnTo>
                      <a:pt x="339" y="13"/>
                    </a:lnTo>
                    <a:lnTo>
                      <a:pt x="335" y="16"/>
                    </a:lnTo>
                    <a:lnTo>
                      <a:pt x="329" y="16"/>
                    </a:lnTo>
                    <a:lnTo>
                      <a:pt x="325" y="16"/>
                    </a:lnTo>
                    <a:lnTo>
                      <a:pt x="320" y="20"/>
                    </a:lnTo>
                    <a:lnTo>
                      <a:pt x="315" y="22"/>
                    </a:lnTo>
                    <a:lnTo>
                      <a:pt x="310" y="22"/>
                    </a:lnTo>
                    <a:lnTo>
                      <a:pt x="306" y="25"/>
                    </a:lnTo>
                    <a:lnTo>
                      <a:pt x="301" y="28"/>
                    </a:lnTo>
                    <a:lnTo>
                      <a:pt x="296" y="31"/>
                    </a:lnTo>
                    <a:lnTo>
                      <a:pt x="292" y="33"/>
                    </a:lnTo>
                    <a:lnTo>
                      <a:pt x="287" y="36"/>
                    </a:lnTo>
                    <a:lnTo>
                      <a:pt x="282" y="39"/>
                    </a:lnTo>
                    <a:lnTo>
                      <a:pt x="277" y="45"/>
                    </a:lnTo>
                    <a:lnTo>
                      <a:pt x="273" y="45"/>
                    </a:lnTo>
                    <a:lnTo>
                      <a:pt x="270" y="50"/>
                    </a:lnTo>
                    <a:lnTo>
                      <a:pt x="266" y="50"/>
                    </a:lnTo>
                    <a:lnTo>
                      <a:pt x="261" y="54"/>
                    </a:lnTo>
                    <a:lnTo>
                      <a:pt x="256" y="56"/>
                    </a:lnTo>
                    <a:lnTo>
                      <a:pt x="256" y="56"/>
                    </a:lnTo>
                    <a:lnTo>
                      <a:pt x="251" y="59"/>
                    </a:lnTo>
                    <a:lnTo>
                      <a:pt x="246" y="62"/>
                    </a:lnTo>
                    <a:lnTo>
                      <a:pt x="251" y="62"/>
                    </a:lnTo>
                    <a:lnTo>
                      <a:pt x="256" y="59"/>
                    </a:lnTo>
                    <a:lnTo>
                      <a:pt x="251" y="59"/>
                    </a:lnTo>
                    <a:lnTo>
                      <a:pt x="249" y="65"/>
                    </a:lnTo>
                    <a:lnTo>
                      <a:pt x="251" y="70"/>
                    </a:lnTo>
                    <a:lnTo>
                      <a:pt x="256" y="73"/>
                    </a:lnTo>
                    <a:lnTo>
                      <a:pt x="266" y="79"/>
                    </a:lnTo>
                    <a:lnTo>
                      <a:pt x="268" y="84"/>
                    </a:lnTo>
                    <a:lnTo>
                      <a:pt x="273" y="84"/>
                    </a:lnTo>
                    <a:lnTo>
                      <a:pt x="277" y="90"/>
                    </a:lnTo>
                    <a:lnTo>
                      <a:pt x="282" y="93"/>
                    </a:lnTo>
                    <a:lnTo>
                      <a:pt x="282" y="99"/>
                    </a:lnTo>
                    <a:lnTo>
                      <a:pt x="284" y="104"/>
                    </a:lnTo>
                    <a:lnTo>
                      <a:pt x="287" y="110"/>
                    </a:lnTo>
                    <a:lnTo>
                      <a:pt x="289" y="116"/>
                    </a:lnTo>
                    <a:lnTo>
                      <a:pt x="289" y="121"/>
                    </a:lnTo>
                    <a:lnTo>
                      <a:pt x="292" y="127"/>
                    </a:lnTo>
                    <a:lnTo>
                      <a:pt x="294" y="133"/>
                    </a:lnTo>
                    <a:lnTo>
                      <a:pt x="296" y="138"/>
                    </a:lnTo>
                    <a:lnTo>
                      <a:pt x="296" y="144"/>
                    </a:lnTo>
                    <a:lnTo>
                      <a:pt x="299" y="150"/>
                    </a:lnTo>
                    <a:lnTo>
                      <a:pt x="299" y="155"/>
                    </a:lnTo>
                    <a:lnTo>
                      <a:pt x="294" y="155"/>
                    </a:lnTo>
                    <a:lnTo>
                      <a:pt x="292" y="150"/>
                    </a:lnTo>
                    <a:lnTo>
                      <a:pt x="289" y="144"/>
                    </a:lnTo>
                    <a:lnTo>
                      <a:pt x="289" y="138"/>
                    </a:lnTo>
                    <a:lnTo>
                      <a:pt x="284" y="133"/>
                    </a:lnTo>
                    <a:lnTo>
                      <a:pt x="284" y="127"/>
                    </a:lnTo>
                    <a:lnTo>
                      <a:pt x="282" y="121"/>
                    </a:lnTo>
                    <a:lnTo>
                      <a:pt x="280" y="116"/>
                    </a:lnTo>
                    <a:lnTo>
                      <a:pt x="277" y="110"/>
                    </a:lnTo>
                    <a:lnTo>
                      <a:pt x="275" y="104"/>
                    </a:lnTo>
                    <a:lnTo>
                      <a:pt x="270" y="104"/>
                    </a:lnTo>
                    <a:lnTo>
                      <a:pt x="268" y="99"/>
                    </a:lnTo>
                    <a:lnTo>
                      <a:pt x="263" y="96"/>
                    </a:lnTo>
                    <a:lnTo>
                      <a:pt x="258" y="96"/>
                    </a:lnTo>
                    <a:lnTo>
                      <a:pt x="254" y="93"/>
                    </a:lnTo>
                    <a:lnTo>
                      <a:pt x="249" y="93"/>
                    </a:lnTo>
                    <a:lnTo>
                      <a:pt x="244" y="93"/>
                    </a:lnTo>
                    <a:lnTo>
                      <a:pt x="240" y="93"/>
                    </a:lnTo>
                    <a:lnTo>
                      <a:pt x="240" y="99"/>
                    </a:lnTo>
                    <a:lnTo>
                      <a:pt x="242" y="104"/>
                    </a:lnTo>
                    <a:lnTo>
                      <a:pt x="244" y="110"/>
                    </a:lnTo>
                    <a:lnTo>
                      <a:pt x="246" y="116"/>
                    </a:lnTo>
                    <a:lnTo>
                      <a:pt x="249" y="121"/>
                    </a:lnTo>
                    <a:lnTo>
                      <a:pt x="251" y="127"/>
                    </a:lnTo>
                    <a:lnTo>
                      <a:pt x="254" y="133"/>
                    </a:lnTo>
                    <a:lnTo>
                      <a:pt x="256" y="138"/>
                    </a:lnTo>
                    <a:lnTo>
                      <a:pt x="258" y="144"/>
                    </a:lnTo>
                    <a:lnTo>
                      <a:pt x="258" y="150"/>
                    </a:lnTo>
                    <a:lnTo>
                      <a:pt x="258" y="155"/>
                    </a:lnTo>
                    <a:lnTo>
                      <a:pt x="258" y="161"/>
                    </a:lnTo>
                    <a:lnTo>
                      <a:pt x="261" y="167"/>
                    </a:lnTo>
                    <a:lnTo>
                      <a:pt x="261" y="172"/>
                    </a:lnTo>
                    <a:lnTo>
                      <a:pt x="263" y="178"/>
                    </a:lnTo>
                    <a:lnTo>
                      <a:pt x="258" y="178"/>
                    </a:lnTo>
                    <a:lnTo>
                      <a:pt x="258" y="172"/>
                    </a:lnTo>
                    <a:lnTo>
                      <a:pt x="256" y="167"/>
                    </a:lnTo>
                    <a:lnTo>
                      <a:pt x="254" y="161"/>
                    </a:lnTo>
                    <a:lnTo>
                      <a:pt x="251" y="155"/>
                    </a:lnTo>
                    <a:lnTo>
                      <a:pt x="249" y="150"/>
                    </a:lnTo>
                    <a:lnTo>
                      <a:pt x="249" y="144"/>
                    </a:lnTo>
                    <a:lnTo>
                      <a:pt x="246" y="138"/>
                    </a:lnTo>
                    <a:lnTo>
                      <a:pt x="242" y="133"/>
                    </a:lnTo>
                    <a:lnTo>
                      <a:pt x="240" y="127"/>
                    </a:lnTo>
                    <a:lnTo>
                      <a:pt x="237" y="121"/>
                    </a:lnTo>
                    <a:lnTo>
                      <a:pt x="232" y="118"/>
                    </a:lnTo>
                    <a:lnTo>
                      <a:pt x="230" y="113"/>
                    </a:lnTo>
                    <a:lnTo>
                      <a:pt x="230" y="118"/>
                    </a:lnTo>
                    <a:lnTo>
                      <a:pt x="232" y="124"/>
                    </a:lnTo>
                    <a:lnTo>
                      <a:pt x="234" y="130"/>
                    </a:lnTo>
                    <a:lnTo>
                      <a:pt x="240" y="135"/>
                    </a:lnTo>
                    <a:lnTo>
                      <a:pt x="242" y="141"/>
                    </a:lnTo>
                    <a:lnTo>
                      <a:pt x="244" y="147"/>
                    </a:lnTo>
                    <a:lnTo>
                      <a:pt x="249" y="155"/>
                    </a:lnTo>
                    <a:lnTo>
                      <a:pt x="249" y="161"/>
                    </a:lnTo>
                    <a:lnTo>
                      <a:pt x="251" y="167"/>
                    </a:lnTo>
                    <a:lnTo>
                      <a:pt x="251" y="172"/>
                    </a:lnTo>
                    <a:lnTo>
                      <a:pt x="254" y="178"/>
                    </a:lnTo>
                    <a:lnTo>
                      <a:pt x="256" y="184"/>
                    </a:lnTo>
                    <a:lnTo>
                      <a:pt x="256" y="189"/>
                    </a:lnTo>
                    <a:lnTo>
                      <a:pt x="256" y="195"/>
                    </a:lnTo>
                    <a:lnTo>
                      <a:pt x="258" y="201"/>
                    </a:lnTo>
                    <a:lnTo>
                      <a:pt x="258" y="206"/>
                    </a:lnTo>
                    <a:lnTo>
                      <a:pt x="258" y="212"/>
                    </a:lnTo>
                    <a:lnTo>
                      <a:pt x="258" y="206"/>
                    </a:lnTo>
                    <a:lnTo>
                      <a:pt x="254" y="203"/>
                    </a:lnTo>
                    <a:lnTo>
                      <a:pt x="251" y="198"/>
                    </a:lnTo>
                    <a:lnTo>
                      <a:pt x="249" y="192"/>
                    </a:lnTo>
                    <a:lnTo>
                      <a:pt x="246" y="187"/>
                    </a:lnTo>
                    <a:lnTo>
                      <a:pt x="242" y="184"/>
                    </a:lnTo>
                    <a:lnTo>
                      <a:pt x="240" y="178"/>
                    </a:lnTo>
                    <a:lnTo>
                      <a:pt x="237" y="172"/>
                    </a:lnTo>
                    <a:lnTo>
                      <a:pt x="237" y="178"/>
                    </a:lnTo>
                    <a:lnTo>
                      <a:pt x="240" y="184"/>
                    </a:lnTo>
                    <a:lnTo>
                      <a:pt x="244" y="189"/>
                    </a:lnTo>
                    <a:lnTo>
                      <a:pt x="246" y="195"/>
                    </a:lnTo>
                    <a:lnTo>
                      <a:pt x="249" y="201"/>
                    </a:lnTo>
                    <a:lnTo>
                      <a:pt x="254" y="203"/>
                    </a:lnTo>
                    <a:lnTo>
                      <a:pt x="256" y="209"/>
                    </a:lnTo>
                    <a:lnTo>
                      <a:pt x="258" y="215"/>
                    </a:lnTo>
                    <a:lnTo>
                      <a:pt x="261" y="221"/>
                    </a:lnTo>
                    <a:lnTo>
                      <a:pt x="261" y="226"/>
                    </a:lnTo>
                    <a:lnTo>
                      <a:pt x="261" y="232"/>
                    </a:lnTo>
                    <a:lnTo>
                      <a:pt x="261" y="237"/>
                    </a:lnTo>
                    <a:lnTo>
                      <a:pt x="258" y="232"/>
                    </a:lnTo>
                    <a:lnTo>
                      <a:pt x="256" y="226"/>
                    </a:lnTo>
                    <a:lnTo>
                      <a:pt x="254" y="221"/>
                    </a:lnTo>
                    <a:lnTo>
                      <a:pt x="251" y="215"/>
                    </a:lnTo>
                    <a:lnTo>
                      <a:pt x="249" y="209"/>
                    </a:lnTo>
                    <a:lnTo>
                      <a:pt x="246" y="203"/>
                    </a:lnTo>
                    <a:lnTo>
                      <a:pt x="242" y="201"/>
                    </a:lnTo>
                    <a:lnTo>
                      <a:pt x="240" y="195"/>
                    </a:lnTo>
                    <a:lnTo>
                      <a:pt x="234" y="189"/>
                    </a:lnTo>
                    <a:lnTo>
                      <a:pt x="230" y="184"/>
                    </a:lnTo>
                    <a:lnTo>
                      <a:pt x="230" y="189"/>
                    </a:lnTo>
                    <a:lnTo>
                      <a:pt x="230" y="195"/>
                    </a:lnTo>
                    <a:lnTo>
                      <a:pt x="232" y="201"/>
                    </a:lnTo>
                    <a:lnTo>
                      <a:pt x="234" y="206"/>
                    </a:lnTo>
                    <a:lnTo>
                      <a:pt x="237" y="212"/>
                    </a:lnTo>
                    <a:lnTo>
                      <a:pt x="240" y="218"/>
                    </a:lnTo>
                    <a:lnTo>
                      <a:pt x="242" y="223"/>
                    </a:lnTo>
                    <a:lnTo>
                      <a:pt x="244" y="229"/>
                    </a:lnTo>
                    <a:lnTo>
                      <a:pt x="246" y="235"/>
                    </a:lnTo>
                    <a:lnTo>
                      <a:pt x="249" y="240"/>
                    </a:lnTo>
                    <a:lnTo>
                      <a:pt x="251" y="246"/>
                    </a:lnTo>
                    <a:lnTo>
                      <a:pt x="251" y="252"/>
                    </a:lnTo>
                    <a:lnTo>
                      <a:pt x="254" y="257"/>
                    </a:lnTo>
                    <a:lnTo>
                      <a:pt x="254" y="263"/>
                    </a:lnTo>
                    <a:lnTo>
                      <a:pt x="249" y="266"/>
                    </a:lnTo>
                    <a:lnTo>
                      <a:pt x="246" y="260"/>
                    </a:lnTo>
                    <a:lnTo>
                      <a:pt x="244" y="255"/>
                    </a:lnTo>
                    <a:lnTo>
                      <a:pt x="242" y="249"/>
                    </a:lnTo>
                    <a:lnTo>
                      <a:pt x="240" y="243"/>
                    </a:lnTo>
                    <a:lnTo>
                      <a:pt x="237" y="237"/>
                    </a:lnTo>
                    <a:lnTo>
                      <a:pt x="237" y="232"/>
                    </a:lnTo>
                    <a:lnTo>
                      <a:pt x="234" y="226"/>
                    </a:lnTo>
                    <a:lnTo>
                      <a:pt x="230" y="221"/>
                    </a:lnTo>
                    <a:lnTo>
                      <a:pt x="228" y="212"/>
                    </a:lnTo>
                    <a:lnTo>
                      <a:pt x="222" y="206"/>
                    </a:lnTo>
                    <a:lnTo>
                      <a:pt x="218" y="201"/>
                    </a:lnTo>
                    <a:lnTo>
                      <a:pt x="216" y="195"/>
                    </a:lnTo>
                    <a:lnTo>
                      <a:pt x="213" y="189"/>
                    </a:lnTo>
                    <a:lnTo>
                      <a:pt x="216" y="195"/>
                    </a:lnTo>
                    <a:lnTo>
                      <a:pt x="220" y="201"/>
                    </a:lnTo>
                    <a:lnTo>
                      <a:pt x="225" y="206"/>
                    </a:lnTo>
                    <a:lnTo>
                      <a:pt x="228" y="212"/>
                    </a:lnTo>
                    <a:lnTo>
                      <a:pt x="230" y="218"/>
                    </a:lnTo>
                    <a:lnTo>
                      <a:pt x="230" y="223"/>
                    </a:lnTo>
                    <a:lnTo>
                      <a:pt x="232" y="229"/>
                    </a:lnTo>
                    <a:lnTo>
                      <a:pt x="234" y="235"/>
                    </a:lnTo>
                    <a:lnTo>
                      <a:pt x="237" y="240"/>
                    </a:lnTo>
                    <a:lnTo>
                      <a:pt x="240" y="246"/>
                    </a:lnTo>
                    <a:lnTo>
                      <a:pt x="240" y="252"/>
                    </a:lnTo>
                    <a:lnTo>
                      <a:pt x="240" y="257"/>
                    </a:lnTo>
                    <a:lnTo>
                      <a:pt x="242" y="263"/>
                    </a:lnTo>
                    <a:lnTo>
                      <a:pt x="244" y="269"/>
                    </a:lnTo>
                    <a:lnTo>
                      <a:pt x="244" y="274"/>
                    </a:lnTo>
                    <a:lnTo>
                      <a:pt x="246" y="280"/>
                    </a:lnTo>
                    <a:lnTo>
                      <a:pt x="246" y="286"/>
                    </a:lnTo>
                    <a:lnTo>
                      <a:pt x="242" y="286"/>
                    </a:lnTo>
                    <a:lnTo>
                      <a:pt x="237" y="289"/>
                    </a:lnTo>
                    <a:lnTo>
                      <a:pt x="237" y="294"/>
                    </a:lnTo>
                    <a:lnTo>
                      <a:pt x="237" y="300"/>
                    </a:lnTo>
                    <a:lnTo>
                      <a:pt x="237" y="306"/>
                    </a:lnTo>
                    <a:lnTo>
                      <a:pt x="237" y="311"/>
                    </a:lnTo>
                    <a:lnTo>
                      <a:pt x="232" y="303"/>
                    </a:lnTo>
                    <a:lnTo>
                      <a:pt x="232" y="297"/>
                    </a:lnTo>
                    <a:lnTo>
                      <a:pt x="232" y="291"/>
                    </a:lnTo>
                    <a:lnTo>
                      <a:pt x="230" y="283"/>
                    </a:lnTo>
                    <a:lnTo>
                      <a:pt x="230" y="277"/>
                    </a:lnTo>
                    <a:lnTo>
                      <a:pt x="228" y="272"/>
                    </a:lnTo>
                    <a:lnTo>
                      <a:pt x="225" y="266"/>
                    </a:lnTo>
                    <a:lnTo>
                      <a:pt x="222" y="260"/>
                    </a:lnTo>
                    <a:lnTo>
                      <a:pt x="220" y="255"/>
                    </a:lnTo>
                    <a:lnTo>
                      <a:pt x="218" y="249"/>
                    </a:lnTo>
                    <a:lnTo>
                      <a:pt x="216" y="243"/>
                    </a:lnTo>
                    <a:lnTo>
                      <a:pt x="213" y="237"/>
                    </a:lnTo>
                    <a:lnTo>
                      <a:pt x="211" y="232"/>
                    </a:lnTo>
                    <a:lnTo>
                      <a:pt x="211" y="226"/>
                    </a:lnTo>
                    <a:lnTo>
                      <a:pt x="208" y="221"/>
                    </a:lnTo>
                    <a:lnTo>
                      <a:pt x="206" y="215"/>
                    </a:lnTo>
                    <a:lnTo>
                      <a:pt x="204" y="209"/>
                    </a:lnTo>
                    <a:lnTo>
                      <a:pt x="204" y="203"/>
                    </a:lnTo>
                    <a:lnTo>
                      <a:pt x="201" y="212"/>
                    </a:lnTo>
                    <a:lnTo>
                      <a:pt x="204" y="218"/>
                    </a:lnTo>
                    <a:lnTo>
                      <a:pt x="206" y="226"/>
                    </a:lnTo>
                    <a:lnTo>
                      <a:pt x="208" y="232"/>
                    </a:lnTo>
                    <a:lnTo>
                      <a:pt x="211" y="237"/>
                    </a:lnTo>
                    <a:lnTo>
                      <a:pt x="213" y="243"/>
                    </a:lnTo>
                    <a:lnTo>
                      <a:pt x="216" y="249"/>
                    </a:lnTo>
                    <a:lnTo>
                      <a:pt x="216" y="255"/>
                    </a:lnTo>
                    <a:lnTo>
                      <a:pt x="218" y="260"/>
                    </a:lnTo>
                    <a:lnTo>
                      <a:pt x="220" y="266"/>
                    </a:lnTo>
                    <a:lnTo>
                      <a:pt x="220" y="272"/>
                    </a:lnTo>
                    <a:lnTo>
                      <a:pt x="222" y="277"/>
                    </a:lnTo>
                    <a:lnTo>
                      <a:pt x="225" y="283"/>
                    </a:lnTo>
                    <a:lnTo>
                      <a:pt x="225" y="289"/>
                    </a:lnTo>
                    <a:lnTo>
                      <a:pt x="228" y="294"/>
                    </a:lnTo>
                    <a:lnTo>
                      <a:pt x="228" y="300"/>
                    </a:lnTo>
                    <a:lnTo>
                      <a:pt x="228" y="306"/>
                    </a:lnTo>
                    <a:lnTo>
                      <a:pt x="230" y="311"/>
                    </a:lnTo>
                    <a:lnTo>
                      <a:pt x="232" y="317"/>
                    </a:lnTo>
                    <a:lnTo>
                      <a:pt x="232" y="323"/>
                    </a:lnTo>
                    <a:lnTo>
                      <a:pt x="232" y="328"/>
                    </a:lnTo>
                    <a:lnTo>
                      <a:pt x="234" y="334"/>
                    </a:lnTo>
                    <a:lnTo>
                      <a:pt x="234" y="340"/>
                    </a:lnTo>
                    <a:lnTo>
                      <a:pt x="232" y="345"/>
                    </a:lnTo>
                    <a:lnTo>
                      <a:pt x="230" y="351"/>
                    </a:lnTo>
                    <a:lnTo>
                      <a:pt x="230" y="357"/>
                    </a:lnTo>
                    <a:lnTo>
                      <a:pt x="230" y="362"/>
                    </a:lnTo>
                    <a:lnTo>
                      <a:pt x="230" y="368"/>
                    </a:lnTo>
                    <a:lnTo>
                      <a:pt x="230" y="376"/>
                    </a:lnTo>
                    <a:lnTo>
                      <a:pt x="230" y="382"/>
                    </a:lnTo>
                    <a:lnTo>
                      <a:pt x="225" y="385"/>
                    </a:lnTo>
                    <a:lnTo>
                      <a:pt x="225" y="391"/>
                    </a:lnTo>
                    <a:lnTo>
                      <a:pt x="225" y="396"/>
                    </a:lnTo>
                    <a:lnTo>
                      <a:pt x="228" y="402"/>
                    </a:lnTo>
                    <a:lnTo>
                      <a:pt x="232" y="402"/>
                    </a:lnTo>
                    <a:lnTo>
                      <a:pt x="237" y="404"/>
                    </a:lnTo>
                    <a:lnTo>
                      <a:pt x="242" y="408"/>
                    </a:lnTo>
                    <a:lnTo>
                      <a:pt x="246" y="410"/>
                    </a:lnTo>
                    <a:lnTo>
                      <a:pt x="246" y="416"/>
                    </a:lnTo>
                    <a:lnTo>
                      <a:pt x="251" y="419"/>
                    </a:lnTo>
                    <a:lnTo>
                      <a:pt x="254" y="425"/>
                    </a:lnTo>
                    <a:lnTo>
                      <a:pt x="256" y="430"/>
                    </a:lnTo>
                    <a:lnTo>
                      <a:pt x="258" y="436"/>
                    </a:lnTo>
                    <a:lnTo>
                      <a:pt x="261" y="441"/>
                    </a:lnTo>
                    <a:lnTo>
                      <a:pt x="263" y="447"/>
                    </a:lnTo>
                    <a:lnTo>
                      <a:pt x="266" y="453"/>
                    </a:lnTo>
                    <a:lnTo>
                      <a:pt x="266" y="458"/>
                    </a:lnTo>
                    <a:lnTo>
                      <a:pt x="268" y="464"/>
                    </a:lnTo>
                    <a:lnTo>
                      <a:pt x="270" y="470"/>
                    </a:lnTo>
                    <a:lnTo>
                      <a:pt x="273" y="473"/>
                    </a:lnTo>
                    <a:lnTo>
                      <a:pt x="275" y="467"/>
                    </a:lnTo>
                    <a:lnTo>
                      <a:pt x="273" y="473"/>
                    </a:lnTo>
                    <a:lnTo>
                      <a:pt x="275" y="479"/>
                    </a:lnTo>
                    <a:lnTo>
                      <a:pt x="280" y="481"/>
                    </a:lnTo>
                    <a:lnTo>
                      <a:pt x="282" y="487"/>
                    </a:lnTo>
                    <a:lnTo>
                      <a:pt x="284" y="492"/>
                    </a:lnTo>
                    <a:lnTo>
                      <a:pt x="284" y="498"/>
                    </a:lnTo>
                    <a:lnTo>
                      <a:pt x="284" y="504"/>
                    </a:lnTo>
                    <a:lnTo>
                      <a:pt x="284" y="509"/>
                    </a:lnTo>
                    <a:lnTo>
                      <a:pt x="280" y="513"/>
                    </a:lnTo>
                    <a:lnTo>
                      <a:pt x="275" y="513"/>
                    </a:lnTo>
                    <a:lnTo>
                      <a:pt x="270" y="513"/>
                    </a:lnTo>
                    <a:lnTo>
                      <a:pt x="266" y="513"/>
                    </a:lnTo>
                    <a:lnTo>
                      <a:pt x="261" y="509"/>
                    </a:lnTo>
                    <a:lnTo>
                      <a:pt x="256" y="509"/>
                    </a:lnTo>
                    <a:lnTo>
                      <a:pt x="251" y="509"/>
                    </a:lnTo>
                    <a:lnTo>
                      <a:pt x="246" y="507"/>
                    </a:lnTo>
                    <a:lnTo>
                      <a:pt x="242" y="507"/>
                    </a:lnTo>
                    <a:lnTo>
                      <a:pt x="237" y="507"/>
                    </a:lnTo>
                    <a:lnTo>
                      <a:pt x="232" y="504"/>
                    </a:lnTo>
                    <a:lnTo>
                      <a:pt x="228" y="504"/>
                    </a:lnTo>
                    <a:lnTo>
                      <a:pt x="222" y="501"/>
                    </a:lnTo>
                    <a:lnTo>
                      <a:pt x="218" y="498"/>
                    </a:lnTo>
                    <a:lnTo>
                      <a:pt x="213" y="498"/>
                    </a:lnTo>
                    <a:lnTo>
                      <a:pt x="208" y="496"/>
                    </a:lnTo>
                    <a:lnTo>
                      <a:pt x="204" y="492"/>
                    </a:lnTo>
                    <a:lnTo>
                      <a:pt x="199" y="490"/>
                    </a:lnTo>
                    <a:lnTo>
                      <a:pt x="194" y="487"/>
                    </a:lnTo>
                    <a:lnTo>
                      <a:pt x="189" y="481"/>
                    </a:lnTo>
                    <a:lnTo>
                      <a:pt x="182" y="479"/>
                    </a:lnTo>
                    <a:lnTo>
                      <a:pt x="178" y="479"/>
                    </a:lnTo>
                    <a:lnTo>
                      <a:pt x="173" y="475"/>
                    </a:lnTo>
                    <a:lnTo>
                      <a:pt x="168" y="475"/>
                    </a:lnTo>
                    <a:lnTo>
                      <a:pt x="163" y="475"/>
                    </a:lnTo>
                    <a:lnTo>
                      <a:pt x="159" y="475"/>
                    </a:lnTo>
                    <a:lnTo>
                      <a:pt x="154" y="475"/>
                    </a:lnTo>
                    <a:lnTo>
                      <a:pt x="149" y="475"/>
                    </a:lnTo>
                    <a:lnTo>
                      <a:pt x="144" y="479"/>
                    </a:lnTo>
                    <a:lnTo>
                      <a:pt x="139" y="479"/>
                    </a:lnTo>
                    <a:lnTo>
                      <a:pt x="135" y="479"/>
                    </a:lnTo>
                    <a:lnTo>
                      <a:pt x="130" y="479"/>
                    </a:lnTo>
                    <a:lnTo>
                      <a:pt x="125" y="479"/>
                    </a:lnTo>
                    <a:lnTo>
                      <a:pt x="121" y="479"/>
                    </a:lnTo>
                    <a:lnTo>
                      <a:pt x="116" y="479"/>
                    </a:lnTo>
                    <a:lnTo>
                      <a:pt x="111" y="479"/>
                    </a:lnTo>
                    <a:lnTo>
                      <a:pt x="106" y="479"/>
                    </a:lnTo>
                    <a:lnTo>
                      <a:pt x="111" y="475"/>
                    </a:lnTo>
                    <a:lnTo>
                      <a:pt x="116" y="473"/>
                    </a:lnTo>
                    <a:lnTo>
                      <a:pt x="121" y="473"/>
                    </a:lnTo>
                    <a:lnTo>
                      <a:pt x="125" y="470"/>
                    </a:lnTo>
                    <a:lnTo>
                      <a:pt x="130" y="470"/>
                    </a:lnTo>
                    <a:lnTo>
                      <a:pt x="135" y="470"/>
                    </a:lnTo>
                    <a:lnTo>
                      <a:pt x="139" y="470"/>
                    </a:lnTo>
                    <a:lnTo>
                      <a:pt x="144" y="470"/>
                    </a:lnTo>
                    <a:lnTo>
                      <a:pt x="149" y="470"/>
                    </a:lnTo>
                    <a:lnTo>
                      <a:pt x="154" y="470"/>
                    </a:lnTo>
                    <a:lnTo>
                      <a:pt x="159" y="470"/>
                    </a:lnTo>
                    <a:lnTo>
                      <a:pt x="159" y="464"/>
                    </a:lnTo>
                    <a:lnTo>
                      <a:pt x="154" y="462"/>
                    </a:lnTo>
                    <a:lnTo>
                      <a:pt x="149" y="458"/>
                    </a:lnTo>
                    <a:lnTo>
                      <a:pt x="144" y="456"/>
                    </a:lnTo>
                    <a:lnTo>
                      <a:pt x="139" y="456"/>
                    </a:lnTo>
                    <a:lnTo>
                      <a:pt x="135" y="453"/>
                    </a:lnTo>
                    <a:lnTo>
                      <a:pt x="130" y="453"/>
                    </a:lnTo>
                    <a:lnTo>
                      <a:pt x="125" y="450"/>
                    </a:lnTo>
                    <a:lnTo>
                      <a:pt x="121" y="450"/>
                    </a:lnTo>
                    <a:lnTo>
                      <a:pt x="116" y="447"/>
                    </a:lnTo>
                    <a:lnTo>
                      <a:pt x="113" y="441"/>
                    </a:lnTo>
                    <a:lnTo>
                      <a:pt x="109" y="438"/>
                    </a:lnTo>
                    <a:lnTo>
                      <a:pt x="109" y="433"/>
                    </a:lnTo>
                    <a:lnTo>
                      <a:pt x="113" y="430"/>
                    </a:lnTo>
                    <a:lnTo>
                      <a:pt x="118" y="430"/>
                    </a:lnTo>
                    <a:lnTo>
                      <a:pt x="123" y="430"/>
                    </a:lnTo>
                    <a:lnTo>
                      <a:pt x="128" y="430"/>
                    </a:lnTo>
                    <a:lnTo>
                      <a:pt x="133" y="430"/>
                    </a:lnTo>
                    <a:lnTo>
                      <a:pt x="137" y="433"/>
                    </a:lnTo>
                    <a:lnTo>
                      <a:pt x="142" y="436"/>
                    </a:lnTo>
                    <a:lnTo>
                      <a:pt x="147" y="441"/>
                    </a:lnTo>
                    <a:lnTo>
                      <a:pt x="144" y="436"/>
                    </a:lnTo>
                    <a:lnTo>
                      <a:pt x="139" y="433"/>
                    </a:lnTo>
                    <a:lnTo>
                      <a:pt x="135" y="430"/>
                    </a:lnTo>
                    <a:lnTo>
                      <a:pt x="133" y="425"/>
                    </a:lnTo>
                    <a:lnTo>
                      <a:pt x="128" y="422"/>
                    </a:lnTo>
                    <a:lnTo>
                      <a:pt x="123" y="419"/>
                    </a:lnTo>
                    <a:lnTo>
                      <a:pt x="118" y="419"/>
                    </a:lnTo>
                    <a:lnTo>
                      <a:pt x="113" y="416"/>
                    </a:lnTo>
                    <a:lnTo>
                      <a:pt x="109" y="413"/>
                    </a:lnTo>
                    <a:lnTo>
                      <a:pt x="99" y="410"/>
                    </a:lnTo>
                    <a:lnTo>
                      <a:pt x="95" y="410"/>
                    </a:lnTo>
                    <a:lnTo>
                      <a:pt x="90" y="408"/>
                    </a:lnTo>
                    <a:lnTo>
                      <a:pt x="85" y="408"/>
                    </a:lnTo>
                    <a:lnTo>
                      <a:pt x="80" y="408"/>
                    </a:lnTo>
                    <a:lnTo>
                      <a:pt x="75" y="408"/>
                    </a:lnTo>
                    <a:lnTo>
                      <a:pt x="75" y="402"/>
                    </a:lnTo>
                    <a:lnTo>
                      <a:pt x="75" y="396"/>
                    </a:lnTo>
                    <a:lnTo>
                      <a:pt x="77" y="391"/>
                    </a:lnTo>
                    <a:lnTo>
                      <a:pt x="87" y="391"/>
                    </a:lnTo>
                    <a:lnTo>
                      <a:pt x="92" y="391"/>
                    </a:lnTo>
                    <a:lnTo>
                      <a:pt x="99" y="391"/>
                    </a:lnTo>
                    <a:lnTo>
                      <a:pt x="104" y="391"/>
                    </a:lnTo>
                    <a:lnTo>
                      <a:pt x="111" y="396"/>
                    </a:lnTo>
                    <a:lnTo>
                      <a:pt x="116" y="396"/>
                    </a:lnTo>
                    <a:lnTo>
                      <a:pt x="121" y="399"/>
                    </a:lnTo>
                    <a:lnTo>
                      <a:pt x="123" y="404"/>
                    </a:lnTo>
                    <a:lnTo>
                      <a:pt x="121" y="399"/>
                    </a:lnTo>
                    <a:lnTo>
                      <a:pt x="116" y="399"/>
                    </a:lnTo>
                    <a:lnTo>
                      <a:pt x="111" y="394"/>
                    </a:lnTo>
                    <a:lnTo>
                      <a:pt x="106" y="394"/>
                    </a:lnTo>
                    <a:lnTo>
                      <a:pt x="101" y="391"/>
                    </a:lnTo>
                    <a:lnTo>
                      <a:pt x="97" y="391"/>
                    </a:lnTo>
                    <a:lnTo>
                      <a:pt x="92" y="388"/>
                    </a:lnTo>
                    <a:lnTo>
                      <a:pt x="87" y="385"/>
                    </a:lnTo>
                    <a:lnTo>
                      <a:pt x="83" y="382"/>
                    </a:lnTo>
                    <a:lnTo>
                      <a:pt x="80" y="376"/>
                    </a:lnTo>
                    <a:lnTo>
                      <a:pt x="80" y="370"/>
                    </a:lnTo>
                    <a:lnTo>
                      <a:pt x="85" y="368"/>
                    </a:lnTo>
                    <a:lnTo>
                      <a:pt x="90" y="368"/>
                    </a:lnTo>
                    <a:lnTo>
                      <a:pt x="95" y="368"/>
                    </a:lnTo>
                    <a:lnTo>
                      <a:pt x="99" y="368"/>
                    </a:lnTo>
                    <a:lnTo>
                      <a:pt x="104" y="370"/>
                    </a:lnTo>
                    <a:lnTo>
                      <a:pt x="109" y="374"/>
                    </a:lnTo>
                    <a:lnTo>
                      <a:pt x="113" y="376"/>
                    </a:lnTo>
                    <a:lnTo>
                      <a:pt x="118" y="379"/>
                    </a:lnTo>
                    <a:lnTo>
                      <a:pt x="121" y="385"/>
                    </a:lnTo>
                    <a:lnTo>
                      <a:pt x="125" y="385"/>
                    </a:lnTo>
                    <a:lnTo>
                      <a:pt x="130" y="391"/>
                    </a:lnTo>
                    <a:lnTo>
                      <a:pt x="133" y="396"/>
                    </a:lnTo>
                    <a:lnTo>
                      <a:pt x="137" y="399"/>
                    </a:lnTo>
                    <a:lnTo>
                      <a:pt x="139" y="404"/>
                    </a:lnTo>
                    <a:lnTo>
                      <a:pt x="144" y="408"/>
                    </a:lnTo>
                    <a:lnTo>
                      <a:pt x="147" y="413"/>
                    </a:lnTo>
                    <a:lnTo>
                      <a:pt x="151" y="416"/>
                    </a:lnTo>
                    <a:lnTo>
                      <a:pt x="151" y="410"/>
                    </a:lnTo>
                    <a:lnTo>
                      <a:pt x="147" y="404"/>
                    </a:lnTo>
                    <a:lnTo>
                      <a:pt x="142" y="399"/>
                    </a:lnTo>
                    <a:lnTo>
                      <a:pt x="137" y="396"/>
                    </a:lnTo>
                    <a:lnTo>
                      <a:pt x="135" y="391"/>
                    </a:lnTo>
                    <a:lnTo>
                      <a:pt x="130" y="385"/>
                    </a:lnTo>
                    <a:lnTo>
                      <a:pt x="125" y="382"/>
                    </a:lnTo>
                    <a:lnTo>
                      <a:pt x="123" y="376"/>
                    </a:lnTo>
                    <a:lnTo>
                      <a:pt x="118" y="374"/>
                    </a:lnTo>
                    <a:lnTo>
                      <a:pt x="113" y="370"/>
                    </a:lnTo>
                    <a:lnTo>
                      <a:pt x="109" y="368"/>
                    </a:lnTo>
                    <a:lnTo>
                      <a:pt x="104" y="365"/>
                    </a:lnTo>
                    <a:lnTo>
                      <a:pt x="99" y="362"/>
                    </a:lnTo>
                    <a:lnTo>
                      <a:pt x="99" y="357"/>
                    </a:lnTo>
                    <a:lnTo>
                      <a:pt x="104" y="354"/>
                    </a:lnTo>
                    <a:lnTo>
                      <a:pt x="109" y="357"/>
                    </a:lnTo>
                    <a:lnTo>
                      <a:pt x="113" y="360"/>
                    </a:lnTo>
                    <a:lnTo>
                      <a:pt x="118" y="360"/>
                    </a:lnTo>
                    <a:lnTo>
                      <a:pt x="113" y="360"/>
                    </a:lnTo>
                    <a:lnTo>
                      <a:pt x="109" y="360"/>
                    </a:lnTo>
                    <a:lnTo>
                      <a:pt x="104" y="357"/>
                    </a:lnTo>
                    <a:lnTo>
                      <a:pt x="99" y="351"/>
                    </a:lnTo>
                    <a:lnTo>
                      <a:pt x="97" y="345"/>
                    </a:lnTo>
                    <a:lnTo>
                      <a:pt x="97" y="340"/>
                    </a:lnTo>
                    <a:lnTo>
                      <a:pt x="97" y="334"/>
                    </a:lnTo>
                    <a:lnTo>
                      <a:pt x="101" y="337"/>
                    </a:lnTo>
                    <a:lnTo>
                      <a:pt x="106" y="337"/>
                    </a:lnTo>
                    <a:lnTo>
                      <a:pt x="101" y="334"/>
                    </a:lnTo>
                    <a:lnTo>
                      <a:pt x="97" y="334"/>
                    </a:lnTo>
                    <a:lnTo>
                      <a:pt x="92" y="331"/>
                    </a:lnTo>
                    <a:lnTo>
                      <a:pt x="87" y="331"/>
                    </a:lnTo>
                    <a:lnTo>
                      <a:pt x="83" y="331"/>
                    </a:lnTo>
                    <a:lnTo>
                      <a:pt x="77" y="331"/>
                    </a:lnTo>
                    <a:lnTo>
                      <a:pt x="73" y="331"/>
                    </a:lnTo>
                    <a:lnTo>
                      <a:pt x="69" y="334"/>
                    </a:lnTo>
                    <a:lnTo>
                      <a:pt x="63" y="334"/>
                    </a:lnTo>
                    <a:lnTo>
                      <a:pt x="59" y="331"/>
                    </a:lnTo>
                    <a:lnTo>
                      <a:pt x="56" y="325"/>
                    </a:lnTo>
                    <a:lnTo>
                      <a:pt x="54" y="320"/>
                    </a:lnTo>
                    <a:lnTo>
                      <a:pt x="51" y="314"/>
                    </a:lnTo>
                    <a:lnTo>
                      <a:pt x="56" y="311"/>
                    </a:lnTo>
                    <a:lnTo>
                      <a:pt x="61" y="311"/>
                    </a:lnTo>
                    <a:lnTo>
                      <a:pt x="66" y="311"/>
                    </a:lnTo>
                    <a:lnTo>
                      <a:pt x="71" y="311"/>
                    </a:lnTo>
                    <a:lnTo>
                      <a:pt x="75" y="311"/>
                    </a:lnTo>
                    <a:lnTo>
                      <a:pt x="80" y="311"/>
                    </a:lnTo>
                    <a:lnTo>
                      <a:pt x="85" y="314"/>
                    </a:lnTo>
                    <a:lnTo>
                      <a:pt x="90" y="314"/>
                    </a:lnTo>
                    <a:lnTo>
                      <a:pt x="95" y="314"/>
                    </a:lnTo>
                    <a:lnTo>
                      <a:pt x="99" y="317"/>
                    </a:lnTo>
                    <a:lnTo>
                      <a:pt x="104" y="320"/>
                    </a:lnTo>
                    <a:lnTo>
                      <a:pt x="99" y="320"/>
                    </a:lnTo>
                    <a:lnTo>
                      <a:pt x="95" y="317"/>
                    </a:lnTo>
                    <a:lnTo>
                      <a:pt x="95" y="311"/>
                    </a:lnTo>
                    <a:lnTo>
                      <a:pt x="99" y="308"/>
                    </a:lnTo>
                    <a:lnTo>
                      <a:pt x="95" y="306"/>
                    </a:lnTo>
                    <a:lnTo>
                      <a:pt x="90" y="303"/>
                    </a:lnTo>
                    <a:lnTo>
                      <a:pt x="87" y="297"/>
                    </a:lnTo>
                    <a:lnTo>
                      <a:pt x="92" y="294"/>
                    </a:lnTo>
                    <a:lnTo>
                      <a:pt x="97" y="294"/>
                    </a:lnTo>
                    <a:lnTo>
                      <a:pt x="101" y="294"/>
                    </a:lnTo>
                    <a:lnTo>
                      <a:pt x="106" y="297"/>
                    </a:lnTo>
                    <a:lnTo>
                      <a:pt x="111" y="297"/>
                    </a:lnTo>
                    <a:lnTo>
                      <a:pt x="106" y="317"/>
                    </a:lnTo>
                    <a:lnTo>
                      <a:pt x="106" y="297"/>
                    </a:lnTo>
                    <a:lnTo>
                      <a:pt x="101" y="294"/>
                    </a:lnTo>
                    <a:lnTo>
                      <a:pt x="97" y="294"/>
                    </a:lnTo>
                    <a:lnTo>
                      <a:pt x="92" y="291"/>
                    </a:lnTo>
                    <a:lnTo>
                      <a:pt x="87" y="291"/>
                    </a:lnTo>
                    <a:lnTo>
                      <a:pt x="83" y="291"/>
                    </a:lnTo>
                    <a:lnTo>
                      <a:pt x="77" y="291"/>
                    </a:lnTo>
                    <a:lnTo>
                      <a:pt x="73" y="291"/>
                    </a:lnTo>
                    <a:lnTo>
                      <a:pt x="69" y="289"/>
                    </a:lnTo>
                    <a:lnTo>
                      <a:pt x="71" y="283"/>
                    </a:lnTo>
                    <a:lnTo>
                      <a:pt x="75" y="283"/>
                    </a:lnTo>
                    <a:lnTo>
                      <a:pt x="80" y="283"/>
                    </a:lnTo>
                    <a:lnTo>
                      <a:pt x="85" y="283"/>
                    </a:lnTo>
                    <a:lnTo>
                      <a:pt x="90" y="283"/>
                    </a:lnTo>
                    <a:lnTo>
                      <a:pt x="95" y="283"/>
                    </a:lnTo>
                    <a:lnTo>
                      <a:pt x="99" y="286"/>
                    </a:lnTo>
                    <a:lnTo>
                      <a:pt x="104" y="286"/>
                    </a:lnTo>
                    <a:lnTo>
                      <a:pt x="109" y="286"/>
                    </a:lnTo>
                    <a:lnTo>
                      <a:pt x="109" y="280"/>
                    </a:lnTo>
                    <a:lnTo>
                      <a:pt x="104" y="277"/>
                    </a:lnTo>
                    <a:lnTo>
                      <a:pt x="99" y="274"/>
                    </a:lnTo>
                    <a:lnTo>
                      <a:pt x="95" y="274"/>
                    </a:lnTo>
                    <a:lnTo>
                      <a:pt x="90" y="272"/>
                    </a:lnTo>
                    <a:lnTo>
                      <a:pt x="85" y="272"/>
                    </a:lnTo>
                    <a:lnTo>
                      <a:pt x="80" y="272"/>
                    </a:lnTo>
                    <a:lnTo>
                      <a:pt x="75" y="272"/>
                    </a:lnTo>
                    <a:lnTo>
                      <a:pt x="71" y="272"/>
                    </a:lnTo>
                    <a:lnTo>
                      <a:pt x="66" y="272"/>
                    </a:lnTo>
                    <a:lnTo>
                      <a:pt x="61" y="269"/>
                    </a:lnTo>
                    <a:lnTo>
                      <a:pt x="61" y="263"/>
                    </a:lnTo>
                    <a:lnTo>
                      <a:pt x="63" y="257"/>
                    </a:lnTo>
                    <a:lnTo>
                      <a:pt x="69" y="255"/>
                    </a:lnTo>
                    <a:lnTo>
                      <a:pt x="73" y="252"/>
                    </a:lnTo>
                    <a:lnTo>
                      <a:pt x="77" y="252"/>
                    </a:lnTo>
                    <a:lnTo>
                      <a:pt x="83" y="252"/>
                    </a:lnTo>
                    <a:lnTo>
                      <a:pt x="87" y="252"/>
                    </a:lnTo>
                    <a:lnTo>
                      <a:pt x="92" y="252"/>
                    </a:lnTo>
                    <a:lnTo>
                      <a:pt x="97" y="252"/>
                    </a:lnTo>
                    <a:lnTo>
                      <a:pt x="101" y="252"/>
                    </a:lnTo>
                    <a:lnTo>
                      <a:pt x="106" y="252"/>
                    </a:lnTo>
                    <a:lnTo>
                      <a:pt x="111" y="255"/>
                    </a:lnTo>
                    <a:lnTo>
                      <a:pt x="116" y="257"/>
                    </a:lnTo>
                    <a:lnTo>
                      <a:pt x="116" y="252"/>
                    </a:lnTo>
                    <a:lnTo>
                      <a:pt x="111" y="246"/>
                    </a:lnTo>
                    <a:lnTo>
                      <a:pt x="106" y="243"/>
                    </a:lnTo>
                    <a:lnTo>
                      <a:pt x="101" y="240"/>
                    </a:lnTo>
                    <a:lnTo>
                      <a:pt x="97" y="237"/>
                    </a:lnTo>
                    <a:lnTo>
                      <a:pt x="92" y="235"/>
                    </a:lnTo>
                    <a:lnTo>
                      <a:pt x="77" y="226"/>
                    </a:lnTo>
                    <a:lnTo>
                      <a:pt x="73" y="226"/>
                    </a:lnTo>
                    <a:lnTo>
                      <a:pt x="69" y="226"/>
                    </a:lnTo>
                    <a:lnTo>
                      <a:pt x="63" y="223"/>
                    </a:lnTo>
                    <a:lnTo>
                      <a:pt x="59" y="223"/>
                    </a:lnTo>
                    <a:lnTo>
                      <a:pt x="54" y="223"/>
                    </a:lnTo>
                    <a:lnTo>
                      <a:pt x="49" y="223"/>
                    </a:lnTo>
                    <a:lnTo>
                      <a:pt x="44" y="223"/>
                    </a:lnTo>
                    <a:lnTo>
                      <a:pt x="40" y="223"/>
                    </a:lnTo>
                    <a:lnTo>
                      <a:pt x="35" y="223"/>
                    </a:lnTo>
                    <a:lnTo>
                      <a:pt x="30" y="223"/>
                    </a:lnTo>
                    <a:lnTo>
                      <a:pt x="25" y="223"/>
                    </a:lnTo>
                    <a:lnTo>
                      <a:pt x="21" y="226"/>
                    </a:lnTo>
                    <a:lnTo>
                      <a:pt x="18" y="221"/>
                    </a:lnTo>
                    <a:lnTo>
                      <a:pt x="23" y="218"/>
                    </a:lnTo>
                    <a:lnTo>
                      <a:pt x="28" y="215"/>
                    </a:lnTo>
                    <a:lnTo>
                      <a:pt x="33" y="215"/>
                    </a:lnTo>
                    <a:lnTo>
                      <a:pt x="37" y="212"/>
                    </a:lnTo>
                    <a:lnTo>
                      <a:pt x="33" y="209"/>
                    </a:lnTo>
                    <a:lnTo>
                      <a:pt x="28" y="209"/>
                    </a:lnTo>
                    <a:lnTo>
                      <a:pt x="23" y="209"/>
                    </a:lnTo>
                    <a:lnTo>
                      <a:pt x="18" y="206"/>
                    </a:lnTo>
                    <a:lnTo>
                      <a:pt x="14" y="206"/>
                    </a:lnTo>
                    <a:lnTo>
                      <a:pt x="9" y="203"/>
                    </a:lnTo>
                    <a:lnTo>
                      <a:pt x="4" y="203"/>
                    </a:lnTo>
                    <a:lnTo>
                      <a:pt x="0" y="201"/>
                    </a:lnTo>
                    <a:lnTo>
                      <a:pt x="4" y="198"/>
                    </a:lnTo>
                    <a:lnTo>
                      <a:pt x="11" y="195"/>
                    </a:lnTo>
                    <a:lnTo>
                      <a:pt x="16" y="192"/>
                    </a:lnTo>
                    <a:lnTo>
                      <a:pt x="21" y="192"/>
                    </a:lnTo>
                    <a:lnTo>
                      <a:pt x="25" y="192"/>
                    </a:lnTo>
                    <a:lnTo>
                      <a:pt x="30" y="192"/>
                    </a:lnTo>
                    <a:lnTo>
                      <a:pt x="35" y="192"/>
                    </a:lnTo>
                    <a:lnTo>
                      <a:pt x="40" y="195"/>
                    </a:lnTo>
                    <a:lnTo>
                      <a:pt x="44" y="195"/>
                    </a:lnTo>
                    <a:lnTo>
                      <a:pt x="49" y="198"/>
                    </a:lnTo>
                    <a:lnTo>
                      <a:pt x="54" y="203"/>
                    </a:lnTo>
                    <a:lnTo>
                      <a:pt x="59" y="206"/>
                    </a:lnTo>
                    <a:lnTo>
                      <a:pt x="63" y="209"/>
                    </a:lnTo>
                    <a:lnTo>
                      <a:pt x="66" y="215"/>
                    </a:lnTo>
                    <a:lnTo>
                      <a:pt x="71" y="215"/>
                    </a:lnTo>
                    <a:lnTo>
                      <a:pt x="63" y="209"/>
                    </a:lnTo>
                    <a:lnTo>
                      <a:pt x="59" y="206"/>
                    </a:lnTo>
                    <a:lnTo>
                      <a:pt x="54" y="203"/>
                    </a:lnTo>
                    <a:lnTo>
                      <a:pt x="47" y="198"/>
                    </a:lnTo>
                    <a:lnTo>
                      <a:pt x="42" y="198"/>
                    </a:lnTo>
                    <a:lnTo>
                      <a:pt x="37" y="195"/>
                    </a:lnTo>
                    <a:lnTo>
                      <a:pt x="33" y="192"/>
                    </a:lnTo>
                    <a:lnTo>
                      <a:pt x="30" y="187"/>
                    </a:lnTo>
                    <a:lnTo>
                      <a:pt x="25" y="184"/>
                    </a:lnTo>
                    <a:lnTo>
                      <a:pt x="23" y="178"/>
                    </a:lnTo>
                    <a:lnTo>
                      <a:pt x="21" y="172"/>
                    </a:lnTo>
                    <a:lnTo>
                      <a:pt x="25" y="169"/>
                    </a:lnTo>
                    <a:lnTo>
                      <a:pt x="30" y="169"/>
                    </a:lnTo>
                    <a:lnTo>
                      <a:pt x="35" y="172"/>
                    </a:lnTo>
                    <a:lnTo>
                      <a:pt x="37" y="178"/>
                    </a:lnTo>
                    <a:lnTo>
                      <a:pt x="42" y="181"/>
                    </a:lnTo>
                    <a:lnTo>
                      <a:pt x="47" y="184"/>
                    </a:lnTo>
                    <a:lnTo>
                      <a:pt x="51" y="187"/>
                    </a:lnTo>
                    <a:lnTo>
                      <a:pt x="56" y="189"/>
                    </a:lnTo>
                    <a:lnTo>
                      <a:pt x="59" y="195"/>
                    </a:lnTo>
                    <a:lnTo>
                      <a:pt x="63" y="198"/>
                    </a:lnTo>
                    <a:lnTo>
                      <a:pt x="59" y="192"/>
                    </a:lnTo>
                    <a:lnTo>
                      <a:pt x="54" y="189"/>
                    </a:lnTo>
                    <a:lnTo>
                      <a:pt x="49" y="187"/>
                    </a:lnTo>
                    <a:lnTo>
                      <a:pt x="44" y="184"/>
                    </a:lnTo>
                    <a:lnTo>
                      <a:pt x="40" y="181"/>
                    </a:lnTo>
                    <a:lnTo>
                      <a:pt x="35" y="178"/>
                    </a:lnTo>
                    <a:lnTo>
                      <a:pt x="30" y="175"/>
                    </a:lnTo>
                    <a:lnTo>
                      <a:pt x="25" y="172"/>
                    </a:lnTo>
                    <a:lnTo>
                      <a:pt x="23" y="167"/>
                    </a:lnTo>
                    <a:lnTo>
                      <a:pt x="23" y="161"/>
                    </a:lnTo>
                    <a:lnTo>
                      <a:pt x="28" y="158"/>
                    </a:lnTo>
                    <a:lnTo>
                      <a:pt x="33" y="158"/>
                    </a:lnTo>
                    <a:lnTo>
                      <a:pt x="37" y="158"/>
                    </a:lnTo>
                    <a:lnTo>
                      <a:pt x="42" y="161"/>
                    </a:lnTo>
                    <a:lnTo>
                      <a:pt x="44" y="167"/>
                    </a:lnTo>
                    <a:lnTo>
                      <a:pt x="47" y="172"/>
                    </a:lnTo>
                    <a:lnTo>
                      <a:pt x="49" y="178"/>
                    </a:lnTo>
                    <a:lnTo>
                      <a:pt x="51" y="184"/>
                    </a:lnTo>
                    <a:lnTo>
                      <a:pt x="56" y="189"/>
                    </a:lnTo>
                    <a:lnTo>
                      <a:pt x="59" y="195"/>
                    </a:lnTo>
                    <a:lnTo>
                      <a:pt x="63" y="201"/>
                    </a:lnTo>
                    <a:lnTo>
                      <a:pt x="66" y="195"/>
                    </a:lnTo>
                    <a:lnTo>
                      <a:pt x="63" y="189"/>
                    </a:lnTo>
                    <a:lnTo>
                      <a:pt x="61" y="184"/>
                    </a:lnTo>
                    <a:lnTo>
                      <a:pt x="56" y="181"/>
                    </a:lnTo>
                    <a:lnTo>
                      <a:pt x="51" y="178"/>
                    </a:lnTo>
                    <a:lnTo>
                      <a:pt x="47" y="175"/>
                    </a:lnTo>
                    <a:lnTo>
                      <a:pt x="44" y="169"/>
                    </a:lnTo>
                    <a:lnTo>
                      <a:pt x="42" y="164"/>
                    </a:lnTo>
                    <a:lnTo>
                      <a:pt x="40" y="158"/>
                    </a:lnTo>
                    <a:lnTo>
                      <a:pt x="40" y="152"/>
                    </a:lnTo>
                    <a:lnTo>
                      <a:pt x="44" y="150"/>
                    </a:lnTo>
                    <a:lnTo>
                      <a:pt x="49" y="150"/>
                    </a:lnTo>
                    <a:lnTo>
                      <a:pt x="51" y="155"/>
                    </a:lnTo>
                    <a:lnTo>
                      <a:pt x="54" y="161"/>
                    </a:lnTo>
                    <a:lnTo>
                      <a:pt x="56" y="167"/>
                    </a:lnTo>
                    <a:lnTo>
                      <a:pt x="59" y="172"/>
                    </a:lnTo>
                    <a:lnTo>
                      <a:pt x="61" y="178"/>
                    </a:lnTo>
                    <a:lnTo>
                      <a:pt x="63" y="184"/>
                    </a:lnTo>
                    <a:lnTo>
                      <a:pt x="69" y="189"/>
                    </a:lnTo>
                    <a:lnTo>
                      <a:pt x="71" y="195"/>
                    </a:lnTo>
                    <a:lnTo>
                      <a:pt x="75" y="198"/>
                    </a:lnTo>
                    <a:lnTo>
                      <a:pt x="75" y="192"/>
                    </a:lnTo>
                    <a:lnTo>
                      <a:pt x="75" y="187"/>
                    </a:lnTo>
                    <a:lnTo>
                      <a:pt x="75" y="181"/>
                    </a:lnTo>
                    <a:lnTo>
                      <a:pt x="73" y="175"/>
                    </a:lnTo>
                    <a:lnTo>
                      <a:pt x="69" y="169"/>
                    </a:lnTo>
                    <a:lnTo>
                      <a:pt x="63" y="164"/>
                    </a:lnTo>
                    <a:lnTo>
                      <a:pt x="61" y="158"/>
                    </a:lnTo>
                    <a:lnTo>
                      <a:pt x="59" y="150"/>
                    </a:lnTo>
                    <a:lnTo>
                      <a:pt x="56" y="144"/>
                    </a:lnTo>
                    <a:lnTo>
                      <a:pt x="56" y="138"/>
                    </a:lnTo>
                    <a:lnTo>
                      <a:pt x="61" y="135"/>
                    </a:lnTo>
                    <a:lnTo>
                      <a:pt x="66" y="138"/>
                    </a:lnTo>
                    <a:lnTo>
                      <a:pt x="69" y="144"/>
                    </a:lnTo>
                    <a:lnTo>
                      <a:pt x="71" y="150"/>
                    </a:lnTo>
                    <a:lnTo>
                      <a:pt x="75" y="155"/>
                    </a:lnTo>
                    <a:lnTo>
                      <a:pt x="77" y="161"/>
                    </a:lnTo>
                    <a:lnTo>
                      <a:pt x="80" y="167"/>
                    </a:lnTo>
                    <a:lnTo>
                      <a:pt x="83" y="172"/>
                    </a:lnTo>
                    <a:lnTo>
                      <a:pt x="85" y="178"/>
                    </a:lnTo>
                    <a:lnTo>
                      <a:pt x="90" y="181"/>
                    </a:lnTo>
                    <a:lnTo>
                      <a:pt x="92" y="187"/>
                    </a:lnTo>
                    <a:lnTo>
                      <a:pt x="95" y="192"/>
                    </a:lnTo>
                    <a:lnTo>
                      <a:pt x="99" y="198"/>
                    </a:lnTo>
                    <a:lnTo>
                      <a:pt x="99" y="203"/>
                    </a:lnTo>
                    <a:lnTo>
                      <a:pt x="104" y="209"/>
                    </a:lnTo>
                    <a:lnTo>
                      <a:pt x="106" y="203"/>
                    </a:lnTo>
                    <a:lnTo>
                      <a:pt x="106" y="198"/>
                    </a:lnTo>
                    <a:lnTo>
                      <a:pt x="106" y="192"/>
                    </a:lnTo>
                    <a:lnTo>
                      <a:pt x="104" y="187"/>
                    </a:lnTo>
                    <a:lnTo>
                      <a:pt x="99" y="181"/>
                    </a:lnTo>
                    <a:lnTo>
                      <a:pt x="97" y="175"/>
                    </a:lnTo>
                    <a:lnTo>
                      <a:pt x="95" y="169"/>
                    </a:lnTo>
                    <a:lnTo>
                      <a:pt x="92" y="164"/>
                    </a:lnTo>
                    <a:lnTo>
                      <a:pt x="87" y="158"/>
                    </a:lnTo>
                    <a:lnTo>
                      <a:pt x="85" y="152"/>
                    </a:lnTo>
                    <a:lnTo>
                      <a:pt x="83" y="147"/>
                    </a:lnTo>
                    <a:lnTo>
                      <a:pt x="77" y="144"/>
                    </a:lnTo>
                    <a:lnTo>
                      <a:pt x="75" y="138"/>
                    </a:lnTo>
                    <a:lnTo>
                      <a:pt x="77" y="133"/>
                    </a:lnTo>
                    <a:lnTo>
                      <a:pt x="83" y="133"/>
                    </a:lnTo>
                    <a:lnTo>
                      <a:pt x="87" y="135"/>
                    </a:lnTo>
                    <a:lnTo>
                      <a:pt x="92" y="138"/>
                    </a:lnTo>
                    <a:lnTo>
                      <a:pt x="95" y="144"/>
                    </a:lnTo>
                    <a:lnTo>
                      <a:pt x="99" y="150"/>
                    </a:lnTo>
                    <a:lnTo>
                      <a:pt x="101" y="155"/>
                    </a:lnTo>
                    <a:lnTo>
                      <a:pt x="106" y="158"/>
                    </a:lnTo>
                    <a:lnTo>
                      <a:pt x="101" y="158"/>
                    </a:lnTo>
                    <a:lnTo>
                      <a:pt x="99" y="152"/>
                    </a:lnTo>
                    <a:lnTo>
                      <a:pt x="95" y="147"/>
                    </a:lnTo>
                    <a:lnTo>
                      <a:pt x="92" y="141"/>
                    </a:lnTo>
                    <a:lnTo>
                      <a:pt x="92" y="135"/>
                    </a:lnTo>
                    <a:lnTo>
                      <a:pt x="95" y="130"/>
                    </a:lnTo>
                    <a:lnTo>
                      <a:pt x="99" y="130"/>
                    </a:lnTo>
                    <a:lnTo>
                      <a:pt x="104" y="127"/>
                    </a:lnTo>
                    <a:lnTo>
                      <a:pt x="109" y="124"/>
                    </a:lnTo>
                    <a:lnTo>
                      <a:pt x="113" y="124"/>
                    </a:lnTo>
                    <a:lnTo>
                      <a:pt x="118" y="124"/>
                    </a:lnTo>
                    <a:lnTo>
                      <a:pt x="123" y="124"/>
                    </a:lnTo>
                    <a:lnTo>
                      <a:pt x="128" y="124"/>
                    </a:lnTo>
                    <a:lnTo>
                      <a:pt x="133" y="127"/>
                    </a:lnTo>
                    <a:lnTo>
                      <a:pt x="137" y="130"/>
                    </a:lnTo>
                    <a:lnTo>
                      <a:pt x="142" y="135"/>
                    </a:lnTo>
                    <a:lnTo>
                      <a:pt x="144" y="141"/>
                    </a:lnTo>
                    <a:lnTo>
                      <a:pt x="147" y="147"/>
                    </a:lnTo>
                    <a:lnTo>
                      <a:pt x="149" y="152"/>
                    </a:lnTo>
                    <a:lnTo>
                      <a:pt x="154" y="161"/>
                    </a:lnTo>
                    <a:lnTo>
                      <a:pt x="156" y="167"/>
                    </a:lnTo>
                    <a:lnTo>
                      <a:pt x="161" y="172"/>
                    </a:lnTo>
                    <a:lnTo>
                      <a:pt x="161" y="167"/>
                    </a:lnTo>
                    <a:lnTo>
                      <a:pt x="159" y="161"/>
                    </a:lnTo>
                    <a:lnTo>
                      <a:pt x="156" y="155"/>
                    </a:lnTo>
                    <a:lnTo>
                      <a:pt x="154" y="150"/>
                    </a:lnTo>
                    <a:lnTo>
                      <a:pt x="151" y="144"/>
                    </a:lnTo>
                    <a:lnTo>
                      <a:pt x="149" y="138"/>
                    </a:lnTo>
                    <a:lnTo>
                      <a:pt x="147" y="133"/>
                    </a:lnTo>
                    <a:lnTo>
                      <a:pt x="144" y="127"/>
                    </a:lnTo>
                    <a:lnTo>
                      <a:pt x="149" y="127"/>
                    </a:lnTo>
                    <a:lnTo>
                      <a:pt x="151" y="133"/>
                    </a:lnTo>
                    <a:lnTo>
                      <a:pt x="154" y="138"/>
                    </a:lnTo>
                    <a:lnTo>
                      <a:pt x="159" y="144"/>
                    </a:lnTo>
                    <a:lnTo>
                      <a:pt x="161" y="150"/>
                    </a:lnTo>
                    <a:lnTo>
                      <a:pt x="166" y="155"/>
                    </a:lnTo>
                    <a:lnTo>
                      <a:pt x="168" y="161"/>
                    </a:lnTo>
                    <a:lnTo>
                      <a:pt x="168" y="167"/>
                    </a:lnTo>
                    <a:lnTo>
                      <a:pt x="173" y="172"/>
                    </a:lnTo>
                    <a:lnTo>
                      <a:pt x="175" y="178"/>
                    </a:lnTo>
                    <a:lnTo>
                      <a:pt x="180" y="181"/>
                    </a:lnTo>
                    <a:lnTo>
                      <a:pt x="178" y="175"/>
                    </a:lnTo>
                    <a:lnTo>
                      <a:pt x="175" y="169"/>
                    </a:lnTo>
                    <a:lnTo>
                      <a:pt x="170" y="161"/>
                    </a:lnTo>
                    <a:lnTo>
                      <a:pt x="163" y="155"/>
                    </a:lnTo>
                    <a:lnTo>
                      <a:pt x="159" y="150"/>
                    </a:lnTo>
                    <a:lnTo>
                      <a:pt x="156" y="141"/>
                    </a:lnTo>
                    <a:lnTo>
                      <a:pt x="151" y="135"/>
                    </a:lnTo>
                    <a:lnTo>
                      <a:pt x="151" y="130"/>
                    </a:lnTo>
                    <a:lnTo>
                      <a:pt x="149" y="124"/>
                    </a:lnTo>
                    <a:lnTo>
                      <a:pt x="147" y="118"/>
                    </a:lnTo>
                    <a:lnTo>
                      <a:pt x="151" y="116"/>
                    </a:lnTo>
                    <a:lnTo>
                      <a:pt x="156" y="118"/>
                    </a:lnTo>
                    <a:lnTo>
                      <a:pt x="159" y="124"/>
                    </a:lnTo>
                    <a:lnTo>
                      <a:pt x="161" y="130"/>
                    </a:lnTo>
                    <a:lnTo>
                      <a:pt x="166" y="135"/>
                    </a:lnTo>
                    <a:lnTo>
                      <a:pt x="168" y="141"/>
                    </a:lnTo>
                    <a:lnTo>
                      <a:pt x="170" y="147"/>
                    </a:lnTo>
                    <a:lnTo>
                      <a:pt x="170" y="152"/>
                    </a:lnTo>
                    <a:lnTo>
                      <a:pt x="175" y="158"/>
                    </a:lnTo>
                    <a:lnTo>
                      <a:pt x="178" y="164"/>
                    </a:lnTo>
                    <a:lnTo>
                      <a:pt x="180" y="169"/>
                    </a:lnTo>
                    <a:lnTo>
                      <a:pt x="180" y="161"/>
                    </a:lnTo>
                    <a:lnTo>
                      <a:pt x="178" y="155"/>
                    </a:lnTo>
                    <a:lnTo>
                      <a:pt x="170" y="147"/>
                    </a:lnTo>
                    <a:lnTo>
                      <a:pt x="159" y="130"/>
                    </a:lnTo>
                    <a:lnTo>
                      <a:pt x="156" y="124"/>
                    </a:lnTo>
                    <a:lnTo>
                      <a:pt x="154" y="118"/>
                    </a:lnTo>
                    <a:lnTo>
                      <a:pt x="151" y="113"/>
                    </a:lnTo>
                    <a:lnTo>
                      <a:pt x="156" y="110"/>
                    </a:lnTo>
                    <a:lnTo>
                      <a:pt x="161" y="113"/>
                    </a:lnTo>
                    <a:lnTo>
                      <a:pt x="163" y="118"/>
                    </a:lnTo>
                    <a:lnTo>
                      <a:pt x="168" y="124"/>
                    </a:lnTo>
                    <a:lnTo>
                      <a:pt x="170" y="130"/>
                    </a:lnTo>
                    <a:lnTo>
                      <a:pt x="175" y="135"/>
                    </a:lnTo>
                    <a:lnTo>
                      <a:pt x="178" y="141"/>
                    </a:lnTo>
                    <a:lnTo>
                      <a:pt x="180" y="147"/>
                    </a:lnTo>
                    <a:lnTo>
                      <a:pt x="182" y="152"/>
                    </a:lnTo>
                    <a:lnTo>
                      <a:pt x="182" y="158"/>
                    </a:lnTo>
                    <a:lnTo>
                      <a:pt x="187" y="164"/>
                    </a:lnTo>
                    <a:lnTo>
                      <a:pt x="189" y="169"/>
                    </a:lnTo>
                    <a:lnTo>
                      <a:pt x="192" y="175"/>
                    </a:lnTo>
                    <a:lnTo>
                      <a:pt x="194" y="181"/>
                    </a:lnTo>
                    <a:lnTo>
                      <a:pt x="196" y="187"/>
                    </a:lnTo>
                    <a:lnTo>
                      <a:pt x="196" y="181"/>
                    </a:lnTo>
                    <a:lnTo>
                      <a:pt x="194" y="175"/>
                    </a:lnTo>
                    <a:lnTo>
                      <a:pt x="189" y="169"/>
                    </a:lnTo>
                    <a:lnTo>
                      <a:pt x="187" y="164"/>
                    </a:lnTo>
                    <a:lnTo>
                      <a:pt x="185" y="158"/>
                    </a:lnTo>
                    <a:lnTo>
                      <a:pt x="180" y="150"/>
                    </a:lnTo>
                    <a:lnTo>
                      <a:pt x="178" y="144"/>
                    </a:lnTo>
                    <a:lnTo>
                      <a:pt x="175" y="138"/>
                    </a:lnTo>
                    <a:lnTo>
                      <a:pt x="170" y="133"/>
                    </a:lnTo>
                    <a:lnTo>
                      <a:pt x="168" y="127"/>
                    </a:lnTo>
                    <a:lnTo>
                      <a:pt x="166" y="121"/>
                    </a:lnTo>
                    <a:lnTo>
                      <a:pt x="163" y="116"/>
                    </a:lnTo>
                    <a:lnTo>
                      <a:pt x="163" y="110"/>
                    </a:lnTo>
                    <a:lnTo>
                      <a:pt x="163" y="104"/>
                    </a:lnTo>
                    <a:lnTo>
                      <a:pt x="168" y="102"/>
                    </a:lnTo>
                    <a:lnTo>
                      <a:pt x="170" y="107"/>
                    </a:lnTo>
                    <a:lnTo>
                      <a:pt x="170" y="113"/>
                    </a:lnTo>
                    <a:lnTo>
                      <a:pt x="175" y="116"/>
                    </a:lnTo>
                    <a:lnTo>
                      <a:pt x="175" y="116"/>
                    </a:lnTo>
                    <a:lnTo>
                      <a:pt x="170" y="116"/>
                    </a:lnTo>
                    <a:lnTo>
                      <a:pt x="166" y="113"/>
                    </a:lnTo>
                    <a:lnTo>
                      <a:pt x="163" y="107"/>
                    </a:lnTo>
                    <a:lnTo>
                      <a:pt x="163" y="102"/>
                    </a:lnTo>
                    <a:lnTo>
                      <a:pt x="168" y="102"/>
                    </a:lnTo>
                    <a:lnTo>
                      <a:pt x="173" y="104"/>
                    </a:lnTo>
                    <a:lnTo>
                      <a:pt x="178" y="110"/>
                    </a:lnTo>
                    <a:lnTo>
                      <a:pt x="182" y="113"/>
                    </a:lnTo>
                    <a:lnTo>
                      <a:pt x="187" y="118"/>
                    </a:lnTo>
                    <a:lnTo>
                      <a:pt x="187" y="113"/>
                    </a:lnTo>
                    <a:lnTo>
                      <a:pt x="187" y="107"/>
                    </a:lnTo>
                    <a:lnTo>
                      <a:pt x="187" y="102"/>
                    </a:lnTo>
                    <a:lnTo>
                      <a:pt x="187" y="96"/>
                    </a:lnTo>
                    <a:lnTo>
                      <a:pt x="187" y="90"/>
                    </a:lnTo>
                    <a:lnTo>
                      <a:pt x="192" y="87"/>
                    </a:lnTo>
                    <a:lnTo>
                      <a:pt x="199" y="87"/>
                    </a:lnTo>
                    <a:lnTo>
                      <a:pt x="204" y="87"/>
                    </a:lnTo>
                    <a:lnTo>
                      <a:pt x="201" y="82"/>
                    </a:lnTo>
                    <a:lnTo>
                      <a:pt x="201" y="76"/>
                    </a:lnTo>
                    <a:lnTo>
                      <a:pt x="199" y="70"/>
                    </a:lnTo>
                    <a:lnTo>
                      <a:pt x="199" y="65"/>
                    </a:lnTo>
                    <a:lnTo>
                      <a:pt x="199" y="59"/>
                    </a:lnTo>
                    <a:lnTo>
                      <a:pt x="204" y="56"/>
                    </a:lnTo>
                    <a:lnTo>
                      <a:pt x="208" y="56"/>
                    </a:lnTo>
                    <a:lnTo>
                      <a:pt x="213" y="56"/>
                    </a:lnTo>
                    <a:lnTo>
                      <a:pt x="218" y="56"/>
                    </a:lnTo>
                    <a:lnTo>
                      <a:pt x="222" y="54"/>
                    </a:lnTo>
                    <a:lnTo>
                      <a:pt x="225" y="48"/>
                    </a:lnTo>
                    <a:lnTo>
                      <a:pt x="230" y="45"/>
                    </a:lnTo>
                    <a:lnTo>
                      <a:pt x="234" y="42"/>
                    </a:lnTo>
                    <a:lnTo>
                      <a:pt x="240" y="39"/>
                    </a:lnTo>
                    <a:lnTo>
                      <a:pt x="244" y="36"/>
                    </a:lnTo>
                    <a:lnTo>
                      <a:pt x="246" y="31"/>
                    </a:lnTo>
                    <a:lnTo>
                      <a:pt x="251" y="31"/>
                    </a:lnTo>
                    <a:lnTo>
                      <a:pt x="256" y="28"/>
                    </a:lnTo>
                    <a:lnTo>
                      <a:pt x="261" y="25"/>
                    </a:lnTo>
                    <a:lnTo>
                      <a:pt x="266" y="22"/>
                    </a:lnTo>
                    <a:lnTo>
                      <a:pt x="273" y="20"/>
                    </a:lnTo>
                    <a:lnTo>
                      <a:pt x="277" y="20"/>
                    </a:lnTo>
                    <a:lnTo>
                      <a:pt x="282" y="16"/>
                    </a:lnTo>
                    <a:lnTo>
                      <a:pt x="287" y="13"/>
                    </a:lnTo>
                    <a:lnTo>
                      <a:pt x="292" y="11"/>
                    </a:lnTo>
                    <a:lnTo>
                      <a:pt x="296" y="11"/>
                    </a:lnTo>
                    <a:lnTo>
                      <a:pt x="301" y="8"/>
                    </a:lnTo>
                    <a:lnTo>
                      <a:pt x="306" y="5"/>
                    </a:lnTo>
                    <a:lnTo>
                      <a:pt x="310" y="5"/>
                    </a:lnTo>
                    <a:lnTo>
                      <a:pt x="315" y="5"/>
                    </a:lnTo>
                    <a:lnTo>
                      <a:pt x="320" y="3"/>
                    </a:lnTo>
                    <a:lnTo>
                      <a:pt x="327" y="3"/>
                    </a:lnTo>
                    <a:lnTo>
                      <a:pt x="332" y="3"/>
                    </a:lnTo>
                    <a:lnTo>
                      <a:pt x="337" y="3"/>
                    </a:lnTo>
                    <a:lnTo>
                      <a:pt x="341" y="3"/>
                    </a:lnTo>
                    <a:lnTo>
                      <a:pt x="346" y="3"/>
                    </a:lnTo>
                    <a:lnTo>
                      <a:pt x="351" y="3"/>
                    </a:lnTo>
                    <a:lnTo>
                      <a:pt x="356" y="3"/>
                    </a:lnTo>
                    <a:lnTo>
                      <a:pt x="361" y="3"/>
                    </a:lnTo>
                    <a:lnTo>
                      <a:pt x="365" y="3"/>
                    </a:lnTo>
                    <a:lnTo>
                      <a:pt x="370" y="0"/>
                    </a:lnTo>
                    <a:lnTo>
                      <a:pt x="375" y="0"/>
                    </a:lnTo>
                    <a:lnTo>
                      <a:pt x="379" y="0"/>
                    </a:lnTo>
                    <a:lnTo>
                      <a:pt x="384" y="0"/>
                    </a:lnTo>
                    <a:lnTo>
                      <a:pt x="389" y="0"/>
                    </a:lnTo>
                    <a:lnTo>
                      <a:pt x="394" y="0"/>
                    </a:lnTo>
                    <a:lnTo>
                      <a:pt x="399" y="0"/>
                    </a:lnTo>
                    <a:lnTo>
                      <a:pt x="403" y="3"/>
                    </a:lnTo>
                    <a:lnTo>
                      <a:pt x="408" y="3"/>
                    </a:lnTo>
                    <a:lnTo>
                      <a:pt x="413" y="3"/>
                    </a:lnTo>
                    <a:lnTo>
                      <a:pt x="423" y="0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solidFill>
                  <a:srgbClr val="808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08" name="Freeform 32"/>
              <p:cNvSpPr>
                <a:spLocks/>
              </p:cNvSpPr>
              <p:nvPr/>
            </p:nvSpPr>
            <p:spPr bwMode="auto">
              <a:xfrm>
                <a:off x="4775" y="3802"/>
                <a:ext cx="122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"/>
                  </a:cxn>
                  <a:cxn ang="0">
                    <a:pos x="9" y="5"/>
                  </a:cxn>
                  <a:cxn ang="0">
                    <a:pos x="14" y="5"/>
                  </a:cxn>
                  <a:cxn ang="0">
                    <a:pos x="19" y="8"/>
                  </a:cxn>
                  <a:cxn ang="0">
                    <a:pos x="23" y="11"/>
                  </a:cxn>
                  <a:cxn ang="0">
                    <a:pos x="28" y="11"/>
                  </a:cxn>
                  <a:cxn ang="0">
                    <a:pos x="33" y="14"/>
                  </a:cxn>
                  <a:cxn ang="0">
                    <a:pos x="37" y="17"/>
                  </a:cxn>
                  <a:cxn ang="0">
                    <a:pos x="42" y="17"/>
                  </a:cxn>
                  <a:cxn ang="0">
                    <a:pos x="47" y="19"/>
                  </a:cxn>
                  <a:cxn ang="0">
                    <a:pos x="51" y="19"/>
                  </a:cxn>
                  <a:cxn ang="0">
                    <a:pos x="56" y="22"/>
                  </a:cxn>
                  <a:cxn ang="0">
                    <a:pos x="61" y="25"/>
                  </a:cxn>
                  <a:cxn ang="0">
                    <a:pos x="71" y="25"/>
                  </a:cxn>
                  <a:cxn ang="0">
                    <a:pos x="75" y="28"/>
                  </a:cxn>
                  <a:cxn ang="0">
                    <a:pos x="80" y="30"/>
                  </a:cxn>
                  <a:cxn ang="0">
                    <a:pos x="85" y="34"/>
                  </a:cxn>
                  <a:cxn ang="0">
                    <a:pos x="87" y="39"/>
                  </a:cxn>
                  <a:cxn ang="0">
                    <a:pos x="92" y="42"/>
                  </a:cxn>
                  <a:cxn ang="0">
                    <a:pos x="97" y="45"/>
                  </a:cxn>
                  <a:cxn ang="0">
                    <a:pos x="101" y="48"/>
                  </a:cxn>
                  <a:cxn ang="0">
                    <a:pos x="106" y="48"/>
                  </a:cxn>
                  <a:cxn ang="0">
                    <a:pos x="111" y="48"/>
                  </a:cxn>
                  <a:cxn ang="0">
                    <a:pos x="116" y="51"/>
                  </a:cxn>
                  <a:cxn ang="0">
                    <a:pos x="121" y="51"/>
                  </a:cxn>
                  <a:cxn ang="0">
                    <a:pos x="109" y="48"/>
                  </a:cxn>
                </a:cxnLst>
                <a:rect l="0" t="0" r="r" b="b"/>
                <a:pathLst>
                  <a:path w="122" h="52">
                    <a:moveTo>
                      <a:pt x="0" y="0"/>
                    </a:moveTo>
                    <a:lnTo>
                      <a:pt x="4" y="2"/>
                    </a:lnTo>
                    <a:lnTo>
                      <a:pt x="9" y="5"/>
                    </a:lnTo>
                    <a:lnTo>
                      <a:pt x="14" y="5"/>
                    </a:lnTo>
                    <a:lnTo>
                      <a:pt x="19" y="8"/>
                    </a:lnTo>
                    <a:lnTo>
                      <a:pt x="23" y="11"/>
                    </a:lnTo>
                    <a:lnTo>
                      <a:pt x="28" y="11"/>
                    </a:lnTo>
                    <a:lnTo>
                      <a:pt x="33" y="14"/>
                    </a:lnTo>
                    <a:lnTo>
                      <a:pt x="37" y="17"/>
                    </a:lnTo>
                    <a:lnTo>
                      <a:pt x="42" y="17"/>
                    </a:lnTo>
                    <a:lnTo>
                      <a:pt x="47" y="19"/>
                    </a:lnTo>
                    <a:lnTo>
                      <a:pt x="51" y="19"/>
                    </a:lnTo>
                    <a:lnTo>
                      <a:pt x="56" y="22"/>
                    </a:lnTo>
                    <a:lnTo>
                      <a:pt x="61" y="25"/>
                    </a:lnTo>
                    <a:lnTo>
                      <a:pt x="71" y="25"/>
                    </a:lnTo>
                    <a:lnTo>
                      <a:pt x="75" y="28"/>
                    </a:lnTo>
                    <a:lnTo>
                      <a:pt x="80" y="30"/>
                    </a:lnTo>
                    <a:lnTo>
                      <a:pt x="85" y="34"/>
                    </a:lnTo>
                    <a:lnTo>
                      <a:pt x="87" y="39"/>
                    </a:lnTo>
                    <a:lnTo>
                      <a:pt x="92" y="42"/>
                    </a:lnTo>
                    <a:lnTo>
                      <a:pt x="97" y="45"/>
                    </a:lnTo>
                    <a:lnTo>
                      <a:pt x="101" y="48"/>
                    </a:lnTo>
                    <a:lnTo>
                      <a:pt x="106" y="48"/>
                    </a:lnTo>
                    <a:lnTo>
                      <a:pt x="111" y="48"/>
                    </a:lnTo>
                    <a:lnTo>
                      <a:pt x="116" y="51"/>
                    </a:lnTo>
                    <a:lnTo>
                      <a:pt x="121" y="51"/>
                    </a:lnTo>
                    <a:lnTo>
                      <a:pt x="109" y="48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09" name="Freeform 33"/>
              <p:cNvSpPr>
                <a:spLocks/>
              </p:cNvSpPr>
              <p:nvPr/>
            </p:nvSpPr>
            <p:spPr bwMode="auto">
              <a:xfrm>
                <a:off x="4951" y="3508"/>
                <a:ext cx="17" cy="1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0"/>
                  </a:cxn>
                  <a:cxn ang="0">
                    <a:pos x="5" y="0"/>
                  </a:cxn>
                  <a:cxn ang="0">
                    <a:pos x="0" y="16"/>
                  </a:cxn>
                </a:cxnLst>
                <a:rect l="0" t="0" r="r" b="b"/>
                <a:pathLst>
                  <a:path w="17" h="17">
                    <a:moveTo>
                      <a:pt x="16" y="0"/>
                    </a:moveTo>
                    <a:lnTo>
                      <a:pt x="10" y="0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10" name="Freeform 34"/>
              <p:cNvSpPr>
                <a:spLocks/>
              </p:cNvSpPr>
              <p:nvPr/>
            </p:nvSpPr>
            <p:spPr bwMode="auto">
              <a:xfrm>
                <a:off x="4785" y="3689"/>
                <a:ext cx="96" cy="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4" y="3"/>
                  </a:cxn>
                  <a:cxn ang="0">
                    <a:pos x="19" y="5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33" y="8"/>
                  </a:cxn>
                  <a:cxn ang="0">
                    <a:pos x="38" y="11"/>
                  </a:cxn>
                  <a:cxn ang="0">
                    <a:pos x="42" y="11"/>
                  </a:cxn>
                  <a:cxn ang="0">
                    <a:pos x="47" y="17"/>
                  </a:cxn>
                  <a:cxn ang="0">
                    <a:pos x="52" y="19"/>
                  </a:cxn>
                  <a:cxn ang="0">
                    <a:pos x="57" y="22"/>
                  </a:cxn>
                  <a:cxn ang="0">
                    <a:pos x="61" y="25"/>
                  </a:cxn>
                  <a:cxn ang="0">
                    <a:pos x="64" y="30"/>
                  </a:cxn>
                  <a:cxn ang="0">
                    <a:pos x="69" y="33"/>
                  </a:cxn>
                  <a:cxn ang="0">
                    <a:pos x="71" y="39"/>
                  </a:cxn>
                  <a:cxn ang="0">
                    <a:pos x="75" y="44"/>
                  </a:cxn>
                  <a:cxn ang="0">
                    <a:pos x="78" y="50"/>
                  </a:cxn>
                  <a:cxn ang="0">
                    <a:pos x="83" y="56"/>
                  </a:cxn>
                  <a:cxn ang="0">
                    <a:pos x="87" y="56"/>
                  </a:cxn>
                  <a:cxn ang="0">
                    <a:pos x="92" y="61"/>
                  </a:cxn>
                  <a:cxn ang="0">
                    <a:pos x="95" y="67"/>
                  </a:cxn>
                </a:cxnLst>
                <a:rect l="0" t="0" r="r" b="b"/>
                <a:pathLst>
                  <a:path w="96" h="68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3" y="8"/>
                    </a:lnTo>
                    <a:lnTo>
                      <a:pt x="38" y="11"/>
                    </a:lnTo>
                    <a:lnTo>
                      <a:pt x="42" y="11"/>
                    </a:lnTo>
                    <a:lnTo>
                      <a:pt x="47" y="17"/>
                    </a:lnTo>
                    <a:lnTo>
                      <a:pt x="52" y="19"/>
                    </a:lnTo>
                    <a:lnTo>
                      <a:pt x="57" y="22"/>
                    </a:lnTo>
                    <a:lnTo>
                      <a:pt x="61" y="25"/>
                    </a:lnTo>
                    <a:lnTo>
                      <a:pt x="64" y="30"/>
                    </a:lnTo>
                    <a:lnTo>
                      <a:pt x="69" y="33"/>
                    </a:lnTo>
                    <a:lnTo>
                      <a:pt x="71" y="39"/>
                    </a:lnTo>
                    <a:lnTo>
                      <a:pt x="75" y="44"/>
                    </a:lnTo>
                    <a:lnTo>
                      <a:pt x="78" y="50"/>
                    </a:lnTo>
                    <a:lnTo>
                      <a:pt x="83" y="56"/>
                    </a:lnTo>
                    <a:lnTo>
                      <a:pt x="87" y="56"/>
                    </a:lnTo>
                    <a:lnTo>
                      <a:pt x="92" y="61"/>
                    </a:lnTo>
                    <a:lnTo>
                      <a:pt x="95" y="67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11" name="Freeform 35"/>
              <p:cNvSpPr>
                <a:spLocks/>
              </p:cNvSpPr>
              <p:nvPr/>
            </p:nvSpPr>
            <p:spPr bwMode="auto">
              <a:xfrm>
                <a:off x="4766" y="3712"/>
                <a:ext cx="96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4" y="2"/>
                  </a:cxn>
                  <a:cxn ang="0">
                    <a:pos x="19" y="5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33" y="8"/>
                  </a:cxn>
                  <a:cxn ang="0">
                    <a:pos x="37" y="10"/>
                  </a:cxn>
                  <a:cxn ang="0">
                    <a:pos x="42" y="10"/>
                  </a:cxn>
                  <a:cxn ang="0">
                    <a:pos x="47" y="17"/>
                  </a:cxn>
                  <a:cxn ang="0">
                    <a:pos x="52" y="19"/>
                  </a:cxn>
                  <a:cxn ang="0">
                    <a:pos x="57" y="22"/>
                  </a:cxn>
                  <a:cxn ang="0">
                    <a:pos x="61" y="25"/>
                  </a:cxn>
                  <a:cxn ang="0">
                    <a:pos x="63" y="30"/>
                  </a:cxn>
                  <a:cxn ang="0">
                    <a:pos x="69" y="34"/>
                  </a:cxn>
                  <a:cxn ang="0">
                    <a:pos x="71" y="39"/>
                  </a:cxn>
                  <a:cxn ang="0">
                    <a:pos x="75" y="44"/>
                  </a:cxn>
                  <a:cxn ang="0">
                    <a:pos x="78" y="51"/>
                  </a:cxn>
                  <a:cxn ang="0">
                    <a:pos x="83" y="56"/>
                  </a:cxn>
                  <a:cxn ang="0">
                    <a:pos x="87" y="56"/>
                  </a:cxn>
                  <a:cxn ang="0">
                    <a:pos x="92" y="62"/>
                  </a:cxn>
                  <a:cxn ang="0">
                    <a:pos x="95" y="68"/>
                  </a:cxn>
                </a:cxnLst>
                <a:rect l="0" t="0" r="r" b="b"/>
                <a:pathLst>
                  <a:path w="96" h="69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3" y="8"/>
                    </a:lnTo>
                    <a:lnTo>
                      <a:pt x="37" y="10"/>
                    </a:lnTo>
                    <a:lnTo>
                      <a:pt x="42" y="10"/>
                    </a:lnTo>
                    <a:lnTo>
                      <a:pt x="47" y="17"/>
                    </a:lnTo>
                    <a:lnTo>
                      <a:pt x="52" y="19"/>
                    </a:lnTo>
                    <a:lnTo>
                      <a:pt x="57" y="22"/>
                    </a:lnTo>
                    <a:lnTo>
                      <a:pt x="61" y="25"/>
                    </a:lnTo>
                    <a:lnTo>
                      <a:pt x="63" y="30"/>
                    </a:lnTo>
                    <a:lnTo>
                      <a:pt x="69" y="34"/>
                    </a:lnTo>
                    <a:lnTo>
                      <a:pt x="71" y="39"/>
                    </a:lnTo>
                    <a:lnTo>
                      <a:pt x="75" y="44"/>
                    </a:lnTo>
                    <a:lnTo>
                      <a:pt x="78" y="51"/>
                    </a:lnTo>
                    <a:lnTo>
                      <a:pt x="83" y="56"/>
                    </a:lnTo>
                    <a:lnTo>
                      <a:pt x="87" y="56"/>
                    </a:lnTo>
                    <a:lnTo>
                      <a:pt x="92" y="62"/>
                    </a:lnTo>
                    <a:lnTo>
                      <a:pt x="95" y="68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12" name="Freeform 36"/>
              <p:cNvSpPr>
                <a:spLocks/>
              </p:cNvSpPr>
              <p:nvPr/>
            </p:nvSpPr>
            <p:spPr bwMode="auto">
              <a:xfrm>
                <a:off x="4747" y="3734"/>
                <a:ext cx="96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4" y="2"/>
                  </a:cxn>
                  <a:cxn ang="0">
                    <a:pos x="19" y="5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33" y="8"/>
                  </a:cxn>
                  <a:cxn ang="0">
                    <a:pos x="38" y="11"/>
                  </a:cxn>
                  <a:cxn ang="0">
                    <a:pos x="43" y="11"/>
                  </a:cxn>
                  <a:cxn ang="0">
                    <a:pos x="47" y="17"/>
                  </a:cxn>
                  <a:cxn ang="0">
                    <a:pos x="52" y="19"/>
                  </a:cxn>
                  <a:cxn ang="0">
                    <a:pos x="57" y="22"/>
                  </a:cxn>
                  <a:cxn ang="0">
                    <a:pos x="61" y="25"/>
                  </a:cxn>
                  <a:cxn ang="0">
                    <a:pos x="64" y="30"/>
                  </a:cxn>
                  <a:cxn ang="0">
                    <a:pos x="69" y="34"/>
                  </a:cxn>
                  <a:cxn ang="0">
                    <a:pos x="71" y="39"/>
                  </a:cxn>
                  <a:cxn ang="0">
                    <a:pos x="76" y="45"/>
                  </a:cxn>
                  <a:cxn ang="0">
                    <a:pos x="78" y="51"/>
                  </a:cxn>
                  <a:cxn ang="0">
                    <a:pos x="83" y="56"/>
                  </a:cxn>
                  <a:cxn ang="0">
                    <a:pos x="87" y="56"/>
                  </a:cxn>
                  <a:cxn ang="0">
                    <a:pos x="92" y="62"/>
                  </a:cxn>
                  <a:cxn ang="0">
                    <a:pos x="95" y="68"/>
                  </a:cxn>
                </a:cxnLst>
                <a:rect l="0" t="0" r="r" b="b"/>
                <a:pathLst>
                  <a:path w="96" h="69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3" y="8"/>
                    </a:lnTo>
                    <a:lnTo>
                      <a:pt x="38" y="11"/>
                    </a:lnTo>
                    <a:lnTo>
                      <a:pt x="43" y="11"/>
                    </a:lnTo>
                    <a:lnTo>
                      <a:pt x="47" y="17"/>
                    </a:lnTo>
                    <a:lnTo>
                      <a:pt x="52" y="19"/>
                    </a:lnTo>
                    <a:lnTo>
                      <a:pt x="57" y="22"/>
                    </a:lnTo>
                    <a:lnTo>
                      <a:pt x="61" y="25"/>
                    </a:lnTo>
                    <a:lnTo>
                      <a:pt x="64" y="30"/>
                    </a:lnTo>
                    <a:lnTo>
                      <a:pt x="69" y="34"/>
                    </a:lnTo>
                    <a:lnTo>
                      <a:pt x="71" y="39"/>
                    </a:lnTo>
                    <a:lnTo>
                      <a:pt x="76" y="45"/>
                    </a:lnTo>
                    <a:lnTo>
                      <a:pt x="78" y="51"/>
                    </a:lnTo>
                    <a:lnTo>
                      <a:pt x="83" y="56"/>
                    </a:lnTo>
                    <a:lnTo>
                      <a:pt x="87" y="56"/>
                    </a:lnTo>
                    <a:lnTo>
                      <a:pt x="92" y="62"/>
                    </a:lnTo>
                    <a:lnTo>
                      <a:pt x="95" y="68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13" name="Freeform 37"/>
              <p:cNvSpPr>
                <a:spLocks/>
              </p:cNvSpPr>
              <p:nvPr/>
            </p:nvSpPr>
            <p:spPr bwMode="auto">
              <a:xfrm>
                <a:off x="4795" y="3797"/>
                <a:ext cx="95" cy="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8" y="5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32" y="8"/>
                  </a:cxn>
                  <a:cxn ang="0">
                    <a:pos x="37" y="11"/>
                  </a:cxn>
                  <a:cxn ang="0">
                    <a:pos x="42" y="11"/>
                  </a:cxn>
                  <a:cxn ang="0">
                    <a:pos x="47" y="16"/>
                  </a:cxn>
                  <a:cxn ang="0">
                    <a:pos x="51" y="19"/>
                  </a:cxn>
                  <a:cxn ang="0">
                    <a:pos x="56" y="22"/>
                  </a:cxn>
                  <a:cxn ang="0">
                    <a:pos x="60" y="24"/>
                  </a:cxn>
                  <a:cxn ang="0">
                    <a:pos x="63" y="30"/>
                  </a:cxn>
                  <a:cxn ang="0">
                    <a:pos x="68" y="33"/>
                  </a:cxn>
                  <a:cxn ang="0">
                    <a:pos x="70" y="39"/>
                  </a:cxn>
                  <a:cxn ang="0">
                    <a:pos x="75" y="44"/>
                  </a:cxn>
                  <a:cxn ang="0">
                    <a:pos x="77" y="50"/>
                  </a:cxn>
                  <a:cxn ang="0">
                    <a:pos x="82" y="55"/>
                  </a:cxn>
                  <a:cxn ang="0">
                    <a:pos x="87" y="55"/>
                  </a:cxn>
                  <a:cxn ang="0">
                    <a:pos x="91" y="61"/>
                  </a:cxn>
                  <a:cxn ang="0">
                    <a:pos x="94" y="67"/>
                  </a:cxn>
                </a:cxnLst>
                <a:rect l="0" t="0" r="r" b="b"/>
                <a:pathLst>
                  <a:path w="95" h="68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8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2" y="8"/>
                    </a:lnTo>
                    <a:lnTo>
                      <a:pt x="37" y="11"/>
                    </a:lnTo>
                    <a:lnTo>
                      <a:pt x="42" y="11"/>
                    </a:lnTo>
                    <a:lnTo>
                      <a:pt x="47" y="16"/>
                    </a:lnTo>
                    <a:lnTo>
                      <a:pt x="51" y="19"/>
                    </a:lnTo>
                    <a:lnTo>
                      <a:pt x="56" y="22"/>
                    </a:lnTo>
                    <a:lnTo>
                      <a:pt x="60" y="24"/>
                    </a:lnTo>
                    <a:lnTo>
                      <a:pt x="63" y="30"/>
                    </a:lnTo>
                    <a:lnTo>
                      <a:pt x="68" y="33"/>
                    </a:lnTo>
                    <a:lnTo>
                      <a:pt x="70" y="39"/>
                    </a:lnTo>
                    <a:lnTo>
                      <a:pt x="75" y="44"/>
                    </a:lnTo>
                    <a:lnTo>
                      <a:pt x="77" y="50"/>
                    </a:lnTo>
                    <a:lnTo>
                      <a:pt x="82" y="55"/>
                    </a:lnTo>
                    <a:lnTo>
                      <a:pt x="87" y="55"/>
                    </a:lnTo>
                    <a:lnTo>
                      <a:pt x="91" y="61"/>
                    </a:lnTo>
                    <a:lnTo>
                      <a:pt x="94" y="67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14" name="Freeform 38"/>
              <p:cNvSpPr>
                <a:spLocks/>
              </p:cNvSpPr>
              <p:nvPr/>
            </p:nvSpPr>
            <p:spPr bwMode="auto">
              <a:xfrm>
                <a:off x="4842" y="3859"/>
                <a:ext cx="96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4" y="2"/>
                  </a:cxn>
                  <a:cxn ang="0">
                    <a:pos x="19" y="5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33" y="8"/>
                  </a:cxn>
                  <a:cxn ang="0">
                    <a:pos x="38" y="11"/>
                  </a:cxn>
                  <a:cxn ang="0">
                    <a:pos x="42" y="11"/>
                  </a:cxn>
                  <a:cxn ang="0">
                    <a:pos x="47" y="17"/>
                  </a:cxn>
                  <a:cxn ang="0">
                    <a:pos x="52" y="20"/>
                  </a:cxn>
                  <a:cxn ang="0">
                    <a:pos x="57" y="22"/>
                  </a:cxn>
                  <a:cxn ang="0">
                    <a:pos x="61" y="25"/>
                  </a:cxn>
                  <a:cxn ang="0">
                    <a:pos x="64" y="30"/>
                  </a:cxn>
                  <a:cxn ang="0">
                    <a:pos x="69" y="34"/>
                  </a:cxn>
                  <a:cxn ang="0">
                    <a:pos x="71" y="39"/>
                  </a:cxn>
                  <a:cxn ang="0">
                    <a:pos x="75" y="45"/>
                  </a:cxn>
                  <a:cxn ang="0">
                    <a:pos x="78" y="51"/>
                  </a:cxn>
                  <a:cxn ang="0">
                    <a:pos x="83" y="56"/>
                  </a:cxn>
                  <a:cxn ang="0">
                    <a:pos x="87" y="56"/>
                  </a:cxn>
                  <a:cxn ang="0">
                    <a:pos x="92" y="62"/>
                  </a:cxn>
                  <a:cxn ang="0">
                    <a:pos x="95" y="68"/>
                  </a:cxn>
                </a:cxnLst>
                <a:rect l="0" t="0" r="r" b="b"/>
                <a:pathLst>
                  <a:path w="96" h="69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3" y="8"/>
                    </a:lnTo>
                    <a:lnTo>
                      <a:pt x="38" y="11"/>
                    </a:lnTo>
                    <a:lnTo>
                      <a:pt x="42" y="11"/>
                    </a:lnTo>
                    <a:lnTo>
                      <a:pt x="47" y="17"/>
                    </a:lnTo>
                    <a:lnTo>
                      <a:pt x="52" y="20"/>
                    </a:lnTo>
                    <a:lnTo>
                      <a:pt x="57" y="22"/>
                    </a:lnTo>
                    <a:lnTo>
                      <a:pt x="61" y="25"/>
                    </a:lnTo>
                    <a:lnTo>
                      <a:pt x="64" y="30"/>
                    </a:lnTo>
                    <a:lnTo>
                      <a:pt x="69" y="34"/>
                    </a:lnTo>
                    <a:lnTo>
                      <a:pt x="71" y="39"/>
                    </a:lnTo>
                    <a:lnTo>
                      <a:pt x="75" y="45"/>
                    </a:lnTo>
                    <a:lnTo>
                      <a:pt x="78" y="51"/>
                    </a:lnTo>
                    <a:lnTo>
                      <a:pt x="83" y="56"/>
                    </a:lnTo>
                    <a:lnTo>
                      <a:pt x="87" y="56"/>
                    </a:lnTo>
                    <a:lnTo>
                      <a:pt x="92" y="62"/>
                    </a:lnTo>
                    <a:lnTo>
                      <a:pt x="95" y="68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15" name="Freeform 39"/>
              <p:cNvSpPr>
                <a:spLocks/>
              </p:cNvSpPr>
              <p:nvPr/>
            </p:nvSpPr>
            <p:spPr bwMode="auto">
              <a:xfrm>
                <a:off x="4842" y="3844"/>
                <a:ext cx="96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4" y="3"/>
                  </a:cxn>
                  <a:cxn ang="0">
                    <a:pos x="19" y="5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33" y="8"/>
                  </a:cxn>
                  <a:cxn ang="0">
                    <a:pos x="38" y="11"/>
                  </a:cxn>
                  <a:cxn ang="0">
                    <a:pos x="42" y="11"/>
                  </a:cxn>
                  <a:cxn ang="0">
                    <a:pos x="47" y="17"/>
                  </a:cxn>
                  <a:cxn ang="0">
                    <a:pos x="52" y="20"/>
                  </a:cxn>
                  <a:cxn ang="0">
                    <a:pos x="57" y="22"/>
                  </a:cxn>
                  <a:cxn ang="0">
                    <a:pos x="61" y="25"/>
                  </a:cxn>
                  <a:cxn ang="0">
                    <a:pos x="64" y="31"/>
                  </a:cxn>
                  <a:cxn ang="0">
                    <a:pos x="69" y="34"/>
                  </a:cxn>
                  <a:cxn ang="0">
                    <a:pos x="71" y="39"/>
                  </a:cxn>
                  <a:cxn ang="0">
                    <a:pos x="75" y="45"/>
                  </a:cxn>
                  <a:cxn ang="0">
                    <a:pos x="78" y="51"/>
                  </a:cxn>
                  <a:cxn ang="0">
                    <a:pos x="83" y="57"/>
                  </a:cxn>
                  <a:cxn ang="0">
                    <a:pos x="87" y="57"/>
                  </a:cxn>
                  <a:cxn ang="0">
                    <a:pos x="92" y="63"/>
                  </a:cxn>
                  <a:cxn ang="0">
                    <a:pos x="95" y="69"/>
                  </a:cxn>
                </a:cxnLst>
                <a:rect l="0" t="0" r="r" b="b"/>
                <a:pathLst>
                  <a:path w="96" h="70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3" y="8"/>
                    </a:lnTo>
                    <a:lnTo>
                      <a:pt x="38" y="11"/>
                    </a:lnTo>
                    <a:lnTo>
                      <a:pt x="42" y="11"/>
                    </a:lnTo>
                    <a:lnTo>
                      <a:pt x="47" y="17"/>
                    </a:lnTo>
                    <a:lnTo>
                      <a:pt x="52" y="20"/>
                    </a:lnTo>
                    <a:lnTo>
                      <a:pt x="57" y="22"/>
                    </a:lnTo>
                    <a:lnTo>
                      <a:pt x="61" y="25"/>
                    </a:lnTo>
                    <a:lnTo>
                      <a:pt x="64" y="31"/>
                    </a:lnTo>
                    <a:lnTo>
                      <a:pt x="69" y="34"/>
                    </a:lnTo>
                    <a:lnTo>
                      <a:pt x="71" y="39"/>
                    </a:lnTo>
                    <a:lnTo>
                      <a:pt x="75" y="45"/>
                    </a:lnTo>
                    <a:lnTo>
                      <a:pt x="78" y="51"/>
                    </a:lnTo>
                    <a:lnTo>
                      <a:pt x="83" y="57"/>
                    </a:lnTo>
                    <a:lnTo>
                      <a:pt x="87" y="57"/>
                    </a:lnTo>
                    <a:lnTo>
                      <a:pt x="92" y="63"/>
                    </a:lnTo>
                    <a:lnTo>
                      <a:pt x="95" y="69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16" name="Freeform 40"/>
              <p:cNvSpPr>
                <a:spLocks/>
              </p:cNvSpPr>
              <p:nvPr/>
            </p:nvSpPr>
            <p:spPr bwMode="auto">
              <a:xfrm>
                <a:off x="4778" y="3641"/>
                <a:ext cx="96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4" y="2"/>
                  </a:cxn>
                  <a:cxn ang="0">
                    <a:pos x="18" y="5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33" y="8"/>
                  </a:cxn>
                  <a:cxn ang="0">
                    <a:pos x="37" y="11"/>
                  </a:cxn>
                  <a:cxn ang="0">
                    <a:pos x="42" y="11"/>
                  </a:cxn>
                  <a:cxn ang="0">
                    <a:pos x="47" y="17"/>
                  </a:cxn>
                  <a:cxn ang="0">
                    <a:pos x="51" y="19"/>
                  </a:cxn>
                  <a:cxn ang="0">
                    <a:pos x="56" y="22"/>
                  </a:cxn>
                  <a:cxn ang="0">
                    <a:pos x="61" y="25"/>
                  </a:cxn>
                  <a:cxn ang="0">
                    <a:pos x="63" y="30"/>
                  </a:cxn>
                  <a:cxn ang="0">
                    <a:pos x="69" y="34"/>
                  </a:cxn>
                  <a:cxn ang="0">
                    <a:pos x="71" y="39"/>
                  </a:cxn>
                  <a:cxn ang="0">
                    <a:pos x="75" y="45"/>
                  </a:cxn>
                  <a:cxn ang="0">
                    <a:pos x="77" y="51"/>
                  </a:cxn>
                  <a:cxn ang="0">
                    <a:pos x="83" y="56"/>
                  </a:cxn>
                  <a:cxn ang="0">
                    <a:pos x="87" y="56"/>
                  </a:cxn>
                  <a:cxn ang="0">
                    <a:pos x="92" y="62"/>
                  </a:cxn>
                  <a:cxn ang="0">
                    <a:pos x="95" y="68"/>
                  </a:cxn>
                </a:cxnLst>
                <a:rect l="0" t="0" r="r" b="b"/>
                <a:pathLst>
                  <a:path w="96" h="69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8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3" y="8"/>
                    </a:lnTo>
                    <a:lnTo>
                      <a:pt x="37" y="11"/>
                    </a:lnTo>
                    <a:lnTo>
                      <a:pt x="42" y="11"/>
                    </a:lnTo>
                    <a:lnTo>
                      <a:pt x="47" y="17"/>
                    </a:lnTo>
                    <a:lnTo>
                      <a:pt x="51" y="19"/>
                    </a:lnTo>
                    <a:lnTo>
                      <a:pt x="56" y="22"/>
                    </a:lnTo>
                    <a:lnTo>
                      <a:pt x="61" y="25"/>
                    </a:lnTo>
                    <a:lnTo>
                      <a:pt x="63" y="30"/>
                    </a:lnTo>
                    <a:lnTo>
                      <a:pt x="69" y="34"/>
                    </a:lnTo>
                    <a:lnTo>
                      <a:pt x="71" y="39"/>
                    </a:lnTo>
                    <a:lnTo>
                      <a:pt x="75" y="45"/>
                    </a:lnTo>
                    <a:lnTo>
                      <a:pt x="77" y="51"/>
                    </a:lnTo>
                    <a:lnTo>
                      <a:pt x="83" y="56"/>
                    </a:lnTo>
                    <a:lnTo>
                      <a:pt x="87" y="56"/>
                    </a:lnTo>
                    <a:lnTo>
                      <a:pt x="92" y="62"/>
                    </a:lnTo>
                    <a:lnTo>
                      <a:pt x="95" y="68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17" name="Freeform 41"/>
              <p:cNvSpPr>
                <a:spLocks/>
              </p:cNvSpPr>
              <p:nvPr/>
            </p:nvSpPr>
            <p:spPr bwMode="auto">
              <a:xfrm>
                <a:off x="4827" y="3604"/>
                <a:ext cx="96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4" y="3"/>
                  </a:cxn>
                  <a:cxn ang="0">
                    <a:pos x="19" y="5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33" y="8"/>
                  </a:cxn>
                  <a:cxn ang="0">
                    <a:pos x="38" y="11"/>
                  </a:cxn>
                  <a:cxn ang="0">
                    <a:pos x="43" y="11"/>
                  </a:cxn>
                  <a:cxn ang="0">
                    <a:pos x="47" y="16"/>
                  </a:cxn>
                  <a:cxn ang="0">
                    <a:pos x="52" y="19"/>
                  </a:cxn>
                  <a:cxn ang="0">
                    <a:pos x="57" y="22"/>
                  </a:cxn>
                  <a:cxn ang="0">
                    <a:pos x="61" y="25"/>
                  </a:cxn>
                  <a:cxn ang="0">
                    <a:pos x="64" y="31"/>
                  </a:cxn>
                  <a:cxn ang="0">
                    <a:pos x="69" y="34"/>
                  </a:cxn>
                  <a:cxn ang="0">
                    <a:pos x="71" y="39"/>
                  </a:cxn>
                  <a:cxn ang="0">
                    <a:pos x="76" y="45"/>
                  </a:cxn>
                  <a:cxn ang="0">
                    <a:pos x="78" y="50"/>
                  </a:cxn>
                  <a:cxn ang="0">
                    <a:pos x="83" y="56"/>
                  </a:cxn>
                  <a:cxn ang="0">
                    <a:pos x="87" y="56"/>
                  </a:cxn>
                  <a:cxn ang="0">
                    <a:pos x="92" y="62"/>
                  </a:cxn>
                  <a:cxn ang="0">
                    <a:pos x="95" y="68"/>
                  </a:cxn>
                </a:cxnLst>
                <a:rect l="0" t="0" r="r" b="b"/>
                <a:pathLst>
                  <a:path w="96" h="69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3" y="8"/>
                    </a:lnTo>
                    <a:lnTo>
                      <a:pt x="38" y="11"/>
                    </a:lnTo>
                    <a:lnTo>
                      <a:pt x="43" y="11"/>
                    </a:lnTo>
                    <a:lnTo>
                      <a:pt x="47" y="16"/>
                    </a:lnTo>
                    <a:lnTo>
                      <a:pt x="52" y="19"/>
                    </a:lnTo>
                    <a:lnTo>
                      <a:pt x="57" y="22"/>
                    </a:lnTo>
                    <a:lnTo>
                      <a:pt x="61" y="25"/>
                    </a:lnTo>
                    <a:lnTo>
                      <a:pt x="64" y="31"/>
                    </a:lnTo>
                    <a:lnTo>
                      <a:pt x="69" y="34"/>
                    </a:lnTo>
                    <a:lnTo>
                      <a:pt x="71" y="39"/>
                    </a:lnTo>
                    <a:lnTo>
                      <a:pt x="76" y="45"/>
                    </a:lnTo>
                    <a:lnTo>
                      <a:pt x="78" y="50"/>
                    </a:lnTo>
                    <a:lnTo>
                      <a:pt x="83" y="56"/>
                    </a:lnTo>
                    <a:lnTo>
                      <a:pt x="87" y="56"/>
                    </a:lnTo>
                    <a:lnTo>
                      <a:pt x="92" y="62"/>
                    </a:lnTo>
                    <a:lnTo>
                      <a:pt x="95" y="68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18" name="Freeform 42"/>
              <p:cNvSpPr>
                <a:spLocks/>
              </p:cNvSpPr>
              <p:nvPr/>
            </p:nvSpPr>
            <p:spPr bwMode="auto">
              <a:xfrm>
                <a:off x="4865" y="3547"/>
                <a:ext cx="96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4" y="3"/>
                  </a:cxn>
                  <a:cxn ang="0">
                    <a:pos x="19" y="5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33" y="8"/>
                  </a:cxn>
                  <a:cxn ang="0">
                    <a:pos x="38" y="11"/>
                  </a:cxn>
                  <a:cxn ang="0">
                    <a:pos x="43" y="11"/>
                  </a:cxn>
                  <a:cxn ang="0">
                    <a:pos x="47" y="17"/>
                  </a:cxn>
                  <a:cxn ang="0">
                    <a:pos x="52" y="20"/>
                  </a:cxn>
                  <a:cxn ang="0">
                    <a:pos x="57" y="22"/>
                  </a:cxn>
                  <a:cxn ang="0">
                    <a:pos x="61" y="25"/>
                  </a:cxn>
                  <a:cxn ang="0">
                    <a:pos x="64" y="31"/>
                  </a:cxn>
                  <a:cxn ang="0">
                    <a:pos x="69" y="34"/>
                  </a:cxn>
                  <a:cxn ang="0">
                    <a:pos x="71" y="40"/>
                  </a:cxn>
                  <a:cxn ang="0">
                    <a:pos x="76" y="45"/>
                  </a:cxn>
                  <a:cxn ang="0">
                    <a:pos x="78" y="51"/>
                  </a:cxn>
                  <a:cxn ang="0">
                    <a:pos x="83" y="57"/>
                  </a:cxn>
                  <a:cxn ang="0">
                    <a:pos x="87" y="57"/>
                  </a:cxn>
                  <a:cxn ang="0">
                    <a:pos x="92" y="63"/>
                  </a:cxn>
                  <a:cxn ang="0">
                    <a:pos x="95" y="69"/>
                  </a:cxn>
                </a:cxnLst>
                <a:rect l="0" t="0" r="r" b="b"/>
                <a:pathLst>
                  <a:path w="96" h="70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3" y="8"/>
                    </a:lnTo>
                    <a:lnTo>
                      <a:pt x="38" y="11"/>
                    </a:lnTo>
                    <a:lnTo>
                      <a:pt x="43" y="11"/>
                    </a:lnTo>
                    <a:lnTo>
                      <a:pt x="47" y="17"/>
                    </a:lnTo>
                    <a:lnTo>
                      <a:pt x="52" y="20"/>
                    </a:lnTo>
                    <a:lnTo>
                      <a:pt x="57" y="22"/>
                    </a:lnTo>
                    <a:lnTo>
                      <a:pt x="61" y="25"/>
                    </a:lnTo>
                    <a:lnTo>
                      <a:pt x="64" y="31"/>
                    </a:lnTo>
                    <a:lnTo>
                      <a:pt x="69" y="34"/>
                    </a:lnTo>
                    <a:lnTo>
                      <a:pt x="71" y="40"/>
                    </a:lnTo>
                    <a:lnTo>
                      <a:pt x="76" y="45"/>
                    </a:lnTo>
                    <a:lnTo>
                      <a:pt x="78" y="51"/>
                    </a:lnTo>
                    <a:lnTo>
                      <a:pt x="83" y="57"/>
                    </a:lnTo>
                    <a:lnTo>
                      <a:pt x="87" y="57"/>
                    </a:lnTo>
                    <a:lnTo>
                      <a:pt x="92" y="63"/>
                    </a:lnTo>
                    <a:lnTo>
                      <a:pt x="95" y="69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19" name="Freeform 43"/>
              <p:cNvSpPr>
                <a:spLocks/>
              </p:cNvSpPr>
              <p:nvPr/>
            </p:nvSpPr>
            <p:spPr bwMode="auto">
              <a:xfrm>
                <a:off x="4789" y="3853"/>
                <a:ext cx="96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4" y="2"/>
                  </a:cxn>
                  <a:cxn ang="0">
                    <a:pos x="19" y="5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33" y="8"/>
                  </a:cxn>
                  <a:cxn ang="0">
                    <a:pos x="37" y="11"/>
                  </a:cxn>
                  <a:cxn ang="0">
                    <a:pos x="42" y="11"/>
                  </a:cxn>
                  <a:cxn ang="0">
                    <a:pos x="47" y="17"/>
                  </a:cxn>
                  <a:cxn ang="0">
                    <a:pos x="52" y="20"/>
                  </a:cxn>
                  <a:cxn ang="0">
                    <a:pos x="57" y="22"/>
                  </a:cxn>
                  <a:cxn ang="0">
                    <a:pos x="61" y="25"/>
                  </a:cxn>
                  <a:cxn ang="0">
                    <a:pos x="64" y="30"/>
                  </a:cxn>
                  <a:cxn ang="0">
                    <a:pos x="69" y="34"/>
                  </a:cxn>
                  <a:cxn ang="0">
                    <a:pos x="71" y="39"/>
                  </a:cxn>
                  <a:cxn ang="0">
                    <a:pos x="75" y="45"/>
                  </a:cxn>
                  <a:cxn ang="0">
                    <a:pos x="78" y="51"/>
                  </a:cxn>
                  <a:cxn ang="0">
                    <a:pos x="83" y="56"/>
                  </a:cxn>
                  <a:cxn ang="0">
                    <a:pos x="87" y="56"/>
                  </a:cxn>
                  <a:cxn ang="0">
                    <a:pos x="92" y="62"/>
                  </a:cxn>
                  <a:cxn ang="0">
                    <a:pos x="95" y="68"/>
                  </a:cxn>
                </a:cxnLst>
                <a:rect l="0" t="0" r="r" b="b"/>
                <a:pathLst>
                  <a:path w="96" h="69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3" y="8"/>
                    </a:lnTo>
                    <a:lnTo>
                      <a:pt x="37" y="11"/>
                    </a:lnTo>
                    <a:lnTo>
                      <a:pt x="42" y="11"/>
                    </a:lnTo>
                    <a:lnTo>
                      <a:pt x="47" y="17"/>
                    </a:lnTo>
                    <a:lnTo>
                      <a:pt x="52" y="20"/>
                    </a:lnTo>
                    <a:lnTo>
                      <a:pt x="57" y="22"/>
                    </a:lnTo>
                    <a:lnTo>
                      <a:pt x="61" y="25"/>
                    </a:lnTo>
                    <a:lnTo>
                      <a:pt x="64" y="30"/>
                    </a:lnTo>
                    <a:lnTo>
                      <a:pt x="69" y="34"/>
                    </a:lnTo>
                    <a:lnTo>
                      <a:pt x="71" y="39"/>
                    </a:lnTo>
                    <a:lnTo>
                      <a:pt x="75" y="45"/>
                    </a:lnTo>
                    <a:lnTo>
                      <a:pt x="78" y="51"/>
                    </a:lnTo>
                    <a:lnTo>
                      <a:pt x="83" y="56"/>
                    </a:lnTo>
                    <a:lnTo>
                      <a:pt x="87" y="56"/>
                    </a:lnTo>
                    <a:lnTo>
                      <a:pt x="92" y="62"/>
                    </a:lnTo>
                    <a:lnTo>
                      <a:pt x="95" y="68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20" name="Freeform 44"/>
              <p:cNvSpPr>
                <a:spLocks/>
              </p:cNvSpPr>
              <p:nvPr/>
            </p:nvSpPr>
            <p:spPr bwMode="auto">
              <a:xfrm>
                <a:off x="4878" y="3499"/>
                <a:ext cx="79" cy="30"/>
              </a:xfrm>
              <a:custGeom>
                <a:avLst/>
                <a:gdLst/>
                <a:ahLst/>
                <a:cxnLst>
                  <a:cxn ang="0">
                    <a:pos x="78" y="29"/>
                  </a:cxn>
                  <a:cxn ang="0">
                    <a:pos x="78" y="23"/>
                  </a:cxn>
                  <a:cxn ang="0">
                    <a:pos x="73" y="20"/>
                  </a:cxn>
                  <a:cxn ang="0">
                    <a:pos x="70" y="14"/>
                  </a:cxn>
                  <a:cxn ang="0">
                    <a:pos x="66" y="11"/>
                  </a:cxn>
                  <a:cxn ang="0">
                    <a:pos x="61" y="8"/>
                  </a:cxn>
                  <a:cxn ang="0">
                    <a:pos x="56" y="5"/>
                  </a:cxn>
                  <a:cxn ang="0">
                    <a:pos x="52" y="2"/>
                  </a:cxn>
                  <a:cxn ang="0">
                    <a:pos x="47" y="2"/>
                  </a:cxn>
                  <a:cxn ang="0">
                    <a:pos x="37" y="2"/>
                  </a:cxn>
                  <a:cxn ang="0">
                    <a:pos x="33" y="2"/>
                  </a:cxn>
                  <a:cxn ang="0">
                    <a:pos x="28" y="2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14" y="2"/>
                  </a:cxn>
                  <a:cxn ang="0">
                    <a:pos x="9" y="2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79" h="30">
                    <a:moveTo>
                      <a:pt x="78" y="29"/>
                    </a:moveTo>
                    <a:lnTo>
                      <a:pt x="78" y="23"/>
                    </a:lnTo>
                    <a:lnTo>
                      <a:pt x="73" y="20"/>
                    </a:lnTo>
                    <a:lnTo>
                      <a:pt x="70" y="14"/>
                    </a:lnTo>
                    <a:lnTo>
                      <a:pt x="66" y="11"/>
                    </a:lnTo>
                    <a:lnTo>
                      <a:pt x="61" y="8"/>
                    </a:lnTo>
                    <a:lnTo>
                      <a:pt x="56" y="5"/>
                    </a:lnTo>
                    <a:lnTo>
                      <a:pt x="52" y="2"/>
                    </a:lnTo>
                    <a:lnTo>
                      <a:pt x="47" y="2"/>
                    </a:lnTo>
                    <a:lnTo>
                      <a:pt x="37" y="2"/>
                    </a:lnTo>
                    <a:lnTo>
                      <a:pt x="33" y="2"/>
                    </a:lnTo>
                    <a:lnTo>
                      <a:pt x="28" y="2"/>
                    </a:lnTo>
                    <a:lnTo>
                      <a:pt x="23" y="2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9" y="2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21" name="Freeform 45"/>
              <p:cNvSpPr>
                <a:spLocks/>
              </p:cNvSpPr>
              <p:nvPr/>
            </p:nvSpPr>
            <p:spPr bwMode="auto">
              <a:xfrm>
                <a:off x="4899" y="3482"/>
                <a:ext cx="79" cy="30"/>
              </a:xfrm>
              <a:custGeom>
                <a:avLst/>
                <a:gdLst/>
                <a:ahLst/>
                <a:cxnLst>
                  <a:cxn ang="0">
                    <a:pos x="78" y="29"/>
                  </a:cxn>
                  <a:cxn ang="0">
                    <a:pos x="78" y="23"/>
                  </a:cxn>
                  <a:cxn ang="0">
                    <a:pos x="73" y="20"/>
                  </a:cxn>
                  <a:cxn ang="0">
                    <a:pos x="71" y="14"/>
                  </a:cxn>
                  <a:cxn ang="0">
                    <a:pos x="66" y="11"/>
                  </a:cxn>
                  <a:cxn ang="0">
                    <a:pos x="61" y="8"/>
                  </a:cxn>
                  <a:cxn ang="0">
                    <a:pos x="56" y="5"/>
                  </a:cxn>
                  <a:cxn ang="0">
                    <a:pos x="52" y="2"/>
                  </a:cxn>
                  <a:cxn ang="0">
                    <a:pos x="47" y="2"/>
                  </a:cxn>
                  <a:cxn ang="0">
                    <a:pos x="37" y="2"/>
                  </a:cxn>
                  <a:cxn ang="0">
                    <a:pos x="33" y="2"/>
                  </a:cxn>
                  <a:cxn ang="0">
                    <a:pos x="28" y="2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14" y="2"/>
                  </a:cxn>
                  <a:cxn ang="0">
                    <a:pos x="9" y="2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79" h="30">
                    <a:moveTo>
                      <a:pt x="78" y="29"/>
                    </a:moveTo>
                    <a:lnTo>
                      <a:pt x="78" y="23"/>
                    </a:lnTo>
                    <a:lnTo>
                      <a:pt x="73" y="20"/>
                    </a:lnTo>
                    <a:lnTo>
                      <a:pt x="71" y="14"/>
                    </a:lnTo>
                    <a:lnTo>
                      <a:pt x="66" y="11"/>
                    </a:lnTo>
                    <a:lnTo>
                      <a:pt x="61" y="8"/>
                    </a:lnTo>
                    <a:lnTo>
                      <a:pt x="56" y="5"/>
                    </a:lnTo>
                    <a:lnTo>
                      <a:pt x="52" y="2"/>
                    </a:lnTo>
                    <a:lnTo>
                      <a:pt x="47" y="2"/>
                    </a:lnTo>
                    <a:lnTo>
                      <a:pt x="37" y="2"/>
                    </a:lnTo>
                    <a:lnTo>
                      <a:pt x="33" y="2"/>
                    </a:lnTo>
                    <a:lnTo>
                      <a:pt x="28" y="2"/>
                    </a:lnTo>
                    <a:lnTo>
                      <a:pt x="23" y="2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9" y="2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22" name="Freeform 46"/>
              <p:cNvSpPr>
                <a:spLocks/>
              </p:cNvSpPr>
              <p:nvPr/>
            </p:nvSpPr>
            <p:spPr bwMode="auto">
              <a:xfrm>
                <a:off x="4773" y="3550"/>
                <a:ext cx="79" cy="30"/>
              </a:xfrm>
              <a:custGeom>
                <a:avLst/>
                <a:gdLst/>
                <a:ahLst/>
                <a:cxnLst>
                  <a:cxn ang="0">
                    <a:pos x="78" y="29"/>
                  </a:cxn>
                  <a:cxn ang="0">
                    <a:pos x="78" y="23"/>
                  </a:cxn>
                  <a:cxn ang="0">
                    <a:pos x="73" y="20"/>
                  </a:cxn>
                  <a:cxn ang="0">
                    <a:pos x="70" y="14"/>
                  </a:cxn>
                  <a:cxn ang="0">
                    <a:pos x="66" y="11"/>
                  </a:cxn>
                  <a:cxn ang="0">
                    <a:pos x="61" y="8"/>
                  </a:cxn>
                  <a:cxn ang="0">
                    <a:pos x="56" y="5"/>
                  </a:cxn>
                  <a:cxn ang="0">
                    <a:pos x="52" y="2"/>
                  </a:cxn>
                  <a:cxn ang="0">
                    <a:pos x="47" y="2"/>
                  </a:cxn>
                  <a:cxn ang="0">
                    <a:pos x="37" y="2"/>
                  </a:cxn>
                  <a:cxn ang="0">
                    <a:pos x="33" y="2"/>
                  </a:cxn>
                  <a:cxn ang="0">
                    <a:pos x="28" y="2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4" y="2"/>
                  </a:cxn>
                  <a:cxn ang="0">
                    <a:pos x="9" y="2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79" h="30">
                    <a:moveTo>
                      <a:pt x="78" y="29"/>
                    </a:moveTo>
                    <a:lnTo>
                      <a:pt x="78" y="23"/>
                    </a:lnTo>
                    <a:lnTo>
                      <a:pt x="73" y="20"/>
                    </a:lnTo>
                    <a:lnTo>
                      <a:pt x="70" y="14"/>
                    </a:lnTo>
                    <a:lnTo>
                      <a:pt x="66" y="11"/>
                    </a:lnTo>
                    <a:lnTo>
                      <a:pt x="61" y="8"/>
                    </a:lnTo>
                    <a:lnTo>
                      <a:pt x="56" y="5"/>
                    </a:lnTo>
                    <a:lnTo>
                      <a:pt x="52" y="2"/>
                    </a:lnTo>
                    <a:lnTo>
                      <a:pt x="47" y="2"/>
                    </a:lnTo>
                    <a:lnTo>
                      <a:pt x="37" y="2"/>
                    </a:lnTo>
                    <a:lnTo>
                      <a:pt x="33" y="2"/>
                    </a:lnTo>
                    <a:lnTo>
                      <a:pt x="28" y="2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4" y="2"/>
                    </a:lnTo>
                    <a:lnTo>
                      <a:pt x="9" y="2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23" name="Freeform 47"/>
              <p:cNvSpPr>
                <a:spLocks/>
              </p:cNvSpPr>
              <p:nvPr/>
            </p:nvSpPr>
            <p:spPr bwMode="auto">
              <a:xfrm>
                <a:off x="4797" y="3502"/>
                <a:ext cx="77" cy="24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4" y="20"/>
                  </a:cxn>
                  <a:cxn ang="0">
                    <a:pos x="9" y="17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3" y="17"/>
                  </a:cxn>
                  <a:cxn ang="0">
                    <a:pos x="28" y="17"/>
                  </a:cxn>
                  <a:cxn ang="0">
                    <a:pos x="33" y="14"/>
                  </a:cxn>
                  <a:cxn ang="0">
                    <a:pos x="37" y="12"/>
                  </a:cxn>
                  <a:cxn ang="0">
                    <a:pos x="42" y="12"/>
                  </a:cxn>
                  <a:cxn ang="0">
                    <a:pos x="47" y="12"/>
                  </a:cxn>
                  <a:cxn ang="0">
                    <a:pos x="52" y="8"/>
                  </a:cxn>
                  <a:cxn ang="0">
                    <a:pos x="56" y="5"/>
                  </a:cxn>
                  <a:cxn ang="0">
                    <a:pos x="61" y="3"/>
                  </a:cxn>
                  <a:cxn ang="0">
                    <a:pos x="66" y="3"/>
                  </a:cxn>
                  <a:cxn ang="0">
                    <a:pos x="71" y="0"/>
                  </a:cxn>
                  <a:cxn ang="0">
                    <a:pos x="76" y="0"/>
                  </a:cxn>
                </a:cxnLst>
                <a:rect l="0" t="0" r="r" b="b"/>
                <a:pathLst>
                  <a:path w="77" h="24">
                    <a:moveTo>
                      <a:pt x="0" y="23"/>
                    </a:moveTo>
                    <a:lnTo>
                      <a:pt x="4" y="20"/>
                    </a:lnTo>
                    <a:lnTo>
                      <a:pt x="9" y="17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3" y="17"/>
                    </a:lnTo>
                    <a:lnTo>
                      <a:pt x="28" y="17"/>
                    </a:lnTo>
                    <a:lnTo>
                      <a:pt x="33" y="14"/>
                    </a:lnTo>
                    <a:lnTo>
                      <a:pt x="37" y="12"/>
                    </a:lnTo>
                    <a:lnTo>
                      <a:pt x="42" y="12"/>
                    </a:lnTo>
                    <a:lnTo>
                      <a:pt x="47" y="12"/>
                    </a:lnTo>
                    <a:lnTo>
                      <a:pt x="52" y="8"/>
                    </a:lnTo>
                    <a:lnTo>
                      <a:pt x="56" y="5"/>
                    </a:lnTo>
                    <a:lnTo>
                      <a:pt x="61" y="3"/>
                    </a:lnTo>
                    <a:lnTo>
                      <a:pt x="66" y="3"/>
                    </a:lnTo>
                    <a:lnTo>
                      <a:pt x="71" y="0"/>
                    </a:lnTo>
                    <a:lnTo>
                      <a:pt x="76" y="0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24" name="Freeform 48"/>
              <p:cNvSpPr>
                <a:spLocks/>
              </p:cNvSpPr>
              <p:nvPr/>
            </p:nvSpPr>
            <p:spPr bwMode="auto">
              <a:xfrm>
                <a:off x="4783" y="3901"/>
                <a:ext cx="148" cy="47"/>
              </a:xfrm>
              <a:custGeom>
                <a:avLst/>
                <a:gdLst/>
                <a:ahLst/>
                <a:cxnLst>
                  <a:cxn ang="0">
                    <a:pos x="147" y="46"/>
                  </a:cxn>
                  <a:cxn ang="0">
                    <a:pos x="142" y="42"/>
                  </a:cxn>
                  <a:cxn ang="0">
                    <a:pos x="130" y="34"/>
                  </a:cxn>
                  <a:cxn ang="0">
                    <a:pos x="125" y="31"/>
                  </a:cxn>
                  <a:cxn ang="0">
                    <a:pos x="121" y="31"/>
                  </a:cxn>
                  <a:cxn ang="0">
                    <a:pos x="116" y="25"/>
                  </a:cxn>
                  <a:cxn ang="0">
                    <a:pos x="111" y="25"/>
                  </a:cxn>
                  <a:cxn ang="0">
                    <a:pos x="106" y="20"/>
                  </a:cxn>
                  <a:cxn ang="0">
                    <a:pos x="101" y="20"/>
                  </a:cxn>
                  <a:cxn ang="0">
                    <a:pos x="97" y="17"/>
                  </a:cxn>
                  <a:cxn ang="0">
                    <a:pos x="92" y="17"/>
                  </a:cxn>
                  <a:cxn ang="0">
                    <a:pos x="87" y="17"/>
                  </a:cxn>
                  <a:cxn ang="0">
                    <a:pos x="83" y="17"/>
                  </a:cxn>
                  <a:cxn ang="0">
                    <a:pos x="77" y="17"/>
                  </a:cxn>
                  <a:cxn ang="0">
                    <a:pos x="73" y="17"/>
                  </a:cxn>
                  <a:cxn ang="0">
                    <a:pos x="69" y="17"/>
                  </a:cxn>
                  <a:cxn ang="0">
                    <a:pos x="63" y="14"/>
                  </a:cxn>
                  <a:cxn ang="0">
                    <a:pos x="59" y="14"/>
                  </a:cxn>
                  <a:cxn ang="0">
                    <a:pos x="54" y="11"/>
                  </a:cxn>
                  <a:cxn ang="0">
                    <a:pos x="42" y="8"/>
                  </a:cxn>
                  <a:cxn ang="0">
                    <a:pos x="33" y="3"/>
                  </a:cxn>
                  <a:cxn ang="0">
                    <a:pos x="28" y="0"/>
                  </a:cxn>
                  <a:cxn ang="0">
                    <a:pos x="23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148" h="47">
                    <a:moveTo>
                      <a:pt x="147" y="46"/>
                    </a:moveTo>
                    <a:lnTo>
                      <a:pt x="142" y="42"/>
                    </a:lnTo>
                    <a:lnTo>
                      <a:pt x="130" y="34"/>
                    </a:lnTo>
                    <a:lnTo>
                      <a:pt x="125" y="31"/>
                    </a:lnTo>
                    <a:lnTo>
                      <a:pt x="121" y="31"/>
                    </a:lnTo>
                    <a:lnTo>
                      <a:pt x="116" y="25"/>
                    </a:lnTo>
                    <a:lnTo>
                      <a:pt x="111" y="25"/>
                    </a:lnTo>
                    <a:lnTo>
                      <a:pt x="106" y="20"/>
                    </a:lnTo>
                    <a:lnTo>
                      <a:pt x="101" y="20"/>
                    </a:lnTo>
                    <a:lnTo>
                      <a:pt x="97" y="17"/>
                    </a:lnTo>
                    <a:lnTo>
                      <a:pt x="92" y="17"/>
                    </a:lnTo>
                    <a:lnTo>
                      <a:pt x="87" y="17"/>
                    </a:lnTo>
                    <a:lnTo>
                      <a:pt x="83" y="17"/>
                    </a:lnTo>
                    <a:lnTo>
                      <a:pt x="77" y="17"/>
                    </a:lnTo>
                    <a:lnTo>
                      <a:pt x="73" y="17"/>
                    </a:lnTo>
                    <a:lnTo>
                      <a:pt x="69" y="17"/>
                    </a:lnTo>
                    <a:lnTo>
                      <a:pt x="63" y="14"/>
                    </a:lnTo>
                    <a:lnTo>
                      <a:pt x="59" y="14"/>
                    </a:lnTo>
                    <a:lnTo>
                      <a:pt x="54" y="11"/>
                    </a:lnTo>
                    <a:lnTo>
                      <a:pt x="42" y="8"/>
                    </a:lnTo>
                    <a:lnTo>
                      <a:pt x="33" y="3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25" name="Freeform 49"/>
              <p:cNvSpPr>
                <a:spLocks/>
              </p:cNvSpPr>
              <p:nvPr/>
            </p:nvSpPr>
            <p:spPr bwMode="auto">
              <a:xfrm>
                <a:off x="4780" y="3530"/>
                <a:ext cx="120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3"/>
                  </a:cxn>
                  <a:cxn ang="0">
                    <a:pos x="9" y="3"/>
                  </a:cxn>
                  <a:cxn ang="0">
                    <a:pos x="14" y="3"/>
                  </a:cxn>
                  <a:cxn ang="0">
                    <a:pos x="25" y="3"/>
                  </a:cxn>
                  <a:cxn ang="0">
                    <a:pos x="35" y="3"/>
                  </a:cxn>
                  <a:cxn ang="0">
                    <a:pos x="40" y="3"/>
                  </a:cxn>
                  <a:cxn ang="0">
                    <a:pos x="45" y="3"/>
                  </a:cxn>
                  <a:cxn ang="0">
                    <a:pos x="49" y="5"/>
                  </a:cxn>
                  <a:cxn ang="0">
                    <a:pos x="54" y="8"/>
                  </a:cxn>
                  <a:cxn ang="0">
                    <a:pos x="54" y="14"/>
                  </a:cxn>
                  <a:cxn ang="0">
                    <a:pos x="59" y="14"/>
                  </a:cxn>
                  <a:cxn ang="0">
                    <a:pos x="61" y="20"/>
                  </a:cxn>
                  <a:cxn ang="0">
                    <a:pos x="66" y="23"/>
                  </a:cxn>
                  <a:cxn ang="0">
                    <a:pos x="71" y="25"/>
                  </a:cxn>
                  <a:cxn ang="0">
                    <a:pos x="75" y="25"/>
                  </a:cxn>
                  <a:cxn ang="0">
                    <a:pos x="80" y="28"/>
                  </a:cxn>
                  <a:cxn ang="0">
                    <a:pos x="85" y="31"/>
                  </a:cxn>
                  <a:cxn ang="0">
                    <a:pos x="87" y="37"/>
                  </a:cxn>
                  <a:cxn ang="0">
                    <a:pos x="90" y="42"/>
                  </a:cxn>
                  <a:cxn ang="0">
                    <a:pos x="95" y="45"/>
                  </a:cxn>
                  <a:cxn ang="0">
                    <a:pos x="97" y="50"/>
                  </a:cxn>
                  <a:cxn ang="0">
                    <a:pos x="102" y="54"/>
                  </a:cxn>
                  <a:cxn ang="0">
                    <a:pos x="104" y="59"/>
                  </a:cxn>
                  <a:cxn ang="0">
                    <a:pos x="109" y="62"/>
                  </a:cxn>
                  <a:cxn ang="0">
                    <a:pos x="114" y="67"/>
                  </a:cxn>
                  <a:cxn ang="0">
                    <a:pos x="119" y="71"/>
                  </a:cxn>
                </a:cxnLst>
                <a:rect l="0" t="0" r="r" b="b"/>
                <a:pathLst>
                  <a:path w="120" h="72">
                    <a:moveTo>
                      <a:pt x="0" y="0"/>
                    </a:moveTo>
                    <a:lnTo>
                      <a:pt x="4" y="3"/>
                    </a:lnTo>
                    <a:lnTo>
                      <a:pt x="9" y="3"/>
                    </a:lnTo>
                    <a:lnTo>
                      <a:pt x="14" y="3"/>
                    </a:lnTo>
                    <a:lnTo>
                      <a:pt x="25" y="3"/>
                    </a:lnTo>
                    <a:lnTo>
                      <a:pt x="35" y="3"/>
                    </a:lnTo>
                    <a:lnTo>
                      <a:pt x="40" y="3"/>
                    </a:lnTo>
                    <a:lnTo>
                      <a:pt x="45" y="3"/>
                    </a:lnTo>
                    <a:lnTo>
                      <a:pt x="49" y="5"/>
                    </a:lnTo>
                    <a:lnTo>
                      <a:pt x="54" y="8"/>
                    </a:lnTo>
                    <a:lnTo>
                      <a:pt x="54" y="14"/>
                    </a:lnTo>
                    <a:lnTo>
                      <a:pt x="59" y="14"/>
                    </a:lnTo>
                    <a:lnTo>
                      <a:pt x="61" y="20"/>
                    </a:lnTo>
                    <a:lnTo>
                      <a:pt x="66" y="23"/>
                    </a:lnTo>
                    <a:lnTo>
                      <a:pt x="71" y="25"/>
                    </a:lnTo>
                    <a:lnTo>
                      <a:pt x="75" y="25"/>
                    </a:lnTo>
                    <a:lnTo>
                      <a:pt x="80" y="28"/>
                    </a:lnTo>
                    <a:lnTo>
                      <a:pt x="85" y="31"/>
                    </a:lnTo>
                    <a:lnTo>
                      <a:pt x="87" y="37"/>
                    </a:lnTo>
                    <a:lnTo>
                      <a:pt x="90" y="42"/>
                    </a:lnTo>
                    <a:lnTo>
                      <a:pt x="95" y="45"/>
                    </a:lnTo>
                    <a:lnTo>
                      <a:pt x="97" y="50"/>
                    </a:lnTo>
                    <a:lnTo>
                      <a:pt x="102" y="54"/>
                    </a:lnTo>
                    <a:lnTo>
                      <a:pt x="104" y="59"/>
                    </a:lnTo>
                    <a:lnTo>
                      <a:pt x="109" y="62"/>
                    </a:lnTo>
                    <a:lnTo>
                      <a:pt x="114" y="67"/>
                    </a:lnTo>
                    <a:lnTo>
                      <a:pt x="119" y="71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26" name="Freeform 50"/>
              <p:cNvSpPr>
                <a:spLocks/>
              </p:cNvSpPr>
              <p:nvPr/>
            </p:nvSpPr>
            <p:spPr bwMode="auto">
              <a:xfrm>
                <a:off x="4818" y="3910"/>
                <a:ext cx="96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4" y="3"/>
                  </a:cxn>
                  <a:cxn ang="0">
                    <a:pos x="19" y="5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33" y="8"/>
                  </a:cxn>
                  <a:cxn ang="0">
                    <a:pos x="37" y="11"/>
                  </a:cxn>
                  <a:cxn ang="0">
                    <a:pos x="42" y="11"/>
                  </a:cxn>
                  <a:cxn ang="0">
                    <a:pos x="47" y="17"/>
                  </a:cxn>
                  <a:cxn ang="0">
                    <a:pos x="52" y="20"/>
                  </a:cxn>
                  <a:cxn ang="0">
                    <a:pos x="57" y="22"/>
                  </a:cxn>
                  <a:cxn ang="0">
                    <a:pos x="61" y="25"/>
                  </a:cxn>
                  <a:cxn ang="0">
                    <a:pos x="64" y="31"/>
                  </a:cxn>
                  <a:cxn ang="0">
                    <a:pos x="69" y="34"/>
                  </a:cxn>
                  <a:cxn ang="0">
                    <a:pos x="71" y="39"/>
                  </a:cxn>
                  <a:cxn ang="0">
                    <a:pos x="75" y="45"/>
                  </a:cxn>
                  <a:cxn ang="0">
                    <a:pos x="78" y="51"/>
                  </a:cxn>
                  <a:cxn ang="0">
                    <a:pos x="83" y="56"/>
                  </a:cxn>
                  <a:cxn ang="0">
                    <a:pos x="87" y="56"/>
                  </a:cxn>
                  <a:cxn ang="0">
                    <a:pos x="92" y="62"/>
                  </a:cxn>
                  <a:cxn ang="0">
                    <a:pos x="95" y="68"/>
                  </a:cxn>
                </a:cxnLst>
                <a:rect l="0" t="0" r="r" b="b"/>
                <a:pathLst>
                  <a:path w="96" h="69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3" y="8"/>
                    </a:lnTo>
                    <a:lnTo>
                      <a:pt x="37" y="11"/>
                    </a:lnTo>
                    <a:lnTo>
                      <a:pt x="42" y="11"/>
                    </a:lnTo>
                    <a:lnTo>
                      <a:pt x="47" y="17"/>
                    </a:lnTo>
                    <a:lnTo>
                      <a:pt x="52" y="20"/>
                    </a:lnTo>
                    <a:lnTo>
                      <a:pt x="57" y="22"/>
                    </a:lnTo>
                    <a:lnTo>
                      <a:pt x="61" y="25"/>
                    </a:lnTo>
                    <a:lnTo>
                      <a:pt x="64" y="31"/>
                    </a:lnTo>
                    <a:lnTo>
                      <a:pt x="69" y="34"/>
                    </a:lnTo>
                    <a:lnTo>
                      <a:pt x="71" y="39"/>
                    </a:lnTo>
                    <a:lnTo>
                      <a:pt x="75" y="45"/>
                    </a:lnTo>
                    <a:lnTo>
                      <a:pt x="78" y="51"/>
                    </a:lnTo>
                    <a:lnTo>
                      <a:pt x="83" y="56"/>
                    </a:lnTo>
                    <a:lnTo>
                      <a:pt x="87" y="56"/>
                    </a:lnTo>
                    <a:lnTo>
                      <a:pt x="92" y="62"/>
                    </a:lnTo>
                    <a:lnTo>
                      <a:pt x="95" y="68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3027" name="Group 51"/>
            <p:cNvGrpSpPr>
              <a:grpSpLocks/>
            </p:cNvGrpSpPr>
            <p:nvPr/>
          </p:nvGrpSpPr>
          <p:grpSpPr bwMode="auto">
            <a:xfrm>
              <a:off x="3938" y="1342"/>
              <a:ext cx="408" cy="246"/>
              <a:chOff x="4919" y="3926"/>
              <a:chExt cx="408" cy="246"/>
            </a:xfrm>
          </p:grpSpPr>
          <p:grpSp>
            <p:nvGrpSpPr>
              <p:cNvPr id="1023028" name="Group 52"/>
              <p:cNvGrpSpPr>
                <a:grpSpLocks/>
              </p:cNvGrpSpPr>
              <p:nvPr/>
            </p:nvGrpSpPr>
            <p:grpSpPr bwMode="auto">
              <a:xfrm>
                <a:off x="4919" y="3926"/>
                <a:ext cx="408" cy="246"/>
                <a:chOff x="4919" y="3926"/>
                <a:chExt cx="408" cy="246"/>
              </a:xfrm>
            </p:grpSpPr>
            <p:sp>
              <p:nvSpPr>
                <p:cNvPr id="1023029" name="Freeform 53"/>
                <p:cNvSpPr>
                  <a:spLocks/>
                </p:cNvSpPr>
                <p:nvPr/>
              </p:nvSpPr>
              <p:spPr bwMode="auto">
                <a:xfrm>
                  <a:off x="4919" y="3926"/>
                  <a:ext cx="408" cy="246"/>
                </a:xfrm>
                <a:custGeom>
                  <a:avLst/>
                  <a:gdLst/>
                  <a:ahLst/>
                  <a:cxnLst>
                    <a:cxn ang="0">
                      <a:pos x="375" y="184"/>
                    </a:cxn>
                    <a:cxn ang="0">
                      <a:pos x="360" y="175"/>
                    </a:cxn>
                    <a:cxn ang="0">
                      <a:pos x="342" y="181"/>
                    </a:cxn>
                    <a:cxn ang="0">
                      <a:pos x="321" y="173"/>
                    </a:cxn>
                    <a:cxn ang="0">
                      <a:pos x="305" y="165"/>
                    </a:cxn>
                    <a:cxn ang="0">
                      <a:pos x="291" y="163"/>
                    </a:cxn>
                    <a:cxn ang="0">
                      <a:pos x="275" y="162"/>
                    </a:cxn>
                    <a:cxn ang="0">
                      <a:pos x="262" y="156"/>
                    </a:cxn>
                    <a:cxn ang="0">
                      <a:pos x="250" y="146"/>
                    </a:cxn>
                    <a:cxn ang="0">
                      <a:pos x="235" y="141"/>
                    </a:cxn>
                    <a:cxn ang="0">
                      <a:pos x="220" y="134"/>
                    </a:cxn>
                    <a:cxn ang="0">
                      <a:pos x="207" y="126"/>
                    </a:cxn>
                    <a:cxn ang="0">
                      <a:pos x="193" y="118"/>
                    </a:cxn>
                    <a:cxn ang="0">
                      <a:pos x="177" y="115"/>
                    </a:cxn>
                    <a:cxn ang="0">
                      <a:pos x="163" y="107"/>
                    </a:cxn>
                    <a:cxn ang="0">
                      <a:pos x="148" y="99"/>
                    </a:cxn>
                    <a:cxn ang="0">
                      <a:pos x="134" y="92"/>
                    </a:cxn>
                    <a:cxn ang="0">
                      <a:pos x="118" y="90"/>
                    </a:cxn>
                    <a:cxn ang="0">
                      <a:pos x="109" y="73"/>
                    </a:cxn>
                    <a:cxn ang="0">
                      <a:pos x="90" y="71"/>
                    </a:cxn>
                    <a:cxn ang="0">
                      <a:pos x="76" y="60"/>
                    </a:cxn>
                    <a:cxn ang="0">
                      <a:pos x="60" y="50"/>
                    </a:cxn>
                    <a:cxn ang="0">
                      <a:pos x="47" y="33"/>
                    </a:cxn>
                    <a:cxn ang="0">
                      <a:pos x="39" y="19"/>
                    </a:cxn>
                    <a:cxn ang="0">
                      <a:pos x="16" y="0"/>
                    </a:cxn>
                    <a:cxn ang="0">
                      <a:pos x="14" y="19"/>
                    </a:cxn>
                    <a:cxn ang="0">
                      <a:pos x="23" y="35"/>
                    </a:cxn>
                    <a:cxn ang="0">
                      <a:pos x="26" y="54"/>
                    </a:cxn>
                    <a:cxn ang="0">
                      <a:pos x="11" y="67"/>
                    </a:cxn>
                    <a:cxn ang="0">
                      <a:pos x="0" y="77"/>
                    </a:cxn>
                    <a:cxn ang="0">
                      <a:pos x="16" y="81"/>
                    </a:cxn>
                    <a:cxn ang="0">
                      <a:pos x="25" y="93"/>
                    </a:cxn>
                    <a:cxn ang="0">
                      <a:pos x="19" y="103"/>
                    </a:cxn>
                    <a:cxn ang="0">
                      <a:pos x="33" y="115"/>
                    </a:cxn>
                    <a:cxn ang="0">
                      <a:pos x="49" y="122"/>
                    </a:cxn>
                    <a:cxn ang="0">
                      <a:pos x="69" y="135"/>
                    </a:cxn>
                    <a:cxn ang="0">
                      <a:pos x="90" y="139"/>
                    </a:cxn>
                    <a:cxn ang="0">
                      <a:pos x="120" y="145"/>
                    </a:cxn>
                    <a:cxn ang="0">
                      <a:pos x="147" y="156"/>
                    </a:cxn>
                    <a:cxn ang="0">
                      <a:pos x="155" y="169"/>
                    </a:cxn>
                    <a:cxn ang="0">
                      <a:pos x="171" y="175"/>
                    </a:cxn>
                    <a:cxn ang="0">
                      <a:pos x="196" y="182"/>
                    </a:cxn>
                    <a:cxn ang="0">
                      <a:pos x="220" y="182"/>
                    </a:cxn>
                    <a:cxn ang="0">
                      <a:pos x="235" y="194"/>
                    </a:cxn>
                    <a:cxn ang="0">
                      <a:pos x="261" y="209"/>
                    </a:cxn>
                    <a:cxn ang="0">
                      <a:pos x="280" y="220"/>
                    </a:cxn>
                    <a:cxn ang="0">
                      <a:pos x="304" y="222"/>
                    </a:cxn>
                    <a:cxn ang="0">
                      <a:pos x="322" y="222"/>
                    </a:cxn>
                    <a:cxn ang="0">
                      <a:pos x="346" y="225"/>
                    </a:cxn>
                    <a:cxn ang="0">
                      <a:pos x="373" y="237"/>
                    </a:cxn>
                    <a:cxn ang="0">
                      <a:pos x="406" y="245"/>
                    </a:cxn>
                    <a:cxn ang="0">
                      <a:pos x="349" y="177"/>
                    </a:cxn>
                  </a:cxnLst>
                  <a:rect l="0" t="0" r="r" b="b"/>
                  <a:pathLst>
                    <a:path w="408" h="246">
                      <a:moveTo>
                        <a:pt x="387" y="188"/>
                      </a:moveTo>
                      <a:lnTo>
                        <a:pt x="384" y="186"/>
                      </a:lnTo>
                      <a:lnTo>
                        <a:pt x="381" y="186"/>
                      </a:lnTo>
                      <a:lnTo>
                        <a:pt x="378" y="184"/>
                      </a:lnTo>
                      <a:lnTo>
                        <a:pt x="375" y="184"/>
                      </a:lnTo>
                      <a:lnTo>
                        <a:pt x="372" y="184"/>
                      </a:lnTo>
                      <a:lnTo>
                        <a:pt x="368" y="184"/>
                      </a:lnTo>
                      <a:lnTo>
                        <a:pt x="367" y="181"/>
                      </a:lnTo>
                      <a:lnTo>
                        <a:pt x="363" y="179"/>
                      </a:lnTo>
                      <a:lnTo>
                        <a:pt x="360" y="175"/>
                      </a:lnTo>
                      <a:lnTo>
                        <a:pt x="357" y="175"/>
                      </a:lnTo>
                      <a:lnTo>
                        <a:pt x="354" y="177"/>
                      </a:lnTo>
                      <a:lnTo>
                        <a:pt x="351" y="177"/>
                      </a:lnTo>
                      <a:lnTo>
                        <a:pt x="345" y="181"/>
                      </a:lnTo>
                      <a:lnTo>
                        <a:pt x="342" y="181"/>
                      </a:lnTo>
                      <a:lnTo>
                        <a:pt x="338" y="177"/>
                      </a:lnTo>
                      <a:lnTo>
                        <a:pt x="335" y="177"/>
                      </a:lnTo>
                      <a:lnTo>
                        <a:pt x="332" y="175"/>
                      </a:lnTo>
                      <a:lnTo>
                        <a:pt x="329" y="173"/>
                      </a:lnTo>
                      <a:lnTo>
                        <a:pt x="321" y="173"/>
                      </a:lnTo>
                      <a:lnTo>
                        <a:pt x="318" y="171"/>
                      </a:lnTo>
                      <a:lnTo>
                        <a:pt x="315" y="169"/>
                      </a:lnTo>
                      <a:lnTo>
                        <a:pt x="311" y="167"/>
                      </a:lnTo>
                      <a:lnTo>
                        <a:pt x="308" y="167"/>
                      </a:lnTo>
                      <a:lnTo>
                        <a:pt x="305" y="165"/>
                      </a:lnTo>
                      <a:lnTo>
                        <a:pt x="302" y="163"/>
                      </a:lnTo>
                      <a:lnTo>
                        <a:pt x="299" y="162"/>
                      </a:lnTo>
                      <a:lnTo>
                        <a:pt x="295" y="160"/>
                      </a:lnTo>
                      <a:lnTo>
                        <a:pt x="292" y="160"/>
                      </a:lnTo>
                      <a:lnTo>
                        <a:pt x="291" y="163"/>
                      </a:lnTo>
                      <a:lnTo>
                        <a:pt x="288" y="163"/>
                      </a:lnTo>
                      <a:lnTo>
                        <a:pt x="285" y="162"/>
                      </a:lnTo>
                      <a:lnTo>
                        <a:pt x="281" y="160"/>
                      </a:lnTo>
                      <a:lnTo>
                        <a:pt x="278" y="162"/>
                      </a:lnTo>
                      <a:lnTo>
                        <a:pt x="275" y="162"/>
                      </a:lnTo>
                      <a:lnTo>
                        <a:pt x="275" y="158"/>
                      </a:lnTo>
                      <a:lnTo>
                        <a:pt x="272" y="156"/>
                      </a:lnTo>
                      <a:lnTo>
                        <a:pt x="268" y="156"/>
                      </a:lnTo>
                      <a:lnTo>
                        <a:pt x="265" y="154"/>
                      </a:lnTo>
                      <a:lnTo>
                        <a:pt x="262" y="156"/>
                      </a:lnTo>
                      <a:lnTo>
                        <a:pt x="261" y="153"/>
                      </a:lnTo>
                      <a:lnTo>
                        <a:pt x="259" y="148"/>
                      </a:lnTo>
                      <a:lnTo>
                        <a:pt x="256" y="146"/>
                      </a:lnTo>
                      <a:lnTo>
                        <a:pt x="253" y="146"/>
                      </a:lnTo>
                      <a:lnTo>
                        <a:pt x="250" y="146"/>
                      </a:lnTo>
                      <a:lnTo>
                        <a:pt x="247" y="148"/>
                      </a:lnTo>
                      <a:lnTo>
                        <a:pt x="243" y="146"/>
                      </a:lnTo>
                      <a:lnTo>
                        <a:pt x="242" y="143"/>
                      </a:lnTo>
                      <a:lnTo>
                        <a:pt x="238" y="141"/>
                      </a:lnTo>
                      <a:lnTo>
                        <a:pt x="235" y="141"/>
                      </a:lnTo>
                      <a:lnTo>
                        <a:pt x="232" y="141"/>
                      </a:lnTo>
                      <a:lnTo>
                        <a:pt x="229" y="141"/>
                      </a:lnTo>
                      <a:lnTo>
                        <a:pt x="226" y="137"/>
                      </a:lnTo>
                      <a:lnTo>
                        <a:pt x="223" y="134"/>
                      </a:lnTo>
                      <a:lnTo>
                        <a:pt x="220" y="134"/>
                      </a:lnTo>
                      <a:lnTo>
                        <a:pt x="216" y="134"/>
                      </a:lnTo>
                      <a:lnTo>
                        <a:pt x="213" y="134"/>
                      </a:lnTo>
                      <a:lnTo>
                        <a:pt x="212" y="129"/>
                      </a:lnTo>
                      <a:lnTo>
                        <a:pt x="210" y="126"/>
                      </a:lnTo>
                      <a:lnTo>
                        <a:pt x="207" y="126"/>
                      </a:lnTo>
                      <a:lnTo>
                        <a:pt x="205" y="122"/>
                      </a:lnTo>
                      <a:lnTo>
                        <a:pt x="202" y="122"/>
                      </a:lnTo>
                      <a:lnTo>
                        <a:pt x="199" y="122"/>
                      </a:lnTo>
                      <a:lnTo>
                        <a:pt x="196" y="120"/>
                      </a:lnTo>
                      <a:lnTo>
                        <a:pt x="193" y="118"/>
                      </a:lnTo>
                      <a:lnTo>
                        <a:pt x="190" y="117"/>
                      </a:lnTo>
                      <a:lnTo>
                        <a:pt x="186" y="117"/>
                      </a:lnTo>
                      <a:lnTo>
                        <a:pt x="183" y="115"/>
                      </a:lnTo>
                      <a:lnTo>
                        <a:pt x="180" y="115"/>
                      </a:lnTo>
                      <a:lnTo>
                        <a:pt x="177" y="115"/>
                      </a:lnTo>
                      <a:lnTo>
                        <a:pt x="174" y="111"/>
                      </a:lnTo>
                      <a:lnTo>
                        <a:pt x="171" y="111"/>
                      </a:lnTo>
                      <a:lnTo>
                        <a:pt x="168" y="111"/>
                      </a:lnTo>
                      <a:lnTo>
                        <a:pt x="164" y="111"/>
                      </a:lnTo>
                      <a:lnTo>
                        <a:pt x="163" y="107"/>
                      </a:lnTo>
                      <a:lnTo>
                        <a:pt x="161" y="103"/>
                      </a:lnTo>
                      <a:lnTo>
                        <a:pt x="158" y="101"/>
                      </a:lnTo>
                      <a:lnTo>
                        <a:pt x="155" y="101"/>
                      </a:lnTo>
                      <a:lnTo>
                        <a:pt x="152" y="99"/>
                      </a:lnTo>
                      <a:lnTo>
                        <a:pt x="148" y="99"/>
                      </a:lnTo>
                      <a:lnTo>
                        <a:pt x="145" y="99"/>
                      </a:lnTo>
                      <a:lnTo>
                        <a:pt x="142" y="101"/>
                      </a:lnTo>
                      <a:lnTo>
                        <a:pt x="141" y="98"/>
                      </a:lnTo>
                      <a:lnTo>
                        <a:pt x="138" y="96"/>
                      </a:lnTo>
                      <a:lnTo>
                        <a:pt x="134" y="92"/>
                      </a:lnTo>
                      <a:lnTo>
                        <a:pt x="131" y="92"/>
                      </a:lnTo>
                      <a:lnTo>
                        <a:pt x="128" y="90"/>
                      </a:lnTo>
                      <a:lnTo>
                        <a:pt x="125" y="92"/>
                      </a:lnTo>
                      <a:lnTo>
                        <a:pt x="121" y="92"/>
                      </a:lnTo>
                      <a:lnTo>
                        <a:pt x="118" y="90"/>
                      </a:lnTo>
                      <a:lnTo>
                        <a:pt x="115" y="88"/>
                      </a:lnTo>
                      <a:lnTo>
                        <a:pt x="115" y="84"/>
                      </a:lnTo>
                      <a:lnTo>
                        <a:pt x="114" y="81"/>
                      </a:lnTo>
                      <a:lnTo>
                        <a:pt x="112" y="77"/>
                      </a:lnTo>
                      <a:lnTo>
                        <a:pt x="109" y="73"/>
                      </a:lnTo>
                      <a:lnTo>
                        <a:pt x="106" y="71"/>
                      </a:lnTo>
                      <a:lnTo>
                        <a:pt x="102" y="71"/>
                      </a:lnTo>
                      <a:lnTo>
                        <a:pt x="96" y="73"/>
                      </a:lnTo>
                      <a:lnTo>
                        <a:pt x="93" y="71"/>
                      </a:lnTo>
                      <a:lnTo>
                        <a:pt x="90" y="71"/>
                      </a:lnTo>
                      <a:lnTo>
                        <a:pt x="87" y="69"/>
                      </a:lnTo>
                      <a:lnTo>
                        <a:pt x="85" y="65"/>
                      </a:lnTo>
                      <a:lnTo>
                        <a:pt x="82" y="64"/>
                      </a:lnTo>
                      <a:lnTo>
                        <a:pt x="79" y="62"/>
                      </a:lnTo>
                      <a:lnTo>
                        <a:pt x="76" y="60"/>
                      </a:lnTo>
                      <a:lnTo>
                        <a:pt x="73" y="60"/>
                      </a:lnTo>
                      <a:lnTo>
                        <a:pt x="69" y="58"/>
                      </a:lnTo>
                      <a:lnTo>
                        <a:pt x="66" y="54"/>
                      </a:lnTo>
                      <a:lnTo>
                        <a:pt x="63" y="52"/>
                      </a:lnTo>
                      <a:lnTo>
                        <a:pt x="60" y="50"/>
                      </a:lnTo>
                      <a:lnTo>
                        <a:pt x="58" y="47"/>
                      </a:lnTo>
                      <a:lnTo>
                        <a:pt x="55" y="43"/>
                      </a:lnTo>
                      <a:lnTo>
                        <a:pt x="53" y="39"/>
                      </a:lnTo>
                      <a:lnTo>
                        <a:pt x="50" y="35"/>
                      </a:lnTo>
                      <a:lnTo>
                        <a:pt x="47" y="33"/>
                      </a:lnTo>
                      <a:lnTo>
                        <a:pt x="47" y="29"/>
                      </a:lnTo>
                      <a:lnTo>
                        <a:pt x="44" y="28"/>
                      </a:lnTo>
                      <a:lnTo>
                        <a:pt x="43" y="24"/>
                      </a:lnTo>
                      <a:lnTo>
                        <a:pt x="39" y="22"/>
                      </a:lnTo>
                      <a:lnTo>
                        <a:pt x="39" y="19"/>
                      </a:lnTo>
                      <a:lnTo>
                        <a:pt x="33" y="13"/>
                      </a:lnTo>
                      <a:lnTo>
                        <a:pt x="33" y="5"/>
                      </a:lnTo>
                      <a:lnTo>
                        <a:pt x="25" y="1"/>
                      </a:lnTo>
                      <a:lnTo>
                        <a:pt x="19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14" y="7"/>
                      </a:lnTo>
                      <a:lnTo>
                        <a:pt x="14" y="11"/>
                      </a:lnTo>
                      <a:lnTo>
                        <a:pt x="14" y="14"/>
                      </a:lnTo>
                      <a:lnTo>
                        <a:pt x="14" y="19"/>
                      </a:lnTo>
                      <a:lnTo>
                        <a:pt x="16" y="22"/>
                      </a:lnTo>
                      <a:lnTo>
                        <a:pt x="17" y="26"/>
                      </a:lnTo>
                      <a:lnTo>
                        <a:pt x="19" y="29"/>
                      </a:lnTo>
                      <a:lnTo>
                        <a:pt x="22" y="31"/>
                      </a:lnTo>
                      <a:lnTo>
                        <a:pt x="23" y="35"/>
                      </a:lnTo>
                      <a:lnTo>
                        <a:pt x="23" y="39"/>
                      </a:lnTo>
                      <a:lnTo>
                        <a:pt x="23" y="43"/>
                      </a:lnTo>
                      <a:lnTo>
                        <a:pt x="25" y="47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5" y="58"/>
                      </a:lnTo>
                      <a:lnTo>
                        <a:pt x="23" y="62"/>
                      </a:lnTo>
                      <a:lnTo>
                        <a:pt x="17" y="65"/>
                      </a:lnTo>
                      <a:lnTo>
                        <a:pt x="14" y="65"/>
                      </a:lnTo>
                      <a:lnTo>
                        <a:pt x="11" y="67"/>
                      </a:lnTo>
                      <a:lnTo>
                        <a:pt x="8" y="67"/>
                      </a:lnTo>
                      <a:lnTo>
                        <a:pt x="5" y="67"/>
                      </a:lnTo>
                      <a:lnTo>
                        <a:pt x="1" y="69"/>
                      </a:lnTo>
                      <a:lnTo>
                        <a:pt x="0" y="73"/>
                      </a:lnTo>
                      <a:lnTo>
                        <a:pt x="0" y="77"/>
                      </a:lnTo>
                      <a:lnTo>
                        <a:pt x="3" y="79"/>
                      </a:lnTo>
                      <a:lnTo>
                        <a:pt x="6" y="81"/>
                      </a:lnTo>
                      <a:lnTo>
                        <a:pt x="9" y="81"/>
                      </a:lnTo>
                      <a:lnTo>
                        <a:pt x="12" y="83"/>
                      </a:lnTo>
                      <a:lnTo>
                        <a:pt x="16" y="81"/>
                      </a:lnTo>
                      <a:lnTo>
                        <a:pt x="19" y="83"/>
                      </a:lnTo>
                      <a:lnTo>
                        <a:pt x="22" y="84"/>
                      </a:lnTo>
                      <a:lnTo>
                        <a:pt x="25" y="86"/>
                      </a:lnTo>
                      <a:lnTo>
                        <a:pt x="25" y="90"/>
                      </a:lnTo>
                      <a:lnTo>
                        <a:pt x="25" y="93"/>
                      </a:lnTo>
                      <a:lnTo>
                        <a:pt x="22" y="92"/>
                      </a:lnTo>
                      <a:lnTo>
                        <a:pt x="19" y="92"/>
                      </a:lnTo>
                      <a:lnTo>
                        <a:pt x="17" y="96"/>
                      </a:lnTo>
                      <a:lnTo>
                        <a:pt x="19" y="99"/>
                      </a:lnTo>
                      <a:lnTo>
                        <a:pt x="19" y="103"/>
                      </a:lnTo>
                      <a:lnTo>
                        <a:pt x="20" y="107"/>
                      </a:lnTo>
                      <a:lnTo>
                        <a:pt x="23" y="109"/>
                      </a:lnTo>
                      <a:lnTo>
                        <a:pt x="26" y="111"/>
                      </a:lnTo>
                      <a:lnTo>
                        <a:pt x="30" y="112"/>
                      </a:lnTo>
                      <a:lnTo>
                        <a:pt x="33" y="115"/>
                      </a:lnTo>
                      <a:lnTo>
                        <a:pt x="36" y="117"/>
                      </a:lnTo>
                      <a:lnTo>
                        <a:pt x="39" y="117"/>
                      </a:lnTo>
                      <a:lnTo>
                        <a:pt x="43" y="118"/>
                      </a:lnTo>
                      <a:lnTo>
                        <a:pt x="46" y="120"/>
                      </a:lnTo>
                      <a:lnTo>
                        <a:pt x="49" y="122"/>
                      </a:lnTo>
                      <a:lnTo>
                        <a:pt x="52" y="124"/>
                      </a:lnTo>
                      <a:lnTo>
                        <a:pt x="55" y="127"/>
                      </a:lnTo>
                      <a:lnTo>
                        <a:pt x="58" y="129"/>
                      </a:lnTo>
                      <a:lnTo>
                        <a:pt x="61" y="132"/>
                      </a:lnTo>
                      <a:lnTo>
                        <a:pt x="69" y="135"/>
                      </a:lnTo>
                      <a:lnTo>
                        <a:pt x="73" y="137"/>
                      </a:lnTo>
                      <a:lnTo>
                        <a:pt x="76" y="139"/>
                      </a:lnTo>
                      <a:lnTo>
                        <a:pt x="84" y="139"/>
                      </a:lnTo>
                      <a:lnTo>
                        <a:pt x="87" y="139"/>
                      </a:lnTo>
                      <a:lnTo>
                        <a:pt x="90" y="139"/>
                      </a:lnTo>
                      <a:lnTo>
                        <a:pt x="98" y="139"/>
                      </a:lnTo>
                      <a:lnTo>
                        <a:pt x="104" y="146"/>
                      </a:lnTo>
                      <a:lnTo>
                        <a:pt x="111" y="146"/>
                      </a:lnTo>
                      <a:lnTo>
                        <a:pt x="114" y="145"/>
                      </a:lnTo>
                      <a:lnTo>
                        <a:pt x="120" y="145"/>
                      </a:lnTo>
                      <a:lnTo>
                        <a:pt x="126" y="145"/>
                      </a:lnTo>
                      <a:lnTo>
                        <a:pt x="133" y="145"/>
                      </a:lnTo>
                      <a:lnTo>
                        <a:pt x="139" y="153"/>
                      </a:lnTo>
                      <a:lnTo>
                        <a:pt x="145" y="153"/>
                      </a:lnTo>
                      <a:lnTo>
                        <a:pt x="147" y="156"/>
                      </a:lnTo>
                      <a:lnTo>
                        <a:pt x="145" y="160"/>
                      </a:lnTo>
                      <a:lnTo>
                        <a:pt x="147" y="163"/>
                      </a:lnTo>
                      <a:lnTo>
                        <a:pt x="148" y="167"/>
                      </a:lnTo>
                      <a:lnTo>
                        <a:pt x="152" y="169"/>
                      </a:lnTo>
                      <a:lnTo>
                        <a:pt x="155" y="169"/>
                      </a:lnTo>
                      <a:lnTo>
                        <a:pt x="158" y="169"/>
                      </a:lnTo>
                      <a:lnTo>
                        <a:pt x="161" y="169"/>
                      </a:lnTo>
                      <a:lnTo>
                        <a:pt x="164" y="171"/>
                      </a:lnTo>
                      <a:lnTo>
                        <a:pt x="168" y="173"/>
                      </a:lnTo>
                      <a:lnTo>
                        <a:pt x="171" y="175"/>
                      </a:lnTo>
                      <a:lnTo>
                        <a:pt x="174" y="177"/>
                      </a:lnTo>
                      <a:lnTo>
                        <a:pt x="177" y="175"/>
                      </a:lnTo>
                      <a:lnTo>
                        <a:pt x="185" y="179"/>
                      </a:lnTo>
                      <a:lnTo>
                        <a:pt x="193" y="182"/>
                      </a:lnTo>
                      <a:lnTo>
                        <a:pt x="196" y="182"/>
                      </a:lnTo>
                      <a:lnTo>
                        <a:pt x="204" y="182"/>
                      </a:lnTo>
                      <a:lnTo>
                        <a:pt x="210" y="182"/>
                      </a:lnTo>
                      <a:lnTo>
                        <a:pt x="213" y="182"/>
                      </a:lnTo>
                      <a:lnTo>
                        <a:pt x="216" y="182"/>
                      </a:lnTo>
                      <a:lnTo>
                        <a:pt x="220" y="182"/>
                      </a:lnTo>
                      <a:lnTo>
                        <a:pt x="223" y="184"/>
                      </a:lnTo>
                      <a:lnTo>
                        <a:pt x="226" y="186"/>
                      </a:lnTo>
                      <a:lnTo>
                        <a:pt x="229" y="190"/>
                      </a:lnTo>
                      <a:lnTo>
                        <a:pt x="232" y="192"/>
                      </a:lnTo>
                      <a:lnTo>
                        <a:pt x="235" y="194"/>
                      </a:lnTo>
                      <a:lnTo>
                        <a:pt x="238" y="196"/>
                      </a:lnTo>
                      <a:lnTo>
                        <a:pt x="242" y="197"/>
                      </a:lnTo>
                      <a:lnTo>
                        <a:pt x="248" y="201"/>
                      </a:lnTo>
                      <a:lnTo>
                        <a:pt x="254" y="201"/>
                      </a:lnTo>
                      <a:lnTo>
                        <a:pt x="261" y="209"/>
                      </a:lnTo>
                      <a:lnTo>
                        <a:pt x="267" y="213"/>
                      </a:lnTo>
                      <a:lnTo>
                        <a:pt x="273" y="213"/>
                      </a:lnTo>
                      <a:lnTo>
                        <a:pt x="273" y="220"/>
                      </a:lnTo>
                      <a:lnTo>
                        <a:pt x="277" y="220"/>
                      </a:lnTo>
                      <a:lnTo>
                        <a:pt x="280" y="220"/>
                      </a:lnTo>
                      <a:lnTo>
                        <a:pt x="283" y="218"/>
                      </a:lnTo>
                      <a:lnTo>
                        <a:pt x="286" y="218"/>
                      </a:lnTo>
                      <a:lnTo>
                        <a:pt x="289" y="218"/>
                      </a:lnTo>
                      <a:lnTo>
                        <a:pt x="297" y="222"/>
                      </a:lnTo>
                      <a:lnTo>
                        <a:pt x="304" y="222"/>
                      </a:lnTo>
                      <a:lnTo>
                        <a:pt x="310" y="222"/>
                      </a:lnTo>
                      <a:lnTo>
                        <a:pt x="313" y="224"/>
                      </a:lnTo>
                      <a:lnTo>
                        <a:pt x="316" y="224"/>
                      </a:lnTo>
                      <a:lnTo>
                        <a:pt x="319" y="224"/>
                      </a:lnTo>
                      <a:lnTo>
                        <a:pt x="322" y="222"/>
                      </a:lnTo>
                      <a:lnTo>
                        <a:pt x="330" y="222"/>
                      </a:lnTo>
                      <a:lnTo>
                        <a:pt x="337" y="222"/>
                      </a:lnTo>
                      <a:lnTo>
                        <a:pt x="340" y="222"/>
                      </a:lnTo>
                      <a:lnTo>
                        <a:pt x="343" y="224"/>
                      </a:lnTo>
                      <a:lnTo>
                        <a:pt x="346" y="225"/>
                      </a:lnTo>
                      <a:lnTo>
                        <a:pt x="348" y="230"/>
                      </a:lnTo>
                      <a:lnTo>
                        <a:pt x="354" y="233"/>
                      </a:lnTo>
                      <a:lnTo>
                        <a:pt x="360" y="233"/>
                      </a:lnTo>
                      <a:lnTo>
                        <a:pt x="367" y="237"/>
                      </a:lnTo>
                      <a:lnTo>
                        <a:pt x="373" y="237"/>
                      </a:lnTo>
                      <a:lnTo>
                        <a:pt x="380" y="241"/>
                      </a:lnTo>
                      <a:lnTo>
                        <a:pt x="386" y="241"/>
                      </a:lnTo>
                      <a:lnTo>
                        <a:pt x="389" y="243"/>
                      </a:lnTo>
                      <a:lnTo>
                        <a:pt x="390" y="239"/>
                      </a:lnTo>
                      <a:lnTo>
                        <a:pt x="406" y="245"/>
                      </a:lnTo>
                      <a:lnTo>
                        <a:pt x="407" y="204"/>
                      </a:lnTo>
                      <a:lnTo>
                        <a:pt x="366" y="185"/>
                      </a:lnTo>
                      <a:lnTo>
                        <a:pt x="405" y="203"/>
                      </a:lnTo>
                      <a:lnTo>
                        <a:pt x="391" y="196"/>
                      </a:lnTo>
                      <a:lnTo>
                        <a:pt x="349" y="177"/>
                      </a:lnTo>
                      <a:lnTo>
                        <a:pt x="387" y="188"/>
                      </a:lnTo>
                    </a:path>
                  </a:pathLst>
                </a:custGeom>
                <a:solidFill>
                  <a:srgbClr val="C0FEF9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3030" name="Freeform 54"/>
                <p:cNvSpPr>
                  <a:spLocks/>
                </p:cNvSpPr>
                <p:nvPr/>
              </p:nvSpPr>
              <p:spPr bwMode="auto">
                <a:xfrm>
                  <a:off x="4919" y="3926"/>
                  <a:ext cx="408" cy="246"/>
                </a:xfrm>
                <a:custGeom>
                  <a:avLst/>
                  <a:gdLst/>
                  <a:ahLst/>
                  <a:cxnLst>
                    <a:cxn ang="0">
                      <a:pos x="375" y="184"/>
                    </a:cxn>
                    <a:cxn ang="0">
                      <a:pos x="360" y="175"/>
                    </a:cxn>
                    <a:cxn ang="0">
                      <a:pos x="342" y="181"/>
                    </a:cxn>
                    <a:cxn ang="0">
                      <a:pos x="321" y="173"/>
                    </a:cxn>
                    <a:cxn ang="0">
                      <a:pos x="305" y="165"/>
                    </a:cxn>
                    <a:cxn ang="0">
                      <a:pos x="291" y="163"/>
                    </a:cxn>
                    <a:cxn ang="0">
                      <a:pos x="275" y="162"/>
                    </a:cxn>
                    <a:cxn ang="0">
                      <a:pos x="262" y="156"/>
                    </a:cxn>
                    <a:cxn ang="0">
                      <a:pos x="250" y="146"/>
                    </a:cxn>
                    <a:cxn ang="0">
                      <a:pos x="235" y="141"/>
                    </a:cxn>
                    <a:cxn ang="0">
                      <a:pos x="220" y="134"/>
                    </a:cxn>
                    <a:cxn ang="0">
                      <a:pos x="207" y="126"/>
                    </a:cxn>
                    <a:cxn ang="0">
                      <a:pos x="193" y="118"/>
                    </a:cxn>
                    <a:cxn ang="0">
                      <a:pos x="177" y="115"/>
                    </a:cxn>
                    <a:cxn ang="0">
                      <a:pos x="163" y="107"/>
                    </a:cxn>
                    <a:cxn ang="0">
                      <a:pos x="148" y="99"/>
                    </a:cxn>
                    <a:cxn ang="0">
                      <a:pos x="134" y="92"/>
                    </a:cxn>
                    <a:cxn ang="0">
                      <a:pos x="118" y="90"/>
                    </a:cxn>
                    <a:cxn ang="0">
                      <a:pos x="109" y="73"/>
                    </a:cxn>
                    <a:cxn ang="0">
                      <a:pos x="90" y="71"/>
                    </a:cxn>
                    <a:cxn ang="0">
                      <a:pos x="76" y="60"/>
                    </a:cxn>
                    <a:cxn ang="0">
                      <a:pos x="60" y="50"/>
                    </a:cxn>
                    <a:cxn ang="0">
                      <a:pos x="47" y="33"/>
                    </a:cxn>
                    <a:cxn ang="0">
                      <a:pos x="39" y="19"/>
                    </a:cxn>
                    <a:cxn ang="0">
                      <a:pos x="16" y="0"/>
                    </a:cxn>
                    <a:cxn ang="0">
                      <a:pos x="14" y="19"/>
                    </a:cxn>
                    <a:cxn ang="0">
                      <a:pos x="23" y="35"/>
                    </a:cxn>
                    <a:cxn ang="0">
                      <a:pos x="26" y="54"/>
                    </a:cxn>
                    <a:cxn ang="0">
                      <a:pos x="11" y="67"/>
                    </a:cxn>
                    <a:cxn ang="0">
                      <a:pos x="0" y="77"/>
                    </a:cxn>
                    <a:cxn ang="0">
                      <a:pos x="16" y="81"/>
                    </a:cxn>
                    <a:cxn ang="0">
                      <a:pos x="25" y="93"/>
                    </a:cxn>
                    <a:cxn ang="0">
                      <a:pos x="19" y="103"/>
                    </a:cxn>
                    <a:cxn ang="0">
                      <a:pos x="33" y="115"/>
                    </a:cxn>
                    <a:cxn ang="0">
                      <a:pos x="49" y="122"/>
                    </a:cxn>
                    <a:cxn ang="0">
                      <a:pos x="69" y="135"/>
                    </a:cxn>
                    <a:cxn ang="0">
                      <a:pos x="90" y="139"/>
                    </a:cxn>
                    <a:cxn ang="0">
                      <a:pos x="120" y="145"/>
                    </a:cxn>
                    <a:cxn ang="0">
                      <a:pos x="147" y="156"/>
                    </a:cxn>
                    <a:cxn ang="0">
                      <a:pos x="155" y="169"/>
                    </a:cxn>
                    <a:cxn ang="0">
                      <a:pos x="171" y="175"/>
                    </a:cxn>
                    <a:cxn ang="0">
                      <a:pos x="196" y="182"/>
                    </a:cxn>
                    <a:cxn ang="0">
                      <a:pos x="220" y="182"/>
                    </a:cxn>
                    <a:cxn ang="0">
                      <a:pos x="235" y="194"/>
                    </a:cxn>
                    <a:cxn ang="0">
                      <a:pos x="261" y="209"/>
                    </a:cxn>
                    <a:cxn ang="0">
                      <a:pos x="280" y="220"/>
                    </a:cxn>
                    <a:cxn ang="0">
                      <a:pos x="304" y="222"/>
                    </a:cxn>
                    <a:cxn ang="0">
                      <a:pos x="322" y="222"/>
                    </a:cxn>
                    <a:cxn ang="0">
                      <a:pos x="346" y="225"/>
                    </a:cxn>
                    <a:cxn ang="0">
                      <a:pos x="373" y="237"/>
                    </a:cxn>
                    <a:cxn ang="0">
                      <a:pos x="406" y="245"/>
                    </a:cxn>
                    <a:cxn ang="0">
                      <a:pos x="349" y="177"/>
                    </a:cxn>
                  </a:cxnLst>
                  <a:rect l="0" t="0" r="r" b="b"/>
                  <a:pathLst>
                    <a:path w="408" h="246">
                      <a:moveTo>
                        <a:pt x="387" y="188"/>
                      </a:moveTo>
                      <a:lnTo>
                        <a:pt x="384" y="186"/>
                      </a:lnTo>
                      <a:lnTo>
                        <a:pt x="381" y="186"/>
                      </a:lnTo>
                      <a:lnTo>
                        <a:pt x="378" y="184"/>
                      </a:lnTo>
                      <a:lnTo>
                        <a:pt x="375" y="184"/>
                      </a:lnTo>
                      <a:lnTo>
                        <a:pt x="372" y="184"/>
                      </a:lnTo>
                      <a:lnTo>
                        <a:pt x="368" y="184"/>
                      </a:lnTo>
                      <a:lnTo>
                        <a:pt x="367" y="181"/>
                      </a:lnTo>
                      <a:lnTo>
                        <a:pt x="363" y="179"/>
                      </a:lnTo>
                      <a:lnTo>
                        <a:pt x="360" y="175"/>
                      </a:lnTo>
                      <a:lnTo>
                        <a:pt x="357" y="175"/>
                      </a:lnTo>
                      <a:lnTo>
                        <a:pt x="354" y="177"/>
                      </a:lnTo>
                      <a:lnTo>
                        <a:pt x="351" y="177"/>
                      </a:lnTo>
                      <a:lnTo>
                        <a:pt x="345" y="181"/>
                      </a:lnTo>
                      <a:lnTo>
                        <a:pt x="342" y="181"/>
                      </a:lnTo>
                      <a:lnTo>
                        <a:pt x="338" y="177"/>
                      </a:lnTo>
                      <a:lnTo>
                        <a:pt x="335" y="177"/>
                      </a:lnTo>
                      <a:lnTo>
                        <a:pt x="332" y="175"/>
                      </a:lnTo>
                      <a:lnTo>
                        <a:pt x="329" y="173"/>
                      </a:lnTo>
                      <a:lnTo>
                        <a:pt x="321" y="173"/>
                      </a:lnTo>
                      <a:lnTo>
                        <a:pt x="318" y="171"/>
                      </a:lnTo>
                      <a:lnTo>
                        <a:pt x="315" y="169"/>
                      </a:lnTo>
                      <a:lnTo>
                        <a:pt x="311" y="167"/>
                      </a:lnTo>
                      <a:lnTo>
                        <a:pt x="308" y="167"/>
                      </a:lnTo>
                      <a:lnTo>
                        <a:pt x="305" y="165"/>
                      </a:lnTo>
                      <a:lnTo>
                        <a:pt x="302" y="163"/>
                      </a:lnTo>
                      <a:lnTo>
                        <a:pt x="299" y="162"/>
                      </a:lnTo>
                      <a:lnTo>
                        <a:pt x="295" y="160"/>
                      </a:lnTo>
                      <a:lnTo>
                        <a:pt x="292" y="160"/>
                      </a:lnTo>
                      <a:lnTo>
                        <a:pt x="291" y="163"/>
                      </a:lnTo>
                      <a:lnTo>
                        <a:pt x="288" y="163"/>
                      </a:lnTo>
                      <a:lnTo>
                        <a:pt x="285" y="162"/>
                      </a:lnTo>
                      <a:lnTo>
                        <a:pt x="281" y="160"/>
                      </a:lnTo>
                      <a:lnTo>
                        <a:pt x="278" y="162"/>
                      </a:lnTo>
                      <a:lnTo>
                        <a:pt x="275" y="162"/>
                      </a:lnTo>
                      <a:lnTo>
                        <a:pt x="275" y="158"/>
                      </a:lnTo>
                      <a:lnTo>
                        <a:pt x="272" y="156"/>
                      </a:lnTo>
                      <a:lnTo>
                        <a:pt x="268" y="156"/>
                      </a:lnTo>
                      <a:lnTo>
                        <a:pt x="265" y="154"/>
                      </a:lnTo>
                      <a:lnTo>
                        <a:pt x="262" y="156"/>
                      </a:lnTo>
                      <a:lnTo>
                        <a:pt x="261" y="153"/>
                      </a:lnTo>
                      <a:lnTo>
                        <a:pt x="259" y="148"/>
                      </a:lnTo>
                      <a:lnTo>
                        <a:pt x="256" y="146"/>
                      </a:lnTo>
                      <a:lnTo>
                        <a:pt x="253" y="146"/>
                      </a:lnTo>
                      <a:lnTo>
                        <a:pt x="250" y="146"/>
                      </a:lnTo>
                      <a:lnTo>
                        <a:pt x="247" y="148"/>
                      </a:lnTo>
                      <a:lnTo>
                        <a:pt x="243" y="146"/>
                      </a:lnTo>
                      <a:lnTo>
                        <a:pt x="242" y="143"/>
                      </a:lnTo>
                      <a:lnTo>
                        <a:pt x="238" y="141"/>
                      </a:lnTo>
                      <a:lnTo>
                        <a:pt x="235" y="141"/>
                      </a:lnTo>
                      <a:lnTo>
                        <a:pt x="232" y="141"/>
                      </a:lnTo>
                      <a:lnTo>
                        <a:pt x="229" y="141"/>
                      </a:lnTo>
                      <a:lnTo>
                        <a:pt x="226" y="137"/>
                      </a:lnTo>
                      <a:lnTo>
                        <a:pt x="223" y="134"/>
                      </a:lnTo>
                      <a:lnTo>
                        <a:pt x="220" y="134"/>
                      </a:lnTo>
                      <a:lnTo>
                        <a:pt x="216" y="134"/>
                      </a:lnTo>
                      <a:lnTo>
                        <a:pt x="213" y="134"/>
                      </a:lnTo>
                      <a:lnTo>
                        <a:pt x="212" y="129"/>
                      </a:lnTo>
                      <a:lnTo>
                        <a:pt x="210" y="126"/>
                      </a:lnTo>
                      <a:lnTo>
                        <a:pt x="207" y="126"/>
                      </a:lnTo>
                      <a:lnTo>
                        <a:pt x="205" y="122"/>
                      </a:lnTo>
                      <a:lnTo>
                        <a:pt x="202" y="122"/>
                      </a:lnTo>
                      <a:lnTo>
                        <a:pt x="199" y="122"/>
                      </a:lnTo>
                      <a:lnTo>
                        <a:pt x="196" y="120"/>
                      </a:lnTo>
                      <a:lnTo>
                        <a:pt x="193" y="118"/>
                      </a:lnTo>
                      <a:lnTo>
                        <a:pt x="190" y="117"/>
                      </a:lnTo>
                      <a:lnTo>
                        <a:pt x="186" y="117"/>
                      </a:lnTo>
                      <a:lnTo>
                        <a:pt x="183" y="115"/>
                      </a:lnTo>
                      <a:lnTo>
                        <a:pt x="180" y="115"/>
                      </a:lnTo>
                      <a:lnTo>
                        <a:pt x="177" y="115"/>
                      </a:lnTo>
                      <a:lnTo>
                        <a:pt x="174" y="111"/>
                      </a:lnTo>
                      <a:lnTo>
                        <a:pt x="171" y="111"/>
                      </a:lnTo>
                      <a:lnTo>
                        <a:pt x="168" y="111"/>
                      </a:lnTo>
                      <a:lnTo>
                        <a:pt x="164" y="111"/>
                      </a:lnTo>
                      <a:lnTo>
                        <a:pt x="163" y="107"/>
                      </a:lnTo>
                      <a:lnTo>
                        <a:pt x="161" y="103"/>
                      </a:lnTo>
                      <a:lnTo>
                        <a:pt x="158" y="101"/>
                      </a:lnTo>
                      <a:lnTo>
                        <a:pt x="155" y="101"/>
                      </a:lnTo>
                      <a:lnTo>
                        <a:pt x="152" y="99"/>
                      </a:lnTo>
                      <a:lnTo>
                        <a:pt x="148" y="99"/>
                      </a:lnTo>
                      <a:lnTo>
                        <a:pt x="145" y="99"/>
                      </a:lnTo>
                      <a:lnTo>
                        <a:pt x="142" y="101"/>
                      </a:lnTo>
                      <a:lnTo>
                        <a:pt x="141" y="98"/>
                      </a:lnTo>
                      <a:lnTo>
                        <a:pt x="138" y="96"/>
                      </a:lnTo>
                      <a:lnTo>
                        <a:pt x="134" y="92"/>
                      </a:lnTo>
                      <a:lnTo>
                        <a:pt x="131" y="92"/>
                      </a:lnTo>
                      <a:lnTo>
                        <a:pt x="128" y="90"/>
                      </a:lnTo>
                      <a:lnTo>
                        <a:pt x="125" y="92"/>
                      </a:lnTo>
                      <a:lnTo>
                        <a:pt x="121" y="92"/>
                      </a:lnTo>
                      <a:lnTo>
                        <a:pt x="118" y="90"/>
                      </a:lnTo>
                      <a:lnTo>
                        <a:pt x="115" y="88"/>
                      </a:lnTo>
                      <a:lnTo>
                        <a:pt x="115" y="84"/>
                      </a:lnTo>
                      <a:lnTo>
                        <a:pt x="114" y="81"/>
                      </a:lnTo>
                      <a:lnTo>
                        <a:pt x="112" y="77"/>
                      </a:lnTo>
                      <a:lnTo>
                        <a:pt x="109" y="73"/>
                      </a:lnTo>
                      <a:lnTo>
                        <a:pt x="106" y="71"/>
                      </a:lnTo>
                      <a:lnTo>
                        <a:pt x="102" y="71"/>
                      </a:lnTo>
                      <a:lnTo>
                        <a:pt x="96" y="73"/>
                      </a:lnTo>
                      <a:lnTo>
                        <a:pt x="93" y="71"/>
                      </a:lnTo>
                      <a:lnTo>
                        <a:pt x="90" y="71"/>
                      </a:lnTo>
                      <a:lnTo>
                        <a:pt x="87" y="69"/>
                      </a:lnTo>
                      <a:lnTo>
                        <a:pt x="85" y="65"/>
                      </a:lnTo>
                      <a:lnTo>
                        <a:pt x="82" y="64"/>
                      </a:lnTo>
                      <a:lnTo>
                        <a:pt x="79" y="62"/>
                      </a:lnTo>
                      <a:lnTo>
                        <a:pt x="76" y="60"/>
                      </a:lnTo>
                      <a:lnTo>
                        <a:pt x="73" y="60"/>
                      </a:lnTo>
                      <a:lnTo>
                        <a:pt x="69" y="58"/>
                      </a:lnTo>
                      <a:lnTo>
                        <a:pt x="66" y="54"/>
                      </a:lnTo>
                      <a:lnTo>
                        <a:pt x="63" y="52"/>
                      </a:lnTo>
                      <a:lnTo>
                        <a:pt x="60" y="50"/>
                      </a:lnTo>
                      <a:lnTo>
                        <a:pt x="58" y="47"/>
                      </a:lnTo>
                      <a:lnTo>
                        <a:pt x="55" y="43"/>
                      </a:lnTo>
                      <a:lnTo>
                        <a:pt x="53" y="39"/>
                      </a:lnTo>
                      <a:lnTo>
                        <a:pt x="50" y="35"/>
                      </a:lnTo>
                      <a:lnTo>
                        <a:pt x="47" y="33"/>
                      </a:lnTo>
                      <a:lnTo>
                        <a:pt x="47" y="29"/>
                      </a:lnTo>
                      <a:lnTo>
                        <a:pt x="44" y="28"/>
                      </a:lnTo>
                      <a:lnTo>
                        <a:pt x="43" y="24"/>
                      </a:lnTo>
                      <a:lnTo>
                        <a:pt x="39" y="22"/>
                      </a:lnTo>
                      <a:lnTo>
                        <a:pt x="39" y="19"/>
                      </a:lnTo>
                      <a:lnTo>
                        <a:pt x="33" y="13"/>
                      </a:lnTo>
                      <a:lnTo>
                        <a:pt x="33" y="5"/>
                      </a:lnTo>
                      <a:lnTo>
                        <a:pt x="25" y="1"/>
                      </a:lnTo>
                      <a:lnTo>
                        <a:pt x="19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14" y="7"/>
                      </a:lnTo>
                      <a:lnTo>
                        <a:pt x="14" y="11"/>
                      </a:lnTo>
                      <a:lnTo>
                        <a:pt x="14" y="14"/>
                      </a:lnTo>
                      <a:lnTo>
                        <a:pt x="14" y="19"/>
                      </a:lnTo>
                      <a:lnTo>
                        <a:pt x="16" y="22"/>
                      </a:lnTo>
                      <a:lnTo>
                        <a:pt x="17" y="26"/>
                      </a:lnTo>
                      <a:lnTo>
                        <a:pt x="19" y="29"/>
                      </a:lnTo>
                      <a:lnTo>
                        <a:pt x="22" y="31"/>
                      </a:lnTo>
                      <a:lnTo>
                        <a:pt x="23" y="35"/>
                      </a:lnTo>
                      <a:lnTo>
                        <a:pt x="23" y="39"/>
                      </a:lnTo>
                      <a:lnTo>
                        <a:pt x="23" y="43"/>
                      </a:lnTo>
                      <a:lnTo>
                        <a:pt x="25" y="47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5" y="58"/>
                      </a:lnTo>
                      <a:lnTo>
                        <a:pt x="23" y="62"/>
                      </a:lnTo>
                      <a:lnTo>
                        <a:pt x="17" y="65"/>
                      </a:lnTo>
                      <a:lnTo>
                        <a:pt x="14" y="65"/>
                      </a:lnTo>
                      <a:lnTo>
                        <a:pt x="11" y="67"/>
                      </a:lnTo>
                      <a:lnTo>
                        <a:pt x="8" y="67"/>
                      </a:lnTo>
                      <a:lnTo>
                        <a:pt x="5" y="67"/>
                      </a:lnTo>
                      <a:lnTo>
                        <a:pt x="1" y="69"/>
                      </a:lnTo>
                      <a:lnTo>
                        <a:pt x="0" y="73"/>
                      </a:lnTo>
                      <a:lnTo>
                        <a:pt x="0" y="77"/>
                      </a:lnTo>
                      <a:lnTo>
                        <a:pt x="3" y="79"/>
                      </a:lnTo>
                      <a:lnTo>
                        <a:pt x="6" y="81"/>
                      </a:lnTo>
                      <a:lnTo>
                        <a:pt x="9" y="81"/>
                      </a:lnTo>
                      <a:lnTo>
                        <a:pt x="12" y="83"/>
                      </a:lnTo>
                      <a:lnTo>
                        <a:pt x="16" y="81"/>
                      </a:lnTo>
                      <a:lnTo>
                        <a:pt x="19" y="83"/>
                      </a:lnTo>
                      <a:lnTo>
                        <a:pt x="22" y="84"/>
                      </a:lnTo>
                      <a:lnTo>
                        <a:pt x="25" y="86"/>
                      </a:lnTo>
                      <a:lnTo>
                        <a:pt x="25" y="90"/>
                      </a:lnTo>
                      <a:lnTo>
                        <a:pt x="25" y="93"/>
                      </a:lnTo>
                      <a:lnTo>
                        <a:pt x="22" y="92"/>
                      </a:lnTo>
                      <a:lnTo>
                        <a:pt x="19" y="92"/>
                      </a:lnTo>
                      <a:lnTo>
                        <a:pt x="17" y="96"/>
                      </a:lnTo>
                      <a:lnTo>
                        <a:pt x="19" y="99"/>
                      </a:lnTo>
                      <a:lnTo>
                        <a:pt x="19" y="103"/>
                      </a:lnTo>
                      <a:lnTo>
                        <a:pt x="20" y="107"/>
                      </a:lnTo>
                      <a:lnTo>
                        <a:pt x="23" y="109"/>
                      </a:lnTo>
                      <a:lnTo>
                        <a:pt x="26" y="111"/>
                      </a:lnTo>
                      <a:lnTo>
                        <a:pt x="30" y="112"/>
                      </a:lnTo>
                      <a:lnTo>
                        <a:pt x="33" y="115"/>
                      </a:lnTo>
                      <a:lnTo>
                        <a:pt x="36" y="117"/>
                      </a:lnTo>
                      <a:lnTo>
                        <a:pt x="39" y="117"/>
                      </a:lnTo>
                      <a:lnTo>
                        <a:pt x="43" y="118"/>
                      </a:lnTo>
                      <a:lnTo>
                        <a:pt x="46" y="120"/>
                      </a:lnTo>
                      <a:lnTo>
                        <a:pt x="49" y="122"/>
                      </a:lnTo>
                      <a:lnTo>
                        <a:pt x="52" y="124"/>
                      </a:lnTo>
                      <a:lnTo>
                        <a:pt x="55" y="127"/>
                      </a:lnTo>
                      <a:lnTo>
                        <a:pt x="58" y="129"/>
                      </a:lnTo>
                      <a:lnTo>
                        <a:pt x="61" y="132"/>
                      </a:lnTo>
                      <a:lnTo>
                        <a:pt x="69" y="135"/>
                      </a:lnTo>
                      <a:lnTo>
                        <a:pt x="73" y="137"/>
                      </a:lnTo>
                      <a:lnTo>
                        <a:pt x="76" y="139"/>
                      </a:lnTo>
                      <a:lnTo>
                        <a:pt x="84" y="139"/>
                      </a:lnTo>
                      <a:lnTo>
                        <a:pt x="87" y="139"/>
                      </a:lnTo>
                      <a:lnTo>
                        <a:pt x="90" y="139"/>
                      </a:lnTo>
                      <a:lnTo>
                        <a:pt x="98" y="139"/>
                      </a:lnTo>
                      <a:lnTo>
                        <a:pt x="104" y="146"/>
                      </a:lnTo>
                      <a:lnTo>
                        <a:pt x="111" y="146"/>
                      </a:lnTo>
                      <a:lnTo>
                        <a:pt x="114" y="145"/>
                      </a:lnTo>
                      <a:lnTo>
                        <a:pt x="120" y="145"/>
                      </a:lnTo>
                      <a:lnTo>
                        <a:pt x="126" y="145"/>
                      </a:lnTo>
                      <a:lnTo>
                        <a:pt x="133" y="145"/>
                      </a:lnTo>
                      <a:lnTo>
                        <a:pt x="139" y="153"/>
                      </a:lnTo>
                      <a:lnTo>
                        <a:pt x="145" y="153"/>
                      </a:lnTo>
                      <a:lnTo>
                        <a:pt x="147" y="156"/>
                      </a:lnTo>
                      <a:lnTo>
                        <a:pt x="145" y="160"/>
                      </a:lnTo>
                      <a:lnTo>
                        <a:pt x="147" y="163"/>
                      </a:lnTo>
                      <a:lnTo>
                        <a:pt x="148" y="167"/>
                      </a:lnTo>
                      <a:lnTo>
                        <a:pt x="152" y="169"/>
                      </a:lnTo>
                      <a:lnTo>
                        <a:pt x="155" y="169"/>
                      </a:lnTo>
                      <a:lnTo>
                        <a:pt x="158" y="169"/>
                      </a:lnTo>
                      <a:lnTo>
                        <a:pt x="161" y="169"/>
                      </a:lnTo>
                      <a:lnTo>
                        <a:pt x="164" y="171"/>
                      </a:lnTo>
                      <a:lnTo>
                        <a:pt x="168" y="173"/>
                      </a:lnTo>
                      <a:lnTo>
                        <a:pt x="171" y="175"/>
                      </a:lnTo>
                      <a:lnTo>
                        <a:pt x="174" y="177"/>
                      </a:lnTo>
                      <a:lnTo>
                        <a:pt x="177" y="175"/>
                      </a:lnTo>
                      <a:lnTo>
                        <a:pt x="185" y="179"/>
                      </a:lnTo>
                      <a:lnTo>
                        <a:pt x="193" y="182"/>
                      </a:lnTo>
                      <a:lnTo>
                        <a:pt x="196" y="182"/>
                      </a:lnTo>
                      <a:lnTo>
                        <a:pt x="204" y="182"/>
                      </a:lnTo>
                      <a:lnTo>
                        <a:pt x="210" y="182"/>
                      </a:lnTo>
                      <a:lnTo>
                        <a:pt x="213" y="182"/>
                      </a:lnTo>
                      <a:lnTo>
                        <a:pt x="216" y="182"/>
                      </a:lnTo>
                      <a:lnTo>
                        <a:pt x="220" y="182"/>
                      </a:lnTo>
                      <a:lnTo>
                        <a:pt x="223" y="184"/>
                      </a:lnTo>
                      <a:lnTo>
                        <a:pt x="226" y="186"/>
                      </a:lnTo>
                      <a:lnTo>
                        <a:pt x="229" y="190"/>
                      </a:lnTo>
                      <a:lnTo>
                        <a:pt x="232" y="192"/>
                      </a:lnTo>
                      <a:lnTo>
                        <a:pt x="235" y="194"/>
                      </a:lnTo>
                      <a:lnTo>
                        <a:pt x="238" y="196"/>
                      </a:lnTo>
                      <a:lnTo>
                        <a:pt x="242" y="197"/>
                      </a:lnTo>
                      <a:lnTo>
                        <a:pt x="248" y="201"/>
                      </a:lnTo>
                      <a:lnTo>
                        <a:pt x="254" y="201"/>
                      </a:lnTo>
                      <a:lnTo>
                        <a:pt x="261" y="209"/>
                      </a:lnTo>
                      <a:lnTo>
                        <a:pt x="267" y="213"/>
                      </a:lnTo>
                      <a:lnTo>
                        <a:pt x="273" y="213"/>
                      </a:lnTo>
                      <a:lnTo>
                        <a:pt x="273" y="220"/>
                      </a:lnTo>
                      <a:lnTo>
                        <a:pt x="277" y="220"/>
                      </a:lnTo>
                      <a:lnTo>
                        <a:pt x="280" y="220"/>
                      </a:lnTo>
                      <a:lnTo>
                        <a:pt x="283" y="218"/>
                      </a:lnTo>
                      <a:lnTo>
                        <a:pt x="286" y="218"/>
                      </a:lnTo>
                      <a:lnTo>
                        <a:pt x="289" y="218"/>
                      </a:lnTo>
                      <a:lnTo>
                        <a:pt x="297" y="222"/>
                      </a:lnTo>
                      <a:lnTo>
                        <a:pt x="304" y="222"/>
                      </a:lnTo>
                      <a:lnTo>
                        <a:pt x="310" y="222"/>
                      </a:lnTo>
                      <a:lnTo>
                        <a:pt x="313" y="224"/>
                      </a:lnTo>
                      <a:lnTo>
                        <a:pt x="316" y="224"/>
                      </a:lnTo>
                      <a:lnTo>
                        <a:pt x="319" y="224"/>
                      </a:lnTo>
                      <a:lnTo>
                        <a:pt x="322" y="222"/>
                      </a:lnTo>
                      <a:lnTo>
                        <a:pt x="330" y="222"/>
                      </a:lnTo>
                      <a:lnTo>
                        <a:pt x="337" y="222"/>
                      </a:lnTo>
                      <a:lnTo>
                        <a:pt x="340" y="222"/>
                      </a:lnTo>
                      <a:lnTo>
                        <a:pt x="343" y="224"/>
                      </a:lnTo>
                      <a:lnTo>
                        <a:pt x="346" y="225"/>
                      </a:lnTo>
                      <a:lnTo>
                        <a:pt x="348" y="230"/>
                      </a:lnTo>
                      <a:lnTo>
                        <a:pt x="354" y="233"/>
                      </a:lnTo>
                      <a:lnTo>
                        <a:pt x="360" y="233"/>
                      </a:lnTo>
                      <a:lnTo>
                        <a:pt x="367" y="237"/>
                      </a:lnTo>
                      <a:lnTo>
                        <a:pt x="373" y="237"/>
                      </a:lnTo>
                      <a:lnTo>
                        <a:pt x="380" y="241"/>
                      </a:lnTo>
                      <a:lnTo>
                        <a:pt x="386" y="241"/>
                      </a:lnTo>
                      <a:lnTo>
                        <a:pt x="389" y="243"/>
                      </a:lnTo>
                      <a:lnTo>
                        <a:pt x="390" y="239"/>
                      </a:lnTo>
                      <a:lnTo>
                        <a:pt x="406" y="245"/>
                      </a:lnTo>
                      <a:lnTo>
                        <a:pt x="407" y="204"/>
                      </a:lnTo>
                      <a:lnTo>
                        <a:pt x="366" y="185"/>
                      </a:lnTo>
                      <a:lnTo>
                        <a:pt x="405" y="203"/>
                      </a:lnTo>
                      <a:lnTo>
                        <a:pt x="391" y="196"/>
                      </a:lnTo>
                      <a:lnTo>
                        <a:pt x="349" y="177"/>
                      </a:lnTo>
                    </a:path>
                  </a:pathLst>
                </a:custGeom>
                <a:noFill/>
                <a:ln w="12700" cap="rnd" cmpd="sng">
                  <a:solidFill>
                    <a:srgbClr val="8080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3031" name="Freeform 55"/>
              <p:cNvSpPr>
                <a:spLocks/>
              </p:cNvSpPr>
              <p:nvPr/>
            </p:nvSpPr>
            <p:spPr bwMode="auto">
              <a:xfrm>
                <a:off x="5240" y="4108"/>
                <a:ext cx="17" cy="4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5"/>
                  </a:cxn>
                  <a:cxn ang="0">
                    <a:pos x="16" y="11"/>
                  </a:cxn>
                  <a:cxn ang="0">
                    <a:pos x="16" y="16"/>
                  </a:cxn>
                  <a:cxn ang="0">
                    <a:pos x="8" y="22"/>
                  </a:cxn>
                  <a:cxn ang="0">
                    <a:pos x="8" y="27"/>
                  </a:cxn>
                  <a:cxn ang="0">
                    <a:pos x="0" y="33"/>
                  </a:cxn>
                  <a:cxn ang="0">
                    <a:pos x="0" y="39"/>
                  </a:cxn>
                </a:cxnLst>
                <a:rect l="0" t="0" r="r" b="b"/>
                <a:pathLst>
                  <a:path w="17" h="40">
                    <a:moveTo>
                      <a:pt x="8" y="0"/>
                    </a:moveTo>
                    <a:lnTo>
                      <a:pt x="8" y="5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8" y="22"/>
                    </a:lnTo>
                    <a:lnTo>
                      <a:pt x="8" y="27"/>
                    </a:lnTo>
                    <a:lnTo>
                      <a:pt x="0" y="33"/>
                    </a:lnTo>
                    <a:lnTo>
                      <a:pt x="0" y="39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32" name="Freeform 56"/>
              <p:cNvSpPr>
                <a:spLocks/>
              </p:cNvSpPr>
              <p:nvPr/>
            </p:nvSpPr>
            <p:spPr bwMode="auto">
              <a:xfrm>
                <a:off x="5170" y="4114"/>
                <a:ext cx="46" cy="32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45" y="5"/>
                  </a:cxn>
                  <a:cxn ang="0">
                    <a:pos x="45" y="10"/>
                  </a:cxn>
                  <a:cxn ang="0">
                    <a:pos x="42" y="17"/>
                  </a:cxn>
                  <a:cxn ang="0">
                    <a:pos x="37" y="22"/>
                  </a:cxn>
                  <a:cxn ang="0">
                    <a:pos x="35" y="28"/>
                  </a:cxn>
                  <a:cxn ang="0">
                    <a:pos x="30" y="31"/>
                  </a:cxn>
                  <a:cxn ang="0">
                    <a:pos x="25" y="31"/>
                  </a:cxn>
                  <a:cxn ang="0">
                    <a:pos x="21" y="31"/>
                  </a:cxn>
                  <a:cxn ang="0">
                    <a:pos x="0" y="28"/>
                  </a:cxn>
                </a:cxnLst>
                <a:rect l="0" t="0" r="r" b="b"/>
                <a:pathLst>
                  <a:path w="46" h="32">
                    <a:moveTo>
                      <a:pt x="45" y="0"/>
                    </a:moveTo>
                    <a:lnTo>
                      <a:pt x="45" y="5"/>
                    </a:lnTo>
                    <a:lnTo>
                      <a:pt x="45" y="10"/>
                    </a:lnTo>
                    <a:lnTo>
                      <a:pt x="42" y="17"/>
                    </a:lnTo>
                    <a:lnTo>
                      <a:pt x="37" y="22"/>
                    </a:lnTo>
                    <a:lnTo>
                      <a:pt x="35" y="28"/>
                    </a:lnTo>
                    <a:lnTo>
                      <a:pt x="30" y="31"/>
                    </a:lnTo>
                    <a:lnTo>
                      <a:pt x="25" y="31"/>
                    </a:lnTo>
                    <a:lnTo>
                      <a:pt x="21" y="31"/>
                    </a:lnTo>
                    <a:lnTo>
                      <a:pt x="0" y="28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33" name="Freeform 57"/>
              <p:cNvSpPr>
                <a:spLocks/>
              </p:cNvSpPr>
              <p:nvPr/>
            </p:nvSpPr>
            <p:spPr bwMode="auto">
              <a:xfrm>
                <a:off x="4989" y="4032"/>
                <a:ext cx="65" cy="31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59" y="0"/>
                  </a:cxn>
                  <a:cxn ang="0">
                    <a:pos x="54" y="0"/>
                  </a:cxn>
                  <a:cxn ang="0">
                    <a:pos x="49" y="2"/>
                  </a:cxn>
                  <a:cxn ang="0">
                    <a:pos x="44" y="2"/>
                  </a:cxn>
                  <a:cxn ang="0">
                    <a:pos x="40" y="5"/>
                  </a:cxn>
                  <a:cxn ang="0">
                    <a:pos x="35" y="5"/>
                  </a:cxn>
                  <a:cxn ang="0">
                    <a:pos x="30" y="8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6" y="13"/>
                  </a:cxn>
                  <a:cxn ang="0">
                    <a:pos x="14" y="19"/>
                  </a:cxn>
                  <a:cxn ang="0">
                    <a:pos x="9" y="22"/>
                  </a:cxn>
                  <a:cxn ang="0">
                    <a:pos x="4" y="24"/>
                  </a:cxn>
                  <a:cxn ang="0">
                    <a:pos x="0" y="30"/>
                  </a:cxn>
                </a:cxnLst>
                <a:rect l="0" t="0" r="r" b="b"/>
                <a:pathLst>
                  <a:path w="65" h="31">
                    <a:moveTo>
                      <a:pt x="64" y="0"/>
                    </a:moveTo>
                    <a:lnTo>
                      <a:pt x="59" y="0"/>
                    </a:lnTo>
                    <a:lnTo>
                      <a:pt x="54" y="0"/>
                    </a:lnTo>
                    <a:lnTo>
                      <a:pt x="49" y="2"/>
                    </a:lnTo>
                    <a:lnTo>
                      <a:pt x="44" y="2"/>
                    </a:lnTo>
                    <a:lnTo>
                      <a:pt x="40" y="5"/>
                    </a:lnTo>
                    <a:lnTo>
                      <a:pt x="35" y="5"/>
                    </a:lnTo>
                    <a:lnTo>
                      <a:pt x="30" y="8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6" y="13"/>
                    </a:lnTo>
                    <a:lnTo>
                      <a:pt x="14" y="19"/>
                    </a:lnTo>
                    <a:lnTo>
                      <a:pt x="9" y="22"/>
                    </a:lnTo>
                    <a:lnTo>
                      <a:pt x="4" y="24"/>
                    </a:lnTo>
                    <a:lnTo>
                      <a:pt x="0" y="30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34" name="Freeform 58"/>
              <p:cNvSpPr>
                <a:spLocks/>
              </p:cNvSpPr>
              <p:nvPr/>
            </p:nvSpPr>
            <p:spPr bwMode="auto">
              <a:xfrm>
                <a:off x="4940" y="3991"/>
                <a:ext cx="69" cy="1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63" y="5"/>
                  </a:cxn>
                  <a:cxn ang="0">
                    <a:pos x="58" y="3"/>
                  </a:cxn>
                  <a:cxn ang="0">
                    <a:pos x="54" y="3"/>
                  </a:cxn>
                  <a:cxn ang="0">
                    <a:pos x="48" y="3"/>
                  </a:cxn>
                  <a:cxn ang="0">
                    <a:pos x="44" y="3"/>
                  </a:cxn>
                  <a:cxn ang="0">
                    <a:pos x="39" y="0"/>
                  </a:cxn>
                  <a:cxn ang="0">
                    <a:pos x="35" y="5"/>
                  </a:cxn>
                  <a:cxn ang="0">
                    <a:pos x="30" y="5"/>
                  </a:cxn>
                  <a:cxn ang="0">
                    <a:pos x="25" y="5"/>
                  </a:cxn>
                  <a:cxn ang="0">
                    <a:pos x="21" y="5"/>
                  </a:cxn>
                  <a:cxn ang="0">
                    <a:pos x="15" y="5"/>
                  </a:cxn>
                  <a:cxn ang="0">
                    <a:pos x="11" y="5"/>
                  </a:cxn>
                  <a:cxn ang="0">
                    <a:pos x="6" y="9"/>
                  </a:cxn>
                  <a:cxn ang="0">
                    <a:pos x="2" y="12"/>
                  </a:cxn>
                  <a:cxn ang="0">
                    <a:pos x="0" y="18"/>
                  </a:cxn>
                </a:cxnLst>
                <a:rect l="0" t="0" r="r" b="b"/>
                <a:pathLst>
                  <a:path w="69" h="19">
                    <a:moveTo>
                      <a:pt x="68" y="5"/>
                    </a:moveTo>
                    <a:lnTo>
                      <a:pt x="63" y="5"/>
                    </a:lnTo>
                    <a:lnTo>
                      <a:pt x="58" y="3"/>
                    </a:lnTo>
                    <a:lnTo>
                      <a:pt x="54" y="3"/>
                    </a:lnTo>
                    <a:lnTo>
                      <a:pt x="48" y="3"/>
                    </a:lnTo>
                    <a:lnTo>
                      <a:pt x="44" y="3"/>
                    </a:lnTo>
                    <a:lnTo>
                      <a:pt x="39" y="0"/>
                    </a:lnTo>
                    <a:lnTo>
                      <a:pt x="35" y="5"/>
                    </a:lnTo>
                    <a:lnTo>
                      <a:pt x="30" y="5"/>
                    </a:lnTo>
                    <a:lnTo>
                      <a:pt x="25" y="5"/>
                    </a:lnTo>
                    <a:lnTo>
                      <a:pt x="21" y="5"/>
                    </a:lnTo>
                    <a:lnTo>
                      <a:pt x="15" y="5"/>
                    </a:lnTo>
                    <a:lnTo>
                      <a:pt x="11" y="5"/>
                    </a:lnTo>
                    <a:lnTo>
                      <a:pt x="6" y="9"/>
                    </a:lnTo>
                    <a:lnTo>
                      <a:pt x="2" y="12"/>
                    </a:lnTo>
                    <a:lnTo>
                      <a:pt x="0" y="18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35" name="Freeform 59"/>
              <p:cNvSpPr>
                <a:spLocks/>
              </p:cNvSpPr>
              <p:nvPr/>
            </p:nvSpPr>
            <p:spPr bwMode="auto">
              <a:xfrm>
                <a:off x="4980" y="4011"/>
                <a:ext cx="57" cy="3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1" y="3"/>
                  </a:cxn>
                  <a:cxn ang="0">
                    <a:pos x="46" y="3"/>
                  </a:cxn>
                  <a:cxn ang="0">
                    <a:pos x="42" y="5"/>
                  </a:cxn>
                  <a:cxn ang="0">
                    <a:pos x="37" y="5"/>
                  </a:cxn>
                  <a:cxn ang="0">
                    <a:pos x="32" y="8"/>
                  </a:cxn>
                  <a:cxn ang="0">
                    <a:pos x="27" y="11"/>
                  </a:cxn>
                  <a:cxn ang="0">
                    <a:pos x="23" y="14"/>
                  </a:cxn>
                  <a:cxn ang="0">
                    <a:pos x="19" y="17"/>
                  </a:cxn>
                  <a:cxn ang="0">
                    <a:pos x="13" y="20"/>
                  </a:cxn>
                  <a:cxn ang="0">
                    <a:pos x="9" y="23"/>
                  </a:cxn>
                  <a:cxn ang="0">
                    <a:pos x="4" y="26"/>
                  </a:cxn>
                  <a:cxn ang="0">
                    <a:pos x="0" y="29"/>
                  </a:cxn>
                </a:cxnLst>
                <a:rect l="0" t="0" r="r" b="b"/>
                <a:pathLst>
                  <a:path w="57" h="30">
                    <a:moveTo>
                      <a:pt x="56" y="0"/>
                    </a:moveTo>
                    <a:lnTo>
                      <a:pt x="51" y="3"/>
                    </a:lnTo>
                    <a:lnTo>
                      <a:pt x="46" y="3"/>
                    </a:lnTo>
                    <a:lnTo>
                      <a:pt x="42" y="5"/>
                    </a:lnTo>
                    <a:lnTo>
                      <a:pt x="37" y="5"/>
                    </a:lnTo>
                    <a:lnTo>
                      <a:pt x="32" y="8"/>
                    </a:lnTo>
                    <a:lnTo>
                      <a:pt x="27" y="11"/>
                    </a:lnTo>
                    <a:lnTo>
                      <a:pt x="23" y="14"/>
                    </a:lnTo>
                    <a:lnTo>
                      <a:pt x="19" y="17"/>
                    </a:lnTo>
                    <a:lnTo>
                      <a:pt x="13" y="20"/>
                    </a:lnTo>
                    <a:lnTo>
                      <a:pt x="9" y="23"/>
                    </a:lnTo>
                    <a:lnTo>
                      <a:pt x="4" y="26"/>
                    </a:lnTo>
                    <a:lnTo>
                      <a:pt x="0" y="29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3036" name="Group 60"/>
            <p:cNvGrpSpPr>
              <a:grpSpLocks/>
            </p:cNvGrpSpPr>
            <p:nvPr/>
          </p:nvGrpSpPr>
          <p:grpSpPr bwMode="auto">
            <a:xfrm>
              <a:off x="3583" y="872"/>
              <a:ext cx="765" cy="719"/>
              <a:chOff x="4564" y="3456"/>
              <a:chExt cx="765" cy="719"/>
            </a:xfrm>
          </p:grpSpPr>
          <p:grpSp>
            <p:nvGrpSpPr>
              <p:cNvPr id="1023037" name="Group 61"/>
              <p:cNvGrpSpPr>
                <a:grpSpLocks/>
              </p:cNvGrpSpPr>
              <p:nvPr/>
            </p:nvGrpSpPr>
            <p:grpSpPr bwMode="auto">
              <a:xfrm>
                <a:off x="4564" y="3456"/>
                <a:ext cx="765" cy="719"/>
                <a:chOff x="4564" y="3456"/>
                <a:chExt cx="765" cy="719"/>
              </a:xfrm>
            </p:grpSpPr>
            <p:sp>
              <p:nvSpPr>
                <p:cNvPr id="1023038" name="Freeform 62"/>
                <p:cNvSpPr>
                  <a:spLocks/>
                </p:cNvSpPr>
                <p:nvPr/>
              </p:nvSpPr>
              <p:spPr bwMode="auto">
                <a:xfrm>
                  <a:off x="4564" y="3456"/>
                  <a:ext cx="765" cy="719"/>
                </a:xfrm>
                <a:custGeom>
                  <a:avLst/>
                  <a:gdLst/>
                  <a:ahLst/>
                  <a:cxnLst>
                    <a:cxn ang="0">
                      <a:pos x="90" y="42"/>
                    </a:cxn>
                    <a:cxn ang="0">
                      <a:pos x="130" y="42"/>
                    </a:cxn>
                    <a:cxn ang="0">
                      <a:pos x="185" y="48"/>
                    </a:cxn>
                    <a:cxn ang="0">
                      <a:pos x="225" y="42"/>
                    </a:cxn>
                    <a:cxn ang="0">
                      <a:pos x="265" y="39"/>
                    </a:cxn>
                    <a:cxn ang="0">
                      <a:pos x="303" y="39"/>
                    </a:cxn>
                    <a:cxn ang="0">
                      <a:pos x="334" y="53"/>
                    </a:cxn>
                    <a:cxn ang="0">
                      <a:pos x="297" y="65"/>
                    </a:cxn>
                    <a:cxn ang="0">
                      <a:pos x="259" y="82"/>
                    </a:cxn>
                    <a:cxn ang="0">
                      <a:pos x="221" y="99"/>
                    </a:cxn>
                    <a:cxn ang="0">
                      <a:pos x="182" y="107"/>
                    </a:cxn>
                    <a:cxn ang="0">
                      <a:pos x="147" y="133"/>
                    </a:cxn>
                    <a:cxn ang="0">
                      <a:pos x="176" y="164"/>
                    </a:cxn>
                    <a:cxn ang="0">
                      <a:pos x="190" y="189"/>
                    </a:cxn>
                    <a:cxn ang="0">
                      <a:pos x="149" y="170"/>
                    </a:cxn>
                    <a:cxn ang="0">
                      <a:pos x="112" y="158"/>
                    </a:cxn>
                    <a:cxn ang="0">
                      <a:pos x="95" y="167"/>
                    </a:cxn>
                    <a:cxn ang="0">
                      <a:pos x="135" y="170"/>
                    </a:cxn>
                    <a:cxn ang="0">
                      <a:pos x="130" y="192"/>
                    </a:cxn>
                    <a:cxn ang="0">
                      <a:pos x="92" y="198"/>
                    </a:cxn>
                    <a:cxn ang="0">
                      <a:pos x="130" y="200"/>
                    </a:cxn>
                    <a:cxn ang="0">
                      <a:pos x="173" y="198"/>
                    </a:cxn>
                    <a:cxn ang="0">
                      <a:pos x="211" y="204"/>
                    </a:cxn>
                    <a:cxn ang="0">
                      <a:pos x="249" y="221"/>
                    </a:cxn>
                    <a:cxn ang="0">
                      <a:pos x="235" y="229"/>
                    </a:cxn>
                    <a:cxn ang="0">
                      <a:pos x="194" y="234"/>
                    </a:cxn>
                    <a:cxn ang="0">
                      <a:pos x="230" y="240"/>
                    </a:cxn>
                    <a:cxn ang="0">
                      <a:pos x="244" y="268"/>
                    </a:cxn>
                    <a:cxn ang="0">
                      <a:pos x="206" y="268"/>
                    </a:cxn>
                    <a:cxn ang="0">
                      <a:pos x="254" y="297"/>
                    </a:cxn>
                    <a:cxn ang="0">
                      <a:pos x="247" y="314"/>
                    </a:cxn>
                    <a:cxn ang="0">
                      <a:pos x="230" y="314"/>
                    </a:cxn>
                    <a:cxn ang="0">
                      <a:pos x="261" y="362"/>
                    </a:cxn>
                    <a:cxn ang="0">
                      <a:pos x="211" y="348"/>
                    </a:cxn>
                    <a:cxn ang="0">
                      <a:pos x="242" y="382"/>
                    </a:cxn>
                    <a:cxn ang="0">
                      <a:pos x="242" y="396"/>
                    </a:cxn>
                    <a:cxn ang="0">
                      <a:pos x="249" y="413"/>
                    </a:cxn>
                    <a:cxn ang="0">
                      <a:pos x="289" y="452"/>
                    </a:cxn>
                    <a:cxn ang="0">
                      <a:pos x="259" y="438"/>
                    </a:cxn>
                    <a:cxn ang="0">
                      <a:pos x="270" y="447"/>
                    </a:cxn>
                    <a:cxn ang="0">
                      <a:pos x="309" y="469"/>
                    </a:cxn>
                    <a:cxn ang="0">
                      <a:pos x="303" y="484"/>
                    </a:cxn>
                    <a:cxn ang="0">
                      <a:pos x="337" y="503"/>
                    </a:cxn>
                    <a:cxn ang="0">
                      <a:pos x="386" y="521"/>
                    </a:cxn>
                    <a:cxn ang="0">
                      <a:pos x="394" y="557"/>
                    </a:cxn>
                    <a:cxn ang="0">
                      <a:pos x="398" y="574"/>
                    </a:cxn>
                    <a:cxn ang="0">
                      <a:pos x="444" y="599"/>
                    </a:cxn>
                    <a:cxn ang="0">
                      <a:pos x="503" y="628"/>
                    </a:cxn>
                    <a:cxn ang="0">
                      <a:pos x="529" y="642"/>
                    </a:cxn>
                    <a:cxn ang="0">
                      <a:pos x="572" y="659"/>
                    </a:cxn>
                    <a:cxn ang="0">
                      <a:pos x="595" y="682"/>
                    </a:cxn>
                    <a:cxn ang="0">
                      <a:pos x="643" y="679"/>
                    </a:cxn>
                    <a:cxn ang="0">
                      <a:pos x="688" y="687"/>
                    </a:cxn>
                    <a:cxn ang="0">
                      <a:pos x="731" y="698"/>
                    </a:cxn>
                    <a:cxn ang="0">
                      <a:pos x="11" y="14"/>
                    </a:cxn>
                    <a:cxn ang="0">
                      <a:pos x="59" y="25"/>
                    </a:cxn>
                    <a:cxn ang="0">
                      <a:pos x="104" y="20"/>
                    </a:cxn>
                  </a:cxnLst>
                  <a:rect l="0" t="0" r="r" b="b"/>
                  <a:pathLst>
                    <a:path w="765" h="719">
                      <a:moveTo>
                        <a:pt x="45" y="42"/>
                      </a:moveTo>
                      <a:lnTo>
                        <a:pt x="50" y="42"/>
                      </a:lnTo>
                      <a:lnTo>
                        <a:pt x="54" y="42"/>
                      </a:lnTo>
                      <a:lnTo>
                        <a:pt x="61" y="42"/>
                      </a:lnTo>
                      <a:lnTo>
                        <a:pt x="73" y="42"/>
                      </a:lnTo>
                      <a:lnTo>
                        <a:pt x="78" y="42"/>
                      </a:lnTo>
                      <a:lnTo>
                        <a:pt x="83" y="42"/>
                      </a:lnTo>
                      <a:lnTo>
                        <a:pt x="90" y="42"/>
                      </a:lnTo>
                      <a:lnTo>
                        <a:pt x="95" y="42"/>
                      </a:lnTo>
                      <a:lnTo>
                        <a:pt x="102" y="42"/>
                      </a:lnTo>
                      <a:lnTo>
                        <a:pt x="106" y="42"/>
                      </a:lnTo>
                      <a:lnTo>
                        <a:pt x="112" y="42"/>
                      </a:lnTo>
                      <a:lnTo>
                        <a:pt x="116" y="42"/>
                      </a:lnTo>
                      <a:lnTo>
                        <a:pt x="121" y="42"/>
                      </a:lnTo>
                      <a:lnTo>
                        <a:pt x="126" y="42"/>
                      </a:lnTo>
                      <a:lnTo>
                        <a:pt x="130" y="42"/>
                      </a:lnTo>
                      <a:lnTo>
                        <a:pt x="138" y="45"/>
                      </a:lnTo>
                      <a:lnTo>
                        <a:pt x="142" y="45"/>
                      </a:lnTo>
                      <a:lnTo>
                        <a:pt x="149" y="45"/>
                      </a:lnTo>
                      <a:lnTo>
                        <a:pt x="156" y="45"/>
                      </a:lnTo>
                      <a:lnTo>
                        <a:pt x="164" y="48"/>
                      </a:lnTo>
                      <a:lnTo>
                        <a:pt x="171" y="48"/>
                      </a:lnTo>
                      <a:lnTo>
                        <a:pt x="178" y="48"/>
                      </a:lnTo>
                      <a:lnTo>
                        <a:pt x="185" y="48"/>
                      </a:lnTo>
                      <a:lnTo>
                        <a:pt x="190" y="48"/>
                      </a:lnTo>
                      <a:lnTo>
                        <a:pt x="194" y="48"/>
                      </a:lnTo>
                      <a:lnTo>
                        <a:pt x="199" y="48"/>
                      </a:lnTo>
                      <a:lnTo>
                        <a:pt x="204" y="48"/>
                      </a:lnTo>
                      <a:lnTo>
                        <a:pt x="211" y="48"/>
                      </a:lnTo>
                      <a:lnTo>
                        <a:pt x="216" y="45"/>
                      </a:lnTo>
                      <a:lnTo>
                        <a:pt x="221" y="45"/>
                      </a:lnTo>
                      <a:lnTo>
                        <a:pt x="225" y="42"/>
                      </a:lnTo>
                      <a:lnTo>
                        <a:pt x="230" y="42"/>
                      </a:lnTo>
                      <a:lnTo>
                        <a:pt x="237" y="42"/>
                      </a:lnTo>
                      <a:lnTo>
                        <a:pt x="242" y="39"/>
                      </a:lnTo>
                      <a:lnTo>
                        <a:pt x="247" y="39"/>
                      </a:lnTo>
                      <a:lnTo>
                        <a:pt x="251" y="39"/>
                      </a:lnTo>
                      <a:lnTo>
                        <a:pt x="256" y="39"/>
                      </a:lnTo>
                      <a:lnTo>
                        <a:pt x="261" y="39"/>
                      </a:lnTo>
                      <a:lnTo>
                        <a:pt x="265" y="39"/>
                      </a:lnTo>
                      <a:lnTo>
                        <a:pt x="270" y="39"/>
                      </a:lnTo>
                      <a:lnTo>
                        <a:pt x="275" y="39"/>
                      </a:lnTo>
                      <a:lnTo>
                        <a:pt x="280" y="39"/>
                      </a:lnTo>
                      <a:lnTo>
                        <a:pt x="285" y="39"/>
                      </a:lnTo>
                      <a:lnTo>
                        <a:pt x="289" y="39"/>
                      </a:lnTo>
                      <a:lnTo>
                        <a:pt x="294" y="39"/>
                      </a:lnTo>
                      <a:lnTo>
                        <a:pt x="299" y="39"/>
                      </a:lnTo>
                      <a:lnTo>
                        <a:pt x="303" y="39"/>
                      </a:lnTo>
                      <a:lnTo>
                        <a:pt x="309" y="39"/>
                      </a:lnTo>
                      <a:lnTo>
                        <a:pt x="313" y="42"/>
                      </a:lnTo>
                      <a:lnTo>
                        <a:pt x="318" y="42"/>
                      </a:lnTo>
                      <a:lnTo>
                        <a:pt x="325" y="42"/>
                      </a:lnTo>
                      <a:lnTo>
                        <a:pt x="330" y="45"/>
                      </a:lnTo>
                      <a:lnTo>
                        <a:pt x="334" y="48"/>
                      </a:lnTo>
                      <a:lnTo>
                        <a:pt x="339" y="51"/>
                      </a:lnTo>
                      <a:lnTo>
                        <a:pt x="334" y="53"/>
                      </a:lnTo>
                      <a:lnTo>
                        <a:pt x="330" y="53"/>
                      </a:lnTo>
                      <a:lnTo>
                        <a:pt x="325" y="57"/>
                      </a:lnTo>
                      <a:lnTo>
                        <a:pt x="320" y="57"/>
                      </a:lnTo>
                      <a:lnTo>
                        <a:pt x="316" y="59"/>
                      </a:lnTo>
                      <a:lnTo>
                        <a:pt x="311" y="62"/>
                      </a:lnTo>
                      <a:lnTo>
                        <a:pt x="306" y="62"/>
                      </a:lnTo>
                      <a:lnTo>
                        <a:pt x="301" y="62"/>
                      </a:lnTo>
                      <a:lnTo>
                        <a:pt x="297" y="65"/>
                      </a:lnTo>
                      <a:lnTo>
                        <a:pt x="291" y="67"/>
                      </a:lnTo>
                      <a:lnTo>
                        <a:pt x="287" y="67"/>
                      </a:lnTo>
                      <a:lnTo>
                        <a:pt x="283" y="70"/>
                      </a:lnTo>
                      <a:lnTo>
                        <a:pt x="277" y="73"/>
                      </a:lnTo>
                      <a:lnTo>
                        <a:pt x="273" y="76"/>
                      </a:lnTo>
                      <a:lnTo>
                        <a:pt x="268" y="76"/>
                      </a:lnTo>
                      <a:lnTo>
                        <a:pt x="263" y="79"/>
                      </a:lnTo>
                      <a:lnTo>
                        <a:pt x="259" y="82"/>
                      </a:lnTo>
                      <a:lnTo>
                        <a:pt x="254" y="85"/>
                      </a:lnTo>
                      <a:lnTo>
                        <a:pt x="249" y="87"/>
                      </a:lnTo>
                      <a:lnTo>
                        <a:pt x="244" y="90"/>
                      </a:lnTo>
                      <a:lnTo>
                        <a:pt x="239" y="90"/>
                      </a:lnTo>
                      <a:lnTo>
                        <a:pt x="235" y="93"/>
                      </a:lnTo>
                      <a:lnTo>
                        <a:pt x="230" y="96"/>
                      </a:lnTo>
                      <a:lnTo>
                        <a:pt x="225" y="96"/>
                      </a:lnTo>
                      <a:lnTo>
                        <a:pt x="221" y="99"/>
                      </a:lnTo>
                      <a:lnTo>
                        <a:pt x="216" y="99"/>
                      </a:lnTo>
                      <a:lnTo>
                        <a:pt x="211" y="101"/>
                      </a:lnTo>
                      <a:lnTo>
                        <a:pt x="206" y="101"/>
                      </a:lnTo>
                      <a:lnTo>
                        <a:pt x="202" y="101"/>
                      </a:lnTo>
                      <a:lnTo>
                        <a:pt x="197" y="104"/>
                      </a:lnTo>
                      <a:lnTo>
                        <a:pt x="192" y="107"/>
                      </a:lnTo>
                      <a:lnTo>
                        <a:pt x="188" y="107"/>
                      </a:lnTo>
                      <a:lnTo>
                        <a:pt x="182" y="107"/>
                      </a:lnTo>
                      <a:lnTo>
                        <a:pt x="178" y="107"/>
                      </a:lnTo>
                      <a:lnTo>
                        <a:pt x="173" y="110"/>
                      </a:lnTo>
                      <a:lnTo>
                        <a:pt x="168" y="110"/>
                      </a:lnTo>
                      <a:lnTo>
                        <a:pt x="164" y="113"/>
                      </a:lnTo>
                      <a:lnTo>
                        <a:pt x="159" y="119"/>
                      </a:lnTo>
                      <a:lnTo>
                        <a:pt x="154" y="121"/>
                      </a:lnTo>
                      <a:lnTo>
                        <a:pt x="152" y="127"/>
                      </a:lnTo>
                      <a:lnTo>
                        <a:pt x="147" y="133"/>
                      </a:lnTo>
                      <a:lnTo>
                        <a:pt x="144" y="138"/>
                      </a:lnTo>
                      <a:lnTo>
                        <a:pt x="144" y="144"/>
                      </a:lnTo>
                      <a:lnTo>
                        <a:pt x="149" y="144"/>
                      </a:lnTo>
                      <a:lnTo>
                        <a:pt x="154" y="150"/>
                      </a:lnTo>
                      <a:lnTo>
                        <a:pt x="159" y="153"/>
                      </a:lnTo>
                      <a:lnTo>
                        <a:pt x="164" y="155"/>
                      </a:lnTo>
                      <a:lnTo>
                        <a:pt x="171" y="158"/>
                      </a:lnTo>
                      <a:lnTo>
                        <a:pt x="176" y="164"/>
                      </a:lnTo>
                      <a:lnTo>
                        <a:pt x="180" y="167"/>
                      </a:lnTo>
                      <a:lnTo>
                        <a:pt x="185" y="172"/>
                      </a:lnTo>
                      <a:lnTo>
                        <a:pt x="188" y="178"/>
                      </a:lnTo>
                      <a:lnTo>
                        <a:pt x="192" y="183"/>
                      </a:lnTo>
                      <a:lnTo>
                        <a:pt x="197" y="189"/>
                      </a:lnTo>
                      <a:lnTo>
                        <a:pt x="199" y="195"/>
                      </a:lnTo>
                      <a:lnTo>
                        <a:pt x="194" y="192"/>
                      </a:lnTo>
                      <a:lnTo>
                        <a:pt x="190" y="189"/>
                      </a:lnTo>
                      <a:lnTo>
                        <a:pt x="185" y="187"/>
                      </a:lnTo>
                      <a:lnTo>
                        <a:pt x="180" y="183"/>
                      </a:lnTo>
                      <a:lnTo>
                        <a:pt x="176" y="181"/>
                      </a:lnTo>
                      <a:lnTo>
                        <a:pt x="171" y="181"/>
                      </a:lnTo>
                      <a:lnTo>
                        <a:pt x="166" y="178"/>
                      </a:lnTo>
                      <a:lnTo>
                        <a:pt x="159" y="175"/>
                      </a:lnTo>
                      <a:lnTo>
                        <a:pt x="154" y="172"/>
                      </a:lnTo>
                      <a:lnTo>
                        <a:pt x="149" y="170"/>
                      </a:lnTo>
                      <a:lnTo>
                        <a:pt x="144" y="170"/>
                      </a:lnTo>
                      <a:lnTo>
                        <a:pt x="140" y="167"/>
                      </a:lnTo>
                      <a:lnTo>
                        <a:pt x="135" y="167"/>
                      </a:lnTo>
                      <a:lnTo>
                        <a:pt x="130" y="164"/>
                      </a:lnTo>
                      <a:lnTo>
                        <a:pt x="126" y="164"/>
                      </a:lnTo>
                      <a:lnTo>
                        <a:pt x="121" y="161"/>
                      </a:lnTo>
                      <a:lnTo>
                        <a:pt x="116" y="158"/>
                      </a:lnTo>
                      <a:lnTo>
                        <a:pt x="112" y="158"/>
                      </a:lnTo>
                      <a:lnTo>
                        <a:pt x="106" y="158"/>
                      </a:lnTo>
                      <a:lnTo>
                        <a:pt x="102" y="158"/>
                      </a:lnTo>
                      <a:lnTo>
                        <a:pt x="97" y="161"/>
                      </a:lnTo>
                      <a:lnTo>
                        <a:pt x="92" y="161"/>
                      </a:lnTo>
                      <a:lnTo>
                        <a:pt x="87" y="161"/>
                      </a:lnTo>
                      <a:lnTo>
                        <a:pt x="85" y="167"/>
                      </a:lnTo>
                      <a:lnTo>
                        <a:pt x="90" y="167"/>
                      </a:lnTo>
                      <a:lnTo>
                        <a:pt x="95" y="167"/>
                      </a:lnTo>
                      <a:lnTo>
                        <a:pt x="100" y="167"/>
                      </a:lnTo>
                      <a:lnTo>
                        <a:pt x="106" y="167"/>
                      </a:lnTo>
                      <a:lnTo>
                        <a:pt x="112" y="167"/>
                      </a:lnTo>
                      <a:lnTo>
                        <a:pt x="116" y="167"/>
                      </a:lnTo>
                      <a:lnTo>
                        <a:pt x="121" y="167"/>
                      </a:lnTo>
                      <a:lnTo>
                        <a:pt x="126" y="167"/>
                      </a:lnTo>
                      <a:lnTo>
                        <a:pt x="130" y="170"/>
                      </a:lnTo>
                      <a:lnTo>
                        <a:pt x="135" y="170"/>
                      </a:lnTo>
                      <a:lnTo>
                        <a:pt x="140" y="170"/>
                      </a:lnTo>
                      <a:lnTo>
                        <a:pt x="144" y="172"/>
                      </a:lnTo>
                      <a:lnTo>
                        <a:pt x="144" y="178"/>
                      </a:lnTo>
                      <a:lnTo>
                        <a:pt x="147" y="183"/>
                      </a:lnTo>
                      <a:lnTo>
                        <a:pt x="144" y="189"/>
                      </a:lnTo>
                      <a:lnTo>
                        <a:pt x="140" y="189"/>
                      </a:lnTo>
                      <a:lnTo>
                        <a:pt x="135" y="192"/>
                      </a:lnTo>
                      <a:lnTo>
                        <a:pt x="130" y="192"/>
                      </a:lnTo>
                      <a:lnTo>
                        <a:pt x="126" y="195"/>
                      </a:lnTo>
                      <a:lnTo>
                        <a:pt x="121" y="195"/>
                      </a:lnTo>
                      <a:lnTo>
                        <a:pt x="116" y="195"/>
                      </a:lnTo>
                      <a:lnTo>
                        <a:pt x="112" y="195"/>
                      </a:lnTo>
                      <a:lnTo>
                        <a:pt x="106" y="195"/>
                      </a:lnTo>
                      <a:lnTo>
                        <a:pt x="102" y="195"/>
                      </a:lnTo>
                      <a:lnTo>
                        <a:pt x="97" y="195"/>
                      </a:lnTo>
                      <a:lnTo>
                        <a:pt x="92" y="198"/>
                      </a:lnTo>
                      <a:lnTo>
                        <a:pt x="87" y="198"/>
                      </a:lnTo>
                      <a:lnTo>
                        <a:pt x="92" y="200"/>
                      </a:lnTo>
                      <a:lnTo>
                        <a:pt x="102" y="200"/>
                      </a:lnTo>
                      <a:lnTo>
                        <a:pt x="106" y="200"/>
                      </a:lnTo>
                      <a:lnTo>
                        <a:pt x="114" y="200"/>
                      </a:lnTo>
                      <a:lnTo>
                        <a:pt x="121" y="200"/>
                      </a:lnTo>
                      <a:lnTo>
                        <a:pt x="126" y="200"/>
                      </a:lnTo>
                      <a:lnTo>
                        <a:pt x="130" y="200"/>
                      </a:lnTo>
                      <a:lnTo>
                        <a:pt x="138" y="200"/>
                      </a:lnTo>
                      <a:lnTo>
                        <a:pt x="142" y="200"/>
                      </a:lnTo>
                      <a:lnTo>
                        <a:pt x="147" y="200"/>
                      </a:lnTo>
                      <a:lnTo>
                        <a:pt x="152" y="200"/>
                      </a:lnTo>
                      <a:lnTo>
                        <a:pt x="159" y="198"/>
                      </a:lnTo>
                      <a:lnTo>
                        <a:pt x="164" y="198"/>
                      </a:lnTo>
                      <a:lnTo>
                        <a:pt x="168" y="198"/>
                      </a:lnTo>
                      <a:lnTo>
                        <a:pt x="173" y="198"/>
                      </a:lnTo>
                      <a:lnTo>
                        <a:pt x="178" y="198"/>
                      </a:lnTo>
                      <a:lnTo>
                        <a:pt x="182" y="198"/>
                      </a:lnTo>
                      <a:lnTo>
                        <a:pt x="188" y="198"/>
                      </a:lnTo>
                      <a:lnTo>
                        <a:pt x="192" y="198"/>
                      </a:lnTo>
                      <a:lnTo>
                        <a:pt x="197" y="198"/>
                      </a:lnTo>
                      <a:lnTo>
                        <a:pt x="202" y="200"/>
                      </a:lnTo>
                      <a:lnTo>
                        <a:pt x="206" y="200"/>
                      </a:lnTo>
                      <a:lnTo>
                        <a:pt x="211" y="204"/>
                      </a:lnTo>
                      <a:lnTo>
                        <a:pt x="216" y="206"/>
                      </a:lnTo>
                      <a:lnTo>
                        <a:pt x="221" y="206"/>
                      </a:lnTo>
                      <a:lnTo>
                        <a:pt x="225" y="209"/>
                      </a:lnTo>
                      <a:lnTo>
                        <a:pt x="230" y="212"/>
                      </a:lnTo>
                      <a:lnTo>
                        <a:pt x="235" y="212"/>
                      </a:lnTo>
                      <a:lnTo>
                        <a:pt x="239" y="212"/>
                      </a:lnTo>
                      <a:lnTo>
                        <a:pt x="244" y="217"/>
                      </a:lnTo>
                      <a:lnTo>
                        <a:pt x="249" y="221"/>
                      </a:lnTo>
                      <a:lnTo>
                        <a:pt x="254" y="226"/>
                      </a:lnTo>
                      <a:lnTo>
                        <a:pt x="259" y="229"/>
                      </a:lnTo>
                      <a:lnTo>
                        <a:pt x="261" y="234"/>
                      </a:lnTo>
                      <a:lnTo>
                        <a:pt x="256" y="234"/>
                      </a:lnTo>
                      <a:lnTo>
                        <a:pt x="251" y="232"/>
                      </a:lnTo>
                      <a:lnTo>
                        <a:pt x="247" y="232"/>
                      </a:lnTo>
                      <a:lnTo>
                        <a:pt x="242" y="229"/>
                      </a:lnTo>
                      <a:lnTo>
                        <a:pt x="235" y="229"/>
                      </a:lnTo>
                      <a:lnTo>
                        <a:pt x="228" y="226"/>
                      </a:lnTo>
                      <a:lnTo>
                        <a:pt x="223" y="226"/>
                      </a:lnTo>
                      <a:lnTo>
                        <a:pt x="218" y="226"/>
                      </a:lnTo>
                      <a:lnTo>
                        <a:pt x="213" y="226"/>
                      </a:lnTo>
                      <a:lnTo>
                        <a:pt x="206" y="226"/>
                      </a:lnTo>
                      <a:lnTo>
                        <a:pt x="202" y="226"/>
                      </a:lnTo>
                      <a:lnTo>
                        <a:pt x="197" y="229"/>
                      </a:lnTo>
                      <a:lnTo>
                        <a:pt x="194" y="234"/>
                      </a:lnTo>
                      <a:lnTo>
                        <a:pt x="190" y="237"/>
                      </a:lnTo>
                      <a:lnTo>
                        <a:pt x="194" y="237"/>
                      </a:lnTo>
                      <a:lnTo>
                        <a:pt x="199" y="237"/>
                      </a:lnTo>
                      <a:lnTo>
                        <a:pt x="204" y="234"/>
                      </a:lnTo>
                      <a:lnTo>
                        <a:pt x="213" y="234"/>
                      </a:lnTo>
                      <a:lnTo>
                        <a:pt x="221" y="237"/>
                      </a:lnTo>
                      <a:lnTo>
                        <a:pt x="225" y="240"/>
                      </a:lnTo>
                      <a:lnTo>
                        <a:pt x="230" y="240"/>
                      </a:lnTo>
                      <a:lnTo>
                        <a:pt x="235" y="243"/>
                      </a:lnTo>
                      <a:lnTo>
                        <a:pt x="239" y="249"/>
                      </a:lnTo>
                      <a:lnTo>
                        <a:pt x="244" y="254"/>
                      </a:lnTo>
                      <a:lnTo>
                        <a:pt x="249" y="258"/>
                      </a:lnTo>
                      <a:lnTo>
                        <a:pt x="251" y="263"/>
                      </a:lnTo>
                      <a:lnTo>
                        <a:pt x="254" y="268"/>
                      </a:lnTo>
                      <a:lnTo>
                        <a:pt x="249" y="268"/>
                      </a:lnTo>
                      <a:lnTo>
                        <a:pt x="244" y="268"/>
                      </a:lnTo>
                      <a:lnTo>
                        <a:pt x="239" y="268"/>
                      </a:lnTo>
                      <a:lnTo>
                        <a:pt x="235" y="268"/>
                      </a:lnTo>
                      <a:lnTo>
                        <a:pt x="230" y="268"/>
                      </a:lnTo>
                      <a:lnTo>
                        <a:pt x="225" y="268"/>
                      </a:lnTo>
                      <a:lnTo>
                        <a:pt x="221" y="268"/>
                      </a:lnTo>
                      <a:lnTo>
                        <a:pt x="216" y="268"/>
                      </a:lnTo>
                      <a:lnTo>
                        <a:pt x="211" y="268"/>
                      </a:lnTo>
                      <a:lnTo>
                        <a:pt x="206" y="268"/>
                      </a:lnTo>
                      <a:lnTo>
                        <a:pt x="213" y="271"/>
                      </a:lnTo>
                      <a:lnTo>
                        <a:pt x="218" y="271"/>
                      </a:lnTo>
                      <a:lnTo>
                        <a:pt x="223" y="277"/>
                      </a:lnTo>
                      <a:lnTo>
                        <a:pt x="235" y="280"/>
                      </a:lnTo>
                      <a:lnTo>
                        <a:pt x="239" y="283"/>
                      </a:lnTo>
                      <a:lnTo>
                        <a:pt x="244" y="288"/>
                      </a:lnTo>
                      <a:lnTo>
                        <a:pt x="249" y="291"/>
                      </a:lnTo>
                      <a:lnTo>
                        <a:pt x="254" y="297"/>
                      </a:lnTo>
                      <a:lnTo>
                        <a:pt x="259" y="305"/>
                      </a:lnTo>
                      <a:lnTo>
                        <a:pt x="263" y="311"/>
                      </a:lnTo>
                      <a:lnTo>
                        <a:pt x="265" y="320"/>
                      </a:lnTo>
                      <a:lnTo>
                        <a:pt x="268" y="325"/>
                      </a:lnTo>
                      <a:lnTo>
                        <a:pt x="263" y="325"/>
                      </a:lnTo>
                      <a:lnTo>
                        <a:pt x="259" y="322"/>
                      </a:lnTo>
                      <a:lnTo>
                        <a:pt x="251" y="317"/>
                      </a:lnTo>
                      <a:lnTo>
                        <a:pt x="247" y="314"/>
                      </a:lnTo>
                      <a:lnTo>
                        <a:pt x="239" y="311"/>
                      </a:lnTo>
                      <a:lnTo>
                        <a:pt x="235" y="308"/>
                      </a:lnTo>
                      <a:lnTo>
                        <a:pt x="230" y="308"/>
                      </a:lnTo>
                      <a:lnTo>
                        <a:pt x="225" y="308"/>
                      </a:lnTo>
                      <a:lnTo>
                        <a:pt x="218" y="305"/>
                      </a:lnTo>
                      <a:lnTo>
                        <a:pt x="213" y="305"/>
                      </a:lnTo>
                      <a:lnTo>
                        <a:pt x="221" y="311"/>
                      </a:lnTo>
                      <a:lnTo>
                        <a:pt x="230" y="314"/>
                      </a:lnTo>
                      <a:lnTo>
                        <a:pt x="235" y="320"/>
                      </a:lnTo>
                      <a:lnTo>
                        <a:pt x="242" y="325"/>
                      </a:lnTo>
                      <a:lnTo>
                        <a:pt x="247" y="330"/>
                      </a:lnTo>
                      <a:lnTo>
                        <a:pt x="251" y="336"/>
                      </a:lnTo>
                      <a:lnTo>
                        <a:pt x="256" y="345"/>
                      </a:lnTo>
                      <a:lnTo>
                        <a:pt x="259" y="351"/>
                      </a:lnTo>
                      <a:lnTo>
                        <a:pt x="261" y="356"/>
                      </a:lnTo>
                      <a:lnTo>
                        <a:pt x="261" y="362"/>
                      </a:lnTo>
                      <a:lnTo>
                        <a:pt x="263" y="367"/>
                      </a:lnTo>
                      <a:lnTo>
                        <a:pt x="259" y="367"/>
                      </a:lnTo>
                      <a:lnTo>
                        <a:pt x="254" y="364"/>
                      </a:lnTo>
                      <a:lnTo>
                        <a:pt x="244" y="362"/>
                      </a:lnTo>
                      <a:lnTo>
                        <a:pt x="237" y="359"/>
                      </a:lnTo>
                      <a:lnTo>
                        <a:pt x="228" y="354"/>
                      </a:lnTo>
                      <a:lnTo>
                        <a:pt x="218" y="351"/>
                      </a:lnTo>
                      <a:lnTo>
                        <a:pt x="211" y="348"/>
                      </a:lnTo>
                      <a:lnTo>
                        <a:pt x="206" y="348"/>
                      </a:lnTo>
                      <a:lnTo>
                        <a:pt x="208" y="354"/>
                      </a:lnTo>
                      <a:lnTo>
                        <a:pt x="216" y="359"/>
                      </a:lnTo>
                      <a:lnTo>
                        <a:pt x="225" y="367"/>
                      </a:lnTo>
                      <a:lnTo>
                        <a:pt x="230" y="371"/>
                      </a:lnTo>
                      <a:lnTo>
                        <a:pt x="235" y="376"/>
                      </a:lnTo>
                      <a:lnTo>
                        <a:pt x="239" y="376"/>
                      </a:lnTo>
                      <a:lnTo>
                        <a:pt x="242" y="382"/>
                      </a:lnTo>
                      <a:lnTo>
                        <a:pt x="249" y="388"/>
                      </a:lnTo>
                      <a:lnTo>
                        <a:pt x="256" y="393"/>
                      </a:lnTo>
                      <a:lnTo>
                        <a:pt x="263" y="399"/>
                      </a:lnTo>
                      <a:lnTo>
                        <a:pt x="268" y="404"/>
                      </a:lnTo>
                      <a:lnTo>
                        <a:pt x="263" y="404"/>
                      </a:lnTo>
                      <a:lnTo>
                        <a:pt x="259" y="401"/>
                      </a:lnTo>
                      <a:lnTo>
                        <a:pt x="251" y="399"/>
                      </a:lnTo>
                      <a:lnTo>
                        <a:pt x="242" y="396"/>
                      </a:lnTo>
                      <a:lnTo>
                        <a:pt x="235" y="393"/>
                      </a:lnTo>
                      <a:lnTo>
                        <a:pt x="230" y="393"/>
                      </a:lnTo>
                      <a:lnTo>
                        <a:pt x="225" y="393"/>
                      </a:lnTo>
                      <a:lnTo>
                        <a:pt x="230" y="396"/>
                      </a:lnTo>
                      <a:lnTo>
                        <a:pt x="235" y="399"/>
                      </a:lnTo>
                      <a:lnTo>
                        <a:pt x="239" y="404"/>
                      </a:lnTo>
                      <a:lnTo>
                        <a:pt x="244" y="410"/>
                      </a:lnTo>
                      <a:lnTo>
                        <a:pt x="249" y="413"/>
                      </a:lnTo>
                      <a:lnTo>
                        <a:pt x="254" y="418"/>
                      </a:lnTo>
                      <a:lnTo>
                        <a:pt x="261" y="424"/>
                      </a:lnTo>
                      <a:lnTo>
                        <a:pt x="265" y="430"/>
                      </a:lnTo>
                      <a:lnTo>
                        <a:pt x="270" y="435"/>
                      </a:lnTo>
                      <a:lnTo>
                        <a:pt x="275" y="441"/>
                      </a:lnTo>
                      <a:lnTo>
                        <a:pt x="280" y="444"/>
                      </a:lnTo>
                      <a:lnTo>
                        <a:pt x="285" y="450"/>
                      </a:lnTo>
                      <a:lnTo>
                        <a:pt x="289" y="452"/>
                      </a:lnTo>
                      <a:lnTo>
                        <a:pt x="297" y="455"/>
                      </a:lnTo>
                      <a:lnTo>
                        <a:pt x="289" y="455"/>
                      </a:lnTo>
                      <a:lnTo>
                        <a:pt x="285" y="450"/>
                      </a:lnTo>
                      <a:lnTo>
                        <a:pt x="277" y="447"/>
                      </a:lnTo>
                      <a:lnTo>
                        <a:pt x="273" y="444"/>
                      </a:lnTo>
                      <a:lnTo>
                        <a:pt x="268" y="441"/>
                      </a:lnTo>
                      <a:lnTo>
                        <a:pt x="263" y="441"/>
                      </a:lnTo>
                      <a:lnTo>
                        <a:pt x="259" y="438"/>
                      </a:lnTo>
                      <a:lnTo>
                        <a:pt x="254" y="438"/>
                      </a:lnTo>
                      <a:lnTo>
                        <a:pt x="249" y="435"/>
                      </a:lnTo>
                      <a:lnTo>
                        <a:pt x="247" y="433"/>
                      </a:lnTo>
                      <a:lnTo>
                        <a:pt x="251" y="438"/>
                      </a:lnTo>
                      <a:lnTo>
                        <a:pt x="256" y="438"/>
                      </a:lnTo>
                      <a:lnTo>
                        <a:pt x="261" y="441"/>
                      </a:lnTo>
                      <a:lnTo>
                        <a:pt x="265" y="444"/>
                      </a:lnTo>
                      <a:lnTo>
                        <a:pt x="270" y="447"/>
                      </a:lnTo>
                      <a:lnTo>
                        <a:pt x="275" y="450"/>
                      </a:lnTo>
                      <a:lnTo>
                        <a:pt x="277" y="455"/>
                      </a:lnTo>
                      <a:lnTo>
                        <a:pt x="283" y="458"/>
                      </a:lnTo>
                      <a:lnTo>
                        <a:pt x="287" y="461"/>
                      </a:lnTo>
                      <a:lnTo>
                        <a:pt x="291" y="461"/>
                      </a:lnTo>
                      <a:lnTo>
                        <a:pt x="297" y="464"/>
                      </a:lnTo>
                      <a:lnTo>
                        <a:pt x="301" y="467"/>
                      </a:lnTo>
                      <a:lnTo>
                        <a:pt x="309" y="469"/>
                      </a:lnTo>
                      <a:lnTo>
                        <a:pt x="313" y="469"/>
                      </a:lnTo>
                      <a:lnTo>
                        <a:pt x="318" y="472"/>
                      </a:lnTo>
                      <a:lnTo>
                        <a:pt x="323" y="475"/>
                      </a:lnTo>
                      <a:lnTo>
                        <a:pt x="323" y="481"/>
                      </a:lnTo>
                      <a:lnTo>
                        <a:pt x="318" y="481"/>
                      </a:lnTo>
                      <a:lnTo>
                        <a:pt x="313" y="484"/>
                      </a:lnTo>
                      <a:lnTo>
                        <a:pt x="309" y="484"/>
                      </a:lnTo>
                      <a:lnTo>
                        <a:pt x="303" y="484"/>
                      </a:lnTo>
                      <a:lnTo>
                        <a:pt x="299" y="484"/>
                      </a:lnTo>
                      <a:lnTo>
                        <a:pt x="303" y="484"/>
                      </a:lnTo>
                      <a:lnTo>
                        <a:pt x="309" y="487"/>
                      </a:lnTo>
                      <a:lnTo>
                        <a:pt x="313" y="487"/>
                      </a:lnTo>
                      <a:lnTo>
                        <a:pt x="318" y="492"/>
                      </a:lnTo>
                      <a:lnTo>
                        <a:pt x="323" y="495"/>
                      </a:lnTo>
                      <a:lnTo>
                        <a:pt x="330" y="498"/>
                      </a:lnTo>
                      <a:lnTo>
                        <a:pt x="337" y="503"/>
                      </a:lnTo>
                      <a:lnTo>
                        <a:pt x="344" y="506"/>
                      </a:lnTo>
                      <a:lnTo>
                        <a:pt x="351" y="509"/>
                      </a:lnTo>
                      <a:lnTo>
                        <a:pt x="358" y="512"/>
                      </a:lnTo>
                      <a:lnTo>
                        <a:pt x="365" y="514"/>
                      </a:lnTo>
                      <a:lnTo>
                        <a:pt x="372" y="514"/>
                      </a:lnTo>
                      <a:lnTo>
                        <a:pt x="378" y="518"/>
                      </a:lnTo>
                      <a:lnTo>
                        <a:pt x="382" y="521"/>
                      </a:lnTo>
                      <a:lnTo>
                        <a:pt x="386" y="521"/>
                      </a:lnTo>
                      <a:lnTo>
                        <a:pt x="386" y="526"/>
                      </a:lnTo>
                      <a:lnTo>
                        <a:pt x="379" y="531"/>
                      </a:lnTo>
                      <a:lnTo>
                        <a:pt x="375" y="531"/>
                      </a:lnTo>
                      <a:lnTo>
                        <a:pt x="370" y="531"/>
                      </a:lnTo>
                      <a:lnTo>
                        <a:pt x="372" y="540"/>
                      </a:lnTo>
                      <a:lnTo>
                        <a:pt x="378" y="543"/>
                      </a:lnTo>
                      <a:lnTo>
                        <a:pt x="384" y="549"/>
                      </a:lnTo>
                      <a:lnTo>
                        <a:pt x="394" y="557"/>
                      </a:lnTo>
                      <a:lnTo>
                        <a:pt x="398" y="560"/>
                      </a:lnTo>
                      <a:lnTo>
                        <a:pt x="404" y="560"/>
                      </a:lnTo>
                      <a:lnTo>
                        <a:pt x="408" y="563"/>
                      </a:lnTo>
                      <a:lnTo>
                        <a:pt x="404" y="565"/>
                      </a:lnTo>
                      <a:lnTo>
                        <a:pt x="398" y="565"/>
                      </a:lnTo>
                      <a:lnTo>
                        <a:pt x="394" y="565"/>
                      </a:lnTo>
                      <a:lnTo>
                        <a:pt x="394" y="571"/>
                      </a:lnTo>
                      <a:lnTo>
                        <a:pt x="398" y="574"/>
                      </a:lnTo>
                      <a:lnTo>
                        <a:pt x="406" y="580"/>
                      </a:lnTo>
                      <a:lnTo>
                        <a:pt x="410" y="583"/>
                      </a:lnTo>
                      <a:lnTo>
                        <a:pt x="418" y="585"/>
                      </a:lnTo>
                      <a:lnTo>
                        <a:pt x="422" y="588"/>
                      </a:lnTo>
                      <a:lnTo>
                        <a:pt x="427" y="591"/>
                      </a:lnTo>
                      <a:lnTo>
                        <a:pt x="432" y="594"/>
                      </a:lnTo>
                      <a:lnTo>
                        <a:pt x="437" y="597"/>
                      </a:lnTo>
                      <a:lnTo>
                        <a:pt x="444" y="599"/>
                      </a:lnTo>
                      <a:lnTo>
                        <a:pt x="453" y="605"/>
                      </a:lnTo>
                      <a:lnTo>
                        <a:pt x="458" y="608"/>
                      </a:lnTo>
                      <a:lnTo>
                        <a:pt x="467" y="611"/>
                      </a:lnTo>
                      <a:lnTo>
                        <a:pt x="474" y="617"/>
                      </a:lnTo>
                      <a:lnTo>
                        <a:pt x="481" y="619"/>
                      </a:lnTo>
                      <a:lnTo>
                        <a:pt x="487" y="622"/>
                      </a:lnTo>
                      <a:lnTo>
                        <a:pt x="498" y="625"/>
                      </a:lnTo>
                      <a:lnTo>
                        <a:pt x="503" y="628"/>
                      </a:lnTo>
                      <a:lnTo>
                        <a:pt x="507" y="631"/>
                      </a:lnTo>
                      <a:lnTo>
                        <a:pt x="513" y="631"/>
                      </a:lnTo>
                      <a:lnTo>
                        <a:pt x="519" y="634"/>
                      </a:lnTo>
                      <a:lnTo>
                        <a:pt x="525" y="636"/>
                      </a:lnTo>
                      <a:lnTo>
                        <a:pt x="529" y="636"/>
                      </a:lnTo>
                      <a:lnTo>
                        <a:pt x="534" y="636"/>
                      </a:lnTo>
                      <a:lnTo>
                        <a:pt x="534" y="642"/>
                      </a:lnTo>
                      <a:lnTo>
                        <a:pt x="529" y="642"/>
                      </a:lnTo>
                      <a:lnTo>
                        <a:pt x="534" y="645"/>
                      </a:lnTo>
                      <a:lnTo>
                        <a:pt x="541" y="648"/>
                      </a:lnTo>
                      <a:lnTo>
                        <a:pt x="548" y="651"/>
                      </a:lnTo>
                      <a:lnTo>
                        <a:pt x="553" y="651"/>
                      </a:lnTo>
                      <a:lnTo>
                        <a:pt x="558" y="653"/>
                      </a:lnTo>
                      <a:lnTo>
                        <a:pt x="563" y="653"/>
                      </a:lnTo>
                      <a:lnTo>
                        <a:pt x="567" y="656"/>
                      </a:lnTo>
                      <a:lnTo>
                        <a:pt x="572" y="659"/>
                      </a:lnTo>
                      <a:lnTo>
                        <a:pt x="579" y="661"/>
                      </a:lnTo>
                      <a:lnTo>
                        <a:pt x="586" y="668"/>
                      </a:lnTo>
                      <a:lnTo>
                        <a:pt x="591" y="670"/>
                      </a:lnTo>
                      <a:lnTo>
                        <a:pt x="595" y="673"/>
                      </a:lnTo>
                      <a:lnTo>
                        <a:pt x="600" y="679"/>
                      </a:lnTo>
                      <a:lnTo>
                        <a:pt x="605" y="682"/>
                      </a:lnTo>
                      <a:lnTo>
                        <a:pt x="600" y="682"/>
                      </a:lnTo>
                      <a:lnTo>
                        <a:pt x="595" y="682"/>
                      </a:lnTo>
                      <a:lnTo>
                        <a:pt x="600" y="679"/>
                      </a:lnTo>
                      <a:lnTo>
                        <a:pt x="608" y="676"/>
                      </a:lnTo>
                      <a:lnTo>
                        <a:pt x="612" y="676"/>
                      </a:lnTo>
                      <a:lnTo>
                        <a:pt x="619" y="676"/>
                      </a:lnTo>
                      <a:lnTo>
                        <a:pt x="624" y="676"/>
                      </a:lnTo>
                      <a:lnTo>
                        <a:pt x="631" y="676"/>
                      </a:lnTo>
                      <a:lnTo>
                        <a:pt x="636" y="679"/>
                      </a:lnTo>
                      <a:lnTo>
                        <a:pt x="643" y="679"/>
                      </a:lnTo>
                      <a:lnTo>
                        <a:pt x="652" y="682"/>
                      </a:lnTo>
                      <a:lnTo>
                        <a:pt x="657" y="685"/>
                      </a:lnTo>
                      <a:lnTo>
                        <a:pt x="662" y="685"/>
                      </a:lnTo>
                      <a:lnTo>
                        <a:pt x="667" y="687"/>
                      </a:lnTo>
                      <a:lnTo>
                        <a:pt x="672" y="687"/>
                      </a:lnTo>
                      <a:lnTo>
                        <a:pt x="676" y="687"/>
                      </a:lnTo>
                      <a:lnTo>
                        <a:pt x="684" y="687"/>
                      </a:lnTo>
                      <a:lnTo>
                        <a:pt x="688" y="687"/>
                      </a:lnTo>
                      <a:lnTo>
                        <a:pt x="693" y="687"/>
                      </a:lnTo>
                      <a:lnTo>
                        <a:pt x="698" y="687"/>
                      </a:lnTo>
                      <a:lnTo>
                        <a:pt x="703" y="687"/>
                      </a:lnTo>
                      <a:lnTo>
                        <a:pt x="709" y="687"/>
                      </a:lnTo>
                      <a:lnTo>
                        <a:pt x="717" y="687"/>
                      </a:lnTo>
                      <a:lnTo>
                        <a:pt x="721" y="687"/>
                      </a:lnTo>
                      <a:lnTo>
                        <a:pt x="726" y="690"/>
                      </a:lnTo>
                      <a:lnTo>
                        <a:pt x="731" y="698"/>
                      </a:lnTo>
                      <a:lnTo>
                        <a:pt x="735" y="704"/>
                      </a:lnTo>
                      <a:lnTo>
                        <a:pt x="740" y="704"/>
                      </a:lnTo>
                      <a:lnTo>
                        <a:pt x="745" y="704"/>
                      </a:lnTo>
                      <a:lnTo>
                        <a:pt x="754" y="710"/>
                      </a:lnTo>
                      <a:lnTo>
                        <a:pt x="764" y="716"/>
                      </a:lnTo>
                      <a:lnTo>
                        <a:pt x="0" y="718"/>
                      </a:lnTo>
                      <a:lnTo>
                        <a:pt x="0" y="0"/>
                      </a:lnTo>
                      <a:lnTo>
                        <a:pt x="11" y="14"/>
                      </a:lnTo>
                      <a:lnTo>
                        <a:pt x="17" y="14"/>
                      </a:lnTo>
                      <a:lnTo>
                        <a:pt x="21" y="14"/>
                      </a:lnTo>
                      <a:lnTo>
                        <a:pt x="25" y="14"/>
                      </a:lnTo>
                      <a:lnTo>
                        <a:pt x="31" y="11"/>
                      </a:lnTo>
                      <a:lnTo>
                        <a:pt x="40" y="17"/>
                      </a:lnTo>
                      <a:lnTo>
                        <a:pt x="45" y="23"/>
                      </a:lnTo>
                      <a:lnTo>
                        <a:pt x="50" y="25"/>
                      </a:lnTo>
                      <a:lnTo>
                        <a:pt x="59" y="25"/>
                      </a:lnTo>
                      <a:lnTo>
                        <a:pt x="69" y="25"/>
                      </a:lnTo>
                      <a:lnTo>
                        <a:pt x="73" y="25"/>
                      </a:lnTo>
                      <a:lnTo>
                        <a:pt x="81" y="23"/>
                      </a:lnTo>
                      <a:lnTo>
                        <a:pt x="85" y="23"/>
                      </a:lnTo>
                      <a:lnTo>
                        <a:pt x="90" y="23"/>
                      </a:lnTo>
                      <a:lnTo>
                        <a:pt x="95" y="20"/>
                      </a:lnTo>
                      <a:lnTo>
                        <a:pt x="100" y="20"/>
                      </a:lnTo>
                      <a:lnTo>
                        <a:pt x="104" y="20"/>
                      </a:lnTo>
                      <a:lnTo>
                        <a:pt x="109" y="20"/>
                      </a:lnTo>
                      <a:lnTo>
                        <a:pt x="116" y="23"/>
                      </a:lnTo>
                      <a:lnTo>
                        <a:pt x="121" y="23"/>
                      </a:lnTo>
                      <a:lnTo>
                        <a:pt x="126" y="28"/>
                      </a:lnTo>
                      <a:lnTo>
                        <a:pt x="130" y="31"/>
                      </a:lnTo>
                      <a:lnTo>
                        <a:pt x="135" y="33"/>
                      </a:lnTo>
                      <a:lnTo>
                        <a:pt x="45" y="42"/>
                      </a:lnTo>
                    </a:path>
                  </a:pathLst>
                </a:custGeom>
                <a:solidFill>
                  <a:srgbClr val="A2C1FE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3039" name="Freeform 63"/>
                <p:cNvSpPr>
                  <a:spLocks/>
                </p:cNvSpPr>
                <p:nvPr/>
              </p:nvSpPr>
              <p:spPr bwMode="auto">
                <a:xfrm>
                  <a:off x="4564" y="3456"/>
                  <a:ext cx="765" cy="719"/>
                </a:xfrm>
                <a:custGeom>
                  <a:avLst/>
                  <a:gdLst/>
                  <a:ahLst/>
                  <a:cxnLst>
                    <a:cxn ang="0">
                      <a:pos x="90" y="42"/>
                    </a:cxn>
                    <a:cxn ang="0">
                      <a:pos x="130" y="42"/>
                    </a:cxn>
                    <a:cxn ang="0">
                      <a:pos x="185" y="48"/>
                    </a:cxn>
                    <a:cxn ang="0">
                      <a:pos x="225" y="42"/>
                    </a:cxn>
                    <a:cxn ang="0">
                      <a:pos x="265" y="39"/>
                    </a:cxn>
                    <a:cxn ang="0">
                      <a:pos x="303" y="39"/>
                    </a:cxn>
                    <a:cxn ang="0">
                      <a:pos x="334" y="53"/>
                    </a:cxn>
                    <a:cxn ang="0">
                      <a:pos x="297" y="65"/>
                    </a:cxn>
                    <a:cxn ang="0">
                      <a:pos x="259" y="82"/>
                    </a:cxn>
                    <a:cxn ang="0">
                      <a:pos x="221" y="99"/>
                    </a:cxn>
                    <a:cxn ang="0">
                      <a:pos x="182" y="107"/>
                    </a:cxn>
                    <a:cxn ang="0">
                      <a:pos x="147" y="133"/>
                    </a:cxn>
                    <a:cxn ang="0">
                      <a:pos x="176" y="164"/>
                    </a:cxn>
                    <a:cxn ang="0">
                      <a:pos x="190" y="189"/>
                    </a:cxn>
                    <a:cxn ang="0">
                      <a:pos x="149" y="170"/>
                    </a:cxn>
                    <a:cxn ang="0">
                      <a:pos x="112" y="158"/>
                    </a:cxn>
                    <a:cxn ang="0">
                      <a:pos x="95" y="167"/>
                    </a:cxn>
                    <a:cxn ang="0">
                      <a:pos x="135" y="170"/>
                    </a:cxn>
                    <a:cxn ang="0">
                      <a:pos x="130" y="192"/>
                    </a:cxn>
                    <a:cxn ang="0">
                      <a:pos x="92" y="198"/>
                    </a:cxn>
                    <a:cxn ang="0">
                      <a:pos x="130" y="200"/>
                    </a:cxn>
                    <a:cxn ang="0">
                      <a:pos x="173" y="198"/>
                    </a:cxn>
                    <a:cxn ang="0">
                      <a:pos x="211" y="204"/>
                    </a:cxn>
                    <a:cxn ang="0">
                      <a:pos x="249" y="221"/>
                    </a:cxn>
                    <a:cxn ang="0">
                      <a:pos x="235" y="229"/>
                    </a:cxn>
                    <a:cxn ang="0">
                      <a:pos x="194" y="234"/>
                    </a:cxn>
                    <a:cxn ang="0">
                      <a:pos x="230" y="240"/>
                    </a:cxn>
                    <a:cxn ang="0">
                      <a:pos x="244" y="268"/>
                    </a:cxn>
                    <a:cxn ang="0">
                      <a:pos x="206" y="268"/>
                    </a:cxn>
                    <a:cxn ang="0">
                      <a:pos x="254" y="297"/>
                    </a:cxn>
                    <a:cxn ang="0">
                      <a:pos x="247" y="314"/>
                    </a:cxn>
                    <a:cxn ang="0">
                      <a:pos x="230" y="314"/>
                    </a:cxn>
                    <a:cxn ang="0">
                      <a:pos x="261" y="362"/>
                    </a:cxn>
                    <a:cxn ang="0">
                      <a:pos x="211" y="348"/>
                    </a:cxn>
                    <a:cxn ang="0">
                      <a:pos x="242" y="382"/>
                    </a:cxn>
                    <a:cxn ang="0">
                      <a:pos x="242" y="396"/>
                    </a:cxn>
                    <a:cxn ang="0">
                      <a:pos x="249" y="413"/>
                    </a:cxn>
                    <a:cxn ang="0">
                      <a:pos x="289" y="452"/>
                    </a:cxn>
                    <a:cxn ang="0">
                      <a:pos x="259" y="438"/>
                    </a:cxn>
                    <a:cxn ang="0">
                      <a:pos x="270" y="447"/>
                    </a:cxn>
                    <a:cxn ang="0">
                      <a:pos x="309" y="469"/>
                    </a:cxn>
                    <a:cxn ang="0">
                      <a:pos x="303" y="484"/>
                    </a:cxn>
                    <a:cxn ang="0">
                      <a:pos x="337" y="503"/>
                    </a:cxn>
                    <a:cxn ang="0">
                      <a:pos x="386" y="521"/>
                    </a:cxn>
                    <a:cxn ang="0">
                      <a:pos x="394" y="557"/>
                    </a:cxn>
                    <a:cxn ang="0">
                      <a:pos x="398" y="574"/>
                    </a:cxn>
                    <a:cxn ang="0">
                      <a:pos x="444" y="599"/>
                    </a:cxn>
                    <a:cxn ang="0">
                      <a:pos x="503" y="628"/>
                    </a:cxn>
                    <a:cxn ang="0">
                      <a:pos x="529" y="642"/>
                    </a:cxn>
                    <a:cxn ang="0">
                      <a:pos x="572" y="659"/>
                    </a:cxn>
                    <a:cxn ang="0">
                      <a:pos x="595" y="682"/>
                    </a:cxn>
                    <a:cxn ang="0">
                      <a:pos x="643" y="679"/>
                    </a:cxn>
                    <a:cxn ang="0">
                      <a:pos x="688" y="687"/>
                    </a:cxn>
                    <a:cxn ang="0">
                      <a:pos x="731" y="698"/>
                    </a:cxn>
                    <a:cxn ang="0">
                      <a:pos x="11" y="14"/>
                    </a:cxn>
                    <a:cxn ang="0">
                      <a:pos x="59" y="25"/>
                    </a:cxn>
                    <a:cxn ang="0">
                      <a:pos x="104" y="20"/>
                    </a:cxn>
                  </a:cxnLst>
                  <a:rect l="0" t="0" r="r" b="b"/>
                  <a:pathLst>
                    <a:path w="765" h="719">
                      <a:moveTo>
                        <a:pt x="45" y="42"/>
                      </a:moveTo>
                      <a:lnTo>
                        <a:pt x="50" y="42"/>
                      </a:lnTo>
                      <a:lnTo>
                        <a:pt x="54" y="42"/>
                      </a:lnTo>
                      <a:lnTo>
                        <a:pt x="61" y="42"/>
                      </a:lnTo>
                      <a:lnTo>
                        <a:pt x="73" y="42"/>
                      </a:lnTo>
                      <a:lnTo>
                        <a:pt x="78" y="42"/>
                      </a:lnTo>
                      <a:lnTo>
                        <a:pt x="83" y="42"/>
                      </a:lnTo>
                      <a:lnTo>
                        <a:pt x="90" y="42"/>
                      </a:lnTo>
                      <a:lnTo>
                        <a:pt x="95" y="42"/>
                      </a:lnTo>
                      <a:lnTo>
                        <a:pt x="102" y="42"/>
                      </a:lnTo>
                      <a:lnTo>
                        <a:pt x="106" y="42"/>
                      </a:lnTo>
                      <a:lnTo>
                        <a:pt x="112" y="42"/>
                      </a:lnTo>
                      <a:lnTo>
                        <a:pt x="116" y="42"/>
                      </a:lnTo>
                      <a:lnTo>
                        <a:pt x="121" y="42"/>
                      </a:lnTo>
                      <a:lnTo>
                        <a:pt x="126" y="42"/>
                      </a:lnTo>
                      <a:lnTo>
                        <a:pt x="130" y="42"/>
                      </a:lnTo>
                      <a:lnTo>
                        <a:pt x="138" y="45"/>
                      </a:lnTo>
                      <a:lnTo>
                        <a:pt x="142" y="45"/>
                      </a:lnTo>
                      <a:lnTo>
                        <a:pt x="149" y="45"/>
                      </a:lnTo>
                      <a:lnTo>
                        <a:pt x="156" y="45"/>
                      </a:lnTo>
                      <a:lnTo>
                        <a:pt x="164" y="48"/>
                      </a:lnTo>
                      <a:lnTo>
                        <a:pt x="171" y="48"/>
                      </a:lnTo>
                      <a:lnTo>
                        <a:pt x="178" y="48"/>
                      </a:lnTo>
                      <a:lnTo>
                        <a:pt x="185" y="48"/>
                      </a:lnTo>
                      <a:lnTo>
                        <a:pt x="190" y="48"/>
                      </a:lnTo>
                      <a:lnTo>
                        <a:pt x="194" y="48"/>
                      </a:lnTo>
                      <a:lnTo>
                        <a:pt x="199" y="48"/>
                      </a:lnTo>
                      <a:lnTo>
                        <a:pt x="204" y="48"/>
                      </a:lnTo>
                      <a:lnTo>
                        <a:pt x="211" y="48"/>
                      </a:lnTo>
                      <a:lnTo>
                        <a:pt x="216" y="45"/>
                      </a:lnTo>
                      <a:lnTo>
                        <a:pt x="221" y="45"/>
                      </a:lnTo>
                      <a:lnTo>
                        <a:pt x="225" y="42"/>
                      </a:lnTo>
                      <a:lnTo>
                        <a:pt x="230" y="42"/>
                      </a:lnTo>
                      <a:lnTo>
                        <a:pt x="237" y="42"/>
                      </a:lnTo>
                      <a:lnTo>
                        <a:pt x="242" y="39"/>
                      </a:lnTo>
                      <a:lnTo>
                        <a:pt x="247" y="39"/>
                      </a:lnTo>
                      <a:lnTo>
                        <a:pt x="251" y="39"/>
                      </a:lnTo>
                      <a:lnTo>
                        <a:pt x="256" y="39"/>
                      </a:lnTo>
                      <a:lnTo>
                        <a:pt x="261" y="39"/>
                      </a:lnTo>
                      <a:lnTo>
                        <a:pt x="265" y="39"/>
                      </a:lnTo>
                      <a:lnTo>
                        <a:pt x="270" y="39"/>
                      </a:lnTo>
                      <a:lnTo>
                        <a:pt x="275" y="39"/>
                      </a:lnTo>
                      <a:lnTo>
                        <a:pt x="280" y="39"/>
                      </a:lnTo>
                      <a:lnTo>
                        <a:pt x="285" y="39"/>
                      </a:lnTo>
                      <a:lnTo>
                        <a:pt x="289" y="39"/>
                      </a:lnTo>
                      <a:lnTo>
                        <a:pt x="294" y="39"/>
                      </a:lnTo>
                      <a:lnTo>
                        <a:pt x="299" y="39"/>
                      </a:lnTo>
                      <a:lnTo>
                        <a:pt x="303" y="39"/>
                      </a:lnTo>
                      <a:lnTo>
                        <a:pt x="309" y="39"/>
                      </a:lnTo>
                      <a:lnTo>
                        <a:pt x="313" y="42"/>
                      </a:lnTo>
                      <a:lnTo>
                        <a:pt x="318" y="42"/>
                      </a:lnTo>
                      <a:lnTo>
                        <a:pt x="325" y="42"/>
                      </a:lnTo>
                      <a:lnTo>
                        <a:pt x="330" y="45"/>
                      </a:lnTo>
                      <a:lnTo>
                        <a:pt x="334" y="48"/>
                      </a:lnTo>
                      <a:lnTo>
                        <a:pt x="339" y="51"/>
                      </a:lnTo>
                      <a:lnTo>
                        <a:pt x="334" y="53"/>
                      </a:lnTo>
                      <a:lnTo>
                        <a:pt x="330" y="53"/>
                      </a:lnTo>
                      <a:lnTo>
                        <a:pt x="325" y="57"/>
                      </a:lnTo>
                      <a:lnTo>
                        <a:pt x="320" y="57"/>
                      </a:lnTo>
                      <a:lnTo>
                        <a:pt x="316" y="59"/>
                      </a:lnTo>
                      <a:lnTo>
                        <a:pt x="311" y="62"/>
                      </a:lnTo>
                      <a:lnTo>
                        <a:pt x="306" y="62"/>
                      </a:lnTo>
                      <a:lnTo>
                        <a:pt x="301" y="62"/>
                      </a:lnTo>
                      <a:lnTo>
                        <a:pt x="297" y="65"/>
                      </a:lnTo>
                      <a:lnTo>
                        <a:pt x="291" y="67"/>
                      </a:lnTo>
                      <a:lnTo>
                        <a:pt x="287" y="67"/>
                      </a:lnTo>
                      <a:lnTo>
                        <a:pt x="283" y="70"/>
                      </a:lnTo>
                      <a:lnTo>
                        <a:pt x="277" y="73"/>
                      </a:lnTo>
                      <a:lnTo>
                        <a:pt x="273" y="76"/>
                      </a:lnTo>
                      <a:lnTo>
                        <a:pt x="268" y="76"/>
                      </a:lnTo>
                      <a:lnTo>
                        <a:pt x="263" y="79"/>
                      </a:lnTo>
                      <a:lnTo>
                        <a:pt x="259" y="82"/>
                      </a:lnTo>
                      <a:lnTo>
                        <a:pt x="254" y="85"/>
                      </a:lnTo>
                      <a:lnTo>
                        <a:pt x="249" y="87"/>
                      </a:lnTo>
                      <a:lnTo>
                        <a:pt x="244" y="90"/>
                      </a:lnTo>
                      <a:lnTo>
                        <a:pt x="239" y="90"/>
                      </a:lnTo>
                      <a:lnTo>
                        <a:pt x="235" y="93"/>
                      </a:lnTo>
                      <a:lnTo>
                        <a:pt x="230" y="96"/>
                      </a:lnTo>
                      <a:lnTo>
                        <a:pt x="225" y="96"/>
                      </a:lnTo>
                      <a:lnTo>
                        <a:pt x="221" y="99"/>
                      </a:lnTo>
                      <a:lnTo>
                        <a:pt x="216" y="99"/>
                      </a:lnTo>
                      <a:lnTo>
                        <a:pt x="211" y="101"/>
                      </a:lnTo>
                      <a:lnTo>
                        <a:pt x="206" y="101"/>
                      </a:lnTo>
                      <a:lnTo>
                        <a:pt x="202" y="101"/>
                      </a:lnTo>
                      <a:lnTo>
                        <a:pt x="197" y="104"/>
                      </a:lnTo>
                      <a:lnTo>
                        <a:pt x="192" y="107"/>
                      </a:lnTo>
                      <a:lnTo>
                        <a:pt x="188" y="107"/>
                      </a:lnTo>
                      <a:lnTo>
                        <a:pt x="182" y="107"/>
                      </a:lnTo>
                      <a:lnTo>
                        <a:pt x="178" y="107"/>
                      </a:lnTo>
                      <a:lnTo>
                        <a:pt x="173" y="110"/>
                      </a:lnTo>
                      <a:lnTo>
                        <a:pt x="168" y="110"/>
                      </a:lnTo>
                      <a:lnTo>
                        <a:pt x="164" y="113"/>
                      </a:lnTo>
                      <a:lnTo>
                        <a:pt x="159" y="119"/>
                      </a:lnTo>
                      <a:lnTo>
                        <a:pt x="154" y="121"/>
                      </a:lnTo>
                      <a:lnTo>
                        <a:pt x="152" y="127"/>
                      </a:lnTo>
                      <a:lnTo>
                        <a:pt x="147" y="133"/>
                      </a:lnTo>
                      <a:lnTo>
                        <a:pt x="144" y="138"/>
                      </a:lnTo>
                      <a:lnTo>
                        <a:pt x="144" y="144"/>
                      </a:lnTo>
                      <a:lnTo>
                        <a:pt x="149" y="144"/>
                      </a:lnTo>
                      <a:lnTo>
                        <a:pt x="154" y="150"/>
                      </a:lnTo>
                      <a:lnTo>
                        <a:pt x="159" y="153"/>
                      </a:lnTo>
                      <a:lnTo>
                        <a:pt x="164" y="155"/>
                      </a:lnTo>
                      <a:lnTo>
                        <a:pt x="171" y="158"/>
                      </a:lnTo>
                      <a:lnTo>
                        <a:pt x="176" y="164"/>
                      </a:lnTo>
                      <a:lnTo>
                        <a:pt x="180" y="167"/>
                      </a:lnTo>
                      <a:lnTo>
                        <a:pt x="185" y="172"/>
                      </a:lnTo>
                      <a:lnTo>
                        <a:pt x="188" y="178"/>
                      </a:lnTo>
                      <a:lnTo>
                        <a:pt x="192" y="183"/>
                      </a:lnTo>
                      <a:lnTo>
                        <a:pt x="197" y="189"/>
                      </a:lnTo>
                      <a:lnTo>
                        <a:pt x="199" y="195"/>
                      </a:lnTo>
                      <a:lnTo>
                        <a:pt x="194" y="192"/>
                      </a:lnTo>
                      <a:lnTo>
                        <a:pt x="190" y="189"/>
                      </a:lnTo>
                      <a:lnTo>
                        <a:pt x="185" y="187"/>
                      </a:lnTo>
                      <a:lnTo>
                        <a:pt x="180" y="183"/>
                      </a:lnTo>
                      <a:lnTo>
                        <a:pt x="176" y="181"/>
                      </a:lnTo>
                      <a:lnTo>
                        <a:pt x="171" y="181"/>
                      </a:lnTo>
                      <a:lnTo>
                        <a:pt x="166" y="178"/>
                      </a:lnTo>
                      <a:lnTo>
                        <a:pt x="159" y="175"/>
                      </a:lnTo>
                      <a:lnTo>
                        <a:pt x="154" y="172"/>
                      </a:lnTo>
                      <a:lnTo>
                        <a:pt x="149" y="170"/>
                      </a:lnTo>
                      <a:lnTo>
                        <a:pt x="144" y="170"/>
                      </a:lnTo>
                      <a:lnTo>
                        <a:pt x="140" y="167"/>
                      </a:lnTo>
                      <a:lnTo>
                        <a:pt x="135" y="167"/>
                      </a:lnTo>
                      <a:lnTo>
                        <a:pt x="130" y="164"/>
                      </a:lnTo>
                      <a:lnTo>
                        <a:pt x="126" y="164"/>
                      </a:lnTo>
                      <a:lnTo>
                        <a:pt x="121" y="161"/>
                      </a:lnTo>
                      <a:lnTo>
                        <a:pt x="116" y="158"/>
                      </a:lnTo>
                      <a:lnTo>
                        <a:pt x="112" y="158"/>
                      </a:lnTo>
                      <a:lnTo>
                        <a:pt x="106" y="158"/>
                      </a:lnTo>
                      <a:lnTo>
                        <a:pt x="102" y="158"/>
                      </a:lnTo>
                      <a:lnTo>
                        <a:pt x="97" y="161"/>
                      </a:lnTo>
                      <a:lnTo>
                        <a:pt x="92" y="161"/>
                      </a:lnTo>
                      <a:lnTo>
                        <a:pt x="87" y="161"/>
                      </a:lnTo>
                      <a:lnTo>
                        <a:pt x="85" y="167"/>
                      </a:lnTo>
                      <a:lnTo>
                        <a:pt x="90" y="167"/>
                      </a:lnTo>
                      <a:lnTo>
                        <a:pt x="95" y="167"/>
                      </a:lnTo>
                      <a:lnTo>
                        <a:pt x="100" y="167"/>
                      </a:lnTo>
                      <a:lnTo>
                        <a:pt x="106" y="167"/>
                      </a:lnTo>
                      <a:lnTo>
                        <a:pt x="112" y="167"/>
                      </a:lnTo>
                      <a:lnTo>
                        <a:pt x="116" y="167"/>
                      </a:lnTo>
                      <a:lnTo>
                        <a:pt x="121" y="167"/>
                      </a:lnTo>
                      <a:lnTo>
                        <a:pt x="126" y="167"/>
                      </a:lnTo>
                      <a:lnTo>
                        <a:pt x="130" y="170"/>
                      </a:lnTo>
                      <a:lnTo>
                        <a:pt x="135" y="170"/>
                      </a:lnTo>
                      <a:lnTo>
                        <a:pt x="140" y="170"/>
                      </a:lnTo>
                      <a:lnTo>
                        <a:pt x="144" y="172"/>
                      </a:lnTo>
                      <a:lnTo>
                        <a:pt x="144" y="178"/>
                      </a:lnTo>
                      <a:lnTo>
                        <a:pt x="147" y="183"/>
                      </a:lnTo>
                      <a:lnTo>
                        <a:pt x="144" y="189"/>
                      </a:lnTo>
                      <a:lnTo>
                        <a:pt x="140" y="189"/>
                      </a:lnTo>
                      <a:lnTo>
                        <a:pt x="135" y="192"/>
                      </a:lnTo>
                      <a:lnTo>
                        <a:pt x="130" y="192"/>
                      </a:lnTo>
                      <a:lnTo>
                        <a:pt x="126" y="195"/>
                      </a:lnTo>
                      <a:lnTo>
                        <a:pt x="121" y="195"/>
                      </a:lnTo>
                      <a:lnTo>
                        <a:pt x="116" y="195"/>
                      </a:lnTo>
                      <a:lnTo>
                        <a:pt x="112" y="195"/>
                      </a:lnTo>
                      <a:lnTo>
                        <a:pt x="106" y="195"/>
                      </a:lnTo>
                      <a:lnTo>
                        <a:pt x="102" y="195"/>
                      </a:lnTo>
                      <a:lnTo>
                        <a:pt x="97" y="195"/>
                      </a:lnTo>
                      <a:lnTo>
                        <a:pt x="92" y="198"/>
                      </a:lnTo>
                      <a:lnTo>
                        <a:pt x="87" y="198"/>
                      </a:lnTo>
                      <a:lnTo>
                        <a:pt x="92" y="200"/>
                      </a:lnTo>
                      <a:lnTo>
                        <a:pt x="102" y="200"/>
                      </a:lnTo>
                      <a:lnTo>
                        <a:pt x="106" y="200"/>
                      </a:lnTo>
                      <a:lnTo>
                        <a:pt x="114" y="200"/>
                      </a:lnTo>
                      <a:lnTo>
                        <a:pt x="121" y="200"/>
                      </a:lnTo>
                      <a:lnTo>
                        <a:pt x="126" y="200"/>
                      </a:lnTo>
                      <a:lnTo>
                        <a:pt x="130" y="200"/>
                      </a:lnTo>
                      <a:lnTo>
                        <a:pt x="138" y="200"/>
                      </a:lnTo>
                      <a:lnTo>
                        <a:pt x="142" y="200"/>
                      </a:lnTo>
                      <a:lnTo>
                        <a:pt x="147" y="200"/>
                      </a:lnTo>
                      <a:lnTo>
                        <a:pt x="152" y="200"/>
                      </a:lnTo>
                      <a:lnTo>
                        <a:pt x="159" y="198"/>
                      </a:lnTo>
                      <a:lnTo>
                        <a:pt x="164" y="198"/>
                      </a:lnTo>
                      <a:lnTo>
                        <a:pt x="168" y="198"/>
                      </a:lnTo>
                      <a:lnTo>
                        <a:pt x="173" y="198"/>
                      </a:lnTo>
                      <a:lnTo>
                        <a:pt x="178" y="198"/>
                      </a:lnTo>
                      <a:lnTo>
                        <a:pt x="182" y="198"/>
                      </a:lnTo>
                      <a:lnTo>
                        <a:pt x="188" y="198"/>
                      </a:lnTo>
                      <a:lnTo>
                        <a:pt x="192" y="198"/>
                      </a:lnTo>
                      <a:lnTo>
                        <a:pt x="197" y="198"/>
                      </a:lnTo>
                      <a:lnTo>
                        <a:pt x="202" y="200"/>
                      </a:lnTo>
                      <a:lnTo>
                        <a:pt x="206" y="200"/>
                      </a:lnTo>
                      <a:lnTo>
                        <a:pt x="211" y="204"/>
                      </a:lnTo>
                      <a:lnTo>
                        <a:pt x="216" y="206"/>
                      </a:lnTo>
                      <a:lnTo>
                        <a:pt x="221" y="206"/>
                      </a:lnTo>
                      <a:lnTo>
                        <a:pt x="225" y="209"/>
                      </a:lnTo>
                      <a:lnTo>
                        <a:pt x="230" y="212"/>
                      </a:lnTo>
                      <a:lnTo>
                        <a:pt x="235" y="212"/>
                      </a:lnTo>
                      <a:lnTo>
                        <a:pt x="239" y="212"/>
                      </a:lnTo>
                      <a:lnTo>
                        <a:pt x="244" y="217"/>
                      </a:lnTo>
                      <a:lnTo>
                        <a:pt x="249" y="221"/>
                      </a:lnTo>
                      <a:lnTo>
                        <a:pt x="254" y="226"/>
                      </a:lnTo>
                      <a:lnTo>
                        <a:pt x="259" y="229"/>
                      </a:lnTo>
                      <a:lnTo>
                        <a:pt x="261" y="234"/>
                      </a:lnTo>
                      <a:lnTo>
                        <a:pt x="256" y="234"/>
                      </a:lnTo>
                      <a:lnTo>
                        <a:pt x="251" y="232"/>
                      </a:lnTo>
                      <a:lnTo>
                        <a:pt x="247" y="232"/>
                      </a:lnTo>
                      <a:lnTo>
                        <a:pt x="242" y="229"/>
                      </a:lnTo>
                      <a:lnTo>
                        <a:pt x="235" y="229"/>
                      </a:lnTo>
                      <a:lnTo>
                        <a:pt x="228" y="226"/>
                      </a:lnTo>
                      <a:lnTo>
                        <a:pt x="223" y="226"/>
                      </a:lnTo>
                      <a:lnTo>
                        <a:pt x="218" y="226"/>
                      </a:lnTo>
                      <a:lnTo>
                        <a:pt x="213" y="226"/>
                      </a:lnTo>
                      <a:lnTo>
                        <a:pt x="206" y="226"/>
                      </a:lnTo>
                      <a:lnTo>
                        <a:pt x="202" y="226"/>
                      </a:lnTo>
                      <a:lnTo>
                        <a:pt x="197" y="229"/>
                      </a:lnTo>
                      <a:lnTo>
                        <a:pt x="194" y="234"/>
                      </a:lnTo>
                      <a:lnTo>
                        <a:pt x="190" y="237"/>
                      </a:lnTo>
                      <a:lnTo>
                        <a:pt x="194" y="237"/>
                      </a:lnTo>
                      <a:lnTo>
                        <a:pt x="199" y="237"/>
                      </a:lnTo>
                      <a:lnTo>
                        <a:pt x="204" y="234"/>
                      </a:lnTo>
                      <a:lnTo>
                        <a:pt x="213" y="234"/>
                      </a:lnTo>
                      <a:lnTo>
                        <a:pt x="221" y="237"/>
                      </a:lnTo>
                      <a:lnTo>
                        <a:pt x="225" y="240"/>
                      </a:lnTo>
                      <a:lnTo>
                        <a:pt x="230" y="240"/>
                      </a:lnTo>
                      <a:lnTo>
                        <a:pt x="235" y="243"/>
                      </a:lnTo>
                      <a:lnTo>
                        <a:pt x="239" y="249"/>
                      </a:lnTo>
                      <a:lnTo>
                        <a:pt x="244" y="254"/>
                      </a:lnTo>
                      <a:lnTo>
                        <a:pt x="249" y="258"/>
                      </a:lnTo>
                      <a:lnTo>
                        <a:pt x="251" y="263"/>
                      </a:lnTo>
                      <a:lnTo>
                        <a:pt x="254" y="268"/>
                      </a:lnTo>
                      <a:lnTo>
                        <a:pt x="249" y="268"/>
                      </a:lnTo>
                      <a:lnTo>
                        <a:pt x="244" y="268"/>
                      </a:lnTo>
                      <a:lnTo>
                        <a:pt x="239" y="268"/>
                      </a:lnTo>
                      <a:lnTo>
                        <a:pt x="235" y="268"/>
                      </a:lnTo>
                      <a:lnTo>
                        <a:pt x="230" y="268"/>
                      </a:lnTo>
                      <a:lnTo>
                        <a:pt x="225" y="268"/>
                      </a:lnTo>
                      <a:lnTo>
                        <a:pt x="221" y="268"/>
                      </a:lnTo>
                      <a:lnTo>
                        <a:pt x="216" y="268"/>
                      </a:lnTo>
                      <a:lnTo>
                        <a:pt x="211" y="268"/>
                      </a:lnTo>
                      <a:lnTo>
                        <a:pt x="206" y="268"/>
                      </a:lnTo>
                      <a:lnTo>
                        <a:pt x="213" y="271"/>
                      </a:lnTo>
                      <a:lnTo>
                        <a:pt x="218" y="271"/>
                      </a:lnTo>
                      <a:lnTo>
                        <a:pt x="223" y="277"/>
                      </a:lnTo>
                      <a:lnTo>
                        <a:pt x="235" y="280"/>
                      </a:lnTo>
                      <a:lnTo>
                        <a:pt x="239" y="283"/>
                      </a:lnTo>
                      <a:lnTo>
                        <a:pt x="244" y="288"/>
                      </a:lnTo>
                      <a:lnTo>
                        <a:pt x="249" y="291"/>
                      </a:lnTo>
                      <a:lnTo>
                        <a:pt x="254" y="297"/>
                      </a:lnTo>
                      <a:lnTo>
                        <a:pt x="259" y="305"/>
                      </a:lnTo>
                      <a:lnTo>
                        <a:pt x="263" y="311"/>
                      </a:lnTo>
                      <a:lnTo>
                        <a:pt x="265" y="320"/>
                      </a:lnTo>
                      <a:lnTo>
                        <a:pt x="268" y="325"/>
                      </a:lnTo>
                      <a:lnTo>
                        <a:pt x="263" y="325"/>
                      </a:lnTo>
                      <a:lnTo>
                        <a:pt x="259" y="322"/>
                      </a:lnTo>
                      <a:lnTo>
                        <a:pt x="251" y="317"/>
                      </a:lnTo>
                      <a:lnTo>
                        <a:pt x="247" y="314"/>
                      </a:lnTo>
                      <a:lnTo>
                        <a:pt x="239" y="311"/>
                      </a:lnTo>
                      <a:lnTo>
                        <a:pt x="235" y="308"/>
                      </a:lnTo>
                      <a:lnTo>
                        <a:pt x="230" y="308"/>
                      </a:lnTo>
                      <a:lnTo>
                        <a:pt x="225" y="308"/>
                      </a:lnTo>
                      <a:lnTo>
                        <a:pt x="218" y="305"/>
                      </a:lnTo>
                      <a:lnTo>
                        <a:pt x="213" y="305"/>
                      </a:lnTo>
                      <a:lnTo>
                        <a:pt x="221" y="311"/>
                      </a:lnTo>
                      <a:lnTo>
                        <a:pt x="230" y="314"/>
                      </a:lnTo>
                      <a:lnTo>
                        <a:pt x="235" y="320"/>
                      </a:lnTo>
                      <a:lnTo>
                        <a:pt x="242" y="325"/>
                      </a:lnTo>
                      <a:lnTo>
                        <a:pt x="247" y="330"/>
                      </a:lnTo>
                      <a:lnTo>
                        <a:pt x="251" y="336"/>
                      </a:lnTo>
                      <a:lnTo>
                        <a:pt x="256" y="345"/>
                      </a:lnTo>
                      <a:lnTo>
                        <a:pt x="259" y="351"/>
                      </a:lnTo>
                      <a:lnTo>
                        <a:pt x="261" y="356"/>
                      </a:lnTo>
                      <a:lnTo>
                        <a:pt x="261" y="362"/>
                      </a:lnTo>
                      <a:lnTo>
                        <a:pt x="263" y="367"/>
                      </a:lnTo>
                      <a:lnTo>
                        <a:pt x="259" y="367"/>
                      </a:lnTo>
                      <a:lnTo>
                        <a:pt x="254" y="364"/>
                      </a:lnTo>
                      <a:lnTo>
                        <a:pt x="244" y="362"/>
                      </a:lnTo>
                      <a:lnTo>
                        <a:pt x="237" y="359"/>
                      </a:lnTo>
                      <a:lnTo>
                        <a:pt x="228" y="354"/>
                      </a:lnTo>
                      <a:lnTo>
                        <a:pt x="218" y="351"/>
                      </a:lnTo>
                      <a:lnTo>
                        <a:pt x="211" y="348"/>
                      </a:lnTo>
                      <a:lnTo>
                        <a:pt x="206" y="348"/>
                      </a:lnTo>
                      <a:lnTo>
                        <a:pt x="208" y="354"/>
                      </a:lnTo>
                      <a:lnTo>
                        <a:pt x="216" y="359"/>
                      </a:lnTo>
                      <a:lnTo>
                        <a:pt x="225" y="367"/>
                      </a:lnTo>
                      <a:lnTo>
                        <a:pt x="230" y="371"/>
                      </a:lnTo>
                      <a:lnTo>
                        <a:pt x="235" y="376"/>
                      </a:lnTo>
                      <a:lnTo>
                        <a:pt x="239" y="376"/>
                      </a:lnTo>
                      <a:lnTo>
                        <a:pt x="242" y="382"/>
                      </a:lnTo>
                      <a:lnTo>
                        <a:pt x="249" y="388"/>
                      </a:lnTo>
                      <a:lnTo>
                        <a:pt x="256" y="393"/>
                      </a:lnTo>
                      <a:lnTo>
                        <a:pt x="263" y="399"/>
                      </a:lnTo>
                      <a:lnTo>
                        <a:pt x="268" y="404"/>
                      </a:lnTo>
                      <a:lnTo>
                        <a:pt x="263" y="404"/>
                      </a:lnTo>
                      <a:lnTo>
                        <a:pt x="259" y="401"/>
                      </a:lnTo>
                      <a:lnTo>
                        <a:pt x="251" y="399"/>
                      </a:lnTo>
                      <a:lnTo>
                        <a:pt x="242" y="396"/>
                      </a:lnTo>
                      <a:lnTo>
                        <a:pt x="235" y="393"/>
                      </a:lnTo>
                      <a:lnTo>
                        <a:pt x="230" y="393"/>
                      </a:lnTo>
                      <a:lnTo>
                        <a:pt x="225" y="393"/>
                      </a:lnTo>
                      <a:lnTo>
                        <a:pt x="230" y="396"/>
                      </a:lnTo>
                      <a:lnTo>
                        <a:pt x="235" y="399"/>
                      </a:lnTo>
                      <a:lnTo>
                        <a:pt x="239" y="404"/>
                      </a:lnTo>
                      <a:lnTo>
                        <a:pt x="244" y="410"/>
                      </a:lnTo>
                      <a:lnTo>
                        <a:pt x="249" y="413"/>
                      </a:lnTo>
                      <a:lnTo>
                        <a:pt x="254" y="418"/>
                      </a:lnTo>
                      <a:lnTo>
                        <a:pt x="261" y="424"/>
                      </a:lnTo>
                      <a:lnTo>
                        <a:pt x="265" y="430"/>
                      </a:lnTo>
                      <a:lnTo>
                        <a:pt x="270" y="435"/>
                      </a:lnTo>
                      <a:lnTo>
                        <a:pt x="275" y="441"/>
                      </a:lnTo>
                      <a:lnTo>
                        <a:pt x="280" y="444"/>
                      </a:lnTo>
                      <a:lnTo>
                        <a:pt x="285" y="450"/>
                      </a:lnTo>
                      <a:lnTo>
                        <a:pt x="289" y="452"/>
                      </a:lnTo>
                      <a:lnTo>
                        <a:pt x="297" y="455"/>
                      </a:lnTo>
                      <a:lnTo>
                        <a:pt x="289" y="455"/>
                      </a:lnTo>
                      <a:lnTo>
                        <a:pt x="285" y="450"/>
                      </a:lnTo>
                      <a:lnTo>
                        <a:pt x="277" y="447"/>
                      </a:lnTo>
                      <a:lnTo>
                        <a:pt x="273" y="444"/>
                      </a:lnTo>
                      <a:lnTo>
                        <a:pt x="268" y="441"/>
                      </a:lnTo>
                      <a:lnTo>
                        <a:pt x="263" y="441"/>
                      </a:lnTo>
                      <a:lnTo>
                        <a:pt x="259" y="438"/>
                      </a:lnTo>
                      <a:lnTo>
                        <a:pt x="254" y="438"/>
                      </a:lnTo>
                      <a:lnTo>
                        <a:pt x="249" y="435"/>
                      </a:lnTo>
                      <a:lnTo>
                        <a:pt x="247" y="433"/>
                      </a:lnTo>
                      <a:lnTo>
                        <a:pt x="251" y="438"/>
                      </a:lnTo>
                      <a:lnTo>
                        <a:pt x="256" y="438"/>
                      </a:lnTo>
                      <a:lnTo>
                        <a:pt x="261" y="441"/>
                      </a:lnTo>
                      <a:lnTo>
                        <a:pt x="265" y="444"/>
                      </a:lnTo>
                      <a:lnTo>
                        <a:pt x="270" y="447"/>
                      </a:lnTo>
                      <a:lnTo>
                        <a:pt x="275" y="450"/>
                      </a:lnTo>
                      <a:lnTo>
                        <a:pt x="277" y="455"/>
                      </a:lnTo>
                      <a:lnTo>
                        <a:pt x="283" y="458"/>
                      </a:lnTo>
                      <a:lnTo>
                        <a:pt x="287" y="461"/>
                      </a:lnTo>
                      <a:lnTo>
                        <a:pt x="291" y="461"/>
                      </a:lnTo>
                      <a:lnTo>
                        <a:pt x="297" y="464"/>
                      </a:lnTo>
                      <a:lnTo>
                        <a:pt x="301" y="467"/>
                      </a:lnTo>
                      <a:lnTo>
                        <a:pt x="309" y="469"/>
                      </a:lnTo>
                      <a:lnTo>
                        <a:pt x="313" y="469"/>
                      </a:lnTo>
                      <a:lnTo>
                        <a:pt x="318" y="472"/>
                      </a:lnTo>
                      <a:lnTo>
                        <a:pt x="323" y="475"/>
                      </a:lnTo>
                      <a:lnTo>
                        <a:pt x="323" y="481"/>
                      </a:lnTo>
                      <a:lnTo>
                        <a:pt x="318" y="481"/>
                      </a:lnTo>
                      <a:lnTo>
                        <a:pt x="313" y="484"/>
                      </a:lnTo>
                      <a:lnTo>
                        <a:pt x="309" y="484"/>
                      </a:lnTo>
                      <a:lnTo>
                        <a:pt x="303" y="484"/>
                      </a:lnTo>
                      <a:lnTo>
                        <a:pt x="299" y="484"/>
                      </a:lnTo>
                      <a:lnTo>
                        <a:pt x="303" y="484"/>
                      </a:lnTo>
                      <a:lnTo>
                        <a:pt x="309" y="487"/>
                      </a:lnTo>
                      <a:lnTo>
                        <a:pt x="313" y="487"/>
                      </a:lnTo>
                      <a:lnTo>
                        <a:pt x="318" y="492"/>
                      </a:lnTo>
                      <a:lnTo>
                        <a:pt x="323" y="495"/>
                      </a:lnTo>
                      <a:lnTo>
                        <a:pt x="330" y="498"/>
                      </a:lnTo>
                      <a:lnTo>
                        <a:pt x="337" y="503"/>
                      </a:lnTo>
                      <a:lnTo>
                        <a:pt x="344" y="506"/>
                      </a:lnTo>
                      <a:lnTo>
                        <a:pt x="351" y="509"/>
                      </a:lnTo>
                      <a:lnTo>
                        <a:pt x="358" y="512"/>
                      </a:lnTo>
                      <a:lnTo>
                        <a:pt x="365" y="514"/>
                      </a:lnTo>
                      <a:lnTo>
                        <a:pt x="372" y="514"/>
                      </a:lnTo>
                      <a:lnTo>
                        <a:pt x="378" y="518"/>
                      </a:lnTo>
                      <a:lnTo>
                        <a:pt x="382" y="521"/>
                      </a:lnTo>
                      <a:lnTo>
                        <a:pt x="386" y="521"/>
                      </a:lnTo>
                      <a:lnTo>
                        <a:pt x="386" y="526"/>
                      </a:lnTo>
                      <a:lnTo>
                        <a:pt x="379" y="531"/>
                      </a:lnTo>
                      <a:lnTo>
                        <a:pt x="375" y="531"/>
                      </a:lnTo>
                      <a:lnTo>
                        <a:pt x="370" y="531"/>
                      </a:lnTo>
                      <a:lnTo>
                        <a:pt x="372" y="540"/>
                      </a:lnTo>
                      <a:lnTo>
                        <a:pt x="378" y="543"/>
                      </a:lnTo>
                      <a:lnTo>
                        <a:pt x="384" y="549"/>
                      </a:lnTo>
                      <a:lnTo>
                        <a:pt x="394" y="557"/>
                      </a:lnTo>
                      <a:lnTo>
                        <a:pt x="398" y="560"/>
                      </a:lnTo>
                      <a:lnTo>
                        <a:pt x="404" y="560"/>
                      </a:lnTo>
                      <a:lnTo>
                        <a:pt x="408" y="563"/>
                      </a:lnTo>
                      <a:lnTo>
                        <a:pt x="404" y="565"/>
                      </a:lnTo>
                      <a:lnTo>
                        <a:pt x="398" y="565"/>
                      </a:lnTo>
                      <a:lnTo>
                        <a:pt x="394" y="565"/>
                      </a:lnTo>
                      <a:lnTo>
                        <a:pt x="394" y="571"/>
                      </a:lnTo>
                      <a:lnTo>
                        <a:pt x="398" y="574"/>
                      </a:lnTo>
                      <a:lnTo>
                        <a:pt x="406" y="580"/>
                      </a:lnTo>
                      <a:lnTo>
                        <a:pt x="410" y="583"/>
                      </a:lnTo>
                      <a:lnTo>
                        <a:pt x="418" y="585"/>
                      </a:lnTo>
                      <a:lnTo>
                        <a:pt x="422" y="588"/>
                      </a:lnTo>
                      <a:lnTo>
                        <a:pt x="427" y="591"/>
                      </a:lnTo>
                      <a:lnTo>
                        <a:pt x="432" y="594"/>
                      </a:lnTo>
                      <a:lnTo>
                        <a:pt x="437" y="597"/>
                      </a:lnTo>
                      <a:lnTo>
                        <a:pt x="444" y="599"/>
                      </a:lnTo>
                      <a:lnTo>
                        <a:pt x="453" y="605"/>
                      </a:lnTo>
                      <a:lnTo>
                        <a:pt x="458" y="608"/>
                      </a:lnTo>
                      <a:lnTo>
                        <a:pt x="467" y="611"/>
                      </a:lnTo>
                      <a:lnTo>
                        <a:pt x="474" y="617"/>
                      </a:lnTo>
                      <a:lnTo>
                        <a:pt x="481" y="619"/>
                      </a:lnTo>
                      <a:lnTo>
                        <a:pt x="487" y="622"/>
                      </a:lnTo>
                      <a:lnTo>
                        <a:pt x="498" y="625"/>
                      </a:lnTo>
                      <a:lnTo>
                        <a:pt x="503" y="628"/>
                      </a:lnTo>
                      <a:lnTo>
                        <a:pt x="507" y="631"/>
                      </a:lnTo>
                      <a:lnTo>
                        <a:pt x="513" y="631"/>
                      </a:lnTo>
                      <a:lnTo>
                        <a:pt x="519" y="634"/>
                      </a:lnTo>
                      <a:lnTo>
                        <a:pt x="525" y="636"/>
                      </a:lnTo>
                      <a:lnTo>
                        <a:pt x="529" y="636"/>
                      </a:lnTo>
                      <a:lnTo>
                        <a:pt x="534" y="636"/>
                      </a:lnTo>
                      <a:lnTo>
                        <a:pt x="534" y="642"/>
                      </a:lnTo>
                      <a:lnTo>
                        <a:pt x="529" y="642"/>
                      </a:lnTo>
                      <a:lnTo>
                        <a:pt x="534" y="645"/>
                      </a:lnTo>
                      <a:lnTo>
                        <a:pt x="541" y="648"/>
                      </a:lnTo>
                      <a:lnTo>
                        <a:pt x="548" y="651"/>
                      </a:lnTo>
                      <a:lnTo>
                        <a:pt x="553" y="651"/>
                      </a:lnTo>
                      <a:lnTo>
                        <a:pt x="558" y="653"/>
                      </a:lnTo>
                      <a:lnTo>
                        <a:pt x="563" y="653"/>
                      </a:lnTo>
                      <a:lnTo>
                        <a:pt x="567" y="656"/>
                      </a:lnTo>
                      <a:lnTo>
                        <a:pt x="572" y="659"/>
                      </a:lnTo>
                      <a:lnTo>
                        <a:pt x="579" y="661"/>
                      </a:lnTo>
                      <a:lnTo>
                        <a:pt x="586" y="668"/>
                      </a:lnTo>
                      <a:lnTo>
                        <a:pt x="591" y="670"/>
                      </a:lnTo>
                      <a:lnTo>
                        <a:pt x="595" y="673"/>
                      </a:lnTo>
                      <a:lnTo>
                        <a:pt x="600" y="679"/>
                      </a:lnTo>
                      <a:lnTo>
                        <a:pt x="605" y="682"/>
                      </a:lnTo>
                      <a:lnTo>
                        <a:pt x="600" y="682"/>
                      </a:lnTo>
                      <a:lnTo>
                        <a:pt x="595" y="682"/>
                      </a:lnTo>
                      <a:lnTo>
                        <a:pt x="600" y="679"/>
                      </a:lnTo>
                      <a:lnTo>
                        <a:pt x="608" y="676"/>
                      </a:lnTo>
                      <a:lnTo>
                        <a:pt x="612" y="676"/>
                      </a:lnTo>
                      <a:lnTo>
                        <a:pt x="619" y="676"/>
                      </a:lnTo>
                      <a:lnTo>
                        <a:pt x="624" y="676"/>
                      </a:lnTo>
                      <a:lnTo>
                        <a:pt x="631" y="676"/>
                      </a:lnTo>
                      <a:lnTo>
                        <a:pt x="636" y="679"/>
                      </a:lnTo>
                      <a:lnTo>
                        <a:pt x="643" y="679"/>
                      </a:lnTo>
                      <a:lnTo>
                        <a:pt x="652" y="682"/>
                      </a:lnTo>
                      <a:lnTo>
                        <a:pt x="657" y="685"/>
                      </a:lnTo>
                      <a:lnTo>
                        <a:pt x="662" y="685"/>
                      </a:lnTo>
                      <a:lnTo>
                        <a:pt x="667" y="687"/>
                      </a:lnTo>
                      <a:lnTo>
                        <a:pt x="672" y="687"/>
                      </a:lnTo>
                      <a:lnTo>
                        <a:pt x="676" y="687"/>
                      </a:lnTo>
                      <a:lnTo>
                        <a:pt x="684" y="687"/>
                      </a:lnTo>
                      <a:lnTo>
                        <a:pt x="688" y="687"/>
                      </a:lnTo>
                      <a:lnTo>
                        <a:pt x="693" y="687"/>
                      </a:lnTo>
                      <a:lnTo>
                        <a:pt x="698" y="687"/>
                      </a:lnTo>
                      <a:lnTo>
                        <a:pt x="703" y="687"/>
                      </a:lnTo>
                      <a:lnTo>
                        <a:pt x="709" y="687"/>
                      </a:lnTo>
                      <a:lnTo>
                        <a:pt x="717" y="687"/>
                      </a:lnTo>
                      <a:lnTo>
                        <a:pt x="721" y="687"/>
                      </a:lnTo>
                      <a:lnTo>
                        <a:pt x="726" y="690"/>
                      </a:lnTo>
                      <a:lnTo>
                        <a:pt x="731" y="698"/>
                      </a:lnTo>
                      <a:lnTo>
                        <a:pt x="735" y="704"/>
                      </a:lnTo>
                      <a:lnTo>
                        <a:pt x="740" y="704"/>
                      </a:lnTo>
                      <a:lnTo>
                        <a:pt x="745" y="704"/>
                      </a:lnTo>
                      <a:lnTo>
                        <a:pt x="754" y="710"/>
                      </a:lnTo>
                      <a:lnTo>
                        <a:pt x="764" y="716"/>
                      </a:lnTo>
                      <a:lnTo>
                        <a:pt x="0" y="718"/>
                      </a:lnTo>
                      <a:lnTo>
                        <a:pt x="0" y="0"/>
                      </a:lnTo>
                      <a:lnTo>
                        <a:pt x="11" y="14"/>
                      </a:lnTo>
                      <a:lnTo>
                        <a:pt x="17" y="14"/>
                      </a:lnTo>
                      <a:lnTo>
                        <a:pt x="21" y="14"/>
                      </a:lnTo>
                      <a:lnTo>
                        <a:pt x="25" y="14"/>
                      </a:lnTo>
                      <a:lnTo>
                        <a:pt x="31" y="11"/>
                      </a:lnTo>
                      <a:lnTo>
                        <a:pt x="40" y="17"/>
                      </a:lnTo>
                      <a:lnTo>
                        <a:pt x="45" y="23"/>
                      </a:lnTo>
                      <a:lnTo>
                        <a:pt x="50" y="25"/>
                      </a:lnTo>
                      <a:lnTo>
                        <a:pt x="59" y="25"/>
                      </a:lnTo>
                      <a:lnTo>
                        <a:pt x="69" y="25"/>
                      </a:lnTo>
                      <a:lnTo>
                        <a:pt x="73" y="25"/>
                      </a:lnTo>
                      <a:lnTo>
                        <a:pt x="81" y="23"/>
                      </a:lnTo>
                      <a:lnTo>
                        <a:pt x="85" y="23"/>
                      </a:lnTo>
                      <a:lnTo>
                        <a:pt x="90" y="23"/>
                      </a:lnTo>
                      <a:lnTo>
                        <a:pt x="95" y="20"/>
                      </a:lnTo>
                      <a:lnTo>
                        <a:pt x="100" y="20"/>
                      </a:lnTo>
                      <a:lnTo>
                        <a:pt x="104" y="20"/>
                      </a:lnTo>
                      <a:lnTo>
                        <a:pt x="109" y="20"/>
                      </a:lnTo>
                      <a:lnTo>
                        <a:pt x="116" y="23"/>
                      </a:lnTo>
                      <a:lnTo>
                        <a:pt x="121" y="23"/>
                      </a:lnTo>
                      <a:lnTo>
                        <a:pt x="126" y="28"/>
                      </a:lnTo>
                      <a:lnTo>
                        <a:pt x="130" y="31"/>
                      </a:lnTo>
                      <a:lnTo>
                        <a:pt x="135" y="33"/>
                      </a:lnTo>
                    </a:path>
                  </a:pathLst>
                </a:custGeom>
                <a:noFill/>
                <a:ln w="12700" cap="rnd" cmpd="sng">
                  <a:solidFill>
                    <a:srgbClr val="8080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3040" name="Freeform 64"/>
              <p:cNvSpPr>
                <a:spLocks/>
              </p:cNvSpPr>
              <p:nvPr/>
            </p:nvSpPr>
            <p:spPr bwMode="auto">
              <a:xfrm>
                <a:off x="4609" y="3521"/>
                <a:ext cx="155" cy="3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4" y="26"/>
                  </a:cxn>
                  <a:cxn ang="0">
                    <a:pos x="9" y="26"/>
                  </a:cxn>
                  <a:cxn ang="0">
                    <a:pos x="14" y="26"/>
                  </a:cxn>
                  <a:cxn ang="0">
                    <a:pos x="23" y="26"/>
                  </a:cxn>
                  <a:cxn ang="0">
                    <a:pos x="28" y="26"/>
                  </a:cxn>
                  <a:cxn ang="0">
                    <a:pos x="33" y="26"/>
                  </a:cxn>
                  <a:cxn ang="0">
                    <a:pos x="37" y="26"/>
                  </a:cxn>
                  <a:cxn ang="0">
                    <a:pos x="40" y="32"/>
                  </a:cxn>
                  <a:cxn ang="0">
                    <a:pos x="45" y="32"/>
                  </a:cxn>
                  <a:cxn ang="0">
                    <a:pos x="49" y="32"/>
                  </a:cxn>
                  <a:cxn ang="0">
                    <a:pos x="54" y="32"/>
                  </a:cxn>
                  <a:cxn ang="0">
                    <a:pos x="59" y="29"/>
                  </a:cxn>
                  <a:cxn ang="0">
                    <a:pos x="64" y="29"/>
                  </a:cxn>
                  <a:cxn ang="0">
                    <a:pos x="68" y="32"/>
                  </a:cxn>
                  <a:cxn ang="0">
                    <a:pos x="73" y="32"/>
                  </a:cxn>
                  <a:cxn ang="0">
                    <a:pos x="78" y="32"/>
                  </a:cxn>
                  <a:cxn ang="0">
                    <a:pos x="82" y="29"/>
                  </a:cxn>
                  <a:cxn ang="0">
                    <a:pos x="87" y="26"/>
                  </a:cxn>
                  <a:cxn ang="0">
                    <a:pos x="92" y="26"/>
                  </a:cxn>
                  <a:cxn ang="0">
                    <a:pos x="104" y="20"/>
                  </a:cxn>
                  <a:cxn ang="0">
                    <a:pos x="108" y="23"/>
                  </a:cxn>
                  <a:cxn ang="0">
                    <a:pos x="108" y="17"/>
                  </a:cxn>
                  <a:cxn ang="0">
                    <a:pos x="120" y="8"/>
                  </a:cxn>
                  <a:cxn ang="0">
                    <a:pos x="132" y="3"/>
                  </a:cxn>
                  <a:cxn ang="0">
                    <a:pos x="134" y="8"/>
                  </a:cxn>
                  <a:cxn ang="0">
                    <a:pos x="140" y="8"/>
                  </a:cxn>
                  <a:cxn ang="0">
                    <a:pos x="144" y="8"/>
                  </a:cxn>
                  <a:cxn ang="0">
                    <a:pos x="149" y="5"/>
                  </a:cxn>
                  <a:cxn ang="0">
                    <a:pos x="154" y="5"/>
                  </a:cxn>
                  <a:cxn ang="0">
                    <a:pos x="149" y="3"/>
                  </a:cxn>
                  <a:cxn ang="0">
                    <a:pos x="144" y="0"/>
                  </a:cxn>
                  <a:cxn ang="0">
                    <a:pos x="140" y="0"/>
                  </a:cxn>
                  <a:cxn ang="0">
                    <a:pos x="134" y="3"/>
                  </a:cxn>
                  <a:cxn ang="0">
                    <a:pos x="130" y="3"/>
                  </a:cxn>
                  <a:cxn ang="0">
                    <a:pos x="125" y="0"/>
                  </a:cxn>
                  <a:cxn ang="0">
                    <a:pos x="120" y="0"/>
                  </a:cxn>
                  <a:cxn ang="0">
                    <a:pos x="116" y="0"/>
                  </a:cxn>
                  <a:cxn ang="0">
                    <a:pos x="111" y="3"/>
                  </a:cxn>
                  <a:cxn ang="0">
                    <a:pos x="106" y="5"/>
                  </a:cxn>
                  <a:cxn ang="0">
                    <a:pos x="101" y="8"/>
                  </a:cxn>
                  <a:cxn ang="0">
                    <a:pos x="96" y="8"/>
                  </a:cxn>
                  <a:cxn ang="0">
                    <a:pos x="92" y="8"/>
                  </a:cxn>
                  <a:cxn ang="0">
                    <a:pos x="87" y="12"/>
                  </a:cxn>
                  <a:cxn ang="0">
                    <a:pos x="82" y="12"/>
                  </a:cxn>
                  <a:cxn ang="0">
                    <a:pos x="78" y="14"/>
                  </a:cxn>
                  <a:cxn ang="0">
                    <a:pos x="73" y="17"/>
                  </a:cxn>
                  <a:cxn ang="0">
                    <a:pos x="68" y="17"/>
                  </a:cxn>
                  <a:cxn ang="0">
                    <a:pos x="64" y="20"/>
                  </a:cxn>
                  <a:cxn ang="0">
                    <a:pos x="59" y="20"/>
                  </a:cxn>
                  <a:cxn ang="0">
                    <a:pos x="47" y="23"/>
                  </a:cxn>
                  <a:cxn ang="0">
                    <a:pos x="37" y="35"/>
                  </a:cxn>
                  <a:cxn ang="0">
                    <a:pos x="33" y="35"/>
                  </a:cxn>
                  <a:cxn ang="0">
                    <a:pos x="28" y="35"/>
                  </a:cxn>
                  <a:cxn ang="0">
                    <a:pos x="23" y="32"/>
                  </a:cxn>
                  <a:cxn ang="0">
                    <a:pos x="19" y="32"/>
                  </a:cxn>
                </a:cxnLst>
                <a:rect l="0" t="0" r="r" b="b"/>
                <a:pathLst>
                  <a:path w="155" h="36">
                    <a:moveTo>
                      <a:pt x="0" y="32"/>
                    </a:moveTo>
                    <a:lnTo>
                      <a:pt x="4" y="26"/>
                    </a:lnTo>
                    <a:lnTo>
                      <a:pt x="9" y="26"/>
                    </a:lnTo>
                    <a:lnTo>
                      <a:pt x="14" y="26"/>
                    </a:lnTo>
                    <a:lnTo>
                      <a:pt x="23" y="26"/>
                    </a:lnTo>
                    <a:lnTo>
                      <a:pt x="28" y="26"/>
                    </a:lnTo>
                    <a:lnTo>
                      <a:pt x="33" y="26"/>
                    </a:lnTo>
                    <a:lnTo>
                      <a:pt x="37" y="26"/>
                    </a:lnTo>
                    <a:lnTo>
                      <a:pt x="40" y="32"/>
                    </a:lnTo>
                    <a:lnTo>
                      <a:pt x="45" y="32"/>
                    </a:lnTo>
                    <a:lnTo>
                      <a:pt x="49" y="32"/>
                    </a:lnTo>
                    <a:lnTo>
                      <a:pt x="54" y="32"/>
                    </a:lnTo>
                    <a:lnTo>
                      <a:pt x="59" y="29"/>
                    </a:lnTo>
                    <a:lnTo>
                      <a:pt x="64" y="29"/>
                    </a:lnTo>
                    <a:lnTo>
                      <a:pt x="68" y="32"/>
                    </a:lnTo>
                    <a:lnTo>
                      <a:pt x="73" y="32"/>
                    </a:lnTo>
                    <a:lnTo>
                      <a:pt x="78" y="32"/>
                    </a:lnTo>
                    <a:lnTo>
                      <a:pt x="82" y="29"/>
                    </a:lnTo>
                    <a:lnTo>
                      <a:pt x="87" y="26"/>
                    </a:lnTo>
                    <a:lnTo>
                      <a:pt x="92" y="26"/>
                    </a:lnTo>
                    <a:lnTo>
                      <a:pt x="104" y="20"/>
                    </a:lnTo>
                    <a:lnTo>
                      <a:pt x="108" y="23"/>
                    </a:lnTo>
                    <a:lnTo>
                      <a:pt x="108" y="17"/>
                    </a:lnTo>
                    <a:lnTo>
                      <a:pt x="120" y="8"/>
                    </a:lnTo>
                    <a:lnTo>
                      <a:pt x="132" y="3"/>
                    </a:lnTo>
                    <a:lnTo>
                      <a:pt x="134" y="8"/>
                    </a:lnTo>
                    <a:lnTo>
                      <a:pt x="140" y="8"/>
                    </a:lnTo>
                    <a:lnTo>
                      <a:pt x="144" y="8"/>
                    </a:lnTo>
                    <a:lnTo>
                      <a:pt x="149" y="5"/>
                    </a:lnTo>
                    <a:lnTo>
                      <a:pt x="154" y="5"/>
                    </a:lnTo>
                    <a:lnTo>
                      <a:pt x="149" y="3"/>
                    </a:lnTo>
                    <a:lnTo>
                      <a:pt x="144" y="0"/>
                    </a:lnTo>
                    <a:lnTo>
                      <a:pt x="140" y="0"/>
                    </a:lnTo>
                    <a:lnTo>
                      <a:pt x="134" y="3"/>
                    </a:lnTo>
                    <a:lnTo>
                      <a:pt x="130" y="3"/>
                    </a:lnTo>
                    <a:lnTo>
                      <a:pt x="125" y="0"/>
                    </a:lnTo>
                    <a:lnTo>
                      <a:pt x="120" y="0"/>
                    </a:lnTo>
                    <a:lnTo>
                      <a:pt x="116" y="0"/>
                    </a:lnTo>
                    <a:lnTo>
                      <a:pt x="111" y="3"/>
                    </a:lnTo>
                    <a:lnTo>
                      <a:pt x="106" y="5"/>
                    </a:lnTo>
                    <a:lnTo>
                      <a:pt x="101" y="8"/>
                    </a:lnTo>
                    <a:lnTo>
                      <a:pt x="96" y="8"/>
                    </a:lnTo>
                    <a:lnTo>
                      <a:pt x="92" y="8"/>
                    </a:lnTo>
                    <a:lnTo>
                      <a:pt x="87" y="12"/>
                    </a:lnTo>
                    <a:lnTo>
                      <a:pt x="82" y="12"/>
                    </a:lnTo>
                    <a:lnTo>
                      <a:pt x="78" y="14"/>
                    </a:lnTo>
                    <a:lnTo>
                      <a:pt x="73" y="17"/>
                    </a:lnTo>
                    <a:lnTo>
                      <a:pt x="68" y="17"/>
                    </a:lnTo>
                    <a:lnTo>
                      <a:pt x="64" y="20"/>
                    </a:lnTo>
                    <a:lnTo>
                      <a:pt x="59" y="20"/>
                    </a:lnTo>
                    <a:lnTo>
                      <a:pt x="47" y="23"/>
                    </a:lnTo>
                    <a:lnTo>
                      <a:pt x="37" y="35"/>
                    </a:lnTo>
                    <a:lnTo>
                      <a:pt x="33" y="35"/>
                    </a:lnTo>
                    <a:lnTo>
                      <a:pt x="28" y="35"/>
                    </a:lnTo>
                    <a:lnTo>
                      <a:pt x="23" y="32"/>
                    </a:lnTo>
                    <a:lnTo>
                      <a:pt x="19" y="32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41" name="Freeform 65"/>
              <p:cNvSpPr>
                <a:spLocks/>
              </p:cNvSpPr>
              <p:nvPr/>
            </p:nvSpPr>
            <p:spPr bwMode="auto">
              <a:xfrm>
                <a:off x="4702" y="3581"/>
                <a:ext cx="183" cy="10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3"/>
                  </a:cxn>
                  <a:cxn ang="0">
                    <a:pos x="9" y="5"/>
                  </a:cxn>
                  <a:cxn ang="0">
                    <a:pos x="14" y="5"/>
                  </a:cxn>
                  <a:cxn ang="0">
                    <a:pos x="18" y="8"/>
                  </a:cxn>
                  <a:cxn ang="0">
                    <a:pos x="23" y="8"/>
                  </a:cxn>
                  <a:cxn ang="0">
                    <a:pos x="28" y="8"/>
                  </a:cxn>
                  <a:cxn ang="0">
                    <a:pos x="33" y="8"/>
                  </a:cxn>
                  <a:cxn ang="0">
                    <a:pos x="37" y="5"/>
                  </a:cxn>
                  <a:cxn ang="0">
                    <a:pos x="42" y="3"/>
                  </a:cxn>
                  <a:cxn ang="0">
                    <a:pos x="47" y="3"/>
                  </a:cxn>
                  <a:cxn ang="0">
                    <a:pos x="51" y="0"/>
                  </a:cxn>
                  <a:cxn ang="0">
                    <a:pos x="56" y="0"/>
                  </a:cxn>
                  <a:cxn ang="0">
                    <a:pos x="61" y="0"/>
                  </a:cxn>
                  <a:cxn ang="0">
                    <a:pos x="65" y="0"/>
                  </a:cxn>
                  <a:cxn ang="0">
                    <a:pos x="70" y="0"/>
                  </a:cxn>
                  <a:cxn ang="0">
                    <a:pos x="75" y="3"/>
                  </a:cxn>
                  <a:cxn ang="0">
                    <a:pos x="80" y="8"/>
                  </a:cxn>
                  <a:cxn ang="0">
                    <a:pos x="85" y="11"/>
                  </a:cxn>
                  <a:cxn ang="0">
                    <a:pos x="89" y="14"/>
                  </a:cxn>
                  <a:cxn ang="0">
                    <a:pos x="94" y="14"/>
                  </a:cxn>
                  <a:cxn ang="0">
                    <a:pos x="99" y="16"/>
                  </a:cxn>
                  <a:cxn ang="0">
                    <a:pos x="103" y="20"/>
                  </a:cxn>
                  <a:cxn ang="0">
                    <a:pos x="108" y="22"/>
                  </a:cxn>
                  <a:cxn ang="0">
                    <a:pos x="113" y="25"/>
                  </a:cxn>
                  <a:cxn ang="0">
                    <a:pos x="118" y="28"/>
                  </a:cxn>
                  <a:cxn ang="0">
                    <a:pos x="122" y="31"/>
                  </a:cxn>
                  <a:cxn ang="0">
                    <a:pos x="127" y="33"/>
                  </a:cxn>
                  <a:cxn ang="0">
                    <a:pos x="132" y="39"/>
                  </a:cxn>
                  <a:cxn ang="0">
                    <a:pos x="136" y="42"/>
                  </a:cxn>
                  <a:cxn ang="0">
                    <a:pos x="141" y="45"/>
                  </a:cxn>
                  <a:cxn ang="0">
                    <a:pos x="144" y="50"/>
                  </a:cxn>
                  <a:cxn ang="0">
                    <a:pos x="148" y="53"/>
                  </a:cxn>
                  <a:cxn ang="0">
                    <a:pos x="151" y="59"/>
                  </a:cxn>
                  <a:cxn ang="0">
                    <a:pos x="156" y="65"/>
                  </a:cxn>
                  <a:cxn ang="0">
                    <a:pos x="165" y="70"/>
                  </a:cxn>
                  <a:cxn ang="0">
                    <a:pos x="165" y="82"/>
                  </a:cxn>
                  <a:cxn ang="0">
                    <a:pos x="170" y="84"/>
                  </a:cxn>
                  <a:cxn ang="0">
                    <a:pos x="172" y="90"/>
                  </a:cxn>
                  <a:cxn ang="0">
                    <a:pos x="177" y="96"/>
                  </a:cxn>
                  <a:cxn ang="0">
                    <a:pos x="182" y="99"/>
                  </a:cxn>
                </a:cxnLst>
                <a:rect l="0" t="0" r="r" b="b"/>
                <a:pathLst>
                  <a:path w="183" h="100">
                    <a:moveTo>
                      <a:pt x="0" y="3"/>
                    </a:moveTo>
                    <a:lnTo>
                      <a:pt x="4" y="3"/>
                    </a:lnTo>
                    <a:lnTo>
                      <a:pt x="9" y="5"/>
                    </a:lnTo>
                    <a:lnTo>
                      <a:pt x="14" y="5"/>
                    </a:lnTo>
                    <a:lnTo>
                      <a:pt x="18" y="8"/>
                    </a:lnTo>
                    <a:lnTo>
                      <a:pt x="23" y="8"/>
                    </a:lnTo>
                    <a:lnTo>
                      <a:pt x="28" y="8"/>
                    </a:lnTo>
                    <a:lnTo>
                      <a:pt x="33" y="8"/>
                    </a:lnTo>
                    <a:lnTo>
                      <a:pt x="37" y="5"/>
                    </a:lnTo>
                    <a:lnTo>
                      <a:pt x="42" y="3"/>
                    </a:lnTo>
                    <a:lnTo>
                      <a:pt x="47" y="3"/>
                    </a:lnTo>
                    <a:lnTo>
                      <a:pt x="51" y="0"/>
                    </a:lnTo>
                    <a:lnTo>
                      <a:pt x="56" y="0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70" y="0"/>
                    </a:lnTo>
                    <a:lnTo>
                      <a:pt x="75" y="3"/>
                    </a:lnTo>
                    <a:lnTo>
                      <a:pt x="80" y="8"/>
                    </a:lnTo>
                    <a:lnTo>
                      <a:pt x="85" y="11"/>
                    </a:lnTo>
                    <a:lnTo>
                      <a:pt x="89" y="14"/>
                    </a:lnTo>
                    <a:lnTo>
                      <a:pt x="94" y="14"/>
                    </a:lnTo>
                    <a:lnTo>
                      <a:pt x="99" y="16"/>
                    </a:lnTo>
                    <a:lnTo>
                      <a:pt x="103" y="20"/>
                    </a:lnTo>
                    <a:lnTo>
                      <a:pt x="108" y="22"/>
                    </a:lnTo>
                    <a:lnTo>
                      <a:pt x="113" y="25"/>
                    </a:lnTo>
                    <a:lnTo>
                      <a:pt x="118" y="28"/>
                    </a:lnTo>
                    <a:lnTo>
                      <a:pt x="122" y="31"/>
                    </a:lnTo>
                    <a:lnTo>
                      <a:pt x="127" y="33"/>
                    </a:lnTo>
                    <a:lnTo>
                      <a:pt x="132" y="39"/>
                    </a:lnTo>
                    <a:lnTo>
                      <a:pt x="136" y="42"/>
                    </a:lnTo>
                    <a:lnTo>
                      <a:pt x="141" y="45"/>
                    </a:lnTo>
                    <a:lnTo>
                      <a:pt x="144" y="50"/>
                    </a:lnTo>
                    <a:lnTo>
                      <a:pt x="148" y="53"/>
                    </a:lnTo>
                    <a:lnTo>
                      <a:pt x="151" y="59"/>
                    </a:lnTo>
                    <a:lnTo>
                      <a:pt x="156" y="65"/>
                    </a:lnTo>
                    <a:lnTo>
                      <a:pt x="165" y="70"/>
                    </a:lnTo>
                    <a:lnTo>
                      <a:pt x="165" y="82"/>
                    </a:lnTo>
                    <a:lnTo>
                      <a:pt x="170" y="84"/>
                    </a:lnTo>
                    <a:lnTo>
                      <a:pt x="172" y="90"/>
                    </a:lnTo>
                    <a:lnTo>
                      <a:pt x="177" y="96"/>
                    </a:lnTo>
                    <a:lnTo>
                      <a:pt x="182" y="99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42" name="Freeform 66"/>
              <p:cNvSpPr>
                <a:spLocks/>
              </p:cNvSpPr>
              <p:nvPr/>
            </p:nvSpPr>
            <p:spPr bwMode="auto">
              <a:xfrm>
                <a:off x="4607" y="3505"/>
                <a:ext cx="203" cy="35"/>
              </a:xfrm>
              <a:custGeom>
                <a:avLst/>
                <a:gdLst/>
                <a:ahLst/>
                <a:cxnLst>
                  <a:cxn ang="0">
                    <a:pos x="202" y="2"/>
                  </a:cxn>
                  <a:cxn ang="0">
                    <a:pos x="197" y="2"/>
                  </a:cxn>
                  <a:cxn ang="0">
                    <a:pos x="192" y="0"/>
                  </a:cxn>
                  <a:cxn ang="0">
                    <a:pos x="187" y="0"/>
                  </a:cxn>
                  <a:cxn ang="0">
                    <a:pos x="182" y="2"/>
                  </a:cxn>
                  <a:cxn ang="0">
                    <a:pos x="178" y="2"/>
                  </a:cxn>
                  <a:cxn ang="0">
                    <a:pos x="173" y="2"/>
                  </a:cxn>
                  <a:cxn ang="0">
                    <a:pos x="168" y="2"/>
                  </a:cxn>
                  <a:cxn ang="0">
                    <a:pos x="163" y="2"/>
                  </a:cxn>
                  <a:cxn ang="0">
                    <a:pos x="158" y="2"/>
                  </a:cxn>
                  <a:cxn ang="0">
                    <a:pos x="154" y="2"/>
                  </a:cxn>
                  <a:cxn ang="0">
                    <a:pos x="149" y="2"/>
                  </a:cxn>
                  <a:cxn ang="0">
                    <a:pos x="144" y="2"/>
                  </a:cxn>
                  <a:cxn ang="0">
                    <a:pos x="140" y="2"/>
                  </a:cxn>
                  <a:cxn ang="0">
                    <a:pos x="135" y="5"/>
                  </a:cxn>
                  <a:cxn ang="0">
                    <a:pos x="130" y="5"/>
                  </a:cxn>
                  <a:cxn ang="0">
                    <a:pos x="125" y="5"/>
                  </a:cxn>
                  <a:cxn ang="0">
                    <a:pos x="116" y="5"/>
                  </a:cxn>
                  <a:cxn ang="0">
                    <a:pos x="106" y="5"/>
                  </a:cxn>
                  <a:cxn ang="0">
                    <a:pos x="97" y="5"/>
                  </a:cxn>
                  <a:cxn ang="0">
                    <a:pos x="92" y="5"/>
                  </a:cxn>
                  <a:cxn ang="0">
                    <a:pos x="82" y="5"/>
                  </a:cxn>
                  <a:cxn ang="0">
                    <a:pos x="78" y="5"/>
                  </a:cxn>
                  <a:cxn ang="0">
                    <a:pos x="73" y="5"/>
                  </a:cxn>
                  <a:cxn ang="0">
                    <a:pos x="68" y="5"/>
                  </a:cxn>
                  <a:cxn ang="0">
                    <a:pos x="56" y="11"/>
                  </a:cxn>
                  <a:cxn ang="0">
                    <a:pos x="47" y="17"/>
                  </a:cxn>
                  <a:cxn ang="0">
                    <a:pos x="47" y="28"/>
                  </a:cxn>
                  <a:cxn ang="0">
                    <a:pos x="42" y="28"/>
                  </a:cxn>
                  <a:cxn ang="0">
                    <a:pos x="38" y="28"/>
                  </a:cxn>
                  <a:cxn ang="0">
                    <a:pos x="33" y="28"/>
                  </a:cxn>
                  <a:cxn ang="0">
                    <a:pos x="28" y="28"/>
                  </a:cxn>
                  <a:cxn ang="0">
                    <a:pos x="23" y="30"/>
                  </a:cxn>
                  <a:cxn ang="0">
                    <a:pos x="18" y="34"/>
                  </a:cxn>
                  <a:cxn ang="0">
                    <a:pos x="0" y="34"/>
                  </a:cxn>
                </a:cxnLst>
                <a:rect l="0" t="0" r="r" b="b"/>
                <a:pathLst>
                  <a:path w="203" h="35">
                    <a:moveTo>
                      <a:pt x="202" y="2"/>
                    </a:moveTo>
                    <a:lnTo>
                      <a:pt x="197" y="2"/>
                    </a:lnTo>
                    <a:lnTo>
                      <a:pt x="192" y="0"/>
                    </a:lnTo>
                    <a:lnTo>
                      <a:pt x="187" y="0"/>
                    </a:lnTo>
                    <a:lnTo>
                      <a:pt x="182" y="2"/>
                    </a:lnTo>
                    <a:lnTo>
                      <a:pt x="178" y="2"/>
                    </a:lnTo>
                    <a:lnTo>
                      <a:pt x="173" y="2"/>
                    </a:lnTo>
                    <a:lnTo>
                      <a:pt x="168" y="2"/>
                    </a:lnTo>
                    <a:lnTo>
                      <a:pt x="163" y="2"/>
                    </a:lnTo>
                    <a:lnTo>
                      <a:pt x="158" y="2"/>
                    </a:lnTo>
                    <a:lnTo>
                      <a:pt x="154" y="2"/>
                    </a:lnTo>
                    <a:lnTo>
                      <a:pt x="149" y="2"/>
                    </a:lnTo>
                    <a:lnTo>
                      <a:pt x="144" y="2"/>
                    </a:lnTo>
                    <a:lnTo>
                      <a:pt x="140" y="2"/>
                    </a:lnTo>
                    <a:lnTo>
                      <a:pt x="135" y="5"/>
                    </a:lnTo>
                    <a:lnTo>
                      <a:pt x="130" y="5"/>
                    </a:lnTo>
                    <a:lnTo>
                      <a:pt x="125" y="5"/>
                    </a:lnTo>
                    <a:lnTo>
                      <a:pt x="116" y="5"/>
                    </a:lnTo>
                    <a:lnTo>
                      <a:pt x="106" y="5"/>
                    </a:lnTo>
                    <a:lnTo>
                      <a:pt x="97" y="5"/>
                    </a:lnTo>
                    <a:lnTo>
                      <a:pt x="92" y="5"/>
                    </a:lnTo>
                    <a:lnTo>
                      <a:pt x="82" y="5"/>
                    </a:lnTo>
                    <a:lnTo>
                      <a:pt x="78" y="5"/>
                    </a:lnTo>
                    <a:lnTo>
                      <a:pt x="73" y="5"/>
                    </a:lnTo>
                    <a:lnTo>
                      <a:pt x="68" y="5"/>
                    </a:lnTo>
                    <a:lnTo>
                      <a:pt x="56" y="11"/>
                    </a:lnTo>
                    <a:lnTo>
                      <a:pt x="47" y="17"/>
                    </a:lnTo>
                    <a:lnTo>
                      <a:pt x="47" y="28"/>
                    </a:lnTo>
                    <a:lnTo>
                      <a:pt x="42" y="28"/>
                    </a:lnTo>
                    <a:lnTo>
                      <a:pt x="38" y="28"/>
                    </a:lnTo>
                    <a:lnTo>
                      <a:pt x="33" y="28"/>
                    </a:lnTo>
                    <a:lnTo>
                      <a:pt x="28" y="28"/>
                    </a:lnTo>
                    <a:lnTo>
                      <a:pt x="23" y="30"/>
                    </a:lnTo>
                    <a:lnTo>
                      <a:pt x="18" y="34"/>
                    </a:lnTo>
                    <a:lnTo>
                      <a:pt x="0" y="34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43" name="Freeform 67"/>
              <p:cNvSpPr>
                <a:spLocks/>
              </p:cNvSpPr>
              <p:nvPr/>
            </p:nvSpPr>
            <p:spPr bwMode="auto">
              <a:xfrm>
                <a:off x="4628" y="3722"/>
                <a:ext cx="106" cy="25"/>
              </a:xfrm>
              <a:custGeom>
                <a:avLst/>
                <a:gdLst/>
                <a:ahLst/>
                <a:cxnLst>
                  <a:cxn ang="0">
                    <a:pos x="105" y="5"/>
                  </a:cxn>
                  <a:cxn ang="0">
                    <a:pos x="100" y="3"/>
                  </a:cxn>
                  <a:cxn ang="0">
                    <a:pos x="95" y="0"/>
                  </a:cxn>
                  <a:cxn ang="0">
                    <a:pos x="90" y="0"/>
                  </a:cxn>
                  <a:cxn ang="0">
                    <a:pos x="85" y="0"/>
                  </a:cxn>
                  <a:cxn ang="0">
                    <a:pos x="80" y="0"/>
                  </a:cxn>
                  <a:cxn ang="0">
                    <a:pos x="76" y="0"/>
                  </a:cxn>
                  <a:cxn ang="0">
                    <a:pos x="71" y="5"/>
                  </a:cxn>
                  <a:cxn ang="0">
                    <a:pos x="66" y="5"/>
                  </a:cxn>
                  <a:cxn ang="0">
                    <a:pos x="61" y="9"/>
                  </a:cxn>
                  <a:cxn ang="0">
                    <a:pos x="56" y="9"/>
                  </a:cxn>
                  <a:cxn ang="0">
                    <a:pos x="52" y="9"/>
                  </a:cxn>
                  <a:cxn ang="0">
                    <a:pos x="47" y="9"/>
                  </a:cxn>
                  <a:cxn ang="0">
                    <a:pos x="42" y="12"/>
                  </a:cxn>
                  <a:cxn ang="0">
                    <a:pos x="38" y="12"/>
                  </a:cxn>
                  <a:cxn ang="0">
                    <a:pos x="33" y="14"/>
                  </a:cxn>
                  <a:cxn ang="0">
                    <a:pos x="28" y="14"/>
                  </a:cxn>
                  <a:cxn ang="0">
                    <a:pos x="23" y="18"/>
                  </a:cxn>
                  <a:cxn ang="0">
                    <a:pos x="18" y="18"/>
                  </a:cxn>
                  <a:cxn ang="0">
                    <a:pos x="14" y="18"/>
                  </a:cxn>
                  <a:cxn ang="0">
                    <a:pos x="9" y="20"/>
                  </a:cxn>
                  <a:cxn ang="0">
                    <a:pos x="4" y="24"/>
                  </a:cxn>
                  <a:cxn ang="0">
                    <a:pos x="0" y="24"/>
                  </a:cxn>
                </a:cxnLst>
                <a:rect l="0" t="0" r="r" b="b"/>
                <a:pathLst>
                  <a:path w="106" h="25">
                    <a:moveTo>
                      <a:pt x="105" y="5"/>
                    </a:moveTo>
                    <a:lnTo>
                      <a:pt x="100" y="3"/>
                    </a:lnTo>
                    <a:lnTo>
                      <a:pt x="95" y="0"/>
                    </a:lnTo>
                    <a:lnTo>
                      <a:pt x="90" y="0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6" y="0"/>
                    </a:lnTo>
                    <a:lnTo>
                      <a:pt x="71" y="5"/>
                    </a:lnTo>
                    <a:lnTo>
                      <a:pt x="66" y="5"/>
                    </a:lnTo>
                    <a:lnTo>
                      <a:pt x="61" y="9"/>
                    </a:lnTo>
                    <a:lnTo>
                      <a:pt x="56" y="9"/>
                    </a:lnTo>
                    <a:lnTo>
                      <a:pt x="52" y="9"/>
                    </a:lnTo>
                    <a:lnTo>
                      <a:pt x="47" y="9"/>
                    </a:lnTo>
                    <a:lnTo>
                      <a:pt x="42" y="12"/>
                    </a:lnTo>
                    <a:lnTo>
                      <a:pt x="38" y="12"/>
                    </a:lnTo>
                    <a:lnTo>
                      <a:pt x="33" y="14"/>
                    </a:lnTo>
                    <a:lnTo>
                      <a:pt x="28" y="14"/>
                    </a:lnTo>
                    <a:lnTo>
                      <a:pt x="23" y="18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9" y="20"/>
                    </a:lnTo>
                    <a:lnTo>
                      <a:pt x="4" y="24"/>
                    </a:lnTo>
                    <a:lnTo>
                      <a:pt x="0" y="24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44" name="Freeform 68"/>
              <p:cNvSpPr>
                <a:spLocks/>
              </p:cNvSpPr>
              <p:nvPr/>
            </p:nvSpPr>
            <p:spPr bwMode="auto">
              <a:xfrm>
                <a:off x="4597" y="3776"/>
                <a:ext cx="130" cy="35"/>
              </a:xfrm>
              <a:custGeom>
                <a:avLst/>
                <a:gdLst/>
                <a:ahLst/>
                <a:cxnLst>
                  <a:cxn ang="0">
                    <a:pos x="129" y="5"/>
                  </a:cxn>
                  <a:cxn ang="0">
                    <a:pos x="124" y="0"/>
                  </a:cxn>
                  <a:cxn ang="0">
                    <a:pos x="119" y="0"/>
                  </a:cxn>
                  <a:cxn ang="0">
                    <a:pos x="114" y="0"/>
                  </a:cxn>
                  <a:cxn ang="0">
                    <a:pos x="109" y="0"/>
                  </a:cxn>
                  <a:cxn ang="0">
                    <a:pos x="104" y="3"/>
                  </a:cxn>
                  <a:cxn ang="0">
                    <a:pos x="100" y="3"/>
                  </a:cxn>
                  <a:cxn ang="0">
                    <a:pos x="95" y="5"/>
                  </a:cxn>
                  <a:cxn ang="0">
                    <a:pos x="90" y="5"/>
                  </a:cxn>
                  <a:cxn ang="0">
                    <a:pos x="85" y="5"/>
                  </a:cxn>
                  <a:cxn ang="0">
                    <a:pos x="80" y="8"/>
                  </a:cxn>
                  <a:cxn ang="0">
                    <a:pos x="76" y="11"/>
                  </a:cxn>
                  <a:cxn ang="0">
                    <a:pos x="71" y="11"/>
                  </a:cxn>
                  <a:cxn ang="0">
                    <a:pos x="66" y="13"/>
                  </a:cxn>
                  <a:cxn ang="0">
                    <a:pos x="62" y="13"/>
                  </a:cxn>
                  <a:cxn ang="0">
                    <a:pos x="57" y="17"/>
                  </a:cxn>
                  <a:cxn ang="0">
                    <a:pos x="52" y="17"/>
                  </a:cxn>
                  <a:cxn ang="0">
                    <a:pos x="48" y="17"/>
                  </a:cxn>
                  <a:cxn ang="0">
                    <a:pos x="43" y="20"/>
                  </a:cxn>
                  <a:cxn ang="0">
                    <a:pos x="38" y="22"/>
                  </a:cxn>
                  <a:cxn ang="0">
                    <a:pos x="33" y="25"/>
                  </a:cxn>
                  <a:cxn ang="0">
                    <a:pos x="21" y="28"/>
                  </a:cxn>
                  <a:cxn ang="0">
                    <a:pos x="9" y="34"/>
                  </a:cxn>
                  <a:cxn ang="0">
                    <a:pos x="0" y="34"/>
                  </a:cxn>
                </a:cxnLst>
                <a:rect l="0" t="0" r="r" b="b"/>
                <a:pathLst>
                  <a:path w="130" h="35">
                    <a:moveTo>
                      <a:pt x="129" y="5"/>
                    </a:moveTo>
                    <a:lnTo>
                      <a:pt x="124" y="0"/>
                    </a:lnTo>
                    <a:lnTo>
                      <a:pt x="119" y="0"/>
                    </a:lnTo>
                    <a:lnTo>
                      <a:pt x="114" y="0"/>
                    </a:lnTo>
                    <a:lnTo>
                      <a:pt x="109" y="0"/>
                    </a:lnTo>
                    <a:lnTo>
                      <a:pt x="104" y="3"/>
                    </a:lnTo>
                    <a:lnTo>
                      <a:pt x="100" y="3"/>
                    </a:lnTo>
                    <a:lnTo>
                      <a:pt x="95" y="5"/>
                    </a:lnTo>
                    <a:lnTo>
                      <a:pt x="90" y="5"/>
                    </a:lnTo>
                    <a:lnTo>
                      <a:pt x="85" y="5"/>
                    </a:lnTo>
                    <a:lnTo>
                      <a:pt x="80" y="8"/>
                    </a:lnTo>
                    <a:lnTo>
                      <a:pt x="76" y="11"/>
                    </a:lnTo>
                    <a:lnTo>
                      <a:pt x="71" y="11"/>
                    </a:lnTo>
                    <a:lnTo>
                      <a:pt x="66" y="13"/>
                    </a:lnTo>
                    <a:lnTo>
                      <a:pt x="62" y="13"/>
                    </a:lnTo>
                    <a:lnTo>
                      <a:pt x="57" y="17"/>
                    </a:lnTo>
                    <a:lnTo>
                      <a:pt x="52" y="17"/>
                    </a:lnTo>
                    <a:lnTo>
                      <a:pt x="48" y="17"/>
                    </a:lnTo>
                    <a:lnTo>
                      <a:pt x="43" y="20"/>
                    </a:lnTo>
                    <a:lnTo>
                      <a:pt x="38" y="22"/>
                    </a:lnTo>
                    <a:lnTo>
                      <a:pt x="33" y="25"/>
                    </a:lnTo>
                    <a:lnTo>
                      <a:pt x="21" y="28"/>
                    </a:lnTo>
                    <a:lnTo>
                      <a:pt x="9" y="34"/>
                    </a:lnTo>
                    <a:lnTo>
                      <a:pt x="0" y="34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45" name="Freeform 69"/>
              <p:cNvSpPr>
                <a:spLocks/>
              </p:cNvSpPr>
              <p:nvPr/>
            </p:nvSpPr>
            <p:spPr bwMode="auto">
              <a:xfrm>
                <a:off x="4621" y="3587"/>
                <a:ext cx="48" cy="17"/>
              </a:xfrm>
              <a:custGeom>
                <a:avLst/>
                <a:gdLst/>
                <a:ahLst/>
                <a:cxnLst>
                  <a:cxn ang="0">
                    <a:pos x="47" y="16"/>
                  </a:cxn>
                  <a:cxn ang="0">
                    <a:pos x="37" y="5"/>
                  </a:cxn>
                  <a:cxn ang="0">
                    <a:pos x="33" y="5"/>
                  </a:cxn>
                  <a:cxn ang="0">
                    <a:pos x="27" y="5"/>
                  </a:cxn>
                  <a:cxn ang="0">
                    <a:pos x="23" y="5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4" y="5"/>
                  </a:cxn>
                  <a:cxn ang="0">
                    <a:pos x="0" y="5"/>
                  </a:cxn>
                </a:cxnLst>
                <a:rect l="0" t="0" r="r" b="b"/>
                <a:pathLst>
                  <a:path w="48" h="17">
                    <a:moveTo>
                      <a:pt x="47" y="16"/>
                    </a:moveTo>
                    <a:lnTo>
                      <a:pt x="37" y="5"/>
                    </a:lnTo>
                    <a:lnTo>
                      <a:pt x="33" y="5"/>
                    </a:lnTo>
                    <a:lnTo>
                      <a:pt x="27" y="5"/>
                    </a:lnTo>
                    <a:lnTo>
                      <a:pt x="23" y="5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4" y="5"/>
                    </a:lnTo>
                    <a:lnTo>
                      <a:pt x="0" y="5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46" name="Freeform 70"/>
              <p:cNvSpPr>
                <a:spLocks/>
              </p:cNvSpPr>
              <p:nvPr/>
            </p:nvSpPr>
            <p:spPr bwMode="auto">
              <a:xfrm>
                <a:off x="4661" y="3827"/>
                <a:ext cx="87" cy="17"/>
              </a:xfrm>
              <a:custGeom>
                <a:avLst/>
                <a:gdLst/>
                <a:ahLst/>
                <a:cxnLst>
                  <a:cxn ang="0">
                    <a:pos x="86" y="16"/>
                  </a:cxn>
                  <a:cxn ang="0">
                    <a:pos x="81" y="12"/>
                  </a:cxn>
                  <a:cxn ang="0">
                    <a:pos x="76" y="8"/>
                  </a:cxn>
                  <a:cxn ang="0">
                    <a:pos x="71" y="4"/>
                  </a:cxn>
                  <a:cxn ang="0">
                    <a:pos x="67" y="4"/>
                  </a:cxn>
                  <a:cxn ang="0">
                    <a:pos x="62" y="0"/>
                  </a:cxn>
                  <a:cxn ang="0">
                    <a:pos x="57" y="0"/>
                  </a:cxn>
                  <a:cxn ang="0">
                    <a:pos x="52" y="0"/>
                  </a:cxn>
                  <a:cxn ang="0">
                    <a:pos x="47" y="4"/>
                  </a:cxn>
                  <a:cxn ang="0">
                    <a:pos x="43" y="4"/>
                  </a:cxn>
                  <a:cxn ang="0">
                    <a:pos x="38" y="4"/>
                  </a:cxn>
                  <a:cxn ang="0">
                    <a:pos x="33" y="4"/>
                  </a:cxn>
                  <a:cxn ang="0">
                    <a:pos x="28" y="0"/>
                  </a:cxn>
                  <a:cxn ang="0">
                    <a:pos x="23" y="0"/>
                  </a:cxn>
                  <a:cxn ang="0">
                    <a:pos x="19" y="0"/>
                  </a:cxn>
                  <a:cxn ang="0">
                    <a:pos x="14" y="0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87" h="17">
                    <a:moveTo>
                      <a:pt x="86" y="16"/>
                    </a:moveTo>
                    <a:lnTo>
                      <a:pt x="81" y="12"/>
                    </a:lnTo>
                    <a:lnTo>
                      <a:pt x="76" y="8"/>
                    </a:lnTo>
                    <a:lnTo>
                      <a:pt x="71" y="4"/>
                    </a:lnTo>
                    <a:lnTo>
                      <a:pt x="67" y="4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47" y="4"/>
                    </a:lnTo>
                    <a:lnTo>
                      <a:pt x="43" y="4"/>
                    </a:lnTo>
                    <a:lnTo>
                      <a:pt x="38" y="4"/>
                    </a:lnTo>
                    <a:lnTo>
                      <a:pt x="33" y="4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47" name="Freeform 71"/>
              <p:cNvSpPr>
                <a:spLocks/>
              </p:cNvSpPr>
              <p:nvPr/>
            </p:nvSpPr>
            <p:spPr bwMode="auto">
              <a:xfrm>
                <a:off x="4621" y="3867"/>
                <a:ext cx="113" cy="24"/>
              </a:xfrm>
              <a:custGeom>
                <a:avLst/>
                <a:gdLst/>
                <a:ahLst/>
                <a:cxnLst>
                  <a:cxn ang="0">
                    <a:pos x="112" y="3"/>
                  </a:cxn>
                  <a:cxn ang="0">
                    <a:pos x="107" y="0"/>
                  </a:cxn>
                  <a:cxn ang="0">
                    <a:pos x="102" y="0"/>
                  </a:cxn>
                  <a:cxn ang="0">
                    <a:pos x="97" y="0"/>
                  </a:cxn>
                  <a:cxn ang="0">
                    <a:pos x="92" y="0"/>
                  </a:cxn>
                  <a:cxn ang="0">
                    <a:pos x="88" y="0"/>
                  </a:cxn>
                  <a:cxn ang="0">
                    <a:pos x="83" y="0"/>
                  </a:cxn>
                  <a:cxn ang="0">
                    <a:pos x="78" y="0"/>
                  </a:cxn>
                  <a:cxn ang="0">
                    <a:pos x="73" y="0"/>
                  </a:cxn>
                  <a:cxn ang="0">
                    <a:pos x="68" y="0"/>
                  </a:cxn>
                  <a:cxn ang="0">
                    <a:pos x="64" y="3"/>
                  </a:cxn>
                  <a:cxn ang="0">
                    <a:pos x="59" y="3"/>
                  </a:cxn>
                  <a:cxn ang="0">
                    <a:pos x="54" y="5"/>
                  </a:cxn>
                  <a:cxn ang="0">
                    <a:pos x="50" y="5"/>
                  </a:cxn>
                  <a:cxn ang="0">
                    <a:pos x="45" y="8"/>
                  </a:cxn>
                  <a:cxn ang="0">
                    <a:pos x="40" y="8"/>
                  </a:cxn>
                  <a:cxn ang="0">
                    <a:pos x="35" y="12"/>
                  </a:cxn>
                  <a:cxn ang="0">
                    <a:pos x="30" y="14"/>
                  </a:cxn>
                  <a:cxn ang="0">
                    <a:pos x="26" y="14"/>
                  </a:cxn>
                  <a:cxn ang="0">
                    <a:pos x="21" y="17"/>
                  </a:cxn>
                  <a:cxn ang="0">
                    <a:pos x="16" y="20"/>
                  </a:cxn>
                  <a:cxn ang="0">
                    <a:pos x="11" y="20"/>
                  </a:cxn>
                  <a:cxn ang="0">
                    <a:pos x="7" y="20"/>
                  </a:cxn>
                  <a:cxn ang="0">
                    <a:pos x="2" y="23"/>
                  </a:cxn>
                  <a:cxn ang="0">
                    <a:pos x="0" y="23"/>
                  </a:cxn>
                </a:cxnLst>
                <a:rect l="0" t="0" r="r" b="b"/>
                <a:pathLst>
                  <a:path w="113" h="24">
                    <a:moveTo>
                      <a:pt x="112" y="3"/>
                    </a:moveTo>
                    <a:lnTo>
                      <a:pt x="107" y="0"/>
                    </a:lnTo>
                    <a:lnTo>
                      <a:pt x="102" y="0"/>
                    </a:lnTo>
                    <a:lnTo>
                      <a:pt x="97" y="0"/>
                    </a:lnTo>
                    <a:lnTo>
                      <a:pt x="92" y="0"/>
                    </a:lnTo>
                    <a:lnTo>
                      <a:pt x="88" y="0"/>
                    </a:lnTo>
                    <a:lnTo>
                      <a:pt x="83" y="0"/>
                    </a:lnTo>
                    <a:lnTo>
                      <a:pt x="78" y="0"/>
                    </a:lnTo>
                    <a:lnTo>
                      <a:pt x="73" y="0"/>
                    </a:lnTo>
                    <a:lnTo>
                      <a:pt x="68" y="0"/>
                    </a:lnTo>
                    <a:lnTo>
                      <a:pt x="64" y="3"/>
                    </a:lnTo>
                    <a:lnTo>
                      <a:pt x="59" y="3"/>
                    </a:lnTo>
                    <a:lnTo>
                      <a:pt x="54" y="5"/>
                    </a:lnTo>
                    <a:lnTo>
                      <a:pt x="50" y="5"/>
                    </a:lnTo>
                    <a:lnTo>
                      <a:pt x="45" y="8"/>
                    </a:lnTo>
                    <a:lnTo>
                      <a:pt x="40" y="8"/>
                    </a:lnTo>
                    <a:lnTo>
                      <a:pt x="35" y="12"/>
                    </a:lnTo>
                    <a:lnTo>
                      <a:pt x="30" y="14"/>
                    </a:lnTo>
                    <a:lnTo>
                      <a:pt x="26" y="14"/>
                    </a:lnTo>
                    <a:lnTo>
                      <a:pt x="21" y="17"/>
                    </a:lnTo>
                    <a:lnTo>
                      <a:pt x="16" y="20"/>
                    </a:lnTo>
                    <a:lnTo>
                      <a:pt x="11" y="20"/>
                    </a:lnTo>
                    <a:lnTo>
                      <a:pt x="7" y="20"/>
                    </a:lnTo>
                    <a:lnTo>
                      <a:pt x="2" y="23"/>
                    </a:lnTo>
                    <a:lnTo>
                      <a:pt x="0" y="23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48" name="Freeform 72"/>
              <p:cNvSpPr>
                <a:spLocks/>
              </p:cNvSpPr>
              <p:nvPr/>
            </p:nvSpPr>
            <p:spPr bwMode="auto">
              <a:xfrm>
                <a:off x="4614" y="3947"/>
                <a:ext cx="179" cy="26"/>
              </a:xfrm>
              <a:custGeom>
                <a:avLst/>
                <a:gdLst/>
                <a:ahLst/>
                <a:cxnLst>
                  <a:cxn ang="0">
                    <a:pos x="178" y="2"/>
                  </a:cxn>
                  <a:cxn ang="0">
                    <a:pos x="173" y="2"/>
                  </a:cxn>
                  <a:cxn ang="0">
                    <a:pos x="168" y="2"/>
                  </a:cxn>
                  <a:cxn ang="0">
                    <a:pos x="163" y="0"/>
                  </a:cxn>
                  <a:cxn ang="0">
                    <a:pos x="158" y="0"/>
                  </a:cxn>
                  <a:cxn ang="0">
                    <a:pos x="154" y="0"/>
                  </a:cxn>
                  <a:cxn ang="0">
                    <a:pos x="149" y="0"/>
                  </a:cxn>
                  <a:cxn ang="0">
                    <a:pos x="144" y="0"/>
                  </a:cxn>
                  <a:cxn ang="0">
                    <a:pos x="140" y="0"/>
                  </a:cxn>
                  <a:cxn ang="0">
                    <a:pos x="135" y="0"/>
                  </a:cxn>
                  <a:cxn ang="0">
                    <a:pos x="130" y="0"/>
                  </a:cxn>
                  <a:cxn ang="0">
                    <a:pos x="125" y="0"/>
                  </a:cxn>
                  <a:cxn ang="0">
                    <a:pos x="121" y="0"/>
                  </a:cxn>
                  <a:cxn ang="0">
                    <a:pos x="116" y="0"/>
                  </a:cxn>
                  <a:cxn ang="0">
                    <a:pos x="111" y="0"/>
                  </a:cxn>
                  <a:cxn ang="0">
                    <a:pos x="106" y="0"/>
                  </a:cxn>
                  <a:cxn ang="0">
                    <a:pos x="102" y="0"/>
                  </a:cxn>
                  <a:cxn ang="0">
                    <a:pos x="97" y="0"/>
                  </a:cxn>
                  <a:cxn ang="0">
                    <a:pos x="92" y="0"/>
                  </a:cxn>
                  <a:cxn ang="0">
                    <a:pos x="87" y="0"/>
                  </a:cxn>
                  <a:cxn ang="0">
                    <a:pos x="83" y="0"/>
                  </a:cxn>
                  <a:cxn ang="0">
                    <a:pos x="78" y="0"/>
                  </a:cxn>
                  <a:cxn ang="0">
                    <a:pos x="73" y="0"/>
                  </a:cxn>
                  <a:cxn ang="0">
                    <a:pos x="69" y="2"/>
                  </a:cxn>
                  <a:cxn ang="0">
                    <a:pos x="63" y="5"/>
                  </a:cxn>
                  <a:cxn ang="0">
                    <a:pos x="59" y="8"/>
                  </a:cxn>
                  <a:cxn ang="0">
                    <a:pos x="54" y="8"/>
                  </a:cxn>
                  <a:cxn ang="0">
                    <a:pos x="49" y="10"/>
                  </a:cxn>
                  <a:cxn ang="0">
                    <a:pos x="37" y="10"/>
                  </a:cxn>
                  <a:cxn ang="0">
                    <a:pos x="28" y="10"/>
                  </a:cxn>
                  <a:cxn ang="0">
                    <a:pos x="19" y="22"/>
                  </a:cxn>
                  <a:cxn ang="0">
                    <a:pos x="14" y="22"/>
                  </a:cxn>
                  <a:cxn ang="0">
                    <a:pos x="9" y="25"/>
                  </a:cxn>
                  <a:cxn ang="0">
                    <a:pos x="4" y="25"/>
                  </a:cxn>
                  <a:cxn ang="0">
                    <a:pos x="0" y="25"/>
                  </a:cxn>
                </a:cxnLst>
                <a:rect l="0" t="0" r="r" b="b"/>
                <a:pathLst>
                  <a:path w="179" h="26">
                    <a:moveTo>
                      <a:pt x="178" y="2"/>
                    </a:moveTo>
                    <a:lnTo>
                      <a:pt x="173" y="2"/>
                    </a:lnTo>
                    <a:lnTo>
                      <a:pt x="168" y="2"/>
                    </a:lnTo>
                    <a:lnTo>
                      <a:pt x="163" y="0"/>
                    </a:lnTo>
                    <a:lnTo>
                      <a:pt x="158" y="0"/>
                    </a:lnTo>
                    <a:lnTo>
                      <a:pt x="154" y="0"/>
                    </a:lnTo>
                    <a:lnTo>
                      <a:pt x="149" y="0"/>
                    </a:lnTo>
                    <a:lnTo>
                      <a:pt x="144" y="0"/>
                    </a:lnTo>
                    <a:lnTo>
                      <a:pt x="140" y="0"/>
                    </a:lnTo>
                    <a:lnTo>
                      <a:pt x="135" y="0"/>
                    </a:lnTo>
                    <a:lnTo>
                      <a:pt x="130" y="0"/>
                    </a:lnTo>
                    <a:lnTo>
                      <a:pt x="125" y="0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111" y="0"/>
                    </a:lnTo>
                    <a:lnTo>
                      <a:pt x="106" y="0"/>
                    </a:lnTo>
                    <a:lnTo>
                      <a:pt x="102" y="0"/>
                    </a:lnTo>
                    <a:lnTo>
                      <a:pt x="97" y="0"/>
                    </a:lnTo>
                    <a:lnTo>
                      <a:pt x="92" y="0"/>
                    </a:lnTo>
                    <a:lnTo>
                      <a:pt x="87" y="0"/>
                    </a:lnTo>
                    <a:lnTo>
                      <a:pt x="83" y="0"/>
                    </a:lnTo>
                    <a:lnTo>
                      <a:pt x="78" y="0"/>
                    </a:lnTo>
                    <a:lnTo>
                      <a:pt x="73" y="0"/>
                    </a:lnTo>
                    <a:lnTo>
                      <a:pt x="69" y="2"/>
                    </a:lnTo>
                    <a:lnTo>
                      <a:pt x="63" y="5"/>
                    </a:lnTo>
                    <a:lnTo>
                      <a:pt x="59" y="8"/>
                    </a:lnTo>
                    <a:lnTo>
                      <a:pt x="54" y="8"/>
                    </a:lnTo>
                    <a:lnTo>
                      <a:pt x="49" y="10"/>
                    </a:lnTo>
                    <a:lnTo>
                      <a:pt x="37" y="10"/>
                    </a:lnTo>
                    <a:lnTo>
                      <a:pt x="28" y="10"/>
                    </a:lnTo>
                    <a:lnTo>
                      <a:pt x="19" y="22"/>
                    </a:lnTo>
                    <a:lnTo>
                      <a:pt x="14" y="22"/>
                    </a:lnTo>
                    <a:lnTo>
                      <a:pt x="9" y="25"/>
                    </a:lnTo>
                    <a:lnTo>
                      <a:pt x="4" y="25"/>
                    </a:lnTo>
                    <a:lnTo>
                      <a:pt x="0" y="25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49" name="Freeform 73"/>
              <p:cNvSpPr>
                <a:spLocks/>
              </p:cNvSpPr>
              <p:nvPr/>
            </p:nvSpPr>
            <p:spPr bwMode="auto">
              <a:xfrm>
                <a:off x="4595" y="4000"/>
                <a:ext cx="328" cy="92"/>
              </a:xfrm>
              <a:custGeom>
                <a:avLst/>
                <a:gdLst/>
                <a:ahLst/>
                <a:cxnLst>
                  <a:cxn ang="0">
                    <a:pos x="327" y="22"/>
                  </a:cxn>
                  <a:cxn ang="0">
                    <a:pos x="322" y="17"/>
                  </a:cxn>
                  <a:cxn ang="0">
                    <a:pos x="317" y="14"/>
                  </a:cxn>
                  <a:cxn ang="0">
                    <a:pos x="312" y="11"/>
                  </a:cxn>
                  <a:cxn ang="0">
                    <a:pos x="308" y="11"/>
                  </a:cxn>
                  <a:cxn ang="0">
                    <a:pos x="296" y="11"/>
                  </a:cxn>
                  <a:cxn ang="0">
                    <a:pos x="287" y="11"/>
                  </a:cxn>
                  <a:cxn ang="0">
                    <a:pos x="282" y="11"/>
                  </a:cxn>
                  <a:cxn ang="0">
                    <a:pos x="277" y="11"/>
                  </a:cxn>
                  <a:cxn ang="0">
                    <a:pos x="272" y="8"/>
                  </a:cxn>
                  <a:cxn ang="0">
                    <a:pos x="267" y="8"/>
                  </a:cxn>
                  <a:cxn ang="0">
                    <a:pos x="263" y="8"/>
                  </a:cxn>
                  <a:cxn ang="0">
                    <a:pos x="258" y="8"/>
                  </a:cxn>
                  <a:cxn ang="0">
                    <a:pos x="237" y="3"/>
                  </a:cxn>
                  <a:cxn ang="0">
                    <a:pos x="232" y="3"/>
                  </a:cxn>
                  <a:cxn ang="0">
                    <a:pos x="227" y="0"/>
                  </a:cxn>
                  <a:cxn ang="0">
                    <a:pos x="222" y="0"/>
                  </a:cxn>
                  <a:cxn ang="0">
                    <a:pos x="218" y="0"/>
                  </a:cxn>
                  <a:cxn ang="0">
                    <a:pos x="213" y="0"/>
                  </a:cxn>
                  <a:cxn ang="0">
                    <a:pos x="208" y="0"/>
                  </a:cxn>
                  <a:cxn ang="0">
                    <a:pos x="199" y="0"/>
                  </a:cxn>
                  <a:cxn ang="0">
                    <a:pos x="194" y="0"/>
                  </a:cxn>
                  <a:cxn ang="0">
                    <a:pos x="189" y="0"/>
                  </a:cxn>
                  <a:cxn ang="0">
                    <a:pos x="184" y="0"/>
                  </a:cxn>
                  <a:cxn ang="0">
                    <a:pos x="180" y="3"/>
                  </a:cxn>
                  <a:cxn ang="0">
                    <a:pos x="175" y="3"/>
                  </a:cxn>
                  <a:cxn ang="0">
                    <a:pos x="170" y="3"/>
                  </a:cxn>
                  <a:cxn ang="0">
                    <a:pos x="156" y="3"/>
                  </a:cxn>
                  <a:cxn ang="0">
                    <a:pos x="151" y="3"/>
                  </a:cxn>
                  <a:cxn ang="0">
                    <a:pos x="146" y="5"/>
                  </a:cxn>
                  <a:cxn ang="0">
                    <a:pos x="142" y="5"/>
                  </a:cxn>
                  <a:cxn ang="0">
                    <a:pos x="137" y="8"/>
                  </a:cxn>
                  <a:cxn ang="0">
                    <a:pos x="132" y="8"/>
                  </a:cxn>
                  <a:cxn ang="0">
                    <a:pos x="128" y="8"/>
                  </a:cxn>
                  <a:cxn ang="0">
                    <a:pos x="123" y="11"/>
                  </a:cxn>
                  <a:cxn ang="0">
                    <a:pos x="118" y="14"/>
                  </a:cxn>
                  <a:cxn ang="0">
                    <a:pos x="113" y="14"/>
                  </a:cxn>
                  <a:cxn ang="0">
                    <a:pos x="101" y="14"/>
                  </a:cxn>
                  <a:cxn ang="0">
                    <a:pos x="97" y="17"/>
                  </a:cxn>
                  <a:cxn ang="0">
                    <a:pos x="85" y="22"/>
                  </a:cxn>
                  <a:cxn ang="0">
                    <a:pos x="80" y="25"/>
                  </a:cxn>
                  <a:cxn ang="0">
                    <a:pos x="75" y="25"/>
                  </a:cxn>
                  <a:cxn ang="0">
                    <a:pos x="71" y="28"/>
                  </a:cxn>
                  <a:cxn ang="0">
                    <a:pos x="40" y="54"/>
                  </a:cxn>
                  <a:cxn ang="0">
                    <a:pos x="30" y="80"/>
                  </a:cxn>
                  <a:cxn ang="0">
                    <a:pos x="9" y="80"/>
                  </a:cxn>
                  <a:cxn ang="0">
                    <a:pos x="0" y="91"/>
                  </a:cxn>
                  <a:cxn ang="0">
                    <a:pos x="28" y="88"/>
                  </a:cxn>
                </a:cxnLst>
                <a:rect l="0" t="0" r="r" b="b"/>
                <a:pathLst>
                  <a:path w="328" h="92">
                    <a:moveTo>
                      <a:pt x="327" y="22"/>
                    </a:moveTo>
                    <a:lnTo>
                      <a:pt x="322" y="17"/>
                    </a:lnTo>
                    <a:lnTo>
                      <a:pt x="317" y="14"/>
                    </a:lnTo>
                    <a:lnTo>
                      <a:pt x="312" y="11"/>
                    </a:lnTo>
                    <a:lnTo>
                      <a:pt x="308" y="11"/>
                    </a:lnTo>
                    <a:lnTo>
                      <a:pt x="296" y="11"/>
                    </a:lnTo>
                    <a:lnTo>
                      <a:pt x="287" y="11"/>
                    </a:lnTo>
                    <a:lnTo>
                      <a:pt x="282" y="11"/>
                    </a:lnTo>
                    <a:lnTo>
                      <a:pt x="277" y="11"/>
                    </a:lnTo>
                    <a:lnTo>
                      <a:pt x="272" y="8"/>
                    </a:lnTo>
                    <a:lnTo>
                      <a:pt x="267" y="8"/>
                    </a:lnTo>
                    <a:lnTo>
                      <a:pt x="263" y="8"/>
                    </a:lnTo>
                    <a:lnTo>
                      <a:pt x="258" y="8"/>
                    </a:lnTo>
                    <a:lnTo>
                      <a:pt x="237" y="3"/>
                    </a:lnTo>
                    <a:lnTo>
                      <a:pt x="232" y="3"/>
                    </a:lnTo>
                    <a:lnTo>
                      <a:pt x="227" y="0"/>
                    </a:lnTo>
                    <a:lnTo>
                      <a:pt x="222" y="0"/>
                    </a:lnTo>
                    <a:lnTo>
                      <a:pt x="218" y="0"/>
                    </a:lnTo>
                    <a:lnTo>
                      <a:pt x="213" y="0"/>
                    </a:lnTo>
                    <a:lnTo>
                      <a:pt x="208" y="0"/>
                    </a:lnTo>
                    <a:lnTo>
                      <a:pt x="199" y="0"/>
                    </a:lnTo>
                    <a:lnTo>
                      <a:pt x="194" y="0"/>
                    </a:lnTo>
                    <a:lnTo>
                      <a:pt x="189" y="0"/>
                    </a:lnTo>
                    <a:lnTo>
                      <a:pt x="184" y="0"/>
                    </a:lnTo>
                    <a:lnTo>
                      <a:pt x="180" y="3"/>
                    </a:lnTo>
                    <a:lnTo>
                      <a:pt x="175" y="3"/>
                    </a:lnTo>
                    <a:lnTo>
                      <a:pt x="170" y="3"/>
                    </a:lnTo>
                    <a:lnTo>
                      <a:pt x="156" y="3"/>
                    </a:lnTo>
                    <a:lnTo>
                      <a:pt x="151" y="3"/>
                    </a:lnTo>
                    <a:lnTo>
                      <a:pt x="146" y="5"/>
                    </a:lnTo>
                    <a:lnTo>
                      <a:pt x="142" y="5"/>
                    </a:lnTo>
                    <a:lnTo>
                      <a:pt x="137" y="8"/>
                    </a:lnTo>
                    <a:lnTo>
                      <a:pt x="132" y="8"/>
                    </a:lnTo>
                    <a:lnTo>
                      <a:pt x="128" y="8"/>
                    </a:lnTo>
                    <a:lnTo>
                      <a:pt x="123" y="11"/>
                    </a:lnTo>
                    <a:lnTo>
                      <a:pt x="118" y="14"/>
                    </a:lnTo>
                    <a:lnTo>
                      <a:pt x="113" y="14"/>
                    </a:lnTo>
                    <a:lnTo>
                      <a:pt x="101" y="14"/>
                    </a:lnTo>
                    <a:lnTo>
                      <a:pt x="97" y="17"/>
                    </a:lnTo>
                    <a:lnTo>
                      <a:pt x="85" y="22"/>
                    </a:lnTo>
                    <a:lnTo>
                      <a:pt x="80" y="25"/>
                    </a:lnTo>
                    <a:lnTo>
                      <a:pt x="75" y="25"/>
                    </a:lnTo>
                    <a:lnTo>
                      <a:pt x="71" y="28"/>
                    </a:lnTo>
                    <a:lnTo>
                      <a:pt x="40" y="54"/>
                    </a:lnTo>
                    <a:lnTo>
                      <a:pt x="30" y="80"/>
                    </a:lnTo>
                    <a:lnTo>
                      <a:pt x="9" y="80"/>
                    </a:lnTo>
                    <a:lnTo>
                      <a:pt x="0" y="91"/>
                    </a:lnTo>
                    <a:lnTo>
                      <a:pt x="28" y="88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50" name="Freeform 74"/>
              <p:cNvSpPr>
                <a:spLocks/>
              </p:cNvSpPr>
              <p:nvPr/>
            </p:nvSpPr>
            <p:spPr bwMode="auto">
              <a:xfrm>
                <a:off x="4602" y="3756"/>
                <a:ext cx="158" cy="30"/>
              </a:xfrm>
              <a:custGeom>
                <a:avLst/>
                <a:gdLst/>
                <a:ahLst/>
                <a:cxnLst>
                  <a:cxn ang="0">
                    <a:pos x="157" y="5"/>
                  </a:cxn>
                  <a:cxn ang="0">
                    <a:pos x="152" y="5"/>
                  </a:cxn>
                  <a:cxn ang="0">
                    <a:pos x="147" y="5"/>
                  </a:cxn>
                  <a:cxn ang="0">
                    <a:pos x="142" y="3"/>
                  </a:cxn>
                  <a:cxn ang="0">
                    <a:pos x="133" y="3"/>
                  </a:cxn>
                  <a:cxn ang="0">
                    <a:pos x="128" y="3"/>
                  </a:cxn>
                  <a:cxn ang="0">
                    <a:pos x="123" y="3"/>
                  </a:cxn>
                  <a:cxn ang="0">
                    <a:pos x="119" y="0"/>
                  </a:cxn>
                  <a:cxn ang="0">
                    <a:pos x="114" y="0"/>
                  </a:cxn>
                  <a:cxn ang="0">
                    <a:pos x="109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95" y="3"/>
                  </a:cxn>
                  <a:cxn ang="0">
                    <a:pos x="90" y="3"/>
                  </a:cxn>
                  <a:cxn ang="0">
                    <a:pos x="85" y="3"/>
                  </a:cxn>
                  <a:cxn ang="0">
                    <a:pos x="81" y="3"/>
                  </a:cxn>
                  <a:cxn ang="0">
                    <a:pos x="75" y="3"/>
                  </a:cxn>
                  <a:cxn ang="0">
                    <a:pos x="71" y="5"/>
                  </a:cxn>
                  <a:cxn ang="0">
                    <a:pos x="66" y="5"/>
                  </a:cxn>
                  <a:cxn ang="0">
                    <a:pos x="61" y="5"/>
                  </a:cxn>
                  <a:cxn ang="0">
                    <a:pos x="57" y="8"/>
                  </a:cxn>
                  <a:cxn ang="0">
                    <a:pos x="52" y="8"/>
                  </a:cxn>
                  <a:cxn ang="0">
                    <a:pos x="47" y="11"/>
                  </a:cxn>
                  <a:cxn ang="0">
                    <a:pos x="43" y="14"/>
                  </a:cxn>
                  <a:cxn ang="0">
                    <a:pos x="33" y="14"/>
                  </a:cxn>
                  <a:cxn ang="0">
                    <a:pos x="23" y="14"/>
                  </a:cxn>
                  <a:cxn ang="0">
                    <a:pos x="19" y="17"/>
                  </a:cxn>
                  <a:cxn ang="0">
                    <a:pos x="9" y="17"/>
                  </a:cxn>
                  <a:cxn ang="0">
                    <a:pos x="9" y="29"/>
                  </a:cxn>
                  <a:cxn ang="0">
                    <a:pos x="4" y="29"/>
                  </a:cxn>
                  <a:cxn ang="0">
                    <a:pos x="0" y="29"/>
                  </a:cxn>
                </a:cxnLst>
                <a:rect l="0" t="0" r="r" b="b"/>
                <a:pathLst>
                  <a:path w="158" h="30">
                    <a:moveTo>
                      <a:pt x="157" y="5"/>
                    </a:moveTo>
                    <a:lnTo>
                      <a:pt x="152" y="5"/>
                    </a:lnTo>
                    <a:lnTo>
                      <a:pt x="147" y="5"/>
                    </a:lnTo>
                    <a:lnTo>
                      <a:pt x="142" y="3"/>
                    </a:lnTo>
                    <a:lnTo>
                      <a:pt x="133" y="3"/>
                    </a:lnTo>
                    <a:lnTo>
                      <a:pt x="128" y="3"/>
                    </a:lnTo>
                    <a:lnTo>
                      <a:pt x="123" y="3"/>
                    </a:lnTo>
                    <a:lnTo>
                      <a:pt x="119" y="0"/>
                    </a:lnTo>
                    <a:lnTo>
                      <a:pt x="114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100" y="0"/>
                    </a:lnTo>
                    <a:lnTo>
                      <a:pt x="95" y="3"/>
                    </a:lnTo>
                    <a:lnTo>
                      <a:pt x="90" y="3"/>
                    </a:lnTo>
                    <a:lnTo>
                      <a:pt x="85" y="3"/>
                    </a:lnTo>
                    <a:lnTo>
                      <a:pt x="81" y="3"/>
                    </a:lnTo>
                    <a:lnTo>
                      <a:pt x="75" y="3"/>
                    </a:lnTo>
                    <a:lnTo>
                      <a:pt x="71" y="5"/>
                    </a:lnTo>
                    <a:lnTo>
                      <a:pt x="66" y="5"/>
                    </a:lnTo>
                    <a:lnTo>
                      <a:pt x="61" y="5"/>
                    </a:lnTo>
                    <a:lnTo>
                      <a:pt x="57" y="8"/>
                    </a:lnTo>
                    <a:lnTo>
                      <a:pt x="52" y="8"/>
                    </a:lnTo>
                    <a:lnTo>
                      <a:pt x="47" y="11"/>
                    </a:lnTo>
                    <a:lnTo>
                      <a:pt x="43" y="14"/>
                    </a:lnTo>
                    <a:lnTo>
                      <a:pt x="33" y="14"/>
                    </a:lnTo>
                    <a:lnTo>
                      <a:pt x="23" y="14"/>
                    </a:lnTo>
                    <a:lnTo>
                      <a:pt x="19" y="17"/>
                    </a:lnTo>
                    <a:lnTo>
                      <a:pt x="9" y="17"/>
                    </a:lnTo>
                    <a:lnTo>
                      <a:pt x="9" y="29"/>
                    </a:lnTo>
                    <a:lnTo>
                      <a:pt x="4" y="29"/>
                    </a:lnTo>
                    <a:lnTo>
                      <a:pt x="0" y="29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51" name="Freeform 75"/>
              <p:cNvSpPr>
                <a:spLocks/>
              </p:cNvSpPr>
              <p:nvPr/>
            </p:nvSpPr>
            <p:spPr bwMode="auto">
              <a:xfrm>
                <a:off x="4619" y="4054"/>
                <a:ext cx="345" cy="100"/>
              </a:xfrm>
              <a:custGeom>
                <a:avLst/>
                <a:gdLst/>
                <a:ahLst/>
                <a:cxnLst>
                  <a:cxn ang="0">
                    <a:pos x="344" y="3"/>
                  </a:cxn>
                  <a:cxn ang="0">
                    <a:pos x="339" y="0"/>
                  </a:cxn>
                  <a:cxn ang="0">
                    <a:pos x="334" y="0"/>
                  </a:cxn>
                  <a:cxn ang="0">
                    <a:pos x="329" y="0"/>
                  </a:cxn>
                  <a:cxn ang="0">
                    <a:pos x="320" y="0"/>
                  </a:cxn>
                  <a:cxn ang="0">
                    <a:pos x="310" y="0"/>
                  </a:cxn>
                  <a:cxn ang="0">
                    <a:pos x="306" y="0"/>
                  </a:cxn>
                  <a:cxn ang="0">
                    <a:pos x="301" y="0"/>
                  </a:cxn>
                  <a:cxn ang="0">
                    <a:pos x="292" y="3"/>
                  </a:cxn>
                  <a:cxn ang="0">
                    <a:pos x="287" y="3"/>
                  </a:cxn>
                  <a:cxn ang="0">
                    <a:pos x="282" y="5"/>
                  </a:cxn>
                  <a:cxn ang="0">
                    <a:pos x="268" y="8"/>
                  </a:cxn>
                  <a:cxn ang="0">
                    <a:pos x="258" y="8"/>
                  </a:cxn>
                  <a:cxn ang="0">
                    <a:pos x="249" y="8"/>
                  </a:cxn>
                  <a:cxn ang="0">
                    <a:pos x="239" y="8"/>
                  </a:cxn>
                  <a:cxn ang="0">
                    <a:pos x="235" y="8"/>
                  </a:cxn>
                  <a:cxn ang="0">
                    <a:pos x="230" y="8"/>
                  </a:cxn>
                  <a:cxn ang="0">
                    <a:pos x="225" y="8"/>
                  </a:cxn>
                  <a:cxn ang="0">
                    <a:pos x="220" y="8"/>
                  </a:cxn>
                  <a:cxn ang="0">
                    <a:pos x="215" y="8"/>
                  </a:cxn>
                  <a:cxn ang="0">
                    <a:pos x="211" y="11"/>
                  </a:cxn>
                  <a:cxn ang="0">
                    <a:pos x="206" y="11"/>
                  </a:cxn>
                  <a:cxn ang="0">
                    <a:pos x="201" y="11"/>
                  </a:cxn>
                  <a:cxn ang="0">
                    <a:pos x="197" y="11"/>
                  </a:cxn>
                  <a:cxn ang="0">
                    <a:pos x="189" y="14"/>
                  </a:cxn>
                  <a:cxn ang="0">
                    <a:pos x="185" y="14"/>
                  </a:cxn>
                  <a:cxn ang="0">
                    <a:pos x="173" y="17"/>
                  </a:cxn>
                  <a:cxn ang="0">
                    <a:pos x="163" y="17"/>
                  </a:cxn>
                  <a:cxn ang="0">
                    <a:pos x="154" y="28"/>
                  </a:cxn>
                  <a:cxn ang="0">
                    <a:pos x="149" y="28"/>
                  </a:cxn>
                  <a:cxn ang="0">
                    <a:pos x="144" y="33"/>
                  </a:cxn>
                  <a:cxn ang="0">
                    <a:pos x="140" y="36"/>
                  </a:cxn>
                  <a:cxn ang="0">
                    <a:pos x="135" y="36"/>
                  </a:cxn>
                  <a:cxn ang="0">
                    <a:pos x="130" y="40"/>
                  </a:cxn>
                  <a:cxn ang="0">
                    <a:pos x="120" y="40"/>
                  </a:cxn>
                  <a:cxn ang="0">
                    <a:pos x="111" y="51"/>
                  </a:cxn>
                  <a:cxn ang="0">
                    <a:pos x="106" y="51"/>
                  </a:cxn>
                  <a:cxn ang="0">
                    <a:pos x="102" y="53"/>
                  </a:cxn>
                  <a:cxn ang="0">
                    <a:pos x="97" y="56"/>
                  </a:cxn>
                  <a:cxn ang="0">
                    <a:pos x="92" y="59"/>
                  </a:cxn>
                  <a:cxn ang="0">
                    <a:pos x="87" y="59"/>
                  </a:cxn>
                  <a:cxn ang="0">
                    <a:pos x="83" y="62"/>
                  </a:cxn>
                  <a:cxn ang="0">
                    <a:pos x="61" y="73"/>
                  </a:cxn>
                  <a:cxn ang="0">
                    <a:pos x="52" y="85"/>
                  </a:cxn>
                  <a:cxn ang="0">
                    <a:pos x="42" y="85"/>
                  </a:cxn>
                  <a:cxn ang="0">
                    <a:pos x="33" y="96"/>
                  </a:cxn>
                  <a:cxn ang="0">
                    <a:pos x="21" y="96"/>
                  </a:cxn>
                  <a:cxn ang="0">
                    <a:pos x="11" y="96"/>
                  </a:cxn>
                  <a:cxn ang="0">
                    <a:pos x="7" y="99"/>
                  </a:cxn>
                  <a:cxn ang="0">
                    <a:pos x="2" y="99"/>
                  </a:cxn>
                  <a:cxn ang="0">
                    <a:pos x="0" y="99"/>
                  </a:cxn>
                </a:cxnLst>
                <a:rect l="0" t="0" r="r" b="b"/>
                <a:pathLst>
                  <a:path w="345" h="100">
                    <a:moveTo>
                      <a:pt x="344" y="3"/>
                    </a:moveTo>
                    <a:lnTo>
                      <a:pt x="339" y="0"/>
                    </a:lnTo>
                    <a:lnTo>
                      <a:pt x="334" y="0"/>
                    </a:lnTo>
                    <a:lnTo>
                      <a:pt x="329" y="0"/>
                    </a:lnTo>
                    <a:lnTo>
                      <a:pt x="320" y="0"/>
                    </a:lnTo>
                    <a:lnTo>
                      <a:pt x="310" y="0"/>
                    </a:lnTo>
                    <a:lnTo>
                      <a:pt x="306" y="0"/>
                    </a:lnTo>
                    <a:lnTo>
                      <a:pt x="301" y="0"/>
                    </a:lnTo>
                    <a:lnTo>
                      <a:pt x="292" y="3"/>
                    </a:lnTo>
                    <a:lnTo>
                      <a:pt x="287" y="3"/>
                    </a:lnTo>
                    <a:lnTo>
                      <a:pt x="282" y="5"/>
                    </a:lnTo>
                    <a:lnTo>
                      <a:pt x="268" y="8"/>
                    </a:lnTo>
                    <a:lnTo>
                      <a:pt x="258" y="8"/>
                    </a:lnTo>
                    <a:lnTo>
                      <a:pt x="249" y="8"/>
                    </a:lnTo>
                    <a:lnTo>
                      <a:pt x="239" y="8"/>
                    </a:lnTo>
                    <a:lnTo>
                      <a:pt x="235" y="8"/>
                    </a:lnTo>
                    <a:lnTo>
                      <a:pt x="230" y="8"/>
                    </a:lnTo>
                    <a:lnTo>
                      <a:pt x="225" y="8"/>
                    </a:lnTo>
                    <a:lnTo>
                      <a:pt x="220" y="8"/>
                    </a:lnTo>
                    <a:lnTo>
                      <a:pt x="215" y="8"/>
                    </a:lnTo>
                    <a:lnTo>
                      <a:pt x="211" y="11"/>
                    </a:lnTo>
                    <a:lnTo>
                      <a:pt x="206" y="11"/>
                    </a:lnTo>
                    <a:lnTo>
                      <a:pt x="201" y="11"/>
                    </a:lnTo>
                    <a:lnTo>
                      <a:pt x="197" y="11"/>
                    </a:lnTo>
                    <a:lnTo>
                      <a:pt x="189" y="14"/>
                    </a:lnTo>
                    <a:lnTo>
                      <a:pt x="185" y="14"/>
                    </a:lnTo>
                    <a:lnTo>
                      <a:pt x="173" y="17"/>
                    </a:lnTo>
                    <a:lnTo>
                      <a:pt x="163" y="17"/>
                    </a:lnTo>
                    <a:lnTo>
                      <a:pt x="154" y="28"/>
                    </a:lnTo>
                    <a:lnTo>
                      <a:pt x="149" y="28"/>
                    </a:lnTo>
                    <a:lnTo>
                      <a:pt x="144" y="33"/>
                    </a:lnTo>
                    <a:lnTo>
                      <a:pt x="140" y="36"/>
                    </a:lnTo>
                    <a:lnTo>
                      <a:pt x="135" y="36"/>
                    </a:lnTo>
                    <a:lnTo>
                      <a:pt x="130" y="40"/>
                    </a:lnTo>
                    <a:lnTo>
                      <a:pt x="120" y="40"/>
                    </a:lnTo>
                    <a:lnTo>
                      <a:pt x="111" y="51"/>
                    </a:lnTo>
                    <a:lnTo>
                      <a:pt x="106" y="51"/>
                    </a:lnTo>
                    <a:lnTo>
                      <a:pt x="102" y="53"/>
                    </a:lnTo>
                    <a:lnTo>
                      <a:pt x="97" y="56"/>
                    </a:lnTo>
                    <a:lnTo>
                      <a:pt x="92" y="59"/>
                    </a:lnTo>
                    <a:lnTo>
                      <a:pt x="87" y="59"/>
                    </a:lnTo>
                    <a:lnTo>
                      <a:pt x="83" y="62"/>
                    </a:lnTo>
                    <a:lnTo>
                      <a:pt x="61" y="73"/>
                    </a:lnTo>
                    <a:lnTo>
                      <a:pt x="52" y="85"/>
                    </a:lnTo>
                    <a:lnTo>
                      <a:pt x="42" y="85"/>
                    </a:lnTo>
                    <a:lnTo>
                      <a:pt x="33" y="96"/>
                    </a:lnTo>
                    <a:lnTo>
                      <a:pt x="21" y="96"/>
                    </a:lnTo>
                    <a:lnTo>
                      <a:pt x="11" y="96"/>
                    </a:lnTo>
                    <a:lnTo>
                      <a:pt x="7" y="99"/>
                    </a:lnTo>
                    <a:lnTo>
                      <a:pt x="2" y="99"/>
                    </a:lnTo>
                    <a:lnTo>
                      <a:pt x="0" y="99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52" name="Freeform 76"/>
              <p:cNvSpPr>
                <a:spLocks/>
              </p:cNvSpPr>
              <p:nvPr/>
            </p:nvSpPr>
            <p:spPr bwMode="auto">
              <a:xfrm>
                <a:off x="4697" y="3491"/>
                <a:ext cx="56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"/>
                  </a:cxn>
                  <a:cxn ang="0">
                    <a:pos x="9" y="2"/>
                  </a:cxn>
                  <a:cxn ang="0">
                    <a:pos x="14" y="5"/>
                  </a:cxn>
                  <a:cxn ang="0">
                    <a:pos x="19" y="5"/>
                  </a:cxn>
                  <a:cxn ang="0">
                    <a:pos x="24" y="8"/>
                  </a:cxn>
                  <a:cxn ang="0">
                    <a:pos x="26" y="14"/>
                  </a:cxn>
                  <a:cxn ang="0">
                    <a:pos x="31" y="14"/>
                  </a:cxn>
                  <a:cxn ang="0">
                    <a:pos x="36" y="14"/>
                  </a:cxn>
                  <a:cxn ang="0">
                    <a:pos x="40" y="16"/>
                  </a:cxn>
                  <a:cxn ang="0">
                    <a:pos x="45" y="19"/>
                  </a:cxn>
                  <a:cxn ang="0">
                    <a:pos x="50" y="19"/>
                  </a:cxn>
                  <a:cxn ang="0">
                    <a:pos x="55" y="22"/>
                  </a:cxn>
                </a:cxnLst>
                <a:rect l="0" t="0" r="r" b="b"/>
                <a:pathLst>
                  <a:path w="56" h="23">
                    <a:moveTo>
                      <a:pt x="0" y="0"/>
                    </a:moveTo>
                    <a:lnTo>
                      <a:pt x="4" y="2"/>
                    </a:lnTo>
                    <a:lnTo>
                      <a:pt x="9" y="2"/>
                    </a:lnTo>
                    <a:lnTo>
                      <a:pt x="14" y="5"/>
                    </a:lnTo>
                    <a:lnTo>
                      <a:pt x="19" y="5"/>
                    </a:lnTo>
                    <a:lnTo>
                      <a:pt x="24" y="8"/>
                    </a:lnTo>
                    <a:lnTo>
                      <a:pt x="26" y="14"/>
                    </a:lnTo>
                    <a:lnTo>
                      <a:pt x="31" y="14"/>
                    </a:lnTo>
                    <a:lnTo>
                      <a:pt x="36" y="14"/>
                    </a:lnTo>
                    <a:lnTo>
                      <a:pt x="40" y="16"/>
                    </a:lnTo>
                    <a:lnTo>
                      <a:pt x="45" y="19"/>
                    </a:lnTo>
                    <a:lnTo>
                      <a:pt x="50" y="19"/>
                    </a:lnTo>
                    <a:lnTo>
                      <a:pt x="55" y="22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53" name="Freeform 77"/>
              <p:cNvSpPr>
                <a:spLocks/>
              </p:cNvSpPr>
              <p:nvPr/>
            </p:nvSpPr>
            <p:spPr bwMode="auto">
              <a:xfrm>
                <a:off x="4668" y="3570"/>
                <a:ext cx="139" cy="1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" y="3"/>
                  </a:cxn>
                  <a:cxn ang="0">
                    <a:pos x="9" y="3"/>
                  </a:cxn>
                  <a:cxn ang="0">
                    <a:pos x="14" y="3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8" y="0"/>
                  </a:cxn>
                  <a:cxn ang="0">
                    <a:pos x="33" y="0"/>
                  </a:cxn>
                  <a:cxn ang="0">
                    <a:pos x="38" y="3"/>
                  </a:cxn>
                  <a:cxn ang="0">
                    <a:pos x="42" y="3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7" y="0"/>
                  </a:cxn>
                  <a:cxn ang="0">
                    <a:pos x="61" y="0"/>
                  </a:cxn>
                  <a:cxn ang="0">
                    <a:pos x="66" y="0"/>
                  </a:cxn>
                  <a:cxn ang="0">
                    <a:pos x="71" y="0"/>
                  </a:cxn>
                  <a:cxn ang="0">
                    <a:pos x="76" y="3"/>
                  </a:cxn>
                  <a:cxn ang="0">
                    <a:pos x="81" y="3"/>
                  </a:cxn>
                  <a:cxn ang="0">
                    <a:pos x="85" y="3"/>
                  </a:cxn>
                  <a:cxn ang="0">
                    <a:pos x="90" y="0"/>
                  </a:cxn>
                  <a:cxn ang="0">
                    <a:pos x="95" y="0"/>
                  </a:cxn>
                  <a:cxn ang="0">
                    <a:pos x="99" y="0"/>
                  </a:cxn>
                  <a:cxn ang="0">
                    <a:pos x="104" y="3"/>
                  </a:cxn>
                  <a:cxn ang="0">
                    <a:pos x="109" y="3"/>
                  </a:cxn>
                  <a:cxn ang="0">
                    <a:pos x="114" y="3"/>
                  </a:cxn>
                  <a:cxn ang="0">
                    <a:pos x="119" y="5"/>
                  </a:cxn>
                  <a:cxn ang="0">
                    <a:pos x="123" y="5"/>
                  </a:cxn>
                  <a:cxn ang="0">
                    <a:pos x="128" y="5"/>
                  </a:cxn>
                  <a:cxn ang="0">
                    <a:pos x="133" y="11"/>
                  </a:cxn>
                  <a:cxn ang="0">
                    <a:pos x="138" y="11"/>
                  </a:cxn>
                  <a:cxn ang="0">
                    <a:pos x="138" y="17"/>
                  </a:cxn>
                </a:cxnLst>
                <a:rect l="0" t="0" r="r" b="b"/>
                <a:pathLst>
                  <a:path w="139" h="18">
                    <a:moveTo>
                      <a:pt x="0" y="5"/>
                    </a:moveTo>
                    <a:lnTo>
                      <a:pt x="4" y="3"/>
                    </a:lnTo>
                    <a:lnTo>
                      <a:pt x="9" y="3"/>
                    </a:lnTo>
                    <a:lnTo>
                      <a:pt x="14" y="3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8" y="3"/>
                    </a:lnTo>
                    <a:lnTo>
                      <a:pt x="42" y="3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66" y="0"/>
                    </a:lnTo>
                    <a:lnTo>
                      <a:pt x="71" y="0"/>
                    </a:lnTo>
                    <a:lnTo>
                      <a:pt x="76" y="3"/>
                    </a:lnTo>
                    <a:lnTo>
                      <a:pt x="81" y="3"/>
                    </a:lnTo>
                    <a:lnTo>
                      <a:pt x="85" y="3"/>
                    </a:lnTo>
                    <a:lnTo>
                      <a:pt x="90" y="0"/>
                    </a:lnTo>
                    <a:lnTo>
                      <a:pt x="95" y="0"/>
                    </a:lnTo>
                    <a:lnTo>
                      <a:pt x="99" y="0"/>
                    </a:lnTo>
                    <a:lnTo>
                      <a:pt x="104" y="3"/>
                    </a:lnTo>
                    <a:lnTo>
                      <a:pt x="109" y="3"/>
                    </a:lnTo>
                    <a:lnTo>
                      <a:pt x="114" y="3"/>
                    </a:lnTo>
                    <a:lnTo>
                      <a:pt x="119" y="5"/>
                    </a:lnTo>
                    <a:lnTo>
                      <a:pt x="123" y="5"/>
                    </a:lnTo>
                    <a:lnTo>
                      <a:pt x="128" y="5"/>
                    </a:lnTo>
                    <a:lnTo>
                      <a:pt x="133" y="11"/>
                    </a:lnTo>
                    <a:lnTo>
                      <a:pt x="138" y="11"/>
                    </a:lnTo>
                    <a:lnTo>
                      <a:pt x="138" y="17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54" name="Freeform 78"/>
              <p:cNvSpPr>
                <a:spLocks/>
              </p:cNvSpPr>
              <p:nvPr/>
            </p:nvSpPr>
            <p:spPr bwMode="auto">
              <a:xfrm>
                <a:off x="4597" y="3694"/>
                <a:ext cx="113" cy="1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4" y="11"/>
                  </a:cxn>
                  <a:cxn ang="0">
                    <a:pos x="9" y="11"/>
                  </a:cxn>
                  <a:cxn ang="0">
                    <a:pos x="14" y="5"/>
                  </a:cxn>
                  <a:cxn ang="0">
                    <a:pos x="19" y="5"/>
                  </a:cxn>
                  <a:cxn ang="0">
                    <a:pos x="23" y="0"/>
                  </a:cxn>
                  <a:cxn ang="0">
                    <a:pos x="33" y="0"/>
                  </a:cxn>
                  <a:cxn ang="0">
                    <a:pos x="43" y="0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7" y="0"/>
                  </a:cxn>
                  <a:cxn ang="0">
                    <a:pos x="61" y="0"/>
                  </a:cxn>
                  <a:cxn ang="0">
                    <a:pos x="66" y="0"/>
                  </a:cxn>
                  <a:cxn ang="0">
                    <a:pos x="71" y="5"/>
                  </a:cxn>
                  <a:cxn ang="0">
                    <a:pos x="76" y="5"/>
                  </a:cxn>
                  <a:cxn ang="0">
                    <a:pos x="80" y="11"/>
                  </a:cxn>
                  <a:cxn ang="0">
                    <a:pos x="85" y="11"/>
                  </a:cxn>
                  <a:cxn ang="0">
                    <a:pos x="90" y="16"/>
                  </a:cxn>
                  <a:cxn ang="0">
                    <a:pos x="112" y="5"/>
                  </a:cxn>
                </a:cxnLst>
                <a:rect l="0" t="0" r="r" b="b"/>
                <a:pathLst>
                  <a:path w="113" h="17">
                    <a:moveTo>
                      <a:pt x="0" y="16"/>
                    </a:moveTo>
                    <a:lnTo>
                      <a:pt x="4" y="11"/>
                    </a:lnTo>
                    <a:lnTo>
                      <a:pt x="9" y="11"/>
                    </a:lnTo>
                    <a:lnTo>
                      <a:pt x="14" y="5"/>
                    </a:lnTo>
                    <a:lnTo>
                      <a:pt x="19" y="5"/>
                    </a:lnTo>
                    <a:lnTo>
                      <a:pt x="23" y="0"/>
                    </a:lnTo>
                    <a:lnTo>
                      <a:pt x="33" y="0"/>
                    </a:lnTo>
                    <a:lnTo>
                      <a:pt x="43" y="0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66" y="0"/>
                    </a:lnTo>
                    <a:lnTo>
                      <a:pt x="71" y="5"/>
                    </a:lnTo>
                    <a:lnTo>
                      <a:pt x="76" y="5"/>
                    </a:lnTo>
                    <a:lnTo>
                      <a:pt x="80" y="11"/>
                    </a:lnTo>
                    <a:lnTo>
                      <a:pt x="85" y="11"/>
                    </a:lnTo>
                    <a:lnTo>
                      <a:pt x="90" y="16"/>
                    </a:lnTo>
                    <a:lnTo>
                      <a:pt x="112" y="5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55" name="Freeform 79"/>
              <p:cNvSpPr>
                <a:spLocks/>
              </p:cNvSpPr>
              <p:nvPr/>
            </p:nvSpPr>
            <p:spPr bwMode="auto">
              <a:xfrm>
                <a:off x="4602" y="3663"/>
                <a:ext cx="132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6"/>
                  </a:cxn>
                  <a:cxn ang="0">
                    <a:pos x="9" y="9"/>
                  </a:cxn>
                  <a:cxn ang="0">
                    <a:pos x="14" y="9"/>
                  </a:cxn>
                  <a:cxn ang="0">
                    <a:pos x="19" y="9"/>
                  </a:cxn>
                  <a:cxn ang="0">
                    <a:pos x="23" y="9"/>
                  </a:cxn>
                  <a:cxn ang="0">
                    <a:pos x="40" y="2"/>
                  </a:cxn>
                  <a:cxn ang="0">
                    <a:pos x="45" y="2"/>
                  </a:cxn>
                  <a:cxn ang="0">
                    <a:pos x="49" y="2"/>
                  </a:cxn>
                  <a:cxn ang="0">
                    <a:pos x="54" y="0"/>
                  </a:cxn>
                  <a:cxn ang="0">
                    <a:pos x="59" y="0"/>
                  </a:cxn>
                  <a:cxn ang="0">
                    <a:pos x="64" y="6"/>
                  </a:cxn>
                  <a:cxn ang="0">
                    <a:pos x="69" y="9"/>
                  </a:cxn>
                  <a:cxn ang="0">
                    <a:pos x="73" y="12"/>
                  </a:cxn>
                  <a:cxn ang="0">
                    <a:pos x="78" y="12"/>
                  </a:cxn>
                  <a:cxn ang="0">
                    <a:pos x="83" y="16"/>
                  </a:cxn>
                  <a:cxn ang="0">
                    <a:pos x="87" y="16"/>
                  </a:cxn>
                  <a:cxn ang="0">
                    <a:pos x="109" y="16"/>
                  </a:cxn>
                  <a:cxn ang="0">
                    <a:pos x="131" y="16"/>
                  </a:cxn>
                </a:cxnLst>
                <a:rect l="0" t="0" r="r" b="b"/>
                <a:pathLst>
                  <a:path w="132" h="17">
                    <a:moveTo>
                      <a:pt x="0" y="6"/>
                    </a:moveTo>
                    <a:lnTo>
                      <a:pt x="4" y="6"/>
                    </a:lnTo>
                    <a:lnTo>
                      <a:pt x="9" y="9"/>
                    </a:lnTo>
                    <a:lnTo>
                      <a:pt x="14" y="9"/>
                    </a:lnTo>
                    <a:lnTo>
                      <a:pt x="19" y="9"/>
                    </a:lnTo>
                    <a:lnTo>
                      <a:pt x="23" y="9"/>
                    </a:lnTo>
                    <a:lnTo>
                      <a:pt x="40" y="2"/>
                    </a:lnTo>
                    <a:lnTo>
                      <a:pt x="45" y="2"/>
                    </a:lnTo>
                    <a:lnTo>
                      <a:pt x="49" y="2"/>
                    </a:lnTo>
                    <a:lnTo>
                      <a:pt x="54" y="0"/>
                    </a:lnTo>
                    <a:lnTo>
                      <a:pt x="59" y="0"/>
                    </a:lnTo>
                    <a:lnTo>
                      <a:pt x="64" y="6"/>
                    </a:lnTo>
                    <a:lnTo>
                      <a:pt x="69" y="9"/>
                    </a:lnTo>
                    <a:lnTo>
                      <a:pt x="73" y="12"/>
                    </a:lnTo>
                    <a:lnTo>
                      <a:pt x="78" y="12"/>
                    </a:lnTo>
                    <a:lnTo>
                      <a:pt x="83" y="16"/>
                    </a:lnTo>
                    <a:lnTo>
                      <a:pt x="87" y="16"/>
                    </a:lnTo>
                    <a:lnTo>
                      <a:pt x="109" y="16"/>
                    </a:lnTo>
                    <a:lnTo>
                      <a:pt x="131" y="16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56" name="Freeform 80"/>
              <p:cNvSpPr>
                <a:spLocks/>
              </p:cNvSpPr>
              <p:nvPr/>
            </p:nvSpPr>
            <p:spPr bwMode="auto">
              <a:xfrm>
                <a:off x="4884" y="4091"/>
                <a:ext cx="146" cy="72"/>
              </a:xfrm>
              <a:custGeom>
                <a:avLst/>
                <a:gdLst/>
                <a:ahLst/>
                <a:cxnLst>
                  <a:cxn ang="0">
                    <a:pos x="145" y="0"/>
                  </a:cxn>
                  <a:cxn ang="0">
                    <a:pos x="140" y="0"/>
                  </a:cxn>
                  <a:cxn ang="0">
                    <a:pos x="135" y="0"/>
                  </a:cxn>
                  <a:cxn ang="0">
                    <a:pos x="130" y="0"/>
                  </a:cxn>
                  <a:cxn ang="0">
                    <a:pos x="125" y="3"/>
                  </a:cxn>
                  <a:cxn ang="0">
                    <a:pos x="121" y="3"/>
                  </a:cxn>
                  <a:cxn ang="0">
                    <a:pos x="116" y="5"/>
                  </a:cxn>
                  <a:cxn ang="0">
                    <a:pos x="111" y="8"/>
                  </a:cxn>
                  <a:cxn ang="0">
                    <a:pos x="107" y="11"/>
                  </a:cxn>
                  <a:cxn ang="0">
                    <a:pos x="102" y="14"/>
                  </a:cxn>
                  <a:cxn ang="0">
                    <a:pos x="97" y="16"/>
                  </a:cxn>
                  <a:cxn ang="0">
                    <a:pos x="92" y="20"/>
                  </a:cxn>
                  <a:cxn ang="0">
                    <a:pos x="87" y="23"/>
                  </a:cxn>
                  <a:cxn ang="0">
                    <a:pos x="83" y="25"/>
                  </a:cxn>
                  <a:cxn ang="0">
                    <a:pos x="78" y="28"/>
                  </a:cxn>
                  <a:cxn ang="0">
                    <a:pos x="69" y="33"/>
                  </a:cxn>
                  <a:cxn ang="0">
                    <a:pos x="59" y="33"/>
                  </a:cxn>
                  <a:cxn ang="0">
                    <a:pos x="49" y="45"/>
                  </a:cxn>
                  <a:cxn ang="0">
                    <a:pos x="40" y="45"/>
                  </a:cxn>
                  <a:cxn ang="0">
                    <a:pos x="30" y="45"/>
                  </a:cxn>
                  <a:cxn ang="0">
                    <a:pos x="21" y="56"/>
                  </a:cxn>
                  <a:cxn ang="0">
                    <a:pos x="16" y="56"/>
                  </a:cxn>
                  <a:cxn ang="0">
                    <a:pos x="0" y="71"/>
                  </a:cxn>
                  <a:cxn ang="0">
                    <a:pos x="11" y="71"/>
                  </a:cxn>
                  <a:cxn ang="0">
                    <a:pos x="9" y="67"/>
                  </a:cxn>
                  <a:cxn ang="0">
                    <a:pos x="9" y="67"/>
                  </a:cxn>
                </a:cxnLst>
                <a:rect l="0" t="0" r="r" b="b"/>
                <a:pathLst>
                  <a:path w="146" h="72">
                    <a:moveTo>
                      <a:pt x="145" y="0"/>
                    </a:moveTo>
                    <a:lnTo>
                      <a:pt x="140" y="0"/>
                    </a:lnTo>
                    <a:lnTo>
                      <a:pt x="135" y="0"/>
                    </a:lnTo>
                    <a:lnTo>
                      <a:pt x="130" y="0"/>
                    </a:lnTo>
                    <a:lnTo>
                      <a:pt x="125" y="3"/>
                    </a:lnTo>
                    <a:lnTo>
                      <a:pt x="121" y="3"/>
                    </a:lnTo>
                    <a:lnTo>
                      <a:pt x="116" y="5"/>
                    </a:lnTo>
                    <a:lnTo>
                      <a:pt x="111" y="8"/>
                    </a:lnTo>
                    <a:lnTo>
                      <a:pt x="107" y="11"/>
                    </a:lnTo>
                    <a:lnTo>
                      <a:pt x="102" y="14"/>
                    </a:lnTo>
                    <a:lnTo>
                      <a:pt x="97" y="16"/>
                    </a:lnTo>
                    <a:lnTo>
                      <a:pt x="92" y="20"/>
                    </a:lnTo>
                    <a:lnTo>
                      <a:pt x="87" y="23"/>
                    </a:lnTo>
                    <a:lnTo>
                      <a:pt x="83" y="25"/>
                    </a:lnTo>
                    <a:lnTo>
                      <a:pt x="78" y="28"/>
                    </a:lnTo>
                    <a:lnTo>
                      <a:pt x="69" y="33"/>
                    </a:lnTo>
                    <a:lnTo>
                      <a:pt x="59" y="33"/>
                    </a:lnTo>
                    <a:lnTo>
                      <a:pt x="49" y="45"/>
                    </a:lnTo>
                    <a:lnTo>
                      <a:pt x="40" y="45"/>
                    </a:lnTo>
                    <a:lnTo>
                      <a:pt x="30" y="45"/>
                    </a:lnTo>
                    <a:lnTo>
                      <a:pt x="21" y="56"/>
                    </a:lnTo>
                    <a:lnTo>
                      <a:pt x="16" y="56"/>
                    </a:lnTo>
                    <a:lnTo>
                      <a:pt x="0" y="71"/>
                    </a:lnTo>
                    <a:lnTo>
                      <a:pt x="11" y="71"/>
                    </a:lnTo>
                    <a:lnTo>
                      <a:pt x="9" y="67"/>
                    </a:lnTo>
                    <a:lnTo>
                      <a:pt x="9" y="67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57" name="Freeform 81"/>
              <p:cNvSpPr>
                <a:spLocks/>
              </p:cNvSpPr>
              <p:nvPr/>
            </p:nvSpPr>
            <p:spPr bwMode="auto">
              <a:xfrm>
                <a:off x="4821" y="4071"/>
                <a:ext cx="160" cy="98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156" y="5"/>
                  </a:cxn>
                  <a:cxn ang="0">
                    <a:pos x="151" y="8"/>
                  </a:cxn>
                  <a:cxn ang="0">
                    <a:pos x="147" y="10"/>
                  </a:cxn>
                  <a:cxn ang="0">
                    <a:pos x="142" y="13"/>
                  </a:cxn>
                  <a:cxn ang="0">
                    <a:pos x="133" y="19"/>
                  </a:cxn>
                  <a:cxn ang="0">
                    <a:pos x="127" y="19"/>
                  </a:cxn>
                  <a:cxn ang="0">
                    <a:pos x="118" y="25"/>
                  </a:cxn>
                  <a:cxn ang="0">
                    <a:pos x="109" y="36"/>
                  </a:cxn>
                  <a:cxn ang="0">
                    <a:pos x="99" y="36"/>
                  </a:cxn>
                  <a:cxn ang="0">
                    <a:pos x="89" y="42"/>
                  </a:cxn>
                  <a:cxn ang="0">
                    <a:pos x="80" y="42"/>
                  </a:cxn>
                  <a:cxn ang="0">
                    <a:pos x="71" y="53"/>
                  </a:cxn>
                  <a:cxn ang="0">
                    <a:pos x="61" y="59"/>
                  </a:cxn>
                  <a:cxn ang="0">
                    <a:pos x="52" y="70"/>
                  </a:cxn>
                  <a:cxn ang="0">
                    <a:pos x="47" y="70"/>
                  </a:cxn>
                  <a:cxn ang="0">
                    <a:pos x="42" y="73"/>
                  </a:cxn>
                  <a:cxn ang="0">
                    <a:pos x="37" y="75"/>
                  </a:cxn>
                  <a:cxn ang="0">
                    <a:pos x="33" y="79"/>
                  </a:cxn>
                  <a:cxn ang="0">
                    <a:pos x="28" y="81"/>
                  </a:cxn>
                  <a:cxn ang="0">
                    <a:pos x="23" y="84"/>
                  </a:cxn>
                  <a:cxn ang="0">
                    <a:pos x="18" y="87"/>
                  </a:cxn>
                  <a:cxn ang="0">
                    <a:pos x="14" y="87"/>
                  </a:cxn>
                  <a:cxn ang="0">
                    <a:pos x="9" y="90"/>
                  </a:cxn>
                  <a:cxn ang="0">
                    <a:pos x="4" y="92"/>
                  </a:cxn>
                  <a:cxn ang="0">
                    <a:pos x="0" y="97"/>
                  </a:cxn>
                </a:cxnLst>
                <a:rect l="0" t="0" r="r" b="b"/>
                <a:pathLst>
                  <a:path w="160" h="98">
                    <a:moveTo>
                      <a:pt x="159" y="0"/>
                    </a:moveTo>
                    <a:lnTo>
                      <a:pt x="156" y="5"/>
                    </a:lnTo>
                    <a:lnTo>
                      <a:pt x="151" y="8"/>
                    </a:lnTo>
                    <a:lnTo>
                      <a:pt x="147" y="10"/>
                    </a:lnTo>
                    <a:lnTo>
                      <a:pt x="142" y="13"/>
                    </a:lnTo>
                    <a:lnTo>
                      <a:pt x="133" y="19"/>
                    </a:lnTo>
                    <a:lnTo>
                      <a:pt x="127" y="19"/>
                    </a:lnTo>
                    <a:lnTo>
                      <a:pt x="118" y="25"/>
                    </a:lnTo>
                    <a:lnTo>
                      <a:pt x="109" y="36"/>
                    </a:lnTo>
                    <a:lnTo>
                      <a:pt x="99" y="36"/>
                    </a:lnTo>
                    <a:lnTo>
                      <a:pt x="89" y="42"/>
                    </a:lnTo>
                    <a:lnTo>
                      <a:pt x="80" y="42"/>
                    </a:lnTo>
                    <a:lnTo>
                      <a:pt x="71" y="53"/>
                    </a:lnTo>
                    <a:lnTo>
                      <a:pt x="61" y="59"/>
                    </a:lnTo>
                    <a:lnTo>
                      <a:pt x="52" y="70"/>
                    </a:lnTo>
                    <a:lnTo>
                      <a:pt x="47" y="70"/>
                    </a:lnTo>
                    <a:lnTo>
                      <a:pt x="42" y="73"/>
                    </a:lnTo>
                    <a:lnTo>
                      <a:pt x="37" y="75"/>
                    </a:lnTo>
                    <a:lnTo>
                      <a:pt x="33" y="79"/>
                    </a:lnTo>
                    <a:lnTo>
                      <a:pt x="28" y="81"/>
                    </a:lnTo>
                    <a:lnTo>
                      <a:pt x="23" y="84"/>
                    </a:lnTo>
                    <a:lnTo>
                      <a:pt x="18" y="87"/>
                    </a:lnTo>
                    <a:lnTo>
                      <a:pt x="14" y="87"/>
                    </a:lnTo>
                    <a:lnTo>
                      <a:pt x="9" y="90"/>
                    </a:lnTo>
                    <a:lnTo>
                      <a:pt x="4" y="92"/>
                    </a:lnTo>
                    <a:lnTo>
                      <a:pt x="0" y="97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58" name="Freeform 82"/>
              <p:cNvSpPr>
                <a:spLocks/>
              </p:cNvSpPr>
              <p:nvPr/>
            </p:nvSpPr>
            <p:spPr bwMode="auto">
              <a:xfrm>
                <a:off x="5090" y="4085"/>
                <a:ext cx="81" cy="88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74" y="0"/>
                  </a:cxn>
                  <a:cxn ang="0">
                    <a:pos x="70" y="3"/>
                  </a:cxn>
                  <a:cxn ang="0">
                    <a:pos x="65" y="3"/>
                  </a:cxn>
                  <a:cxn ang="0">
                    <a:pos x="60" y="5"/>
                  </a:cxn>
                  <a:cxn ang="0">
                    <a:pos x="56" y="11"/>
                  </a:cxn>
                  <a:cxn ang="0">
                    <a:pos x="51" y="14"/>
                  </a:cxn>
                  <a:cxn ang="0">
                    <a:pos x="46" y="19"/>
                  </a:cxn>
                  <a:cxn ang="0">
                    <a:pos x="42" y="23"/>
                  </a:cxn>
                  <a:cxn ang="0">
                    <a:pos x="42" y="28"/>
                  </a:cxn>
                  <a:cxn ang="0">
                    <a:pos x="36" y="31"/>
                  </a:cxn>
                  <a:cxn ang="0">
                    <a:pos x="34" y="36"/>
                  </a:cxn>
                  <a:cxn ang="0">
                    <a:pos x="30" y="42"/>
                  </a:cxn>
                  <a:cxn ang="0">
                    <a:pos x="25" y="48"/>
                  </a:cxn>
                  <a:cxn ang="0">
                    <a:pos x="20" y="51"/>
                  </a:cxn>
                  <a:cxn ang="0">
                    <a:pos x="15" y="56"/>
                  </a:cxn>
                  <a:cxn ang="0">
                    <a:pos x="13" y="61"/>
                  </a:cxn>
                  <a:cxn ang="0">
                    <a:pos x="8" y="64"/>
                  </a:cxn>
                  <a:cxn ang="0">
                    <a:pos x="8" y="70"/>
                  </a:cxn>
                  <a:cxn ang="0">
                    <a:pos x="6" y="76"/>
                  </a:cxn>
                  <a:cxn ang="0">
                    <a:pos x="1" y="81"/>
                  </a:cxn>
                  <a:cxn ang="0">
                    <a:pos x="0" y="87"/>
                  </a:cxn>
                </a:cxnLst>
                <a:rect l="0" t="0" r="r" b="b"/>
                <a:pathLst>
                  <a:path w="81" h="88">
                    <a:moveTo>
                      <a:pt x="80" y="0"/>
                    </a:moveTo>
                    <a:lnTo>
                      <a:pt x="74" y="0"/>
                    </a:lnTo>
                    <a:lnTo>
                      <a:pt x="70" y="3"/>
                    </a:lnTo>
                    <a:lnTo>
                      <a:pt x="65" y="3"/>
                    </a:lnTo>
                    <a:lnTo>
                      <a:pt x="60" y="5"/>
                    </a:lnTo>
                    <a:lnTo>
                      <a:pt x="56" y="11"/>
                    </a:lnTo>
                    <a:lnTo>
                      <a:pt x="51" y="14"/>
                    </a:lnTo>
                    <a:lnTo>
                      <a:pt x="46" y="19"/>
                    </a:lnTo>
                    <a:lnTo>
                      <a:pt x="42" y="23"/>
                    </a:lnTo>
                    <a:lnTo>
                      <a:pt x="42" y="28"/>
                    </a:lnTo>
                    <a:lnTo>
                      <a:pt x="36" y="31"/>
                    </a:lnTo>
                    <a:lnTo>
                      <a:pt x="34" y="36"/>
                    </a:lnTo>
                    <a:lnTo>
                      <a:pt x="30" y="42"/>
                    </a:lnTo>
                    <a:lnTo>
                      <a:pt x="25" y="48"/>
                    </a:lnTo>
                    <a:lnTo>
                      <a:pt x="20" y="51"/>
                    </a:lnTo>
                    <a:lnTo>
                      <a:pt x="15" y="56"/>
                    </a:lnTo>
                    <a:lnTo>
                      <a:pt x="13" y="61"/>
                    </a:lnTo>
                    <a:lnTo>
                      <a:pt x="8" y="64"/>
                    </a:lnTo>
                    <a:lnTo>
                      <a:pt x="8" y="70"/>
                    </a:lnTo>
                    <a:lnTo>
                      <a:pt x="6" y="76"/>
                    </a:lnTo>
                    <a:lnTo>
                      <a:pt x="1" y="81"/>
                    </a:lnTo>
                    <a:lnTo>
                      <a:pt x="0" y="87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59" name="Freeform 83"/>
              <p:cNvSpPr>
                <a:spLocks/>
              </p:cNvSpPr>
              <p:nvPr/>
            </p:nvSpPr>
            <p:spPr bwMode="auto">
              <a:xfrm>
                <a:off x="5025" y="4057"/>
                <a:ext cx="88" cy="114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81" y="3"/>
                  </a:cxn>
                  <a:cxn ang="0">
                    <a:pos x="79" y="8"/>
                  </a:cxn>
                  <a:cxn ang="0">
                    <a:pos x="75" y="11"/>
                  </a:cxn>
                  <a:cxn ang="0">
                    <a:pos x="70" y="17"/>
                  </a:cxn>
                  <a:cxn ang="0">
                    <a:pos x="65" y="23"/>
                  </a:cxn>
                  <a:cxn ang="0">
                    <a:pos x="63" y="28"/>
                  </a:cxn>
                  <a:cxn ang="0">
                    <a:pos x="58" y="33"/>
                  </a:cxn>
                  <a:cxn ang="0">
                    <a:pos x="54" y="36"/>
                  </a:cxn>
                  <a:cxn ang="0">
                    <a:pos x="51" y="42"/>
                  </a:cxn>
                  <a:cxn ang="0">
                    <a:pos x="46" y="45"/>
                  </a:cxn>
                  <a:cxn ang="0">
                    <a:pos x="44" y="51"/>
                  </a:cxn>
                  <a:cxn ang="0">
                    <a:pos x="39" y="53"/>
                  </a:cxn>
                  <a:cxn ang="0">
                    <a:pos x="37" y="59"/>
                  </a:cxn>
                  <a:cxn ang="0">
                    <a:pos x="32" y="61"/>
                  </a:cxn>
                  <a:cxn ang="0">
                    <a:pos x="28" y="67"/>
                  </a:cxn>
                  <a:cxn ang="0">
                    <a:pos x="21" y="73"/>
                  </a:cxn>
                  <a:cxn ang="0">
                    <a:pos x="18" y="79"/>
                  </a:cxn>
                  <a:cxn ang="0">
                    <a:pos x="16" y="84"/>
                  </a:cxn>
                  <a:cxn ang="0">
                    <a:pos x="11" y="89"/>
                  </a:cxn>
                  <a:cxn ang="0">
                    <a:pos x="7" y="95"/>
                  </a:cxn>
                  <a:cxn ang="0">
                    <a:pos x="2" y="101"/>
                  </a:cxn>
                  <a:cxn ang="0">
                    <a:pos x="2" y="107"/>
                  </a:cxn>
                  <a:cxn ang="0">
                    <a:pos x="0" y="113"/>
                  </a:cxn>
                </a:cxnLst>
                <a:rect l="0" t="0" r="r" b="b"/>
                <a:pathLst>
                  <a:path w="88" h="114">
                    <a:moveTo>
                      <a:pt x="87" y="0"/>
                    </a:moveTo>
                    <a:lnTo>
                      <a:pt x="81" y="3"/>
                    </a:lnTo>
                    <a:lnTo>
                      <a:pt x="79" y="8"/>
                    </a:lnTo>
                    <a:lnTo>
                      <a:pt x="75" y="11"/>
                    </a:lnTo>
                    <a:lnTo>
                      <a:pt x="70" y="17"/>
                    </a:lnTo>
                    <a:lnTo>
                      <a:pt x="65" y="23"/>
                    </a:lnTo>
                    <a:lnTo>
                      <a:pt x="63" y="28"/>
                    </a:lnTo>
                    <a:lnTo>
                      <a:pt x="58" y="33"/>
                    </a:lnTo>
                    <a:lnTo>
                      <a:pt x="54" y="36"/>
                    </a:lnTo>
                    <a:lnTo>
                      <a:pt x="51" y="42"/>
                    </a:lnTo>
                    <a:lnTo>
                      <a:pt x="46" y="45"/>
                    </a:lnTo>
                    <a:lnTo>
                      <a:pt x="44" y="51"/>
                    </a:lnTo>
                    <a:lnTo>
                      <a:pt x="39" y="53"/>
                    </a:lnTo>
                    <a:lnTo>
                      <a:pt x="37" y="59"/>
                    </a:lnTo>
                    <a:lnTo>
                      <a:pt x="32" y="61"/>
                    </a:lnTo>
                    <a:lnTo>
                      <a:pt x="28" y="67"/>
                    </a:lnTo>
                    <a:lnTo>
                      <a:pt x="21" y="73"/>
                    </a:lnTo>
                    <a:lnTo>
                      <a:pt x="18" y="79"/>
                    </a:lnTo>
                    <a:lnTo>
                      <a:pt x="16" y="84"/>
                    </a:lnTo>
                    <a:lnTo>
                      <a:pt x="11" y="89"/>
                    </a:lnTo>
                    <a:lnTo>
                      <a:pt x="7" y="95"/>
                    </a:lnTo>
                    <a:lnTo>
                      <a:pt x="2" y="101"/>
                    </a:lnTo>
                    <a:lnTo>
                      <a:pt x="2" y="107"/>
                    </a:lnTo>
                    <a:lnTo>
                      <a:pt x="0" y="113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23275" name="Group 299"/>
          <p:cNvGrpSpPr>
            <a:grpSpLocks/>
          </p:cNvGrpSpPr>
          <p:nvPr/>
        </p:nvGrpSpPr>
        <p:grpSpPr bwMode="auto">
          <a:xfrm>
            <a:off x="6400800" y="2514600"/>
            <a:ext cx="1214438" cy="1293813"/>
            <a:chOff x="4032" y="1584"/>
            <a:chExt cx="765" cy="815"/>
          </a:xfrm>
        </p:grpSpPr>
        <p:sp>
          <p:nvSpPr>
            <p:cNvPr id="1023061" name="Rectangle 85"/>
            <p:cNvSpPr>
              <a:spLocks noChangeArrowheads="1"/>
            </p:cNvSpPr>
            <p:nvPr/>
          </p:nvSpPr>
          <p:spPr bwMode="auto">
            <a:xfrm>
              <a:off x="4035" y="1685"/>
              <a:ext cx="755" cy="711"/>
            </a:xfrm>
            <a:prstGeom prst="rect">
              <a:avLst/>
            </a:prstGeom>
            <a:solidFill>
              <a:srgbClr val="404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3062" name="Freeform 86"/>
            <p:cNvSpPr>
              <a:spLocks/>
            </p:cNvSpPr>
            <p:nvPr/>
          </p:nvSpPr>
          <p:spPr bwMode="auto">
            <a:xfrm>
              <a:off x="4448" y="1721"/>
              <a:ext cx="256" cy="601"/>
            </a:xfrm>
            <a:custGeom>
              <a:avLst/>
              <a:gdLst/>
              <a:ahLst/>
              <a:cxnLst>
                <a:cxn ang="0">
                  <a:pos x="76" y="10"/>
                </a:cxn>
                <a:cxn ang="0">
                  <a:pos x="93" y="28"/>
                </a:cxn>
                <a:cxn ang="0">
                  <a:pos x="109" y="49"/>
                </a:cxn>
                <a:cxn ang="0">
                  <a:pos x="124" y="71"/>
                </a:cxn>
                <a:cxn ang="0">
                  <a:pos x="134" y="96"/>
                </a:cxn>
                <a:cxn ang="0">
                  <a:pos x="142" y="120"/>
                </a:cxn>
                <a:cxn ang="0">
                  <a:pos x="151" y="145"/>
                </a:cxn>
                <a:cxn ang="0">
                  <a:pos x="159" y="169"/>
                </a:cxn>
                <a:cxn ang="0">
                  <a:pos x="165" y="194"/>
                </a:cxn>
                <a:cxn ang="0">
                  <a:pos x="172" y="225"/>
                </a:cxn>
                <a:cxn ang="0">
                  <a:pos x="176" y="249"/>
                </a:cxn>
                <a:cxn ang="0">
                  <a:pos x="182" y="274"/>
                </a:cxn>
                <a:cxn ang="0">
                  <a:pos x="190" y="298"/>
                </a:cxn>
                <a:cxn ang="0">
                  <a:pos x="196" y="325"/>
                </a:cxn>
                <a:cxn ang="0">
                  <a:pos x="202" y="352"/>
                </a:cxn>
                <a:cxn ang="0">
                  <a:pos x="202" y="376"/>
                </a:cxn>
                <a:cxn ang="0">
                  <a:pos x="202" y="401"/>
                </a:cxn>
                <a:cxn ang="0">
                  <a:pos x="209" y="425"/>
                </a:cxn>
                <a:cxn ang="0">
                  <a:pos x="219" y="450"/>
                </a:cxn>
                <a:cxn ang="0">
                  <a:pos x="228" y="477"/>
                </a:cxn>
                <a:cxn ang="0">
                  <a:pos x="228" y="501"/>
                </a:cxn>
                <a:cxn ang="0">
                  <a:pos x="231" y="525"/>
                </a:cxn>
                <a:cxn ang="0">
                  <a:pos x="240" y="550"/>
                </a:cxn>
                <a:cxn ang="0">
                  <a:pos x="242" y="575"/>
                </a:cxn>
                <a:cxn ang="0">
                  <a:pos x="255" y="600"/>
                </a:cxn>
                <a:cxn ang="0">
                  <a:pos x="204" y="585"/>
                </a:cxn>
                <a:cxn ang="0">
                  <a:pos x="186" y="575"/>
                </a:cxn>
                <a:cxn ang="0">
                  <a:pos x="176" y="550"/>
                </a:cxn>
                <a:cxn ang="0">
                  <a:pos x="172" y="525"/>
                </a:cxn>
                <a:cxn ang="0">
                  <a:pos x="170" y="501"/>
                </a:cxn>
                <a:cxn ang="0">
                  <a:pos x="167" y="470"/>
                </a:cxn>
                <a:cxn ang="0">
                  <a:pos x="163" y="444"/>
                </a:cxn>
                <a:cxn ang="0">
                  <a:pos x="159" y="419"/>
                </a:cxn>
                <a:cxn ang="0">
                  <a:pos x="153" y="394"/>
                </a:cxn>
                <a:cxn ang="0">
                  <a:pos x="145" y="370"/>
                </a:cxn>
                <a:cxn ang="0">
                  <a:pos x="136" y="346"/>
                </a:cxn>
                <a:cxn ang="0">
                  <a:pos x="132" y="321"/>
                </a:cxn>
                <a:cxn ang="0">
                  <a:pos x="130" y="296"/>
                </a:cxn>
                <a:cxn ang="0">
                  <a:pos x="126" y="272"/>
                </a:cxn>
                <a:cxn ang="0">
                  <a:pos x="126" y="247"/>
                </a:cxn>
                <a:cxn ang="0">
                  <a:pos x="122" y="223"/>
                </a:cxn>
                <a:cxn ang="0">
                  <a:pos x="116" y="196"/>
                </a:cxn>
                <a:cxn ang="0">
                  <a:pos x="107" y="171"/>
                </a:cxn>
                <a:cxn ang="0">
                  <a:pos x="101" y="147"/>
                </a:cxn>
                <a:cxn ang="0">
                  <a:pos x="93" y="122"/>
                </a:cxn>
                <a:cxn ang="0">
                  <a:pos x="85" y="98"/>
                </a:cxn>
                <a:cxn ang="0">
                  <a:pos x="74" y="73"/>
                </a:cxn>
                <a:cxn ang="0">
                  <a:pos x="55" y="51"/>
                </a:cxn>
                <a:cxn ang="0">
                  <a:pos x="35" y="39"/>
                </a:cxn>
                <a:cxn ang="0">
                  <a:pos x="10" y="24"/>
                </a:cxn>
                <a:cxn ang="0">
                  <a:pos x="2" y="2"/>
                </a:cxn>
                <a:cxn ang="0">
                  <a:pos x="26" y="2"/>
                </a:cxn>
                <a:cxn ang="0">
                  <a:pos x="51" y="2"/>
                </a:cxn>
              </a:cxnLst>
              <a:rect l="0" t="0" r="r" b="b"/>
              <a:pathLst>
                <a:path w="256" h="601">
                  <a:moveTo>
                    <a:pt x="55" y="6"/>
                  </a:moveTo>
                  <a:lnTo>
                    <a:pt x="60" y="6"/>
                  </a:lnTo>
                  <a:lnTo>
                    <a:pt x="64" y="6"/>
                  </a:lnTo>
                  <a:lnTo>
                    <a:pt x="68" y="6"/>
                  </a:lnTo>
                  <a:lnTo>
                    <a:pt x="72" y="8"/>
                  </a:lnTo>
                  <a:lnTo>
                    <a:pt x="76" y="10"/>
                  </a:lnTo>
                  <a:lnTo>
                    <a:pt x="80" y="12"/>
                  </a:lnTo>
                  <a:lnTo>
                    <a:pt x="80" y="16"/>
                  </a:lnTo>
                  <a:lnTo>
                    <a:pt x="85" y="18"/>
                  </a:lnTo>
                  <a:lnTo>
                    <a:pt x="87" y="22"/>
                  </a:lnTo>
                  <a:lnTo>
                    <a:pt x="91" y="24"/>
                  </a:lnTo>
                  <a:lnTo>
                    <a:pt x="93" y="28"/>
                  </a:lnTo>
                  <a:lnTo>
                    <a:pt x="95" y="32"/>
                  </a:lnTo>
                  <a:lnTo>
                    <a:pt x="97" y="36"/>
                  </a:lnTo>
                  <a:lnTo>
                    <a:pt x="101" y="39"/>
                  </a:lnTo>
                  <a:lnTo>
                    <a:pt x="103" y="43"/>
                  </a:lnTo>
                  <a:lnTo>
                    <a:pt x="107" y="45"/>
                  </a:lnTo>
                  <a:lnTo>
                    <a:pt x="109" y="49"/>
                  </a:lnTo>
                  <a:lnTo>
                    <a:pt x="111" y="53"/>
                  </a:lnTo>
                  <a:lnTo>
                    <a:pt x="116" y="55"/>
                  </a:lnTo>
                  <a:lnTo>
                    <a:pt x="118" y="59"/>
                  </a:lnTo>
                  <a:lnTo>
                    <a:pt x="120" y="63"/>
                  </a:lnTo>
                  <a:lnTo>
                    <a:pt x="124" y="67"/>
                  </a:lnTo>
                  <a:lnTo>
                    <a:pt x="124" y="71"/>
                  </a:lnTo>
                  <a:lnTo>
                    <a:pt x="126" y="75"/>
                  </a:lnTo>
                  <a:lnTo>
                    <a:pt x="128" y="79"/>
                  </a:lnTo>
                  <a:lnTo>
                    <a:pt x="130" y="83"/>
                  </a:lnTo>
                  <a:lnTo>
                    <a:pt x="130" y="87"/>
                  </a:lnTo>
                  <a:lnTo>
                    <a:pt x="132" y="92"/>
                  </a:lnTo>
                  <a:lnTo>
                    <a:pt x="134" y="96"/>
                  </a:lnTo>
                  <a:lnTo>
                    <a:pt x="134" y="100"/>
                  </a:lnTo>
                  <a:lnTo>
                    <a:pt x="136" y="104"/>
                  </a:lnTo>
                  <a:lnTo>
                    <a:pt x="138" y="108"/>
                  </a:lnTo>
                  <a:lnTo>
                    <a:pt x="140" y="112"/>
                  </a:lnTo>
                  <a:lnTo>
                    <a:pt x="140" y="116"/>
                  </a:lnTo>
                  <a:lnTo>
                    <a:pt x="142" y="120"/>
                  </a:lnTo>
                  <a:lnTo>
                    <a:pt x="142" y="124"/>
                  </a:lnTo>
                  <a:lnTo>
                    <a:pt x="145" y="129"/>
                  </a:lnTo>
                  <a:lnTo>
                    <a:pt x="147" y="133"/>
                  </a:lnTo>
                  <a:lnTo>
                    <a:pt x="147" y="137"/>
                  </a:lnTo>
                  <a:lnTo>
                    <a:pt x="149" y="141"/>
                  </a:lnTo>
                  <a:lnTo>
                    <a:pt x="151" y="145"/>
                  </a:lnTo>
                  <a:lnTo>
                    <a:pt x="153" y="149"/>
                  </a:lnTo>
                  <a:lnTo>
                    <a:pt x="153" y="153"/>
                  </a:lnTo>
                  <a:lnTo>
                    <a:pt x="155" y="157"/>
                  </a:lnTo>
                  <a:lnTo>
                    <a:pt x="157" y="161"/>
                  </a:lnTo>
                  <a:lnTo>
                    <a:pt x="157" y="165"/>
                  </a:lnTo>
                  <a:lnTo>
                    <a:pt x="159" y="169"/>
                  </a:lnTo>
                  <a:lnTo>
                    <a:pt x="159" y="173"/>
                  </a:lnTo>
                  <a:lnTo>
                    <a:pt x="161" y="177"/>
                  </a:lnTo>
                  <a:lnTo>
                    <a:pt x="163" y="182"/>
                  </a:lnTo>
                  <a:lnTo>
                    <a:pt x="163" y="186"/>
                  </a:lnTo>
                  <a:lnTo>
                    <a:pt x="165" y="190"/>
                  </a:lnTo>
                  <a:lnTo>
                    <a:pt x="165" y="194"/>
                  </a:lnTo>
                  <a:lnTo>
                    <a:pt x="167" y="198"/>
                  </a:lnTo>
                  <a:lnTo>
                    <a:pt x="167" y="202"/>
                  </a:lnTo>
                  <a:lnTo>
                    <a:pt x="170" y="206"/>
                  </a:lnTo>
                  <a:lnTo>
                    <a:pt x="170" y="216"/>
                  </a:lnTo>
                  <a:lnTo>
                    <a:pt x="170" y="221"/>
                  </a:lnTo>
                  <a:lnTo>
                    <a:pt x="172" y="225"/>
                  </a:lnTo>
                  <a:lnTo>
                    <a:pt x="172" y="229"/>
                  </a:lnTo>
                  <a:lnTo>
                    <a:pt x="172" y="233"/>
                  </a:lnTo>
                  <a:lnTo>
                    <a:pt x="173" y="237"/>
                  </a:lnTo>
                  <a:lnTo>
                    <a:pt x="173" y="241"/>
                  </a:lnTo>
                  <a:lnTo>
                    <a:pt x="173" y="245"/>
                  </a:lnTo>
                  <a:lnTo>
                    <a:pt x="176" y="249"/>
                  </a:lnTo>
                  <a:lnTo>
                    <a:pt x="176" y="253"/>
                  </a:lnTo>
                  <a:lnTo>
                    <a:pt x="178" y="257"/>
                  </a:lnTo>
                  <a:lnTo>
                    <a:pt x="180" y="261"/>
                  </a:lnTo>
                  <a:lnTo>
                    <a:pt x="180" y="266"/>
                  </a:lnTo>
                  <a:lnTo>
                    <a:pt x="182" y="270"/>
                  </a:lnTo>
                  <a:lnTo>
                    <a:pt x="182" y="274"/>
                  </a:lnTo>
                  <a:lnTo>
                    <a:pt x="184" y="278"/>
                  </a:lnTo>
                  <a:lnTo>
                    <a:pt x="184" y="282"/>
                  </a:lnTo>
                  <a:lnTo>
                    <a:pt x="186" y="286"/>
                  </a:lnTo>
                  <a:lnTo>
                    <a:pt x="186" y="290"/>
                  </a:lnTo>
                  <a:lnTo>
                    <a:pt x="188" y="294"/>
                  </a:lnTo>
                  <a:lnTo>
                    <a:pt x="190" y="298"/>
                  </a:lnTo>
                  <a:lnTo>
                    <a:pt x="192" y="304"/>
                  </a:lnTo>
                  <a:lnTo>
                    <a:pt x="192" y="308"/>
                  </a:lnTo>
                  <a:lnTo>
                    <a:pt x="192" y="313"/>
                  </a:lnTo>
                  <a:lnTo>
                    <a:pt x="194" y="317"/>
                  </a:lnTo>
                  <a:lnTo>
                    <a:pt x="194" y="321"/>
                  </a:lnTo>
                  <a:lnTo>
                    <a:pt x="196" y="325"/>
                  </a:lnTo>
                  <a:lnTo>
                    <a:pt x="196" y="329"/>
                  </a:lnTo>
                  <a:lnTo>
                    <a:pt x="199" y="333"/>
                  </a:lnTo>
                  <a:lnTo>
                    <a:pt x="201" y="339"/>
                  </a:lnTo>
                  <a:lnTo>
                    <a:pt x="201" y="343"/>
                  </a:lnTo>
                  <a:lnTo>
                    <a:pt x="201" y="348"/>
                  </a:lnTo>
                  <a:lnTo>
                    <a:pt x="202" y="352"/>
                  </a:lnTo>
                  <a:lnTo>
                    <a:pt x="202" y="356"/>
                  </a:lnTo>
                  <a:lnTo>
                    <a:pt x="202" y="360"/>
                  </a:lnTo>
                  <a:lnTo>
                    <a:pt x="202" y="364"/>
                  </a:lnTo>
                  <a:lnTo>
                    <a:pt x="202" y="368"/>
                  </a:lnTo>
                  <a:lnTo>
                    <a:pt x="202" y="372"/>
                  </a:lnTo>
                  <a:lnTo>
                    <a:pt x="202" y="376"/>
                  </a:lnTo>
                  <a:lnTo>
                    <a:pt x="202" y="380"/>
                  </a:lnTo>
                  <a:lnTo>
                    <a:pt x="202" y="385"/>
                  </a:lnTo>
                  <a:lnTo>
                    <a:pt x="202" y="388"/>
                  </a:lnTo>
                  <a:lnTo>
                    <a:pt x="202" y="392"/>
                  </a:lnTo>
                  <a:lnTo>
                    <a:pt x="202" y="396"/>
                  </a:lnTo>
                  <a:lnTo>
                    <a:pt x="202" y="401"/>
                  </a:lnTo>
                  <a:lnTo>
                    <a:pt x="204" y="405"/>
                  </a:lnTo>
                  <a:lnTo>
                    <a:pt x="204" y="409"/>
                  </a:lnTo>
                  <a:lnTo>
                    <a:pt x="207" y="413"/>
                  </a:lnTo>
                  <a:lnTo>
                    <a:pt x="207" y="417"/>
                  </a:lnTo>
                  <a:lnTo>
                    <a:pt x="209" y="421"/>
                  </a:lnTo>
                  <a:lnTo>
                    <a:pt x="209" y="425"/>
                  </a:lnTo>
                  <a:lnTo>
                    <a:pt x="211" y="429"/>
                  </a:lnTo>
                  <a:lnTo>
                    <a:pt x="213" y="433"/>
                  </a:lnTo>
                  <a:lnTo>
                    <a:pt x="215" y="438"/>
                  </a:lnTo>
                  <a:lnTo>
                    <a:pt x="217" y="442"/>
                  </a:lnTo>
                  <a:lnTo>
                    <a:pt x="217" y="446"/>
                  </a:lnTo>
                  <a:lnTo>
                    <a:pt x="219" y="450"/>
                  </a:lnTo>
                  <a:lnTo>
                    <a:pt x="221" y="454"/>
                  </a:lnTo>
                  <a:lnTo>
                    <a:pt x="223" y="458"/>
                  </a:lnTo>
                  <a:lnTo>
                    <a:pt x="223" y="462"/>
                  </a:lnTo>
                  <a:lnTo>
                    <a:pt x="225" y="466"/>
                  </a:lnTo>
                  <a:lnTo>
                    <a:pt x="225" y="470"/>
                  </a:lnTo>
                  <a:lnTo>
                    <a:pt x="228" y="477"/>
                  </a:lnTo>
                  <a:lnTo>
                    <a:pt x="228" y="481"/>
                  </a:lnTo>
                  <a:lnTo>
                    <a:pt x="228" y="484"/>
                  </a:lnTo>
                  <a:lnTo>
                    <a:pt x="228" y="489"/>
                  </a:lnTo>
                  <a:lnTo>
                    <a:pt x="228" y="493"/>
                  </a:lnTo>
                  <a:lnTo>
                    <a:pt x="228" y="497"/>
                  </a:lnTo>
                  <a:lnTo>
                    <a:pt x="228" y="501"/>
                  </a:lnTo>
                  <a:lnTo>
                    <a:pt x="228" y="505"/>
                  </a:lnTo>
                  <a:lnTo>
                    <a:pt x="230" y="510"/>
                  </a:lnTo>
                  <a:lnTo>
                    <a:pt x="230" y="514"/>
                  </a:lnTo>
                  <a:lnTo>
                    <a:pt x="230" y="517"/>
                  </a:lnTo>
                  <a:lnTo>
                    <a:pt x="231" y="521"/>
                  </a:lnTo>
                  <a:lnTo>
                    <a:pt x="231" y="525"/>
                  </a:lnTo>
                  <a:lnTo>
                    <a:pt x="233" y="530"/>
                  </a:lnTo>
                  <a:lnTo>
                    <a:pt x="233" y="534"/>
                  </a:lnTo>
                  <a:lnTo>
                    <a:pt x="235" y="538"/>
                  </a:lnTo>
                  <a:lnTo>
                    <a:pt x="237" y="542"/>
                  </a:lnTo>
                  <a:lnTo>
                    <a:pt x="237" y="546"/>
                  </a:lnTo>
                  <a:lnTo>
                    <a:pt x="240" y="550"/>
                  </a:lnTo>
                  <a:lnTo>
                    <a:pt x="240" y="554"/>
                  </a:lnTo>
                  <a:lnTo>
                    <a:pt x="240" y="558"/>
                  </a:lnTo>
                  <a:lnTo>
                    <a:pt x="242" y="562"/>
                  </a:lnTo>
                  <a:lnTo>
                    <a:pt x="242" y="567"/>
                  </a:lnTo>
                  <a:lnTo>
                    <a:pt x="242" y="571"/>
                  </a:lnTo>
                  <a:lnTo>
                    <a:pt x="242" y="575"/>
                  </a:lnTo>
                  <a:lnTo>
                    <a:pt x="242" y="579"/>
                  </a:lnTo>
                  <a:lnTo>
                    <a:pt x="246" y="583"/>
                  </a:lnTo>
                  <a:lnTo>
                    <a:pt x="248" y="587"/>
                  </a:lnTo>
                  <a:lnTo>
                    <a:pt x="248" y="591"/>
                  </a:lnTo>
                  <a:lnTo>
                    <a:pt x="250" y="595"/>
                  </a:lnTo>
                  <a:lnTo>
                    <a:pt x="255" y="600"/>
                  </a:lnTo>
                  <a:lnTo>
                    <a:pt x="225" y="579"/>
                  </a:lnTo>
                  <a:lnTo>
                    <a:pt x="221" y="579"/>
                  </a:lnTo>
                  <a:lnTo>
                    <a:pt x="217" y="581"/>
                  </a:lnTo>
                  <a:lnTo>
                    <a:pt x="213" y="583"/>
                  </a:lnTo>
                  <a:lnTo>
                    <a:pt x="209" y="585"/>
                  </a:lnTo>
                  <a:lnTo>
                    <a:pt x="204" y="585"/>
                  </a:lnTo>
                  <a:lnTo>
                    <a:pt x="201" y="585"/>
                  </a:lnTo>
                  <a:lnTo>
                    <a:pt x="196" y="585"/>
                  </a:lnTo>
                  <a:lnTo>
                    <a:pt x="192" y="585"/>
                  </a:lnTo>
                  <a:lnTo>
                    <a:pt x="190" y="581"/>
                  </a:lnTo>
                  <a:lnTo>
                    <a:pt x="186" y="579"/>
                  </a:lnTo>
                  <a:lnTo>
                    <a:pt x="186" y="575"/>
                  </a:lnTo>
                  <a:lnTo>
                    <a:pt x="184" y="571"/>
                  </a:lnTo>
                  <a:lnTo>
                    <a:pt x="182" y="567"/>
                  </a:lnTo>
                  <a:lnTo>
                    <a:pt x="180" y="562"/>
                  </a:lnTo>
                  <a:lnTo>
                    <a:pt x="178" y="558"/>
                  </a:lnTo>
                  <a:lnTo>
                    <a:pt x="178" y="554"/>
                  </a:lnTo>
                  <a:lnTo>
                    <a:pt x="176" y="550"/>
                  </a:lnTo>
                  <a:lnTo>
                    <a:pt x="176" y="546"/>
                  </a:lnTo>
                  <a:lnTo>
                    <a:pt x="176" y="542"/>
                  </a:lnTo>
                  <a:lnTo>
                    <a:pt x="176" y="538"/>
                  </a:lnTo>
                  <a:lnTo>
                    <a:pt x="173" y="534"/>
                  </a:lnTo>
                  <a:lnTo>
                    <a:pt x="173" y="530"/>
                  </a:lnTo>
                  <a:lnTo>
                    <a:pt x="172" y="525"/>
                  </a:lnTo>
                  <a:lnTo>
                    <a:pt x="172" y="521"/>
                  </a:lnTo>
                  <a:lnTo>
                    <a:pt x="172" y="517"/>
                  </a:lnTo>
                  <a:lnTo>
                    <a:pt x="170" y="514"/>
                  </a:lnTo>
                  <a:lnTo>
                    <a:pt x="170" y="510"/>
                  </a:lnTo>
                  <a:lnTo>
                    <a:pt x="170" y="505"/>
                  </a:lnTo>
                  <a:lnTo>
                    <a:pt x="170" y="501"/>
                  </a:lnTo>
                  <a:lnTo>
                    <a:pt x="170" y="497"/>
                  </a:lnTo>
                  <a:lnTo>
                    <a:pt x="170" y="486"/>
                  </a:lnTo>
                  <a:lnTo>
                    <a:pt x="170" y="483"/>
                  </a:lnTo>
                  <a:lnTo>
                    <a:pt x="170" y="479"/>
                  </a:lnTo>
                  <a:lnTo>
                    <a:pt x="170" y="475"/>
                  </a:lnTo>
                  <a:lnTo>
                    <a:pt x="167" y="470"/>
                  </a:lnTo>
                  <a:lnTo>
                    <a:pt x="167" y="466"/>
                  </a:lnTo>
                  <a:lnTo>
                    <a:pt x="167" y="460"/>
                  </a:lnTo>
                  <a:lnTo>
                    <a:pt x="165" y="456"/>
                  </a:lnTo>
                  <a:lnTo>
                    <a:pt x="165" y="452"/>
                  </a:lnTo>
                  <a:lnTo>
                    <a:pt x="163" y="448"/>
                  </a:lnTo>
                  <a:lnTo>
                    <a:pt x="163" y="444"/>
                  </a:lnTo>
                  <a:lnTo>
                    <a:pt x="163" y="440"/>
                  </a:lnTo>
                  <a:lnTo>
                    <a:pt x="161" y="435"/>
                  </a:lnTo>
                  <a:lnTo>
                    <a:pt x="161" y="431"/>
                  </a:lnTo>
                  <a:lnTo>
                    <a:pt x="161" y="427"/>
                  </a:lnTo>
                  <a:lnTo>
                    <a:pt x="161" y="423"/>
                  </a:lnTo>
                  <a:lnTo>
                    <a:pt x="159" y="419"/>
                  </a:lnTo>
                  <a:lnTo>
                    <a:pt x="159" y="415"/>
                  </a:lnTo>
                  <a:lnTo>
                    <a:pt x="159" y="411"/>
                  </a:lnTo>
                  <a:lnTo>
                    <a:pt x="159" y="407"/>
                  </a:lnTo>
                  <a:lnTo>
                    <a:pt x="157" y="403"/>
                  </a:lnTo>
                  <a:lnTo>
                    <a:pt x="155" y="398"/>
                  </a:lnTo>
                  <a:lnTo>
                    <a:pt x="153" y="394"/>
                  </a:lnTo>
                  <a:lnTo>
                    <a:pt x="153" y="390"/>
                  </a:lnTo>
                  <a:lnTo>
                    <a:pt x="151" y="386"/>
                  </a:lnTo>
                  <a:lnTo>
                    <a:pt x="151" y="383"/>
                  </a:lnTo>
                  <a:lnTo>
                    <a:pt x="147" y="378"/>
                  </a:lnTo>
                  <a:lnTo>
                    <a:pt x="147" y="374"/>
                  </a:lnTo>
                  <a:lnTo>
                    <a:pt x="145" y="370"/>
                  </a:lnTo>
                  <a:lnTo>
                    <a:pt x="142" y="366"/>
                  </a:lnTo>
                  <a:lnTo>
                    <a:pt x="140" y="362"/>
                  </a:lnTo>
                  <a:lnTo>
                    <a:pt x="138" y="358"/>
                  </a:lnTo>
                  <a:lnTo>
                    <a:pt x="138" y="354"/>
                  </a:lnTo>
                  <a:lnTo>
                    <a:pt x="136" y="350"/>
                  </a:lnTo>
                  <a:lnTo>
                    <a:pt x="136" y="346"/>
                  </a:lnTo>
                  <a:lnTo>
                    <a:pt x="134" y="341"/>
                  </a:lnTo>
                  <a:lnTo>
                    <a:pt x="134" y="337"/>
                  </a:lnTo>
                  <a:lnTo>
                    <a:pt x="134" y="333"/>
                  </a:lnTo>
                  <a:lnTo>
                    <a:pt x="132" y="329"/>
                  </a:lnTo>
                  <a:lnTo>
                    <a:pt x="132" y="325"/>
                  </a:lnTo>
                  <a:lnTo>
                    <a:pt x="132" y="321"/>
                  </a:lnTo>
                  <a:lnTo>
                    <a:pt x="132" y="317"/>
                  </a:lnTo>
                  <a:lnTo>
                    <a:pt x="132" y="313"/>
                  </a:lnTo>
                  <a:lnTo>
                    <a:pt x="132" y="308"/>
                  </a:lnTo>
                  <a:lnTo>
                    <a:pt x="132" y="304"/>
                  </a:lnTo>
                  <a:lnTo>
                    <a:pt x="130" y="300"/>
                  </a:lnTo>
                  <a:lnTo>
                    <a:pt x="130" y="296"/>
                  </a:lnTo>
                  <a:lnTo>
                    <a:pt x="130" y="292"/>
                  </a:lnTo>
                  <a:lnTo>
                    <a:pt x="130" y="288"/>
                  </a:lnTo>
                  <a:lnTo>
                    <a:pt x="128" y="284"/>
                  </a:lnTo>
                  <a:lnTo>
                    <a:pt x="128" y="280"/>
                  </a:lnTo>
                  <a:lnTo>
                    <a:pt x="126" y="276"/>
                  </a:lnTo>
                  <a:lnTo>
                    <a:pt x="126" y="272"/>
                  </a:lnTo>
                  <a:lnTo>
                    <a:pt x="126" y="268"/>
                  </a:lnTo>
                  <a:lnTo>
                    <a:pt x="126" y="264"/>
                  </a:lnTo>
                  <a:lnTo>
                    <a:pt x="126" y="259"/>
                  </a:lnTo>
                  <a:lnTo>
                    <a:pt x="126" y="255"/>
                  </a:lnTo>
                  <a:lnTo>
                    <a:pt x="126" y="251"/>
                  </a:lnTo>
                  <a:lnTo>
                    <a:pt x="126" y="247"/>
                  </a:lnTo>
                  <a:lnTo>
                    <a:pt x="126" y="243"/>
                  </a:lnTo>
                  <a:lnTo>
                    <a:pt x="126" y="239"/>
                  </a:lnTo>
                  <a:lnTo>
                    <a:pt x="124" y="235"/>
                  </a:lnTo>
                  <a:lnTo>
                    <a:pt x="124" y="231"/>
                  </a:lnTo>
                  <a:lnTo>
                    <a:pt x="124" y="227"/>
                  </a:lnTo>
                  <a:lnTo>
                    <a:pt x="122" y="223"/>
                  </a:lnTo>
                  <a:lnTo>
                    <a:pt x="122" y="219"/>
                  </a:lnTo>
                  <a:lnTo>
                    <a:pt x="120" y="212"/>
                  </a:lnTo>
                  <a:lnTo>
                    <a:pt x="120" y="208"/>
                  </a:lnTo>
                  <a:lnTo>
                    <a:pt x="118" y="204"/>
                  </a:lnTo>
                  <a:lnTo>
                    <a:pt x="118" y="200"/>
                  </a:lnTo>
                  <a:lnTo>
                    <a:pt x="116" y="196"/>
                  </a:lnTo>
                  <a:lnTo>
                    <a:pt x="116" y="192"/>
                  </a:lnTo>
                  <a:lnTo>
                    <a:pt x="116" y="188"/>
                  </a:lnTo>
                  <a:lnTo>
                    <a:pt x="114" y="184"/>
                  </a:lnTo>
                  <a:lnTo>
                    <a:pt x="111" y="179"/>
                  </a:lnTo>
                  <a:lnTo>
                    <a:pt x="109" y="175"/>
                  </a:lnTo>
                  <a:lnTo>
                    <a:pt x="107" y="171"/>
                  </a:lnTo>
                  <a:lnTo>
                    <a:pt x="105" y="167"/>
                  </a:lnTo>
                  <a:lnTo>
                    <a:pt x="105" y="163"/>
                  </a:lnTo>
                  <a:lnTo>
                    <a:pt x="105" y="159"/>
                  </a:lnTo>
                  <a:lnTo>
                    <a:pt x="103" y="155"/>
                  </a:lnTo>
                  <a:lnTo>
                    <a:pt x="103" y="151"/>
                  </a:lnTo>
                  <a:lnTo>
                    <a:pt x="101" y="147"/>
                  </a:lnTo>
                  <a:lnTo>
                    <a:pt x="101" y="143"/>
                  </a:lnTo>
                  <a:lnTo>
                    <a:pt x="99" y="139"/>
                  </a:lnTo>
                  <a:lnTo>
                    <a:pt x="99" y="135"/>
                  </a:lnTo>
                  <a:lnTo>
                    <a:pt x="97" y="131"/>
                  </a:lnTo>
                  <a:lnTo>
                    <a:pt x="95" y="126"/>
                  </a:lnTo>
                  <a:lnTo>
                    <a:pt x="93" y="122"/>
                  </a:lnTo>
                  <a:lnTo>
                    <a:pt x="91" y="118"/>
                  </a:lnTo>
                  <a:lnTo>
                    <a:pt x="89" y="114"/>
                  </a:lnTo>
                  <a:lnTo>
                    <a:pt x="89" y="110"/>
                  </a:lnTo>
                  <a:lnTo>
                    <a:pt x="87" y="106"/>
                  </a:lnTo>
                  <a:lnTo>
                    <a:pt x="87" y="102"/>
                  </a:lnTo>
                  <a:lnTo>
                    <a:pt x="85" y="98"/>
                  </a:lnTo>
                  <a:lnTo>
                    <a:pt x="82" y="94"/>
                  </a:lnTo>
                  <a:lnTo>
                    <a:pt x="82" y="89"/>
                  </a:lnTo>
                  <a:lnTo>
                    <a:pt x="80" y="85"/>
                  </a:lnTo>
                  <a:lnTo>
                    <a:pt x="78" y="81"/>
                  </a:lnTo>
                  <a:lnTo>
                    <a:pt x="76" y="77"/>
                  </a:lnTo>
                  <a:lnTo>
                    <a:pt x="74" y="73"/>
                  </a:lnTo>
                  <a:lnTo>
                    <a:pt x="72" y="69"/>
                  </a:lnTo>
                  <a:lnTo>
                    <a:pt x="70" y="65"/>
                  </a:lnTo>
                  <a:lnTo>
                    <a:pt x="68" y="61"/>
                  </a:lnTo>
                  <a:lnTo>
                    <a:pt x="64" y="57"/>
                  </a:lnTo>
                  <a:lnTo>
                    <a:pt x="60" y="53"/>
                  </a:lnTo>
                  <a:lnTo>
                    <a:pt x="55" y="51"/>
                  </a:lnTo>
                  <a:lnTo>
                    <a:pt x="53" y="47"/>
                  </a:lnTo>
                  <a:lnTo>
                    <a:pt x="49" y="45"/>
                  </a:lnTo>
                  <a:lnTo>
                    <a:pt x="45" y="43"/>
                  </a:lnTo>
                  <a:lnTo>
                    <a:pt x="43" y="39"/>
                  </a:lnTo>
                  <a:lnTo>
                    <a:pt x="39" y="39"/>
                  </a:lnTo>
                  <a:lnTo>
                    <a:pt x="35" y="39"/>
                  </a:lnTo>
                  <a:lnTo>
                    <a:pt x="31" y="36"/>
                  </a:lnTo>
                  <a:lnTo>
                    <a:pt x="26" y="34"/>
                  </a:lnTo>
                  <a:lnTo>
                    <a:pt x="22" y="30"/>
                  </a:lnTo>
                  <a:lnTo>
                    <a:pt x="18" y="28"/>
                  </a:lnTo>
                  <a:lnTo>
                    <a:pt x="14" y="26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5" y="2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1" y="2"/>
                  </a:lnTo>
                  <a:lnTo>
                    <a:pt x="55" y="2"/>
                  </a:lnTo>
                  <a:lnTo>
                    <a:pt x="58" y="6"/>
                  </a:lnTo>
                  <a:lnTo>
                    <a:pt x="55" y="6"/>
                  </a:lnTo>
                </a:path>
              </a:pathLst>
            </a:custGeom>
            <a:solidFill>
              <a:srgbClr val="8080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3063" name="Freeform 87"/>
            <p:cNvSpPr>
              <a:spLocks/>
            </p:cNvSpPr>
            <p:nvPr/>
          </p:nvSpPr>
          <p:spPr bwMode="auto">
            <a:xfrm>
              <a:off x="4534" y="1708"/>
              <a:ext cx="251" cy="652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84" y="21"/>
                </a:cxn>
                <a:cxn ang="0">
                  <a:pos x="98" y="37"/>
                </a:cxn>
                <a:cxn ang="0">
                  <a:pos x="112" y="53"/>
                </a:cxn>
                <a:cxn ang="0">
                  <a:pos x="122" y="72"/>
                </a:cxn>
                <a:cxn ang="0">
                  <a:pos x="130" y="93"/>
                </a:cxn>
                <a:cxn ang="0">
                  <a:pos x="136" y="112"/>
                </a:cxn>
                <a:cxn ang="0">
                  <a:pos x="143" y="133"/>
                </a:cxn>
                <a:cxn ang="0">
                  <a:pos x="151" y="152"/>
                </a:cxn>
                <a:cxn ang="0">
                  <a:pos x="156" y="172"/>
                </a:cxn>
                <a:cxn ang="0">
                  <a:pos x="163" y="192"/>
                </a:cxn>
                <a:cxn ang="0">
                  <a:pos x="167" y="218"/>
                </a:cxn>
                <a:cxn ang="0">
                  <a:pos x="169" y="237"/>
                </a:cxn>
                <a:cxn ang="0">
                  <a:pos x="175" y="257"/>
                </a:cxn>
                <a:cxn ang="0">
                  <a:pos x="181" y="277"/>
                </a:cxn>
                <a:cxn ang="0">
                  <a:pos x="187" y="299"/>
                </a:cxn>
                <a:cxn ang="0">
                  <a:pos x="191" y="319"/>
                </a:cxn>
                <a:cxn ang="0">
                  <a:pos x="197" y="341"/>
                </a:cxn>
                <a:cxn ang="0">
                  <a:pos x="197" y="361"/>
                </a:cxn>
                <a:cxn ang="0">
                  <a:pos x="197" y="380"/>
                </a:cxn>
                <a:cxn ang="0">
                  <a:pos x="201" y="400"/>
                </a:cxn>
                <a:cxn ang="0">
                  <a:pos x="207" y="420"/>
                </a:cxn>
                <a:cxn ang="0">
                  <a:pos x="215" y="440"/>
                </a:cxn>
                <a:cxn ang="0">
                  <a:pos x="221" y="462"/>
                </a:cxn>
                <a:cxn ang="0">
                  <a:pos x="221" y="481"/>
                </a:cxn>
                <a:cxn ang="0">
                  <a:pos x="223" y="501"/>
                </a:cxn>
                <a:cxn ang="0">
                  <a:pos x="229" y="521"/>
                </a:cxn>
                <a:cxn ang="0">
                  <a:pos x="233" y="541"/>
                </a:cxn>
                <a:cxn ang="0">
                  <a:pos x="235" y="561"/>
                </a:cxn>
                <a:cxn ang="0">
                  <a:pos x="250" y="651"/>
                </a:cxn>
                <a:cxn ang="0">
                  <a:pos x="173" y="541"/>
                </a:cxn>
                <a:cxn ang="0">
                  <a:pos x="170" y="521"/>
                </a:cxn>
                <a:cxn ang="0">
                  <a:pos x="167" y="501"/>
                </a:cxn>
                <a:cxn ang="0">
                  <a:pos x="165" y="481"/>
                </a:cxn>
                <a:cxn ang="0">
                  <a:pos x="163" y="456"/>
                </a:cxn>
                <a:cxn ang="0">
                  <a:pos x="159" y="434"/>
                </a:cxn>
                <a:cxn ang="0">
                  <a:pos x="156" y="414"/>
                </a:cxn>
                <a:cxn ang="0">
                  <a:pos x="154" y="394"/>
                </a:cxn>
                <a:cxn ang="0">
                  <a:pos x="147" y="375"/>
                </a:cxn>
                <a:cxn ang="0">
                  <a:pos x="138" y="355"/>
                </a:cxn>
                <a:cxn ang="0">
                  <a:pos x="133" y="335"/>
                </a:cxn>
                <a:cxn ang="0">
                  <a:pos x="128" y="315"/>
                </a:cxn>
                <a:cxn ang="0">
                  <a:pos x="128" y="295"/>
                </a:cxn>
                <a:cxn ang="0">
                  <a:pos x="124" y="275"/>
                </a:cxn>
                <a:cxn ang="0">
                  <a:pos x="122" y="255"/>
                </a:cxn>
                <a:cxn ang="0">
                  <a:pos x="122" y="235"/>
                </a:cxn>
                <a:cxn ang="0">
                  <a:pos x="119" y="216"/>
                </a:cxn>
                <a:cxn ang="0">
                  <a:pos x="114" y="194"/>
                </a:cxn>
                <a:cxn ang="0">
                  <a:pos x="108" y="174"/>
                </a:cxn>
                <a:cxn ang="0">
                  <a:pos x="102" y="154"/>
                </a:cxn>
                <a:cxn ang="0">
                  <a:pos x="96" y="135"/>
                </a:cxn>
                <a:cxn ang="0">
                  <a:pos x="88" y="114"/>
                </a:cxn>
                <a:cxn ang="0">
                  <a:pos x="82" y="95"/>
                </a:cxn>
                <a:cxn ang="0">
                  <a:pos x="74" y="75"/>
                </a:cxn>
                <a:cxn ang="0">
                  <a:pos x="62" y="55"/>
                </a:cxn>
                <a:cxn ang="0">
                  <a:pos x="44" y="41"/>
                </a:cxn>
                <a:cxn ang="0">
                  <a:pos x="26" y="33"/>
                </a:cxn>
                <a:cxn ang="0">
                  <a:pos x="7" y="19"/>
                </a:cxn>
                <a:cxn ang="0">
                  <a:pos x="2" y="2"/>
                </a:cxn>
                <a:cxn ang="0">
                  <a:pos x="22" y="2"/>
                </a:cxn>
                <a:cxn ang="0">
                  <a:pos x="42" y="0"/>
                </a:cxn>
                <a:cxn ang="0">
                  <a:pos x="54" y="5"/>
                </a:cxn>
              </a:cxnLst>
              <a:rect l="0" t="0" r="r" b="b"/>
              <a:pathLst>
                <a:path w="251" h="652">
                  <a:moveTo>
                    <a:pt x="54" y="5"/>
                  </a:moveTo>
                  <a:lnTo>
                    <a:pt x="58" y="5"/>
                  </a:lnTo>
                  <a:lnTo>
                    <a:pt x="62" y="5"/>
                  </a:lnTo>
                  <a:lnTo>
                    <a:pt x="66" y="5"/>
                  </a:lnTo>
                  <a:lnTo>
                    <a:pt x="70" y="7"/>
                  </a:lnTo>
                  <a:lnTo>
                    <a:pt x="74" y="9"/>
                  </a:lnTo>
                  <a:lnTo>
                    <a:pt x="78" y="11"/>
                  </a:lnTo>
                  <a:lnTo>
                    <a:pt x="78" y="15"/>
                  </a:lnTo>
                  <a:lnTo>
                    <a:pt x="82" y="17"/>
                  </a:lnTo>
                  <a:lnTo>
                    <a:pt x="84" y="21"/>
                  </a:lnTo>
                  <a:lnTo>
                    <a:pt x="88" y="23"/>
                  </a:lnTo>
                  <a:lnTo>
                    <a:pt x="90" y="27"/>
                  </a:lnTo>
                  <a:lnTo>
                    <a:pt x="92" y="31"/>
                  </a:lnTo>
                  <a:lnTo>
                    <a:pt x="94" y="35"/>
                  </a:lnTo>
                  <a:lnTo>
                    <a:pt x="98" y="37"/>
                  </a:lnTo>
                  <a:lnTo>
                    <a:pt x="100" y="41"/>
                  </a:lnTo>
                  <a:lnTo>
                    <a:pt x="104" y="43"/>
                  </a:lnTo>
                  <a:lnTo>
                    <a:pt x="106" y="47"/>
                  </a:lnTo>
                  <a:lnTo>
                    <a:pt x="108" y="51"/>
                  </a:lnTo>
                  <a:lnTo>
                    <a:pt x="112" y="53"/>
                  </a:lnTo>
                  <a:lnTo>
                    <a:pt x="114" y="57"/>
                  </a:lnTo>
                  <a:lnTo>
                    <a:pt x="116" y="61"/>
                  </a:lnTo>
                  <a:lnTo>
                    <a:pt x="120" y="65"/>
                  </a:lnTo>
                  <a:lnTo>
                    <a:pt x="120" y="69"/>
                  </a:lnTo>
                  <a:lnTo>
                    <a:pt x="122" y="72"/>
                  </a:lnTo>
                  <a:lnTo>
                    <a:pt x="124" y="77"/>
                  </a:lnTo>
                  <a:lnTo>
                    <a:pt x="126" y="81"/>
                  </a:lnTo>
                  <a:lnTo>
                    <a:pt x="126" y="85"/>
                  </a:lnTo>
                  <a:lnTo>
                    <a:pt x="128" y="88"/>
                  </a:lnTo>
                  <a:lnTo>
                    <a:pt x="130" y="93"/>
                  </a:lnTo>
                  <a:lnTo>
                    <a:pt x="130" y="97"/>
                  </a:lnTo>
                  <a:lnTo>
                    <a:pt x="133" y="101"/>
                  </a:lnTo>
                  <a:lnTo>
                    <a:pt x="135" y="104"/>
                  </a:lnTo>
                  <a:lnTo>
                    <a:pt x="136" y="108"/>
                  </a:lnTo>
                  <a:lnTo>
                    <a:pt x="136" y="112"/>
                  </a:lnTo>
                  <a:lnTo>
                    <a:pt x="138" y="116"/>
                  </a:lnTo>
                  <a:lnTo>
                    <a:pt x="138" y="120"/>
                  </a:lnTo>
                  <a:lnTo>
                    <a:pt x="141" y="124"/>
                  </a:lnTo>
                  <a:lnTo>
                    <a:pt x="143" y="128"/>
                  </a:lnTo>
                  <a:lnTo>
                    <a:pt x="143" y="133"/>
                  </a:lnTo>
                  <a:lnTo>
                    <a:pt x="145" y="136"/>
                  </a:lnTo>
                  <a:lnTo>
                    <a:pt x="147" y="140"/>
                  </a:lnTo>
                  <a:lnTo>
                    <a:pt x="149" y="144"/>
                  </a:lnTo>
                  <a:lnTo>
                    <a:pt x="149" y="148"/>
                  </a:lnTo>
                  <a:lnTo>
                    <a:pt x="151" y="152"/>
                  </a:lnTo>
                  <a:lnTo>
                    <a:pt x="152" y="156"/>
                  </a:lnTo>
                  <a:lnTo>
                    <a:pt x="152" y="160"/>
                  </a:lnTo>
                  <a:lnTo>
                    <a:pt x="154" y="164"/>
                  </a:lnTo>
                  <a:lnTo>
                    <a:pt x="154" y="168"/>
                  </a:lnTo>
                  <a:lnTo>
                    <a:pt x="156" y="172"/>
                  </a:lnTo>
                  <a:lnTo>
                    <a:pt x="159" y="176"/>
                  </a:lnTo>
                  <a:lnTo>
                    <a:pt x="159" y="180"/>
                  </a:lnTo>
                  <a:lnTo>
                    <a:pt x="161" y="184"/>
                  </a:lnTo>
                  <a:lnTo>
                    <a:pt x="161" y="188"/>
                  </a:lnTo>
                  <a:lnTo>
                    <a:pt x="163" y="192"/>
                  </a:lnTo>
                  <a:lnTo>
                    <a:pt x="163" y="196"/>
                  </a:lnTo>
                  <a:lnTo>
                    <a:pt x="165" y="200"/>
                  </a:lnTo>
                  <a:lnTo>
                    <a:pt x="165" y="210"/>
                  </a:lnTo>
                  <a:lnTo>
                    <a:pt x="165" y="214"/>
                  </a:lnTo>
                  <a:lnTo>
                    <a:pt x="167" y="218"/>
                  </a:lnTo>
                  <a:lnTo>
                    <a:pt x="167" y="221"/>
                  </a:lnTo>
                  <a:lnTo>
                    <a:pt x="167" y="226"/>
                  </a:lnTo>
                  <a:lnTo>
                    <a:pt x="169" y="230"/>
                  </a:lnTo>
                  <a:lnTo>
                    <a:pt x="169" y="234"/>
                  </a:lnTo>
                  <a:lnTo>
                    <a:pt x="169" y="237"/>
                  </a:lnTo>
                  <a:lnTo>
                    <a:pt x="170" y="242"/>
                  </a:lnTo>
                  <a:lnTo>
                    <a:pt x="170" y="245"/>
                  </a:lnTo>
                  <a:lnTo>
                    <a:pt x="173" y="249"/>
                  </a:lnTo>
                  <a:lnTo>
                    <a:pt x="175" y="253"/>
                  </a:lnTo>
                  <a:lnTo>
                    <a:pt x="175" y="257"/>
                  </a:lnTo>
                  <a:lnTo>
                    <a:pt x="177" y="261"/>
                  </a:lnTo>
                  <a:lnTo>
                    <a:pt x="177" y="265"/>
                  </a:lnTo>
                  <a:lnTo>
                    <a:pt x="179" y="269"/>
                  </a:lnTo>
                  <a:lnTo>
                    <a:pt x="179" y="273"/>
                  </a:lnTo>
                  <a:lnTo>
                    <a:pt x="181" y="277"/>
                  </a:lnTo>
                  <a:lnTo>
                    <a:pt x="181" y="281"/>
                  </a:lnTo>
                  <a:lnTo>
                    <a:pt x="183" y="285"/>
                  </a:lnTo>
                  <a:lnTo>
                    <a:pt x="185" y="289"/>
                  </a:lnTo>
                  <a:lnTo>
                    <a:pt x="187" y="295"/>
                  </a:lnTo>
                  <a:lnTo>
                    <a:pt x="187" y="299"/>
                  </a:lnTo>
                  <a:lnTo>
                    <a:pt x="187" y="303"/>
                  </a:lnTo>
                  <a:lnTo>
                    <a:pt x="189" y="307"/>
                  </a:lnTo>
                  <a:lnTo>
                    <a:pt x="189" y="311"/>
                  </a:lnTo>
                  <a:lnTo>
                    <a:pt x="191" y="315"/>
                  </a:lnTo>
                  <a:lnTo>
                    <a:pt x="191" y="319"/>
                  </a:lnTo>
                  <a:lnTo>
                    <a:pt x="193" y="323"/>
                  </a:lnTo>
                  <a:lnTo>
                    <a:pt x="195" y="329"/>
                  </a:lnTo>
                  <a:lnTo>
                    <a:pt x="195" y="333"/>
                  </a:lnTo>
                  <a:lnTo>
                    <a:pt x="195" y="337"/>
                  </a:lnTo>
                  <a:lnTo>
                    <a:pt x="197" y="341"/>
                  </a:lnTo>
                  <a:lnTo>
                    <a:pt x="197" y="344"/>
                  </a:lnTo>
                  <a:lnTo>
                    <a:pt x="197" y="348"/>
                  </a:lnTo>
                  <a:lnTo>
                    <a:pt x="197" y="352"/>
                  </a:lnTo>
                  <a:lnTo>
                    <a:pt x="197" y="357"/>
                  </a:lnTo>
                  <a:lnTo>
                    <a:pt x="197" y="361"/>
                  </a:lnTo>
                  <a:lnTo>
                    <a:pt x="197" y="364"/>
                  </a:lnTo>
                  <a:lnTo>
                    <a:pt x="197" y="368"/>
                  </a:lnTo>
                  <a:lnTo>
                    <a:pt x="197" y="373"/>
                  </a:lnTo>
                  <a:lnTo>
                    <a:pt x="197" y="377"/>
                  </a:lnTo>
                  <a:lnTo>
                    <a:pt x="197" y="380"/>
                  </a:lnTo>
                  <a:lnTo>
                    <a:pt x="197" y="384"/>
                  </a:lnTo>
                  <a:lnTo>
                    <a:pt x="197" y="388"/>
                  </a:lnTo>
                  <a:lnTo>
                    <a:pt x="199" y="393"/>
                  </a:lnTo>
                  <a:lnTo>
                    <a:pt x="199" y="396"/>
                  </a:lnTo>
                  <a:lnTo>
                    <a:pt x="201" y="400"/>
                  </a:lnTo>
                  <a:lnTo>
                    <a:pt x="201" y="404"/>
                  </a:lnTo>
                  <a:lnTo>
                    <a:pt x="203" y="408"/>
                  </a:lnTo>
                  <a:lnTo>
                    <a:pt x="203" y="412"/>
                  </a:lnTo>
                  <a:lnTo>
                    <a:pt x="205" y="416"/>
                  </a:lnTo>
                  <a:lnTo>
                    <a:pt x="207" y="420"/>
                  </a:lnTo>
                  <a:lnTo>
                    <a:pt x="209" y="424"/>
                  </a:lnTo>
                  <a:lnTo>
                    <a:pt x="211" y="428"/>
                  </a:lnTo>
                  <a:lnTo>
                    <a:pt x="211" y="432"/>
                  </a:lnTo>
                  <a:lnTo>
                    <a:pt x="213" y="436"/>
                  </a:lnTo>
                  <a:lnTo>
                    <a:pt x="215" y="440"/>
                  </a:lnTo>
                  <a:lnTo>
                    <a:pt x="217" y="443"/>
                  </a:lnTo>
                  <a:lnTo>
                    <a:pt x="217" y="448"/>
                  </a:lnTo>
                  <a:lnTo>
                    <a:pt x="219" y="452"/>
                  </a:lnTo>
                  <a:lnTo>
                    <a:pt x="219" y="456"/>
                  </a:lnTo>
                  <a:lnTo>
                    <a:pt x="221" y="462"/>
                  </a:lnTo>
                  <a:lnTo>
                    <a:pt x="221" y="466"/>
                  </a:lnTo>
                  <a:lnTo>
                    <a:pt x="221" y="470"/>
                  </a:lnTo>
                  <a:lnTo>
                    <a:pt x="221" y="474"/>
                  </a:lnTo>
                  <a:lnTo>
                    <a:pt x="221" y="477"/>
                  </a:lnTo>
                  <a:lnTo>
                    <a:pt x="221" y="481"/>
                  </a:lnTo>
                  <a:lnTo>
                    <a:pt x="221" y="486"/>
                  </a:lnTo>
                  <a:lnTo>
                    <a:pt x="221" y="490"/>
                  </a:lnTo>
                  <a:lnTo>
                    <a:pt x="223" y="494"/>
                  </a:lnTo>
                  <a:lnTo>
                    <a:pt x="223" y="497"/>
                  </a:lnTo>
                  <a:lnTo>
                    <a:pt x="223" y="501"/>
                  </a:lnTo>
                  <a:lnTo>
                    <a:pt x="225" y="505"/>
                  </a:lnTo>
                  <a:lnTo>
                    <a:pt x="225" y="509"/>
                  </a:lnTo>
                  <a:lnTo>
                    <a:pt x="227" y="513"/>
                  </a:lnTo>
                  <a:lnTo>
                    <a:pt x="227" y="517"/>
                  </a:lnTo>
                  <a:lnTo>
                    <a:pt x="229" y="521"/>
                  </a:lnTo>
                  <a:lnTo>
                    <a:pt x="231" y="525"/>
                  </a:lnTo>
                  <a:lnTo>
                    <a:pt x="231" y="529"/>
                  </a:lnTo>
                  <a:lnTo>
                    <a:pt x="233" y="533"/>
                  </a:lnTo>
                  <a:lnTo>
                    <a:pt x="233" y="537"/>
                  </a:lnTo>
                  <a:lnTo>
                    <a:pt x="233" y="541"/>
                  </a:lnTo>
                  <a:lnTo>
                    <a:pt x="235" y="545"/>
                  </a:lnTo>
                  <a:lnTo>
                    <a:pt x="235" y="549"/>
                  </a:lnTo>
                  <a:lnTo>
                    <a:pt x="235" y="553"/>
                  </a:lnTo>
                  <a:lnTo>
                    <a:pt x="235" y="557"/>
                  </a:lnTo>
                  <a:lnTo>
                    <a:pt x="235" y="561"/>
                  </a:lnTo>
                  <a:lnTo>
                    <a:pt x="239" y="565"/>
                  </a:lnTo>
                  <a:lnTo>
                    <a:pt x="241" y="569"/>
                  </a:lnTo>
                  <a:lnTo>
                    <a:pt x="241" y="573"/>
                  </a:lnTo>
                  <a:lnTo>
                    <a:pt x="243" y="577"/>
                  </a:lnTo>
                  <a:lnTo>
                    <a:pt x="250" y="651"/>
                  </a:lnTo>
                  <a:lnTo>
                    <a:pt x="187" y="621"/>
                  </a:lnTo>
                  <a:lnTo>
                    <a:pt x="179" y="553"/>
                  </a:lnTo>
                  <a:lnTo>
                    <a:pt x="177" y="549"/>
                  </a:lnTo>
                  <a:lnTo>
                    <a:pt x="175" y="545"/>
                  </a:lnTo>
                  <a:lnTo>
                    <a:pt x="173" y="541"/>
                  </a:lnTo>
                  <a:lnTo>
                    <a:pt x="173" y="537"/>
                  </a:lnTo>
                  <a:lnTo>
                    <a:pt x="170" y="533"/>
                  </a:lnTo>
                  <a:lnTo>
                    <a:pt x="170" y="529"/>
                  </a:lnTo>
                  <a:lnTo>
                    <a:pt x="170" y="525"/>
                  </a:lnTo>
                  <a:lnTo>
                    <a:pt x="170" y="521"/>
                  </a:lnTo>
                  <a:lnTo>
                    <a:pt x="169" y="517"/>
                  </a:lnTo>
                  <a:lnTo>
                    <a:pt x="169" y="513"/>
                  </a:lnTo>
                  <a:lnTo>
                    <a:pt x="167" y="509"/>
                  </a:lnTo>
                  <a:lnTo>
                    <a:pt x="167" y="505"/>
                  </a:lnTo>
                  <a:lnTo>
                    <a:pt x="167" y="501"/>
                  </a:lnTo>
                  <a:lnTo>
                    <a:pt x="165" y="497"/>
                  </a:lnTo>
                  <a:lnTo>
                    <a:pt x="165" y="494"/>
                  </a:lnTo>
                  <a:lnTo>
                    <a:pt x="165" y="490"/>
                  </a:lnTo>
                  <a:lnTo>
                    <a:pt x="165" y="486"/>
                  </a:lnTo>
                  <a:lnTo>
                    <a:pt x="165" y="481"/>
                  </a:lnTo>
                  <a:lnTo>
                    <a:pt x="165" y="472"/>
                  </a:lnTo>
                  <a:lnTo>
                    <a:pt x="165" y="468"/>
                  </a:lnTo>
                  <a:lnTo>
                    <a:pt x="165" y="464"/>
                  </a:lnTo>
                  <a:lnTo>
                    <a:pt x="165" y="460"/>
                  </a:lnTo>
                  <a:lnTo>
                    <a:pt x="163" y="456"/>
                  </a:lnTo>
                  <a:lnTo>
                    <a:pt x="163" y="452"/>
                  </a:lnTo>
                  <a:lnTo>
                    <a:pt x="163" y="445"/>
                  </a:lnTo>
                  <a:lnTo>
                    <a:pt x="161" y="442"/>
                  </a:lnTo>
                  <a:lnTo>
                    <a:pt x="161" y="438"/>
                  </a:lnTo>
                  <a:lnTo>
                    <a:pt x="159" y="434"/>
                  </a:lnTo>
                  <a:lnTo>
                    <a:pt x="159" y="430"/>
                  </a:lnTo>
                  <a:lnTo>
                    <a:pt x="159" y="426"/>
                  </a:lnTo>
                  <a:lnTo>
                    <a:pt x="156" y="422"/>
                  </a:lnTo>
                  <a:lnTo>
                    <a:pt x="156" y="418"/>
                  </a:lnTo>
                  <a:lnTo>
                    <a:pt x="156" y="414"/>
                  </a:lnTo>
                  <a:lnTo>
                    <a:pt x="156" y="410"/>
                  </a:lnTo>
                  <a:lnTo>
                    <a:pt x="154" y="406"/>
                  </a:lnTo>
                  <a:lnTo>
                    <a:pt x="154" y="402"/>
                  </a:lnTo>
                  <a:lnTo>
                    <a:pt x="154" y="398"/>
                  </a:lnTo>
                  <a:lnTo>
                    <a:pt x="154" y="394"/>
                  </a:lnTo>
                  <a:lnTo>
                    <a:pt x="152" y="391"/>
                  </a:lnTo>
                  <a:lnTo>
                    <a:pt x="151" y="386"/>
                  </a:lnTo>
                  <a:lnTo>
                    <a:pt x="149" y="382"/>
                  </a:lnTo>
                  <a:lnTo>
                    <a:pt x="149" y="378"/>
                  </a:lnTo>
                  <a:lnTo>
                    <a:pt x="147" y="375"/>
                  </a:lnTo>
                  <a:lnTo>
                    <a:pt x="147" y="370"/>
                  </a:lnTo>
                  <a:lnTo>
                    <a:pt x="143" y="366"/>
                  </a:lnTo>
                  <a:lnTo>
                    <a:pt x="143" y="362"/>
                  </a:lnTo>
                  <a:lnTo>
                    <a:pt x="141" y="359"/>
                  </a:lnTo>
                  <a:lnTo>
                    <a:pt x="138" y="355"/>
                  </a:lnTo>
                  <a:lnTo>
                    <a:pt x="136" y="350"/>
                  </a:lnTo>
                  <a:lnTo>
                    <a:pt x="135" y="346"/>
                  </a:lnTo>
                  <a:lnTo>
                    <a:pt x="135" y="343"/>
                  </a:lnTo>
                  <a:lnTo>
                    <a:pt x="133" y="339"/>
                  </a:lnTo>
                  <a:lnTo>
                    <a:pt x="133" y="335"/>
                  </a:lnTo>
                  <a:lnTo>
                    <a:pt x="130" y="331"/>
                  </a:lnTo>
                  <a:lnTo>
                    <a:pt x="130" y="327"/>
                  </a:lnTo>
                  <a:lnTo>
                    <a:pt x="130" y="323"/>
                  </a:lnTo>
                  <a:lnTo>
                    <a:pt x="128" y="319"/>
                  </a:lnTo>
                  <a:lnTo>
                    <a:pt x="128" y="315"/>
                  </a:lnTo>
                  <a:lnTo>
                    <a:pt x="128" y="311"/>
                  </a:lnTo>
                  <a:lnTo>
                    <a:pt x="128" y="307"/>
                  </a:lnTo>
                  <a:lnTo>
                    <a:pt x="128" y="303"/>
                  </a:lnTo>
                  <a:lnTo>
                    <a:pt x="128" y="299"/>
                  </a:lnTo>
                  <a:lnTo>
                    <a:pt x="128" y="295"/>
                  </a:lnTo>
                  <a:lnTo>
                    <a:pt x="126" y="291"/>
                  </a:lnTo>
                  <a:lnTo>
                    <a:pt x="126" y="287"/>
                  </a:lnTo>
                  <a:lnTo>
                    <a:pt x="126" y="283"/>
                  </a:lnTo>
                  <a:lnTo>
                    <a:pt x="126" y="279"/>
                  </a:lnTo>
                  <a:lnTo>
                    <a:pt x="124" y="275"/>
                  </a:lnTo>
                  <a:lnTo>
                    <a:pt x="124" y="271"/>
                  </a:lnTo>
                  <a:lnTo>
                    <a:pt x="122" y="267"/>
                  </a:lnTo>
                  <a:lnTo>
                    <a:pt x="122" y="263"/>
                  </a:lnTo>
                  <a:lnTo>
                    <a:pt x="122" y="259"/>
                  </a:lnTo>
                  <a:lnTo>
                    <a:pt x="122" y="255"/>
                  </a:lnTo>
                  <a:lnTo>
                    <a:pt x="122" y="251"/>
                  </a:lnTo>
                  <a:lnTo>
                    <a:pt x="122" y="247"/>
                  </a:lnTo>
                  <a:lnTo>
                    <a:pt x="122" y="244"/>
                  </a:lnTo>
                  <a:lnTo>
                    <a:pt x="122" y="239"/>
                  </a:lnTo>
                  <a:lnTo>
                    <a:pt x="122" y="235"/>
                  </a:lnTo>
                  <a:lnTo>
                    <a:pt x="122" y="232"/>
                  </a:lnTo>
                  <a:lnTo>
                    <a:pt x="120" y="228"/>
                  </a:lnTo>
                  <a:lnTo>
                    <a:pt x="120" y="224"/>
                  </a:lnTo>
                  <a:lnTo>
                    <a:pt x="120" y="219"/>
                  </a:lnTo>
                  <a:lnTo>
                    <a:pt x="119" y="216"/>
                  </a:lnTo>
                  <a:lnTo>
                    <a:pt x="119" y="212"/>
                  </a:lnTo>
                  <a:lnTo>
                    <a:pt x="116" y="206"/>
                  </a:lnTo>
                  <a:lnTo>
                    <a:pt x="116" y="201"/>
                  </a:lnTo>
                  <a:lnTo>
                    <a:pt x="114" y="198"/>
                  </a:lnTo>
                  <a:lnTo>
                    <a:pt x="114" y="194"/>
                  </a:lnTo>
                  <a:lnTo>
                    <a:pt x="112" y="190"/>
                  </a:lnTo>
                  <a:lnTo>
                    <a:pt x="112" y="186"/>
                  </a:lnTo>
                  <a:lnTo>
                    <a:pt x="112" y="182"/>
                  </a:lnTo>
                  <a:lnTo>
                    <a:pt x="111" y="178"/>
                  </a:lnTo>
                  <a:lnTo>
                    <a:pt x="108" y="174"/>
                  </a:lnTo>
                  <a:lnTo>
                    <a:pt x="106" y="170"/>
                  </a:lnTo>
                  <a:lnTo>
                    <a:pt x="104" y="166"/>
                  </a:lnTo>
                  <a:lnTo>
                    <a:pt x="102" y="162"/>
                  </a:lnTo>
                  <a:lnTo>
                    <a:pt x="102" y="158"/>
                  </a:lnTo>
                  <a:lnTo>
                    <a:pt x="102" y="154"/>
                  </a:lnTo>
                  <a:lnTo>
                    <a:pt x="100" y="150"/>
                  </a:lnTo>
                  <a:lnTo>
                    <a:pt x="100" y="146"/>
                  </a:lnTo>
                  <a:lnTo>
                    <a:pt x="98" y="142"/>
                  </a:lnTo>
                  <a:lnTo>
                    <a:pt x="98" y="138"/>
                  </a:lnTo>
                  <a:lnTo>
                    <a:pt x="96" y="135"/>
                  </a:lnTo>
                  <a:lnTo>
                    <a:pt x="96" y="131"/>
                  </a:lnTo>
                  <a:lnTo>
                    <a:pt x="94" y="126"/>
                  </a:lnTo>
                  <a:lnTo>
                    <a:pt x="92" y="122"/>
                  </a:lnTo>
                  <a:lnTo>
                    <a:pt x="90" y="118"/>
                  </a:lnTo>
                  <a:lnTo>
                    <a:pt x="88" y="114"/>
                  </a:lnTo>
                  <a:lnTo>
                    <a:pt x="86" y="110"/>
                  </a:lnTo>
                  <a:lnTo>
                    <a:pt x="86" y="106"/>
                  </a:lnTo>
                  <a:lnTo>
                    <a:pt x="84" y="103"/>
                  </a:lnTo>
                  <a:lnTo>
                    <a:pt x="84" y="99"/>
                  </a:lnTo>
                  <a:lnTo>
                    <a:pt x="82" y="95"/>
                  </a:lnTo>
                  <a:lnTo>
                    <a:pt x="80" y="90"/>
                  </a:lnTo>
                  <a:lnTo>
                    <a:pt x="80" y="86"/>
                  </a:lnTo>
                  <a:lnTo>
                    <a:pt x="78" y="83"/>
                  </a:lnTo>
                  <a:lnTo>
                    <a:pt x="76" y="79"/>
                  </a:lnTo>
                  <a:lnTo>
                    <a:pt x="74" y="75"/>
                  </a:lnTo>
                  <a:lnTo>
                    <a:pt x="72" y="70"/>
                  </a:lnTo>
                  <a:lnTo>
                    <a:pt x="70" y="67"/>
                  </a:lnTo>
                  <a:lnTo>
                    <a:pt x="68" y="63"/>
                  </a:lnTo>
                  <a:lnTo>
                    <a:pt x="66" y="59"/>
                  </a:lnTo>
                  <a:lnTo>
                    <a:pt x="62" y="55"/>
                  </a:lnTo>
                  <a:lnTo>
                    <a:pt x="58" y="51"/>
                  </a:lnTo>
                  <a:lnTo>
                    <a:pt x="54" y="49"/>
                  </a:lnTo>
                  <a:lnTo>
                    <a:pt x="52" y="45"/>
                  </a:lnTo>
                  <a:lnTo>
                    <a:pt x="48" y="43"/>
                  </a:lnTo>
                  <a:lnTo>
                    <a:pt x="44" y="41"/>
                  </a:lnTo>
                  <a:lnTo>
                    <a:pt x="42" y="37"/>
                  </a:lnTo>
                  <a:lnTo>
                    <a:pt x="37" y="37"/>
                  </a:lnTo>
                  <a:lnTo>
                    <a:pt x="34" y="37"/>
                  </a:lnTo>
                  <a:lnTo>
                    <a:pt x="30" y="35"/>
                  </a:lnTo>
                  <a:lnTo>
                    <a:pt x="26" y="33"/>
                  </a:lnTo>
                  <a:lnTo>
                    <a:pt x="22" y="29"/>
                  </a:lnTo>
                  <a:lnTo>
                    <a:pt x="18" y="27"/>
                  </a:lnTo>
                  <a:lnTo>
                    <a:pt x="14" y="25"/>
                  </a:lnTo>
                  <a:lnTo>
                    <a:pt x="9" y="23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56" y="5"/>
                  </a:lnTo>
                  <a:lnTo>
                    <a:pt x="54" y="5"/>
                  </a:lnTo>
                </a:path>
              </a:pathLst>
            </a:custGeom>
            <a:solidFill>
              <a:srgbClr val="8080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3064" name="Freeform 88"/>
            <p:cNvSpPr>
              <a:spLocks/>
            </p:cNvSpPr>
            <p:nvPr/>
          </p:nvSpPr>
          <p:spPr bwMode="auto">
            <a:xfrm>
              <a:off x="4365" y="1754"/>
              <a:ext cx="256" cy="601"/>
            </a:xfrm>
            <a:custGeom>
              <a:avLst/>
              <a:gdLst/>
              <a:ahLst/>
              <a:cxnLst>
                <a:cxn ang="0">
                  <a:pos x="76" y="10"/>
                </a:cxn>
                <a:cxn ang="0">
                  <a:pos x="93" y="28"/>
                </a:cxn>
                <a:cxn ang="0">
                  <a:pos x="109" y="49"/>
                </a:cxn>
                <a:cxn ang="0">
                  <a:pos x="124" y="71"/>
                </a:cxn>
                <a:cxn ang="0">
                  <a:pos x="134" y="96"/>
                </a:cxn>
                <a:cxn ang="0">
                  <a:pos x="143" y="121"/>
                </a:cxn>
                <a:cxn ang="0">
                  <a:pos x="151" y="145"/>
                </a:cxn>
                <a:cxn ang="0">
                  <a:pos x="159" y="170"/>
                </a:cxn>
                <a:cxn ang="0">
                  <a:pos x="165" y="194"/>
                </a:cxn>
                <a:cxn ang="0">
                  <a:pos x="172" y="225"/>
                </a:cxn>
                <a:cxn ang="0">
                  <a:pos x="176" y="249"/>
                </a:cxn>
                <a:cxn ang="0">
                  <a:pos x="182" y="274"/>
                </a:cxn>
                <a:cxn ang="0">
                  <a:pos x="190" y="299"/>
                </a:cxn>
                <a:cxn ang="0">
                  <a:pos x="196" y="325"/>
                </a:cxn>
                <a:cxn ang="0">
                  <a:pos x="203" y="352"/>
                </a:cxn>
                <a:cxn ang="0">
                  <a:pos x="203" y="376"/>
                </a:cxn>
                <a:cxn ang="0">
                  <a:pos x="203" y="401"/>
                </a:cxn>
                <a:cxn ang="0">
                  <a:pos x="209" y="426"/>
                </a:cxn>
                <a:cxn ang="0">
                  <a:pos x="219" y="450"/>
                </a:cxn>
                <a:cxn ang="0">
                  <a:pos x="228" y="477"/>
                </a:cxn>
                <a:cxn ang="0">
                  <a:pos x="228" y="501"/>
                </a:cxn>
                <a:cxn ang="0">
                  <a:pos x="232" y="526"/>
                </a:cxn>
                <a:cxn ang="0">
                  <a:pos x="240" y="551"/>
                </a:cxn>
                <a:cxn ang="0">
                  <a:pos x="242" y="575"/>
                </a:cxn>
                <a:cxn ang="0">
                  <a:pos x="255" y="600"/>
                </a:cxn>
                <a:cxn ang="0">
                  <a:pos x="205" y="585"/>
                </a:cxn>
                <a:cxn ang="0">
                  <a:pos x="186" y="575"/>
                </a:cxn>
                <a:cxn ang="0">
                  <a:pos x="176" y="551"/>
                </a:cxn>
                <a:cxn ang="0">
                  <a:pos x="172" y="526"/>
                </a:cxn>
                <a:cxn ang="0">
                  <a:pos x="170" y="501"/>
                </a:cxn>
                <a:cxn ang="0">
                  <a:pos x="167" y="470"/>
                </a:cxn>
                <a:cxn ang="0">
                  <a:pos x="163" y="444"/>
                </a:cxn>
                <a:cxn ang="0">
                  <a:pos x="159" y="420"/>
                </a:cxn>
                <a:cxn ang="0">
                  <a:pos x="153" y="395"/>
                </a:cxn>
                <a:cxn ang="0">
                  <a:pos x="145" y="370"/>
                </a:cxn>
                <a:cxn ang="0">
                  <a:pos x="136" y="346"/>
                </a:cxn>
                <a:cxn ang="0">
                  <a:pos x="132" y="321"/>
                </a:cxn>
                <a:cxn ang="0">
                  <a:pos x="130" y="297"/>
                </a:cxn>
                <a:cxn ang="0">
                  <a:pos x="126" y="272"/>
                </a:cxn>
                <a:cxn ang="0">
                  <a:pos x="126" y="247"/>
                </a:cxn>
                <a:cxn ang="0">
                  <a:pos x="122" y="223"/>
                </a:cxn>
                <a:cxn ang="0">
                  <a:pos x="116" y="196"/>
                </a:cxn>
                <a:cxn ang="0">
                  <a:pos x="107" y="172"/>
                </a:cxn>
                <a:cxn ang="0">
                  <a:pos x="101" y="147"/>
                </a:cxn>
                <a:cxn ang="0">
                  <a:pos x="93" y="123"/>
                </a:cxn>
                <a:cxn ang="0">
                  <a:pos x="85" y="98"/>
                </a:cxn>
                <a:cxn ang="0">
                  <a:pos x="74" y="74"/>
                </a:cxn>
                <a:cxn ang="0">
                  <a:pos x="55" y="51"/>
                </a:cxn>
                <a:cxn ang="0">
                  <a:pos x="35" y="39"/>
                </a:cxn>
                <a:cxn ang="0">
                  <a:pos x="10" y="24"/>
                </a:cxn>
                <a:cxn ang="0">
                  <a:pos x="2" y="2"/>
                </a:cxn>
                <a:cxn ang="0">
                  <a:pos x="26" y="2"/>
                </a:cxn>
                <a:cxn ang="0">
                  <a:pos x="51" y="2"/>
                </a:cxn>
              </a:cxnLst>
              <a:rect l="0" t="0" r="r" b="b"/>
              <a:pathLst>
                <a:path w="256" h="601">
                  <a:moveTo>
                    <a:pt x="55" y="6"/>
                  </a:moveTo>
                  <a:lnTo>
                    <a:pt x="60" y="6"/>
                  </a:lnTo>
                  <a:lnTo>
                    <a:pt x="64" y="6"/>
                  </a:lnTo>
                  <a:lnTo>
                    <a:pt x="68" y="6"/>
                  </a:lnTo>
                  <a:lnTo>
                    <a:pt x="72" y="8"/>
                  </a:lnTo>
                  <a:lnTo>
                    <a:pt x="76" y="10"/>
                  </a:lnTo>
                  <a:lnTo>
                    <a:pt x="80" y="12"/>
                  </a:lnTo>
                  <a:lnTo>
                    <a:pt x="80" y="16"/>
                  </a:lnTo>
                  <a:lnTo>
                    <a:pt x="85" y="18"/>
                  </a:lnTo>
                  <a:lnTo>
                    <a:pt x="87" y="22"/>
                  </a:lnTo>
                  <a:lnTo>
                    <a:pt x="91" y="24"/>
                  </a:lnTo>
                  <a:lnTo>
                    <a:pt x="93" y="28"/>
                  </a:lnTo>
                  <a:lnTo>
                    <a:pt x="95" y="32"/>
                  </a:lnTo>
                  <a:lnTo>
                    <a:pt x="97" y="37"/>
                  </a:lnTo>
                  <a:lnTo>
                    <a:pt x="101" y="39"/>
                  </a:lnTo>
                  <a:lnTo>
                    <a:pt x="103" y="43"/>
                  </a:lnTo>
                  <a:lnTo>
                    <a:pt x="107" y="45"/>
                  </a:lnTo>
                  <a:lnTo>
                    <a:pt x="109" y="49"/>
                  </a:lnTo>
                  <a:lnTo>
                    <a:pt x="111" y="53"/>
                  </a:lnTo>
                  <a:lnTo>
                    <a:pt x="116" y="55"/>
                  </a:lnTo>
                  <a:lnTo>
                    <a:pt x="118" y="59"/>
                  </a:lnTo>
                  <a:lnTo>
                    <a:pt x="120" y="63"/>
                  </a:lnTo>
                  <a:lnTo>
                    <a:pt x="124" y="67"/>
                  </a:lnTo>
                  <a:lnTo>
                    <a:pt x="124" y="71"/>
                  </a:lnTo>
                  <a:lnTo>
                    <a:pt x="126" y="76"/>
                  </a:lnTo>
                  <a:lnTo>
                    <a:pt x="128" y="80"/>
                  </a:lnTo>
                  <a:lnTo>
                    <a:pt x="130" y="84"/>
                  </a:lnTo>
                  <a:lnTo>
                    <a:pt x="130" y="88"/>
                  </a:lnTo>
                  <a:lnTo>
                    <a:pt x="132" y="92"/>
                  </a:lnTo>
                  <a:lnTo>
                    <a:pt x="134" y="96"/>
                  </a:lnTo>
                  <a:lnTo>
                    <a:pt x="134" y="100"/>
                  </a:lnTo>
                  <a:lnTo>
                    <a:pt x="136" y="104"/>
                  </a:lnTo>
                  <a:lnTo>
                    <a:pt x="138" y="108"/>
                  </a:lnTo>
                  <a:lnTo>
                    <a:pt x="140" y="113"/>
                  </a:lnTo>
                  <a:lnTo>
                    <a:pt x="140" y="117"/>
                  </a:lnTo>
                  <a:lnTo>
                    <a:pt x="143" y="121"/>
                  </a:lnTo>
                  <a:lnTo>
                    <a:pt x="143" y="124"/>
                  </a:lnTo>
                  <a:lnTo>
                    <a:pt x="145" y="129"/>
                  </a:lnTo>
                  <a:lnTo>
                    <a:pt x="147" y="133"/>
                  </a:lnTo>
                  <a:lnTo>
                    <a:pt x="147" y="137"/>
                  </a:lnTo>
                  <a:lnTo>
                    <a:pt x="149" y="141"/>
                  </a:lnTo>
                  <a:lnTo>
                    <a:pt x="151" y="145"/>
                  </a:lnTo>
                  <a:lnTo>
                    <a:pt x="153" y="149"/>
                  </a:lnTo>
                  <a:lnTo>
                    <a:pt x="153" y="153"/>
                  </a:lnTo>
                  <a:lnTo>
                    <a:pt x="155" y="157"/>
                  </a:lnTo>
                  <a:lnTo>
                    <a:pt x="157" y="161"/>
                  </a:lnTo>
                  <a:lnTo>
                    <a:pt x="157" y="166"/>
                  </a:lnTo>
                  <a:lnTo>
                    <a:pt x="159" y="170"/>
                  </a:lnTo>
                  <a:lnTo>
                    <a:pt x="159" y="174"/>
                  </a:lnTo>
                  <a:lnTo>
                    <a:pt x="161" y="178"/>
                  </a:lnTo>
                  <a:lnTo>
                    <a:pt x="163" y="182"/>
                  </a:lnTo>
                  <a:lnTo>
                    <a:pt x="163" y="186"/>
                  </a:lnTo>
                  <a:lnTo>
                    <a:pt x="165" y="190"/>
                  </a:lnTo>
                  <a:lnTo>
                    <a:pt x="165" y="194"/>
                  </a:lnTo>
                  <a:lnTo>
                    <a:pt x="167" y="198"/>
                  </a:lnTo>
                  <a:lnTo>
                    <a:pt x="167" y="203"/>
                  </a:lnTo>
                  <a:lnTo>
                    <a:pt x="170" y="207"/>
                  </a:lnTo>
                  <a:lnTo>
                    <a:pt x="170" y="217"/>
                  </a:lnTo>
                  <a:lnTo>
                    <a:pt x="170" y="221"/>
                  </a:lnTo>
                  <a:lnTo>
                    <a:pt x="172" y="225"/>
                  </a:lnTo>
                  <a:lnTo>
                    <a:pt x="172" y="229"/>
                  </a:lnTo>
                  <a:lnTo>
                    <a:pt x="172" y="233"/>
                  </a:lnTo>
                  <a:lnTo>
                    <a:pt x="174" y="237"/>
                  </a:lnTo>
                  <a:lnTo>
                    <a:pt x="174" y="241"/>
                  </a:lnTo>
                  <a:lnTo>
                    <a:pt x="174" y="245"/>
                  </a:lnTo>
                  <a:lnTo>
                    <a:pt x="176" y="249"/>
                  </a:lnTo>
                  <a:lnTo>
                    <a:pt x="176" y="253"/>
                  </a:lnTo>
                  <a:lnTo>
                    <a:pt x="178" y="258"/>
                  </a:lnTo>
                  <a:lnTo>
                    <a:pt x="180" y="262"/>
                  </a:lnTo>
                  <a:lnTo>
                    <a:pt x="180" y="266"/>
                  </a:lnTo>
                  <a:lnTo>
                    <a:pt x="182" y="270"/>
                  </a:lnTo>
                  <a:lnTo>
                    <a:pt x="182" y="274"/>
                  </a:lnTo>
                  <a:lnTo>
                    <a:pt x="184" y="278"/>
                  </a:lnTo>
                  <a:lnTo>
                    <a:pt x="184" y="282"/>
                  </a:lnTo>
                  <a:lnTo>
                    <a:pt x="186" y="286"/>
                  </a:lnTo>
                  <a:lnTo>
                    <a:pt x="186" y="291"/>
                  </a:lnTo>
                  <a:lnTo>
                    <a:pt x="188" y="295"/>
                  </a:lnTo>
                  <a:lnTo>
                    <a:pt x="190" y="299"/>
                  </a:lnTo>
                  <a:lnTo>
                    <a:pt x="192" y="305"/>
                  </a:lnTo>
                  <a:lnTo>
                    <a:pt x="192" y="309"/>
                  </a:lnTo>
                  <a:lnTo>
                    <a:pt x="192" y="313"/>
                  </a:lnTo>
                  <a:lnTo>
                    <a:pt x="194" y="317"/>
                  </a:lnTo>
                  <a:lnTo>
                    <a:pt x="194" y="321"/>
                  </a:lnTo>
                  <a:lnTo>
                    <a:pt x="196" y="325"/>
                  </a:lnTo>
                  <a:lnTo>
                    <a:pt x="196" y="329"/>
                  </a:lnTo>
                  <a:lnTo>
                    <a:pt x="199" y="333"/>
                  </a:lnTo>
                  <a:lnTo>
                    <a:pt x="201" y="340"/>
                  </a:lnTo>
                  <a:lnTo>
                    <a:pt x="201" y="344"/>
                  </a:lnTo>
                  <a:lnTo>
                    <a:pt x="201" y="348"/>
                  </a:lnTo>
                  <a:lnTo>
                    <a:pt x="203" y="352"/>
                  </a:lnTo>
                  <a:lnTo>
                    <a:pt x="203" y="356"/>
                  </a:lnTo>
                  <a:lnTo>
                    <a:pt x="203" y="360"/>
                  </a:lnTo>
                  <a:lnTo>
                    <a:pt x="203" y="364"/>
                  </a:lnTo>
                  <a:lnTo>
                    <a:pt x="203" y="368"/>
                  </a:lnTo>
                  <a:lnTo>
                    <a:pt x="203" y="372"/>
                  </a:lnTo>
                  <a:lnTo>
                    <a:pt x="203" y="376"/>
                  </a:lnTo>
                  <a:lnTo>
                    <a:pt x="203" y="380"/>
                  </a:lnTo>
                  <a:lnTo>
                    <a:pt x="203" y="385"/>
                  </a:lnTo>
                  <a:lnTo>
                    <a:pt x="203" y="389"/>
                  </a:lnTo>
                  <a:lnTo>
                    <a:pt x="203" y="393"/>
                  </a:lnTo>
                  <a:lnTo>
                    <a:pt x="203" y="397"/>
                  </a:lnTo>
                  <a:lnTo>
                    <a:pt x="203" y="401"/>
                  </a:lnTo>
                  <a:lnTo>
                    <a:pt x="205" y="405"/>
                  </a:lnTo>
                  <a:lnTo>
                    <a:pt x="205" y="409"/>
                  </a:lnTo>
                  <a:lnTo>
                    <a:pt x="207" y="413"/>
                  </a:lnTo>
                  <a:lnTo>
                    <a:pt x="207" y="417"/>
                  </a:lnTo>
                  <a:lnTo>
                    <a:pt x="209" y="422"/>
                  </a:lnTo>
                  <a:lnTo>
                    <a:pt x="209" y="426"/>
                  </a:lnTo>
                  <a:lnTo>
                    <a:pt x="211" y="430"/>
                  </a:lnTo>
                  <a:lnTo>
                    <a:pt x="213" y="434"/>
                  </a:lnTo>
                  <a:lnTo>
                    <a:pt x="215" y="438"/>
                  </a:lnTo>
                  <a:lnTo>
                    <a:pt x="217" y="442"/>
                  </a:lnTo>
                  <a:lnTo>
                    <a:pt x="217" y="446"/>
                  </a:lnTo>
                  <a:lnTo>
                    <a:pt x="219" y="450"/>
                  </a:lnTo>
                  <a:lnTo>
                    <a:pt x="221" y="454"/>
                  </a:lnTo>
                  <a:lnTo>
                    <a:pt x="223" y="458"/>
                  </a:lnTo>
                  <a:lnTo>
                    <a:pt x="223" y="462"/>
                  </a:lnTo>
                  <a:lnTo>
                    <a:pt x="225" y="466"/>
                  </a:lnTo>
                  <a:lnTo>
                    <a:pt x="225" y="470"/>
                  </a:lnTo>
                  <a:lnTo>
                    <a:pt x="228" y="477"/>
                  </a:lnTo>
                  <a:lnTo>
                    <a:pt x="228" y="481"/>
                  </a:lnTo>
                  <a:lnTo>
                    <a:pt x="228" y="485"/>
                  </a:lnTo>
                  <a:lnTo>
                    <a:pt x="228" y="489"/>
                  </a:lnTo>
                  <a:lnTo>
                    <a:pt x="228" y="493"/>
                  </a:lnTo>
                  <a:lnTo>
                    <a:pt x="228" y="497"/>
                  </a:lnTo>
                  <a:lnTo>
                    <a:pt x="228" y="501"/>
                  </a:lnTo>
                  <a:lnTo>
                    <a:pt x="228" y="505"/>
                  </a:lnTo>
                  <a:lnTo>
                    <a:pt x="230" y="510"/>
                  </a:lnTo>
                  <a:lnTo>
                    <a:pt x="230" y="514"/>
                  </a:lnTo>
                  <a:lnTo>
                    <a:pt x="230" y="518"/>
                  </a:lnTo>
                  <a:lnTo>
                    <a:pt x="232" y="522"/>
                  </a:lnTo>
                  <a:lnTo>
                    <a:pt x="232" y="526"/>
                  </a:lnTo>
                  <a:lnTo>
                    <a:pt x="234" y="530"/>
                  </a:lnTo>
                  <a:lnTo>
                    <a:pt x="234" y="534"/>
                  </a:lnTo>
                  <a:lnTo>
                    <a:pt x="236" y="538"/>
                  </a:lnTo>
                  <a:lnTo>
                    <a:pt x="238" y="542"/>
                  </a:lnTo>
                  <a:lnTo>
                    <a:pt x="238" y="547"/>
                  </a:lnTo>
                  <a:lnTo>
                    <a:pt x="240" y="551"/>
                  </a:lnTo>
                  <a:lnTo>
                    <a:pt x="240" y="554"/>
                  </a:lnTo>
                  <a:lnTo>
                    <a:pt x="240" y="558"/>
                  </a:lnTo>
                  <a:lnTo>
                    <a:pt x="242" y="563"/>
                  </a:lnTo>
                  <a:lnTo>
                    <a:pt x="242" y="567"/>
                  </a:lnTo>
                  <a:lnTo>
                    <a:pt x="242" y="571"/>
                  </a:lnTo>
                  <a:lnTo>
                    <a:pt x="242" y="575"/>
                  </a:lnTo>
                  <a:lnTo>
                    <a:pt x="242" y="579"/>
                  </a:lnTo>
                  <a:lnTo>
                    <a:pt x="246" y="584"/>
                  </a:lnTo>
                  <a:lnTo>
                    <a:pt x="248" y="587"/>
                  </a:lnTo>
                  <a:lnTo>
                    <a:pt x="248" y="591"/>
                  </a:lnTo>
                  <a:lnTo>
                    <a:pt x="250" y="595"/>
                  </a:lnTo>
                  <a:lnTo>
                    <a:pt x="255" y="600"/>
                  </a:lnTo>
                  <a:lnTo>
                    <a:pt x="225" y="579"/>
                  </a:lnTo>
                  <a:lnTo>
                    <a:pt x="221" y="579"/>
                  </a:lnTo>
                  <a:lnTo>
                    <a:pt x="217" y="582"/>
                  </a:lnTo>
                  <a:lnTo>
                    <a:pt x="213" y="584"/>
                  </a:lnTo>
                  <a:lnTo>
                    <a:pt x="209" y="585"/>
                  </a:lnTo>
                  <a:lnTo>
                    <a:pt x="205" y="585"/>
                  </a:lnTo>
                  <a:lnTo>
                    <a:pt x="201" y="585"/>
                  </a:lnTo>
                  <a:lnTo>
                    <a:pt x="196" y="585"/>
                  </a:lnTo>
                  <a:lnTo>
                    <a:pt x="192" y="585"/>
                  </a:lnTo>
                  <a:lnTo>
                    <a:pt x="190" y="582"/>
                  </a:lnTo>
                  <a:lnTo>
                    <a:pt x="186" y="579"/>
                  </a:lnTo>
                  <a:lnTo>
                    <a:pt x="186" y="575"/>
                  </a:lnTo>
                  <a:lnTo>
                    <a:pt x="184" y="571"/>
                  </a:lnTo>
                  <a:lnTo>
                    <a:pt x="182" y="567"/>
                  </a:lnTo>
                  <a:lnTo>
                    <a:pt x="180" y="563"/>
                  </a:lnTo>
                  <a:lnTo>
                    <a:pt x="178" y="558"/>
                  </a:lnTo>
                  <a:lnTo>
                    <a:pt x="178" y="554"/>
                  </a:lnTo>
                  <a:lnTo>
                    <a:pt x="176" y="551"/>
                  </a:lnTo>
                  <a:lnTo>
                    <a:pt x="176" y="547"/>
                  </a:lnTo>
                  <a:lnTo>
                    <a:pt x="176" y="542"/>
                  </a:lnTo>
                  <a:lnTo>
                    <a:pt x="176" y="538"/>
                  </a:lnTo>
                  <a:lnTo>
                    <a:pt x="174" y="534"/>
                  </a:lnTo>
                  <a:lnTo>
                    <a:pt x="174" y="530"/>
                  </a:lnTo>
                  <a:lnTo>
                    <a:pt x="172" y="526"/>
                  </a:lnTo>
                  <a:lnTo>
                    <a:pt x="172" y="522"/>
                  </a:lnTo>
                  <a:lnTo>
                    <a:pt x="172" y="518"/>
                  </a:lnTo>
                  <a:lnTo>
                    <a:pt x="170" y="514"/>
                  </a:lnTo>
                  <a:lnTo>
                    <a:pt x="170" y="510"/>
                  </a:lnTo>
                  <a:lnTo>
                    <a:pt x="170" y="505"/>
                  </a:lnTo>
                  <a:lnTo>
                    <a:pt x="170" y="501"/>
                  </a:lnTo>
                  <a:lnTo>
                    <a:pt x="170" y="497"/>
                  </a:lnTo>
                  <a:lnTo>
                    <a:pt x="170" y="487"/>
                  </a:lnTo>
                  <a:lnTo>
                    <a:pt x="170" y="483"/>
                  </a:lnTo>
                  <a:lnTo>
                    <a:pt x="170" y="479"/>
                  </a:lnTo>
                  <a:lnTo>
                    <a:pt x="170" y="475"/>
                  </a:lnTo>
                  <a:lnTo>
                    <a:pt x="167" y="470"/>
                  </a:lnTo>
                  <a:lnTo>
                    <a:pt x="167" y="466"/>
                  </a:lnTo>
                  <a:lnTo>
                    <a:pt x="167" y="460"/>
                  </a:lnTo>
                  <a:lnTo>
                    <a:pt x="165" y="456"/>
                  </a:lnTo>
                  <a:lnTo>
                    <a:pt x="165" y="452"/>
                  </a:lnTo>
                  <a:lnTo>
                    <a:pt x="163" y="448"/>
                  </a:lnTo>
                  <a:lnTo>
                    <a:pt x="163" y="444"/>
                  </a:lnTo>
                  <a:lnTo>
                    <a:pt x="163" y="440"/>
                  </a:lnTo>
                  <a:lnTo>
                    <a:pt x="161" y="436"/>
                  </a:lnTo>
                  <a:lnTo>
                    <a:pt x="161" y="432"/>
                  </a:lnTo>
                  <a:lnTo>
                    <a:pt x="161" y="428"/>
                  </a:lnTo>
                  <a:lnTo>
                    <a:pt x="161" y="424"/>
                  </a:lnTo>
                  <a:lnTo>
                    <a:pt x="159" y="420"/>
                  </a:lnTo>
                  <a:lnTo>
                    <a:pt x="159" y="415"/>
                  </a:lnTo>
                  <a:lnTo>
                    <a:pt x="159" y="411"/>
                  </a:lnTo>
                  <a:lnTo>
                    <a:pt x="159" y="407"/>
                  </a:lnTo>
                  <a:lnTo>
                    <a:pt x="157" y="403"/>
                  </a:lnTo>
                  <a:lnTo>
                    <a:pt x="155" y="399"/>
                  </a:lnTo>
                  <a:lnTo>
                    <a:pt x="153" y="395"/>
                  </a:lnTo>
                  <a:lnTo>
                    <a:pt x="153" y="391"/>
                  </a:lnTo>
                  <a:lnTo>
                    <a:pt x="151" y="387"/>
                  </a:lnTo>
                  <a:lnTo>
                    <a:pt x="151" y="383"/>
                  </a:lnTo>
                  <a:lnTo>
                    <a:pt x="147" y="378"/>
                  </a:lnTo>
                  <a:lnTo>
                    <a:pt x="147" y="374"/>
                  </a:lnTo>
                  <a:lnTo>
                    <a:pt x="145" y="370"/>
                  </a:lnTo>
                  <a:lnTo>
                    <a:pt x="143" y="366"/>
                  </a:lnTo>
                  <a:lnTo>
                    <a:pt x="140" y="362"/>
                  </a:lnTo>
                  <a:lnTo>
                    <a:pt x="138" y="358"/>
                  </a:lnTo>
                  <a:lnTo>
                    <a:pt x="138" y="354"/>
                  </a:lnTo>
                  <a:lnTo>
                    <a:pt x="136" y="350"/>
                  </a:lnTo>
                  <a:lnTo>
                    <a:pt x="136" y="346"/>
                  </a:lnTo>
                  <a:lnTo>
                    <a:pt x="134" y="342"/>
                  </a:lnTo>
                  <a:lnTo>
                    <a:pt x="134" y="338"/>
                  </a:lnTo>
                  <a:lnTo>
                    <a:pt x="134" y="333"/>
                  </a:lnTo>
                  <a:lnTo>
                    <a:pt x="132" y="329"/>
                  </a:lnTo>
                  <a:lnTo>
                    <a:pt x="132" y="325"/>
                  </a:lnTo>
                  <a:lnTo>
                    <a:pt x="132" y="321"/>
                  </a:lnTo>
                  <a:lnTo>
                    <a:pt x="132" y="317"/>
                  </a:lnTo>
                  <a:lnTo>
                    <a:pt x="132" y="313"/>
                  </a:lnTo>
                  <a:lnTo>
                    <a:pt x="132" y="309"/>
                  </a:lnTo>
                  <a:lnTo>
                    <a:pt x="132" y="305"/>
                  </a:lnTo>
                  <a:lnTo>
                    <a:pt x="130" y="301"/>
                  </a:lnTo>
                  <a:lnTo>
                    <a:pt x="130" y="297"/>
                  </a:lnTo>
                  <a:lnTo>
                    <a:pt x="130" y="293"/>
                  </a:lnTo>
                  <a:lnTo>
                    <a:pt x="130" y="288"/>
                  </a:lnTo>
                  <a:lnTo>
                    <a:pt x="128" y="284"/>
                  </a:lnTo>
                  <a:lnTo>
                    <a:pt x="128" y="280"/>
                  </a:lnTo>
                  <a:lnTo>
                    <a:pt x="126" y="276"/>
                  </a:lnTo>
                  <a:lnTo>
                    <a:pt x="126" y="272"/>
                  </a:lnTo>
                  <a:lnTo>
                    <a:pt x="126" y="268"/>
                  </a:lnTo>
                  <a:lnTo>
                    <a:pt x="126" y="264"/>
                  </a:lnTo>
                  <a:lnTo>
                    <a:pt x="126" y="260"/>
                  </a:lnTo>
                  <a:lnTo>
                    <a:pt x="126" y="256"/>
                  </a:lnTo>
                  <a:lnTo>
                    <a:pt x="126" y="251"/>
                  </a:lnTo>
                  <a:lnTo>
                    <a:pt x="126" y="247"/>
                  </a:lnTo>
                  <a:lnTo>
                    <a:pt x="126" y="243"/>
                  </a:lnTo>
                  <a:lnTo>
                    <a:pt x="126" y="239"/>
                  </a:lnTo>
                  <a:lnTo>
                    <a:pt x="124" y="235"/>
                  </a:lnTo>
                  <a:lnTo>
                    <a:pt x="124" y="231"/>
                  </a:lnTo>
                  <a:lnTo>
                    <a:pt x="124" y="227"/>
                  </a:lnTo>
                  <a:lnTo>
                    <a:pt x="122" y="223"/>
                  </a:lnTo>
                  <a:lnTo>
                    <a:pt x="122" y="219"/>
                  </a:lnTo>
                  <a:lnTo>
                    <a:pt x="120" y="213"/>
                  </a:lnTo>
                  <a:lnTo>
                    <a:pt x="120" y="209"/>
                  </a:lnTo>
                  <a:lnTo>
                    <a:pt x="118" y="205"/>
                  </a:lnTo>
                  <a:lnTo>
                    <a:pt x="118" y="201"/>
                  </a:lnTo>
                  <a:lnTo>
                    <a:pt x="116" y="196"/>
                  </a:lnTo>
                  <a:lnTo>
                    <a:pt x="116" y="192"/>
                  </a:lnTo>
                  <a:lnTo>
                    <a:pt x="116" y="188"/>
                  </a:lnTo>
                  <a:lnTo>
                    <a:pt x="114" y="184"/>
                  </a:lnTo>
                  <a:lnTo>
                    <a:pt x="111" y="180"/>
                  </a:lnTo>
                  <a:lnTo>
                    <a:pt x="109" y="176"/>
                  </a:lnTo>
                  <a:lnTo>
                    <a:pt x="107" y="172"/>
                  </a:lnTo>
                  <a:lnTo>
                    <a:pt x="105" y="168"/>
                  </a:lnTo>
                  <a:lnTo>
                    <a:pt x="105" y="164"/>
                  </a:lnTo>
                  <a:lnTo>
                    <a:pt x="105" y="159"/>
                  </a:lnTo>
                  <a:lnTo>
                    <a:pt x="103" y="155"/>
                  </a:lnTo>
                  <a:lnTo>
                    <a:pt x="103" y="151"/>
                  </a:lnTo>
                  <a:lnTo>
                    <a:pt x="101" y="147"/>
                  </a:lnTo>
                  <a:lnTo>
                    <a:pt x="101" y="143"/>
                  </a:lnTo>
                  <a:lnTo>
                    <a:pt x="99" y="139"/>
                  </a:lnTo>
                  <a:lnTo>
                    <a:pt x="99" y="135"/>
                  </a:lnTo>
                  <a:lnTo>
                    <a:pt x="97" y="131"/>
                  </a:lnTo>
                  <a:lnTo>
                    <a:pt x="95" y="126"/>
                  </a:lnTo>
                  <a:lnTo>
                    <a:pt x="93" y="123"/>
                  </a:lnTo>
                  <a:lnTo>
                    <a:pt x="91" y="119"/>
                  </a:lnTo>
                  <a:lnTo>
                    <a:pt x="89" y="115"/>
                  </a:lnTo>
                  <a:lnTo>
                    <a:pt x="89" y="110"/>
                  </a:lnTo>
                  <a:lnTo>
                    <a:pt x="87" y="106"/>
                  </a:lnTo>
                  <a:lnTo>
                    <a:pt x="87" y="102"/>
                  </a:lnTo>
                  <a:lnTo>
                    <a:pt x="85" y="98"/>
                  </a:lnTo>
                  <a:lnTo>
                    <a:pt x="82" y="94"/>
                  </a:lnTo>
                  <a:lnTo>
                    <a:pt x="82" y="90"/>
                  </a:lnTo>
                  <a:lnTo>
                    <a:pt x="80" y="86"/>
                  </a:lnTo>
                  <a:lnTo>
                    <a:pt x="78" y="82"/>
                  </a:lnTo>
                  <a:lnTo>
                    <a:pt x="76" y="78"/>
                  </a:lnTo>
                  <a:lnTo>
                    <a:pt x="74" y="74"/>
                  </a:lnTo>
                  <a:lnTo>
                    <a:pt x="72" y="69"/>
                  </a:lnTo>
                  <a:lnTo>
                    <a:pt x="70" y="65"/>
                  </a:lnTo>
                  <a:lnTo>
                    <a:pt x="68" y="61"/>
                  </a:lnTo>
                  <a:lnTo>
                    <a:pt x="64" y="57"/>
                  </a:lnTo>
                  <a:lnTo>
                    <a:pt x="60" y="53"/>
                  </a:lnTo>
                  <a:lnTo>
                    <a:pt x="55" y="51"/>
                  </a:lnTo>
                  <a:lnTo>
                    <a:pt x="53" y="47"/>
                  </a:lnTo>
                  <a:lnTo>
                    <a:pt x="49" y="45"/>
                  </a:lnTo>
                  <a:lnTo>
                    <a:pt x="45" y="43"/>
                  </a:lnTo>
                  <a:lnTo>
                    <a:pt x="43" y="39"/>
                  </a:lnTo>
                  <a:lnTo>
                    <a:pt x="39" y="39"/>
                  </a:lnTo>
                  <a:lnTo>
                    <a:pt x="35" y="39"/>
                  </a:lnTo>
                  <a:lnTo>
                    <a:pt x="31" y="37"/>
                  </a:lnTo>
                  <a:lnTo>
                    <a:pt x="26" y="34"/>
                  </a:lnTo>
                  <a:lnTo>
                    <a:pt x="22" y="30"/>
                  </a:lnTo>
                  <a:lnTo>
                    <a:pt x="18" y="28"/>
                  </a:lnTo>
                  <a:lnTo>
                    <a:pt x="14" y="26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5" y="2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1" y="2"/>
                  </a:lnTo>
                  <a:lnTo>
                    <a:pt x="55" y="2"/>
                  </a:lnTo>
                  <a:lnTo>
                    <a:pt x="58" y="6"/>
                  </a:lnTo>
                  <a:lnTo>
                    <a:pt x="55" y="6"/>
                  </a:lnTo>
                </a:path>
              </a:pathLst>
            </a:custGeom>
            <a:solidFill>
              <a:srgbClr val="8080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3065" name="Freeform 89"/>
            <p:cNvSpPr>
              <a:spLocks/>
            </p:cNvSpPr>
            <p:nvPr/>
          </p:nvSpPr>
          <p:spPr bwMode="auto">
            <a:xfrm>
              <a:off x="4621" y="1691"/>
              <a:ext cx="171" cy="623"/>
            </a:xfrm>
            <a:custGeom>
              <a:avLst/>
              <a:gdLst/>
              <a:ahLst/>
              <a:cxnLst>
                <a:cxn ang="0">
                  <a:pos x="66" y="5"/>
                </a:cxn>
                <a:cxn ang="0">
                  <a:pos x="78" y="15"/>
                </a:cxn>
                <a:cxn ang="0">
                  <a:pos x="90" y="27"/>
                </a:cxn>
                <a:cxn ang="0">
                  <a:pos x="101" y="41"/>
                </a:cxn>
                <a:cxn ang="0">
                  <a:pos x="112" y="54"/>
                </a:cxn>
                <a:cxn ang="0">
                  <a:pos x="121" y="69"/>
                </a:cxn>
                <a:cxn ang="0">
                  <a:pos x="127" y="85"/>
                </a:cxn>
                <a:cxn ang="0">
                  <a:pos x="133" y="101"/>
                </a:cxn>
                <a:cxn ang="0">
                  <a:pos x="139" y="117"/>
                </a:cxn>
                <a:cxn ang="0">
                  <a:pos x="143" y="133"/>
                </a:cxn>
                <a:cxn ang="0">
                  <a:pos x="149" y="149"/>
                </a:cxn>
                <a:cxn ang="0">
                  <a:pos x="155" y="164"/>
                </a:cxn>
                <a:cxn ang="0">
                  <a:pos x="159" y="180"/>
                </a:cxn>
                <a:cxn ang="0">
                  <a:pos x="163" y="196"/>
                </a:cxn>
                <a:cxn ang="0">
                  <a:pos x="167" y="218"/>
                </a:cxn>
                <a:cxn ang="0">
                  <a:pos x="170" y="234"/>
                </a:cxn>
                <a:cxn ang="0">
                  <a:pos x="165" y="486"/>
                </a:cxn>
                <a:cxn ang="0">
                  <a:pos x="165" y="460"/>
                </a:cxn>
                <a:cxn ang="0">
                  <a:pos x="161" y="443"/>
                </a:cxn>
                <a:cxn ang="0">
                  <a:pos x="159" y="427"/>
                </a:cxn>
                <a:cxn ang="0">
                  <a:pos x="157" y="411"/>
                </a:cxn>
                <a:cxn ang="0">
                  <a:pos x="155" y="395"/>
                </a:cxn>
                <a:cxn ang="0">
                  <a:pos x="149" y="379"/>
                </a:cxn>
                <a:cxn ang="0">
                  <a:pos x="143" y="363"/>
                </a:cxn>
                <a:cxn ang="0">
                  <a:pos x="135" y="347"/>
                </a:cxn>
                <a:cxn ang="0">
                  <a:pos x="131" y="331"/>
                </a:cxn>
                <a:cxn ang="0">
                  <a:pos x="129" y="315"/>
                </a:cxn>
                <a:cxn ang="0">
                  <a:pos x="129" y="299"/>
                </a:cxn>
                <a:cxn ang="0">
                  <a:pos x="127" y="284"/>
                </a:cxn>
                <a:cxn ang="0">
                  <a:pos x="123" y="268"/>
                </a:cxn>
                <a:cxn ang="0">
                  <a:pos x="123" y="252"/>
                </a:cxn>
                <a:cxn ang="0">
                  <a:pos x="123" y="236"/>
                </a:cxn>
                <a:cxn ang="0">
                  <a:pos x="121" y="220"/>
                </a:cxn>
                <a:cxn ang="0">
                  <a:pos x="117" y="202"/>
                </a:cxn>
                <a:cxn ang="0">
                  <a:pos x="112" y="186"/>
                </a:cxn>
                <a:cxn ang="0">
                  <a:pos x="107" y="170"/>
                </a:cxn>
                <a:cxn ang="0">
                  <a:pos x="103" y="154"/>
                </a:cxn>
                <a:cxn ang="0">
                  <a:pos x="98" y="138"/>
                </a:cxn>
                <a:cxn ang="0">
                  <a:pos x="92" y="122"/>
                </a:cxn>
                <a:cxn ang="0">
                  <a:pos x="87" y="107"/>
                </a:cxn>
                <a:cxn ang="0">
                  <a:pos x="80" y="91"/>
                </a:cxn>
                <a:cxn ang="0">
                  <a:pos x="75" y="75"/>
                </a:cxn>
                <a:cxn ang="0">
                  <a:pos x="66" y="59"/>
                </a:cxn>
                <a:cxn ang="0">
                  <a:pos x="52" y="45"/>
                </a:cxn>
                <a:cxn ang="0">
                  <a:pos x="38" y="37"/>
                </a:cxn>
                <a:cxn ang="0">
                  <a:pos x="22" y="29"/>
                </a:cxn>
                <a:cxn ang="0">
                  <a:pos x="8" y="20"/>
                </a:cxn>
                <a:cxn ang="0">
                  <a:pos x="0" y="5"/>
                </a:cxn>
                <a:cxn ang="0">
                  <a:pos x="14" y="2"/>
                </a:cxn>
                <a:cxn ang="0">
                  <a:pos x="30" y="2"/>
                </a:cxn>
                <a:cxn ang="0">
                  <a:pos x="46" y="0"/>
                </a:cxn>
                <a:cxn ang="0">
                  <a:pos x="54" y="5"/>
                </a:cxn>
              </a:cxnLst>
              <a:rect l="0" t="0" r="r" b="b"/>
              <a:pathLst>
                <a:path w="171" h="623">
                  <a:moveTo>
                    <a:pt x="54" y="5"/>
                  </a:moveTo>
                  <a:lnTo>
                    <a:pt x="58" y="5"/>
                  </a:lnTo>
                  <a:lnTo>
                    <a:pt x="62" y="5"/>
                  </a:lnTo>
                  <a:lnTo>
                    <a:pt x="66" y="5"/>
                  </a:lnTo>
                  <a:lnTo>
                    <a:pt x="70" y="7"/>
                  </a:lnTo>
                  <a:lnTo>
                    <a:pt x="75" y="9"/>
                  </a:lnTo>
                  <a:lnTo>
                    <a:pt x="78" y="11"/>
                  </a:lnTo>
                  <a:lnTo>
                    <a:pt x="78" y="15"/>
                  </a:lnTo>
                  <a:lnTo>
                    <a:pt x="82" y="18"/>
                  </a:lnTo>
                  <a:lnTo>
                    <a:pt x="85" y="21"/>
                  </a:lnTo>
                  <a:lnTo>
                    <a:pt x="88" y="23"/>
                  </a:lnTo>
                  <a:lnTo>
                    <a:pt x="90" y="27"/>
                  </a:lnTo>
                  <a:lnTo>
                    <a:pt x="92" y="31"/>
                  </a:lnTo>
                  <a:lnTo>
                    <a:pt x="94" y="35"/>
                  </a:lnTo>
                  <a:lnTo>
                    <a:pt x="98" y="37"/>
                  </a:lnTo>
                  <a:lnTo>
                    <a:pt x="101" y="41"/>
                  </a:lnTo>
                  <a:lnTo>
                    <a:pt x="105" y="43"/>
                  </a:lnTo>
                  <a:lnTo>
                    <a:pt x="107" y="47"/>
                  </a:lnTo>
                  <a:lnTo>
                    <a:pt x="109" y="51"/>
                  </a:lnTo>
                  <a:lnTo>
                    <a:pt x="112" y="54"/>
                  </a:lnTo>
                  <a:lnTo>
                    <a:pt x="115" y="57"/>
                  </a:lnTo>
                  <a:lnTo>
                    <a:pt x="117" y="61"/>
                  </a:lnTo>
                  <a:lnTo>
                    <a:pt x="121" y="65"/>
                  </a:lnTo>
                  <a:lnTo>
                    <a:pt x="121" y="69"/>
                  </a:lnTo>
                  <a:lnTo>
                    <a:pt x="123" y="73"/>
                  </a:lnTo>
                  <a:lnTo>
                    <a:pt x="125" y="77"/>
                  </a:lnTo>
                  <a:lnTo>
                    <a:pt x="127" y="81"/>
                  </a:lnTo>
                  <a:lnTo>
                    <a:pt x="127" y="85"/>
                  </a:lnTo>
                  <a:lnTo>
                    <a:pt x="129" y="89"/>
                  </a:lnTo>
                  <a:lnTo>
                    <a:pt x="131" y="93"/>
                  </a:lnTo>
                  <a:lnTo>
                    <a:pt x="131" y="97"/>
                  </a:lnTo>
                  <a:lnTo>
                    <a:pt x="133" y="101"/>
                  </a:lnTo>
                  <a:lnTo>
                    <a:pt x="135" y="104"/>
                  </a:lnTo>
                  <a:lnTo>
                    <a:pt x="137" y="109"/>
                  </a:lnTo>
                  <a:lnTo>
                    <a:pt x="137" y="113"/>
                  </a:lnTo>
                  <a:lnTo>
                    <a:pt x="139" y="117"/>
                  </a:lnTo>
                  <a:lnTo>
                    <a:pt x="139" y="120"/>
                  </a:lnTo>
                  <a:lnTo>
                    <a:pt x="141" y="125"/>
                  </a:lnTo>
                  <a:lnTo>
                    <a:pt x="143" y="129"/>
                  </a:lnTo>
                  <a:lnTo>
                    <a:pt x="143" y="133"/>
                  </a:lnTo>
                  <a:lnTo>
                    <a:pt x="145" y="137"/>
                  </a:lnTo>
                  <a:lnTo>
                    <a:pt x="147" y="140"/>
                  </a:lnTo>
                  <a:lnTo>
                    <a:pt x="149" y="145"/>
                  </a:lnTo>
                  <a:lnTo>
                    <a:pt x="149" y="149"/>
                  </a:lnTo>
                  <a:lnTo>
                    <a:pt x="151" y="152"/>
                  </a:lnTo>
                  <a:lnTo>
                    <a:pt x="153" y="156"/>
                  </a:lnTo>
                  <a:lnTo>
                    <a:pt x="153" y="161"/>
                  </a:lnTo>
                  <a:lnTo>
                    <a:pt x="155" y="164"/>
                  </a:lnTo>
                  <a:lnTo>
                    <a:pt x="155" y="168"/>
                  </a:lnTo>
                  <a:lnTo>
                    <a:pt x="157" y="172"/>
                  </a:lnTo>
                  <a:lnTo>
                    <a:pt x="159" y="176"/>
                  </a:lnTo>
                  <a:lnTo>
                    <a:pt x="159" y="180"/>
                  </a:lnTo>
                  <a:lnTo>
                    <a:pt x="161" y="184"/>
                  </a:lnTo>
                  <a:lnTo>
                    <a:pt x="161" y="188"/>
                  </a:lnTo>
                  <a:lnTo>
                    <a:pt x="163" y="192"/>
                  </a:lnTo>
                  <a:lnTo>
                    <a:pt x="163" y="196"/>
                  </a:lnTo>
                  <a:lnTo>
                    <a:pt x="165" y="200"/>
                  </a:lnTo>
                  <a:lnTo>
                    <a:pt x="165" y="210"/>
                  </a:lnTo>
                  <a:lnTo>
                    <a:pt x="165" y="214"/>
                  </a:lnTo>
                  <a:lnTo>
                    <a:pt x="167" y="218"/>
                  </a:lnTo>
                  <a:lnTo>
                    <a:pt x="167" y="222"/>
                  </a:lnTo>
                  <a:lnTo>
                    <a:pt x="167" y="226"/>
                  </a:lnTo>
                  <a:lnTo>
                    <a:pt x="170" y="230"/>
                  </a:lnTo>
                  <a:lnTo>
                    <a:pt x="170" y="234"/>
                  </a:lnTo>
                  <a:lnTo>
                    <a:pt x="170" y="238"/>
                  </a:lnTo>
                  <a:lnTo>
                    <a:pt x="169" y="622"/>
                  </a:lnTo>
                  <a:lnTo>
                    <a:pt x="165" y="498"/>
                  </a:lnTo>
                  <a:lnTo>
                    <a:pt x="165" y="486"/>
                  </a:lnTo>
                  <a:lnTo>
                    <a:pt x="165" y="472"/>
                  </a:lnTo>
                  <a:lnTo>
                    <a:pt x="165" y="469"/>
                  </a:lnTo>
                  <a:lnTo>
                    <a:pt x="165" y="465"/>
                  </a:lnTo>
                  <a:lnTo>
                    <a:pt x="165" y="460"/>
                  </a:lnTo>
                  <a:lnTo>
                    <a:pt x="163" y="456"/>
                  </a:lnTo>
                  <a:lnTo>
                    <a:pt x="163" y="453"/>
                  </a:lnTo>
                  <a:lnTo>
                    <a:pt x="163" y="447"/>
                  </a:lnTo>
                  <a:lnTo>
                    <a:pt x="161" y="443"/>
                  </a:lnTo>
                  <a:lnTo>
                    <a:pt x="161" y="439"/>
                  </a:lnTo>
                  <a:lnTo>
                    <a:pt x="159" y="435"/>
                  </a:lnTo>
                  <a:lnTo>
                    <a:pt x="159" y="431"/>
                  </a:lnTo>
                  <a:lnTo>
                    <a:pt x="159" y="427"/>
                  </a:lnTo>
                  <a:lnTo>
                    <a:pt x="157" y="422"/>
                  </a:lnTo>
                  <a:lnTo>
                    <a:pt x="157" y="419"/>
                  </a:lnTo>
                  <a:lnTo>
                    <a:pt x="157" y="415"/>
                  </a:lnTo>
                  <a:lnTo>
                    <a:pt x="157" y="411"/>
                  </a:lnTo>
                  <a:lnTo>
                    <a:pt x="155" y="407"/>
                  </a:lnTo>
                  <a:lnTo>
                    <a:pt x="155" y="403"/>
                  </a:lnTo>
                  <a:lnTo>
                    <a:pt x="155" y="399"/>
                  </a:lnTo>
                  <a:lnTo>
                    <a:pt x="155" y="395"/>
                  </a:lnTo>
                  <a:lnTo>
                    <a:pt x="153" y="391"/>
                  </a:lnTo>
                  <a:lnTo>
                    <a:pt x="151" y="387"/>
                  </a:lnTo>
                  <a:lnTo>
                    <a:pt x="149" y="383"/>
                  </a:lnTo>
                  <a:lnTo>
                    <a:pt x="149" y="379"/>
                  </a:lnTo>
                  <a:lnTo>
                    <a:pt x="147" y="375"/>
                  </a:lnTo>
                  <a:lnTo>
                    <a:pt x="147" y="371"/>
                  </a:lnTo>
                  <a:lnTo>
                    <a:pt x="143" y="367"/>
                  </a:lnTo>
                  <a:lnTo>
                    <a:pt x="143" y="363"/>
                  </a:lnTo>
                  <a:lnTo>
                    <a:pt x="141" y="359"/>
                  </a:lnTo>
                  <a:lnTo>
                    <a:pt x="139" y="355"/>
                  </a:lnTo>
                  <a:lnTo>
                    <a:pt x="137" y="351"/>
                  </a:lnTo>
                  <a:lnTo>
                    <a:pt x="135" y="347"/>
                  </a:lnTo>
                  <a:lnTo>
                    <a:pt x="135" y="343"/>
                  </a:lnTo>
                  <a:lnTo>
                    <a:pt x="133" y="339"/>
                  </a:lnTo>
                  <a:lnTo>
                    <a:pt x="133" y="335"/>
                  </a:lnTo>
                  <a:lnTo>
                    <a:pt x="131" y="331"/>
                  </a:lnTo>
                  <a:lnTo>
                    <a:pt x="131" y="327"/>
                  </a:lnTo>
                  <a:lnTo>
                    <a:pt x="131" y="323"/>
                  </a:lnTo>
                  <a:lnTo>
                    <a:pt x="129" y="320"/>
                  </a:lnTo>
                  <a:lnTo>
                    <a:pt x="129" y="315"/>
                  </a:lnTo>
                  <a:lnTo>
                    <a:pt x="129" y="311"/>
                  </a:lnTo>
                  <a:lnTo>
                    <a:pt x="129" y="308"/>
                  </a:lnTo>
                  <a:lnTo>
                    <a:pt x="129" y="304"/>
                  </a:lnTo>
                  <a:lnTo>
                    <a:pt x="129" y="299"/>
                  </a:lnTo>
                  <a:lnTo>
                    <a:pt x="129" y="295"/>
                  </a:lnTo>
                  <a:lnTo>
                    <a:pt x="127" y="292"/>
                  </a:lnTo>
                  <a:lnTo>
                    <a:pt x="127" y="288"/>
                  </a:lnTo>
                  <a:lnTo>
                    <a:pt x="127" y="284"/>
                  </a:lnTo>
                  <a:lnTo>
                    <a:pt x="127" y="280"/>
                  </a:lnTo>
                  <a:lnTo>
                    <a:pt x="125" y="276"/>
                  </a:lnTo>
                  <a:lnTo>
                    <a:pt x="125" y="272"/>
                  </a:lnTo>
                  <a:lnTo>
                    <a:pt x="123" y="268"/>
                  </a:lnTo>
                  <a:lnTo>
                    <a:pt x="123" y="263"/>
                  </a:lnTo>
                  <a:lnTo>
                    <a:pt x="123" y="260"/>
                  </a:lnTo>
                  <a:lnTo>
                    <a:pt x="123" y="256"/>
                  </a:lnTo>
                  <a:lnTo>
                    <a:pt x="123" y="252"/>
                  </a:lnTo>
                  <a:lnTo>
                    <a:pt x="123" y="248"/>
                  </a:lnTo>
                  <a:lnTo>
                    <a:pt x="123" y="244"/>
                  </a:lnTo>
                  <a:lnTo>
                    <a:pt x="123" y="240"/>
                  </a:lnTo>
                  <a:lnTo>
                    <a:pt x="123" y="236"/>
                  </a:lnTo>
                  <a:lnTo>
                    <a:pt x="123" y="232"/>
                  </a:lnTo>
                  <a:lnTo>
                    <a:pt x="121" y="228"/>
                  </a:lnTo>
                  <a:lnTo>
                    <a:pt x="121" y="224"/>
                  </a:lnTo>
                  <a:lnTo>
                    <a:pt x="121" y="220"/>
                  </a:lnTo>
                  <a:lnTo>
                    <a:pt x="119" y="216"/>
                  </a:lnTo>
                  <a:lnTo>
                    <a:pt x="119" y="212"/>
                  </a:lnTo>
                  <a:lnTo>
                    <a:pt x="117" y="206"/>
                  </a:lnTo>
                  <a:lnTo>
                    <a:pt x="117" y="202"/>
                  </a:lnTo>
                  <a:lnTo>
                    <a:pt x="115" y="198"/>
                  </a:lnTo>
                  <a:lnTo>
                    <a:pt x="115" y="194"/>
                  </a:lnTo>
                  <a:lnTo>
                    <a:pt x="112" y="190"/>
                  </a:lnTo>
                  <a:lnTo>
                    <a:pt x="112" y="186"/>
                  </a:lnTo>
                  <a:lnTo>
                    <a:pt x="112" y="182"/>
                  </a:lnTo>
                  <a:lnTo>
                    <a:pt x="111" y="178"/>
                  </a:lnTo>
                  <a:lnTo>
                    <a:pt x="109" y="174"/>
                  </a:lnTo>
                  <a:lnTo>
                    <a:pt x="107" y="170"/>
                  </a:lnTo>
                  <a:lnTo>
                    <a:pt x="105" y="166"/>
                  </a:lnTo>
                  <a:lnTo>
                    <a:pt x="103" y="162"/>
                  </a:lnTo>
                  <a:lnTo>
                    <a:pt x="103" y="158"/>
                  </a:lnTo>
                  <a:lnTo>
                    <a:pt x="103" y="154"/>
                  </a:lnTo>
                  <a:lnTo>
                    <a:pt x="101" y="151"/>
                  </a:lnTo>
                  <a:lnTo>
                    <a:pt x="101" y="147"/>
                  </a:lnTo>
                  <a:lnTo>
                    <a:pt x="98" y="143"/>
                  </a:lnTo>
                  <a:lnTo>
                    <a:pt x="98" y="138"/>
                  </a:lnTo>
                  <a:lnTo>
                    <a:pt x="96" y="135"/>
                  </a:lnTo>
                  <a:lnTo>
                    <a:pt x="96" y="131"/>
                  </a:lnTo>
                  <a:lnTo>
                    <a:pt x="94" y="127"/>
                  </a:lnTo>
                  <a:lnTo>
                    <a:pt x="92" y="122"/>
                  </a:lnTo>
                  <a:lnTo>
                    <a:pt x="90" y="119"/>
                  </a:lnTo>
                  <a:lnTo>
                    <a:pt x="88" y="115"/>
                  </a:lnTo>
                  <a:lnTo>
                    <a:pt x="87" y="111"/>
                  </a:lnTo>
                  <a:lnTo>
                    <a:pt x="87" y="107"/>
                  </a:lnTo>
                  <a:lnTo>
                    <a:pt x="85" y="103"/>
                  </a:lnTo>
                  <a:lnTo>
                    <a:pt x="85" y="99"/>
                  </a:lnTo>
                  <a:lnTo>
                    <a:pt x="82" y="95"/>
                  </a:lnTo>
                  <a:lnTo>
                    <a:pt x="80" y="91"/>
                  </a:lnTo>
                  <a:lnTo>
                    <a:pt x="80" y="86"/>
                  </a:lnTo>
                  <a:lnTo>
                    <a:pt x="78" y="83"/>
                  </a:lnTo>
                  <a:lnTo>
                    <a:pt x="77" y="79"/>
                  </a:lnTo>
                  <a:lnTo>
                    <a:pt x="75" y="75"/>
                  </a:lnTo>
                  <a:lnTo>
                    <a:pt x="72" y="71"/>
                  </a:lnTo>
                  <a:lnTo>
                    <a:pt x="70" y="67"/>
                  </a:lnTo>
                  <a:lnTo>
                    <a:pt x="68" y="63"/>
                  </a:lnTo>
                  <a:lnTo>
                    <a:pt x="66" y="59"/>
                  </a:lnTo>
                  <a:lnTo>
                    <a:pt x="62" y="55"/>
                  </a:lnTo>
                  <a:lnTo>
                    <a:pt x="58" y="51"/>
                  </a:lnTo>
                  <a:lnTo>
                    <a:pt x="54" y="49"/>
                  </a:lnTo>
                  <a:lnTo>
                    <a:pt x="52" y="45"/>
                  </a:lnTo>
                  <a:lnTo>
                    <a:pt x="48" y="43"/>
                  </a:lnTo>
                  <a:lnTo>
                    <a:pt x="44" y="41"/>
                  </a:lnTo>
                  <a:lnTo>
                    <a:pt x="42" y="37"/>
                  </a:lnTo>
                  <a:lnTo>
                    <a:pt x="38" y="37"/>
                  </a:lnTo>
                  <a:lnTo>
                    <a:pt x="34" y="37"/>
                  </a:lnTo>
                  <a:lnTo>
                    <a:pt x="30" y="35"/>
                  </a:lnTo>
                  <a:lnTo>
                    <a:pt x="26" y="33"/>
                  </a:lnTo>
                  <a:lnTo>
                    <a:pt x="22" y="29"/>
                  </a:lnTo>
                  <a:lnTo>
                    <a:pt x="18" y="27"/>
                  </a:lnTo>
                  <a:lnTo>
                    <a:pt x="14" y="25"/>
                  </a:lnTo>
                  <a:lnTo>
                    <a:pt x="10" y="23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57" y="5"/>
                  </a:lnTo>
                  <a:lnTo>
                    <a:pt x="54" y="5"/>
                  </a:lnTo>
                </a:path>
              </a:pathLst>
            </a:custGeom>
            <a:solidFill>
              <a:srgbClr val="8080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3066" name="Freeform 90"/>
            <p:cNvSpPr>
              <a:spLocks/>
            </p:cNvSpPr>
            <p:nvPr/>
          </p:nvSpPr>
          <p:spPr bwMode="auto">
            <a:xfrm>
              <a:off x="4089" y="1689"/>
              <a:ext cx="540" cy="193"/>
            </a:xfrm>
            <a:custGeom>
              <a:avLst/>
              <a:gdLst/>
              <a:ahLst/>
              <a:cxnLst>
                <a:cxn ang="0">
                  <a:pos x="539" y="0"/>
                </a:cxn>
                <a:cxn ang="0">
                  <a:pos x="43" y="5"/>
                </a:cxn>
                <a:cxn ang="0">
                  <a:pos x="0" y="48"/>
                </a:cxn>
                <a:cxn ang="0">
                  <a:pos x="264" y="40"/>
                </a:cxn>
                <a:cxn ang="0">
                  <a:pos x="57" y="112"/>
                </a:cxn>
                <a:cxn ang="0">
                  <a:pos x="121" y="192"/>
                </a:cxn>
                <a:cxn ang="0">
                  <a:pos x="207" y="183"/>
                </a:cxn>
                <a:cxn ang="0">
                  <a:pos x="284" y="89"/>
                </a:cxn>
                <a:cxn ang="0">
                  <a:pos x="307" y="54"/>
                </a:cxn>
                <a:cxn ang="0">
                  <a:pos x="343" y="40"/>
                </a:cxn>
                <a:cxn ang="0">
                  <a:pos x="379" y="31"/>
                </a:cxn>
                <a:cxn ang="0">
                  <a:pos x="534" y="14"/>
                </a:cxn>
                <a:cxn ang="0">
                  <a:pos x="539" y="0"/>
                </a:cxn>
              </a:cxnLst>
              <a:rect l="0" t="0" r="r" b="b"/>
              <a:pathLst>
                <a:path w="540" h="193">
                  <a:moveTo>
                    <a:pt x="539" y="0"/>
                  </a:moveTo>
                  <a:lnTo>
                    <a:pt x="43" y="5"/>
                  </a:lnTo>
                  <a:lnTo>
                    <a:pt x="0" y="48"/>
                  </a:lnTo>
                  <a:lnTo>
                    <a:pt x="264" y="40"/>
                  </a:lnTo>
                  <a:lnTo>
                    <a:pt x="57" y="112"/>
                  </a:lnTo>
                  <a:lnTo>
                    <a:pt x="121" y="192"/>
                  </a:lnTo>
                  <a:lnTo>
                    <a:pt x="207" y="183"/>
                  </a:lnTo>
                  <a:lnTo>
                    <a:pt x="284" y="89"/>
                  </a:lnTo>
                  <a:lnTo>
                    <a:pt x="307" y="54"/>
                  </a:lnTo>
                  <a:lnTo>
                    <a:pt x="343" y="40"/>
                  </a:lnTo>
                  <a:lnTo>
                    <a:pt x="379" y="31"/>
                  </a:lnTo>
                  <a:lnTo>
                    <a:pt x="534" y="14"/>
                  </a:lnTo>
                  <a:lnTo>
                    <a:pt x="539" y="0"/>
                  </a:lnTo>
                </a:path>
              </a:pathLst>
            </a:custGeom>
            <a:solidFill>
              <a:srgbClr val="8080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3067" name="Group 91"/>
            <p:cNvGrpSpPr>
              <a:grpSpLocks/>
            </p:cNvGrpSpPr>
            <p:nvPr/>
          </p:nvGrpSpPr>
          <p:grpSpPr bwMode="auto">
            <a:xfrm>
              <a:off x="4032" y="1584"/>
              <a:ext cx="763" cy="140"/>
              <a:chOff x="4564" y="3360"/>
              <a:chExt cx="763" cy="140"/>
            </a:xfrm>
          </p:grpSpPr>
          <p:sp>
            <p:nvSpPr>
              <p:cNvPr id="1023068" name="Freeform 92"/>
              <p:cNvSpPr>
                <a:spLocks/>
              </p:cNvSpPr>
              <p:nvPr/>
            </p:nvSpPr>
            <p:spPr bwMode="auto">
              <a:xfrm>
                <a:off x="4564" y="3360"/>
                <a:ext cx="583" cy="106"/>
              </a:xfrm>
              <a:custGeom>
                <a:avLst/>
                <a:gdLst/>
                <a:ahLst/>
                <a:cxnLst>
                  <a:cxn ang="0">
                    <a:pos x="520" y="33"/>
                  </a:cxn>
                  <a:cxn ang="0">
                    <a:pos x="500" y="33"/>
                  </a:cxn>
                  <a:cxn ang="0">
                    <a:pos x="482" y="33"/>
                  </a:cxn>
                  <a:cxn ang="0">
                    <a:pos x="463" y="28"/>
                  </a:cxn>
                  <a:cxn ang="0">
                    <a:pos x="444" y="31"/>
                  </a:cxn>
                  <a:cxn ang="0">
                    <a:pos x="425" y="28"/>
                  </a:cxn>
                  <a:cxn ang="0">
                    <a:pos x="408" y="25"/>
                  </a:cxn>
                  <a:cxn ang="0">
                    <a:pos x="389" y="28"/>
                  </a:cxn>
                  <a:cxn ang="0">
                    <a:pos x="371" y="33"/>
                  </a:cxn>
                  <a:cxn ang="0">
                    <a:pos x="351" y="33"/>
                  </a:cxn>
                  <a:cxn ang="0">
                    <a:pos x="332" y="33"/>
                  </a:cxn>
                  <a:cxn ang="0">
                    <a:pos x="313" y="28"/>
                  </a:cxn>
                  <a:cxn ang="0">
                    <a:pos x="294" y="28"/>
                  </a:cxn>
                  <a:cxn ang="0">
                    <a:pos x="275" y="33"/>
                  </a:cxn>
                  <a:cxn ang="0">
                    <a:pos x="256" y="37"/>
                  </a:cxn>
                  <a:cxn ang="0">
                    <a:pos x="237" y="40"/>
                  </a:cxn>
                  <a:cxn ang="0">
                    <a:pos x="218" y="42"/>
                  </a:cxn>
                  <a:cxn ang="0">
                    <a:pos x="200" y="48"/>
                  </a:cxn>
                  <a:cxn ang="0">
                    <a:pos x="182" y="33"/>
                  </a:cxn>
                  <a:cxn ang="0">
                    <a:pos x="166" y="40"/>
                  </a:cxn>
                  <a:cxn ang="0">
                    <a:pos x="147" y="40"/>
                  </a:cxn>
                  <a:cxn ang="0">
                    <a:pos x="128" y="37"/>
                  </a:cxn>
                  <a:cxn ang="0">
                    <a:pos x="109" y="37"/>
                  </a:cxn>
                  <a:cxn ang="0">
                    <a:pos x="83" y="31"/>
                  </a:cxn>
                  <a:cxn ang="0">
                    <a:pos x="64" y="20"/>
                  </a:cxn>
                  <a:cxn ang="0">
                    <a:pos x="45" y="14"/>
                  </a:cxn>
                  <a:cxn ang="0">
                    <a:pos x="25" y="8"/>
                  </a:cxn>
                  <a:cxn ang="0">
                    <a:pos x="7" y="5"/>
                  </a:cxn>
                  <a:cxn ang="0">
                    <a:pos x="5" y="28"/>
                  </a:cxn>
                  <a:cxn ang="0">
                    <a:pos x="2" y="51"/>
                  </a:cxn>
                  <a:cxn ang="0">
                    <a:pos x="0" y="74"/>
                  </a:cxn>
                  <a:cxn ang="0">
                    <a:pos x="5" y="96"/>
                  </a:cxn>
                  <a:cxn ang="0">
                    <a:pos x="23" y="105"/>
                  </a:cxn>
                  <a:cxn ang="0">
                    <a:pos x="45" y="105"/>
                  </a:cxn>
                  <a:cxn ang="0">
                    <a:pos x="64" y="105"/>
                  </a:cxn>
                  <a:cxn ang="0">
                    <a:pos x="83" y="105"/>
                  </a:cxn>
                  <a:cxn ang="0">
                    <a:pos x="107" y="105"/>
                  </a:cxn>
                  <a:cxn ang="0">
                    <a:pos x="126" y="105"/>
                  </a:cxn>
                  <a:cxn ang="0">
                    <a:pos x="149" y="105"/>
                  </a:cxn>
                  <a:cxn ang="0">
                    <a:pos x="173" y="105"/>
                  </a:cxn>
                  <a:cxn ang="0">
                    <a:pos x="202" y="102"/>
                  </a:cxn>
                  <a:cxn ang="0">
                    <a:pos x="226" y="99"/>
                  </a:cxn>
                  <a:cxn ang="0">
                    <a:pos x="247" y="99"/>
                  </a:cxn>
                  <a:cxn ang="0">
                    <a:pos x="268" y="96"/>
                  </a:cxn>
                  <a:cxn ang="0">
                    <a:pos x="287" y="96"/>
                  </a:cxn>
                  <a:cxn ang="0">
                    <a:pos x="311" y="94"/>
                  </a:cxn>
                  <a:cxn ang="0">
                    <a:pos x="344" y="88"/>
                  </a:cxn>
                  <a:cxn ang="0">
                    <a:pos x="363" y="88"/>
                  </a:cxn>
                  <a:cxn ang="0">
                    <a:pos x="389" y="85"/>
                  </a:cxn>
                  <a:cxn ang="0">
                    <a:pos x="425" y="88"/>
                  </a:cxn>
                  <a:cxn ang="0">
                    <a:pos x="460" y="91"/>
                  </a:cxn>
                  <a:cxn ang="0">
                    <a:pos x="484" y="94"/>
                  </a:cxn>
                  <a:cxn ang="0">
                    <a:pos x="503" y="94"/>
                  </a:cxn>
                  <a:cxn ang="0">
                    <a:pos x="529" y="96"/>
                  </a:cxn>
                  <a:cxn ang="0">
                    <a:pos x="548" y="96"/>
                  </a:cxn>
                  <a:cxn ang="0">
                    <a:pos x="567" y="91"/>
                  </a:cxn>
                  <a:cxn ang="0">
                    <a:pos x="582" y="76"/>
                  </a:cxn>
                  <a:cxn ang="0">
                    <a:pos x="577" y="57"/>
                  </a:cxn>
                  <a:cxn ang="0">
                    <a:pos x="562" y="45"/>
                  </a:cxn>
                  <a:cxn ang="0">
                    <a:pos x="546" y="42"/>
                  </a:cxn>
                </a:cxnLst>
                <a:rect l="0" t="0" r="r" b="b"/>
                <a:pathLst>
                  <a:path w="583" h="106">
                    <a:moveTo>
                      <a:pt x="534" y="40"/>
                    </a:moveTo>
                    <a:lnTo>
                      <a:pt x="529" y="40"/>
                    </a:lnTo>
                    <a:lnTo>
                      <a:pt x="525" y="37"/>
                    </a:lnTo>
                    <a:lnTo>
                      <a:pt x="520" y="33"/>
                    </a:lnTo>
                    <a:lnTo>
                      <a:pt x="515" y="33"/>
                    </a:lnTo>
                    <a:lnTo>
                      <a:pt x="510" y="33"/>
                    </a:lnTo>
                    <a:lnTo>
                      <a:pt x="506" y="33"/>
                    </a:lnTo>
                    <a:lnTo>
                      <a:pt x="500" y="33"/>
                    </a:lnTo>
                    <a:lnTo>
                      <a:pt x="496" y="33"/>
                    </a:lnTo>
                    <a:lnTo>
                      <a:pt x="492" y="33"/>
                    </a:lnTo>
                    <a:lnTo>
                      <a:pt x="486" y="33"/>
                    </a:lnTo>
                    <a:lnTo>
                      <a:pt x="482" y="33"/>
                    </a:lnTo>
                    <a:lnTo>
                      <a:pt x="477" y="31"/>
                    </a:lnTo>
                    <a:lnTo>
                      <a:pt x="472" y="28"/>
                    </a:lnTo>
                    <a:lnTo>
                      <a:pt x="468" y="28"/>
                    </a:lnTo>
                    <a:lnTo>
                      <a:pt x="463" y="28"/>
                    </a:lnTo>
                    <a:lnTo>
                      <a:pt x="458" y="31"/>
                    </a:lnTo>
                    <a:lnTo>
                      <a:pt x="453" y="31"/>
                    </a:lnTo>
                    <a:lnTo>
                      <a:pt x="448" y="31"/>
                    </a:lnTo>
                    <a:lnTo>
                      <a:pt x="444" y="31"/>
                    </a:lnTo>
                    <a:lnTo>
                      <a:pt x="439" y="31"/>
                    </a:lnTo>
                    <a:lnTo>
                      <a:pt x="434" y="31"/>
                    </a:lnTo>
                    <a:lnTo>
                      <a:pt x="430" y="28"/>
                    </a:lnTo>
                    <a:lnTo>
                      <a:pt x="425" y="28"/>
                    </a:lnTo>
                    <a:lnTo>
                      <a:pt x="420" y="25"/>
                    </a:lnTo>
                    <a:lnTo>
                      <a:pt x="415" y="25"/>
                    </a:lnTo>
                    <a:lnTo>
                      <a:pt x="411" y="25"/>
                    </a:lnTo>
                    <a:lnTo>
                      <a:pt x="408" y="25"/>
                    </a:lnTo>
                    <a:lnTo>
                      <a:pt x="404" y="28"/>
                    </a:lnTo>
                    <a:lnTo>
                      <a:pt x="399" y="28"/>
                    </a:lnTo>
                    <a:lnTo>
                      <a:pt x="394" y="28"/>
                    </a:lnTo>
                    <a:lnTo>
                      <a:pt x="389" y="28"/>
                    </a:lnTo>
                    <a:lnTo>
                      <a:pt x="385" y="28"/>
                    </a:lnTo>
                    <a:lnTo>
                      <a:pt x="379" y="28"/>
                    </a:lnTo>
                    <a:lnTo>
                      <a:pt x="375" y="31"/>
                    </a:lnTo>
                    <a:lnTo>
                      <a:pt x="371" y="33"/>
                    </a:lnTo>
                    <a:lnTo>
                      <a:pt x="365" y="33"/>
                    </a:lnTo>
                    <a:lnTo>
                      <a:pt x="361" y="33"/>
                    </a:lnTo>
                    <a:lnTo>
                      <a:pt x="356" y="33"/>
                    </a:lnTo>
                    <a:lnTo>
                      <a:pt x="351" y="33"/>
                    </a:lnTo>
                    <a:lnTo>
                      <a:pt x="347" y="33"/>
                    </a:lnTo>
                    <a:lnTo>
                      <a:pt x="342" y="33"/>
                    </a:lnTo>
                    <a:lnTo>
                      <a:pt x="337" y="33"/>
                    </a:lnTo>
                    <a:lnTo>
                      <a:pt x="332" y="33"/>
                    </a:lnTo>
                    <a:lnTo>
                      <a:pt x="327" y="33"/>
                    </a:lnTo>
                    <a:lnTo>
                      <a:pt x="323" y="31"/>
                    </a:lnTo>
                    <a:lnTo>
                      <a:pt x="318" y="28"/>
                    </a:lnTo>
                    <a:lnTo>
                      <a:pt x="313" y="28"/>
                    </a:lnTo>
                    <a:lnTo>
                      <a:pt x="309" y="28"/>
                    </a:lnTo>
                    <a:lnTo>
                      <a:pt x="303" y="28"/>
                    </a:lnTo>
                    <a:lnTo>
                      <a:pt x="299" y="28"/>
                    </a:lnTo>
                    <a:lnTo>
                      <a:pt x="294" y="28"/>
                    </a:lnTo>
                    <a:lnTo>
                      <a:pt x="289" y="28"/>
                    </a:lnTo>
                    <a:lnTo>
                      <a:pt x="285" y="31"/>
                    </a:lnTo>
                    <a:lnTo>
                      <a:pt x="280" y="31"/>
                    </a:lnTo>
                    <a:lnTo>
                      <a:pt x="275" y="33"/>
                    </a:lnTo>
                    <a:lnTo>
                      <a:pt x="270" y="37"/>
                    </a:lnTo>
                    <a:lnTo>
                      <a:pt x="266" y="37"/>
                    </a:lnTo>
                    <a:lnTo>
                      <a:pt x="261" y="37"/>
                    </a:lnTo>
                    <a:lnTo>
                      <a:pt x="256" y="37"/>
                    </a:lnTo>
                    <a:lnTo>
                      <a:pt x="252" y="40"/>
                    </a:lnTo>
                    <a:lnTo>
                      <a:pt x="247" y="40"/>
                    </a:lnTo>
                    <a:lnTo>
                      <a:pt x="242" y="40"/>
                    </a:lnTo>
                    <a:lnTo>
                      <a:pt x="237" y="40"/>
                    </a:lnTo>
                    <a:lnTo>
                      <a:pt x="232" y="40"/>
                    </a:lnTo>
                    <a:lnTo>
                      <a:pt x="228" y="40"/>
                    </a:lnTo>
                    <a:lnTo>
                      <a:pt x="223" y="40"/>
                    </a:lnTo>
                    <a:lnTo>
                      <a:pt x="218" y="42"/>
                    </a:lnTo>
                    <a:lnTo>
                      <a:pt x="214" y="48"/>
                    </a:lnTo>
                    <a:lnTo>
                      <a:pt x="208" y="48"/>
                    </a:lnTo>
                    <a:lnTo>
                      <a:pt x="204" y="48"/>
                    </a:lnTo>
                    <a:lnTo>
                      <a:pt x="200" y="48"/>
                    </a:lnTo>
                    <a:lnTo>
                      <a:pt x="197" y="42"/>
                    </a:lnTo>
                    <a:lnTo>
                      <a:pt x="192" y="40"/>
                    </a:lnTo>
                    <a:lnTo>
                      <a:pt x="188" y="37"/>
                    </a:lnTo>
                    <a:lnTo>
                      <a:pt x="182" y="33"/>
                    </a:lnTo>
                    <a:lnTo>
                      <a:pt x="178" y="33"/>
                    </a:lnTo>
                    <a:lnTo>
                      <a:pt x="173" y="33"/>
                    </a:lnTo>
                    <a:lnTo>
                      <a:pt x="168" y="33"/>
                    </a:lnTo>
                    <a:lnTo>
                      <a:pt x="166" y="40"/>
                    </a:lnTo>
                    <a:lnTo>
                      <a:pt x="161" y="42"/>
                    </a:lnTo>
                    <a:lnTo>
                      <a:pt x="156" y="42"/>
                    </a:lnTo>
                    <a:lnTo>
                      <a:pt x="152" y="42"/>
                    </a:lnTo>
                    <a:lnTo>
                      <a:pt x="147" y="40"/>
                    </a:lnTo>
                    <a:lnTo>
                      <a:pt x="142" y="33"/>
                    </a:lnTo>
                    <a:lnTo>
                      <a:pt x="138" y="33"/>
                    </a:lnTo>
                    <a:lnTo>
                      <a:pt x="133" y="33"/>
                    </a:lnTo>
                    <a:lnTo>
                      <a:pt x="128" y="37"/>
                    </a:lnTo>
                    <a:lnTo>
                      <a:pt x="123" y="37"/>
                    </a:lnTo>
                    <a:lnTo>
                      <a:pt x="118" y="37"/>
                    </a:lnTo>
                    <a:lnTo>
                      <a:pt x="114" y="37"/>
                    </a:lnTo>
                    <a:lnTo>
                      <a:pt x="109" y="37"/>
                    </a:lnTo>
                    <a:lnTo>
                      <a:pt x="104" y="37"/>
                    </a:lnTo>
                    <a:lnTo>
                      <a:pt x="99" y="37"/>
                    </a:lnTo>
                    <a:lnTo>
                      <a:pt x="87" y="33"/>
                    </a:lnTo>
                    <a:lnTo>
                      <a:pt x="83" y="31"/>
                    </a:lnTo>
                    <a:lnTo>
                      <a:pt x="78" y="28"/>
                    </a:lnTo>
                    <a:lnTo>
                      <a:pt x="73" y="25"/>
                    </a:lnTo>
                    <a:lnTo>
                      <a:pt x="69" y="23"/>
                    </a:lnTo>
                    <a:lnTo>
                      <a:pt x="64" y="20"/>
                    </a:lnTo>
                    <a:lnTo>
                      <a:pt x="59" y="17"/>
                    </a:lnTo>
                    <a:lnTo>
                      <a:pt x="54" y="17"/>
                    </a:lnTo>
                    <a:lnTo>
                      <a:pt x="50" y="14"/>
                    </a:lnTo>
                    <a:lnTo>
                      <a:pt x="45" y="14"/>
                    </a:lnTo>
                    <a:lnTo>
                      <a:pt x="40" y="11"/>
                    </a:lnTo>
                    <a:lnTo>
                      <a:pt x="35" y="11"/>
                    </a:lnTo>
                    <a:lnTo>
                      <a:pt x="31" y="11"/>
                    </a:lnTo>
                    <a:lnTo>
                      <a:pt x="25" y="8"/>
                    </a:lnTo>
                    <a:lnTo>
                      <a:pt x="21" y="5"/>
                    </a:lnTo>
                    <a:lnTo>
                      <a:pt x="17" y="3"/>
                    </a:lnTo>
                    <a:lnTo>
                      <a:pt x="11" y="0"/>
                    </a:lnTo>
                    <a:lnTo>
                      <a:pt x="7" y="5"/>
                    </a:lnTo>
                    <a:lnTo>
                      <a:pt x="7" y="11"/>
                    </a:lnTo>
                    <a:lnTo>
                      <a:pt x="5" y="17"/>
                    </a:lnTo>
                    <a:lnTo>
                      <a:pt x="5" y="23"/>
                    </a:lnTo>
                    <a:lnTo>
                      <a:pt x="5" y="28"/>
                    </a:lnTo>
                    <a:lnTo>
                      <a:pt x="2" y="33"/>
                    </a:lnTo>
                    <a:lnTo>
                      <a:pt x="2" y="40"/>
                    </a:lnTo>
                    <a:lnTo>
                      <a:pt x="2" y="45"/>
                    </a:lnTo>
                    <a:lnTo>
                      <a:pt x="2" y="51"/>
                    </a:lnTo>
                    <a:lnTo>
                      <a:pt x="0" y="57"/>
                    </a:lnTo>
                    <a:lnTo>
                      <a:pt x="0" y="62"/>
                    </a:lnTo>
                    <a:lnTo>
                      <a:pt x="0" y="68"/>
                    </a:lnTo>
                    <a:lnTo>
                      <a:pt x="0" y="74"/>
                    </a:lnTo>
                    <a:lnTo>
                      <a:pt x="2" y="79"/>
                    </a:lnTo>
                    <a:lnTo>
                      <a:pt x="2" y="85"/>
                    </a:lnTo>
                    <a:lnTo>
                      <a:pt x="2" y="91"/>
                    </a:lnTo>
                    <a:lnTo>
                      <a:pt x="5" y="96"/>
                    </a:lnTo>
                    <a:lnTo>
                      <a:pt x="9" y="99"/>
                    </a:lnTo>
                    <a:lnTo>
                      <a:pt x="14" y="102"/>
                    </a:lnTo>
                    <a:lnTo>
                      <a:pt x="19" y="102"/>
                    </a:lnTo>
                    <a:lnTo>
                      <a:pt x="23" y="105"/>
                    </a:lnTo>
                    <a:lnTo>
                      <a:pt x="28" y="105"/>
                    </a:lnTo>
                    <a:lnTo>
                      <a:pt x="35" y="105"/>
                    </a:lnTo>
                    <a:lnTo>
                      <a:pt x="40" y="105"/>
                    </a:lnTo>
                    <a:lnTo>
                      <a:pt x="45" y="105"/>
                    </a:lnTo>
                    <a:lnTo>
                      <a:pt x="50" y="105"/>
                    </a:lnTo>
                    <a:lnTo>
                      <a:pt x="54" y="105"/>
                    </a:lnTo>
                    <a:lnTo>
                      <a:pt x="59" y="105"/>
                    </a:lnTo>
                    <a:lnTo>
                      <a:pt x="64" y="105"/>
                    </a:lnTo>
                    <a:lnTo>
                      <a:pt x="69" y="105"/>
                    </a:lnTo>
                    <a:lnTo>
                      <a:pt x="73" y="105"/>
                    </a:lnTo>
                    <a:lnTo>
                      <a:pt x="78" y="105"/>
                    </a:lnTo>
                    <a:lnTo>
                      <a:pt x="83" y="105"/>
                    </a:lnTo>
                    <a:lnTo>
                      <a:pt x="87" y="105"/>
                    </a:lnTo>
                    <a:lnTo>
                      <a:pt x="95" y="105"/>
                    </a:lnTo>
                    <a:lnTo>
                      <a:pt x="102" y="105"/>
                    </a:lnTo>
                    <a:lnTo>
                      <a:pt x="107" y="105"/>
                    </a:lnTo>
                    <a:lnTo>
                      <a:pt x="112" y="105"/>
                    </a:lnTo>
                    <a:lnTo>
                      <a:pt x="116" y="105"/>
                    </a:lnTo>
                    <a:lnTo>
                      <a:pt x="121" y="105"/>
                    </a:lnTo>
                    <a:lnTo>
                      <a:pt x="126" y="105"/>
                    </a:lnTo>
                    <a:lnTo>
                      <a:pt x="133" y="105"/>
                    </a:lnTo>
                    <a:lnTo>
                      <a:pt x="138" y="105"/>
                    </a:lnTo>
                    <a:lnTo>
                      <a:pt x="142" y="105"/>
                    </a:lnTo>
                    <a:lnTo>
                      <a:pt x="149" y="105"/>
                    </a:lnTo>
                    <a:lnTo>
                      <a:pt x="159" y="105"/>
                    </a:lnTo>
                    <a:lnTo>
                      <a:pt x="164" y="105"/>
                    </a:lnTo>
                    <a:lnTo>
                      <a:pt x="168" y="105"/>
                    </a:lnTo>
                    <a:lnTo>
                      <a:pt x="173" y="105"/>
                    </a:lnTo>
                    <a:lnTo>
                      <a:pt x="178" y="105"/>
                    </a:lnTo>
                    <a:lnTo>
                      <a:pt x="188" y="105"/>
                    </a:lnTo>
                    <a:lnTo>
                      <a:pt x="194" y="102"/>
                    </a:lnTo>
                    <a:lnTo>
                      <a:pt x="202" y="102"/>
                    </a:lnTo>
                    <a:lnTo>
                      <a:pt x="208" y="102"/>
                    </a:lnTo>
                    <a:lnTo>
                      <a:pt x="214" y="102"/>
                    </a:lnTo>
                    <a:lnTo>
                      <a:pt x="218" y="99"/>
                    </a:lnTo>
                    <a:lnTo>
                      <a:pt x="226" y="99"/>
                    </a:lnTo>
                    <a:lnTo>
                      <a:pt x="230" y="99"/>
                    </a:lnTo>
                    <a:lnTo>
                      <a:pt x="235" y="99"/>
                    </a:lnTo>
                    <a:lnTo>
                      <a:pt x="240" y="99"/>
                    </a:lnTo>
                    <a:lnTo>
                      <a:pt x="247" y="99"/>
                    </a:lnTo>
                    <a:lnTo>
                      <a:pt x="252" y="99"/>
                    </a:lnTo>
                    <a:lnTo>
                      <a:pt x="259" y="99"/>
                    </a:lnTo>
                    <a:lnTo>
                      <a:pt x="263" y="99"/>
                    </a:lnTo>
                    <a:lnTo>
                      <a:pt x="268" y="96"/>
                    </a:lnTo>
                    <a:lnTo>
                      <a:pt x="273" y="96"/>
                    </a:lnTo>
                    <a:lnTo>
                      <a:pt x="278" y="96"/>
                    </a:lnTo>
                    <a:lnTo>
                      <a:pt x="283" y="96"/>
                    </a:lnTo>
                    <a:lnTo>
                      <a:pt x="287" y="96"/>
                    </a:lnTo>
                    <a:lnTo>
                      <a:pt x="292" y="94"/>
                    </a:lnTo>
                    <a:lnTo>
                      <a:pt x="299" y="94"/>
                    </a:lnTo>
                    <a:lnTo>
                      <a:pt x="306" y="94"/>
                    </a:lnTo>
                    <a:lnTo>
                      <a:pt x="311" y="94"/>
                    </a:lnTo>
                    <a:lnTo>
                      <a:pt x="318" y="91"/>
                    </a:lnTo>
                    <a:lnTo>
                      <a:pt x="327" y="91"/>
                    </a:lnTo>
                    <a:lnTo>
                      <a:pt x="335" y="91"/>
                    </a:lnTo>
                    <a:lnTo>
                      <a:pt x="344" y="88"/>
                    </a:lnTo>
                    <a:lnTo>
                      <a:pt x="349" y="88"/>
                    </a:lnTo>
                    <a:lnTo>
                      <a:pt x="353" y="88"/>
                    </a:lnTo>
                    <a:lnTo>
                      <a:pt x="359" y="88"/>
                    </a:lnTo>
                    <a:lnTo>
                      <a:pt x="363" y="88"/>
                    </a:lnTo>
                    <a:lnTo>
                      <a:pt x="368" y="88"/>
                    </a:lnTo>
                    <a:lnTo>
                      <a:pt x="373" y="88"/>
                    </a:lnTo>
                    <a:lnTo>
                      <a:pt x="382" y="88"/>
                    </a:lnTo>
                    <a:lnTo>
                      <a:pt x="389" y="85"/>
                    </a:lnTo>
                    <a:lnTo>
                      <a:pt x="399" y="85"/>
                    </a:lnTo>
                    <a:lnTo>
                      <a:pt x="408" y="85"/>
                    </a:lnTo>
                    <a:lnTo>
                      <a:pt x="418" y="85"/>
                    </a:lnTo>
                    <a:lnTo>
                      <a:pt x="425" y="88"/>
                    </a:lnTo>
                    <a:lnTo>
                      <a:pt x="434" y="88"/>
                    </a:lnTo>
                    <a:lnTo>
                      <a:pt x="444" y="88"/>
                    </a:lnTo>
                    <a:lnTo>
                      <a:pt x="451" y="91"/>
                    </a:lnTo>
                    <a:lnTo>
                      <a:pt x="460" y="91"/>
                    </a:lnTo>
                    <a:lnTo>
                      <a:pt x="468" y="91"/>
                    </a:lnTo>
                    <a:lnTo>
                      <a:pt x="474" y="94"/>
                    </a:lnTo>
                    <a:lnTo>
                      <a:pt x="480" y="94"/>
                    </a:lnTo>
                    <a:lnTo>
                      <a:pt x="484" y="94"/>
                    </a:lnTo>
                    <a:lnTo>
                      <a:pt x="489" y="94"/>
                    </a:lnTo>
                    <a:lnTo>
                      <a:pt x="494" y="94"/>
                    </a:lnTo>
                    <a:lnTo>
                      <a:pt x="498" y="94"/>
                    </a:lnTo>
                    <a:lnTo>
                      <a:pt x="503" y="94"/>
                    </a:lnTo>
                    <a:lnTo>
                      <a:pt x="510" y="96"/>
                    </a:lnTo>
                    <a:lnTo>
                      <a:pt x="515" y="96"/>
                    </a:lnTo>
                    <a:lnTo>
                      <a:pt x="522" y="96"/>
                    </a:lnTo>
                    <a:lnTo>
                      <a:pt x="529" y="96"/>
                    </a:lnTo>
                    <a:lnTo>
                      <a:pt x="534" y="96"/>
                    </a:lnTo>
                    <a:lnTo>
                      <a:pt x="539" y="96"/>
                    </a:lnTo>
                    <a:lnTo>
                      <a:pt x="544" y="96"/>
                    </a:lnTo>
                    <a:lnTo>
                      <a:pt x="548" y="96"/>
                    </a:lnTo>
                    <a:lnTo>
                      <a:pt x="553" y="96"/>
                    </a:lnTo>
                    <a:lnTo>
                      <a:pt x="558" y="96"/>
                    </a:lnTo>
                    <a:lnTo>
                      <a:pt x="562" y="94"/>
                    </a:lnTo>
                    <a:lnTo>
                      <a:pt x="567" y="91"/>
                    </a:lnTo>
                    <a:lnTo>
                      <a:pt x="572" y="88"/>
                    </a:lnTo>
                    <a:lnTo>
                      <a:pt x="577" y="85"/>
                    </a:lnTo>
                    <a:lnTo>
                      <a:pt x="582" y="82"/>
                    </a:lnTo>
                    <a:lnTo>
                      <a:pt x="582" y="76"/>
                    </a:lnTo>
                    <a:lnTo>
                      <a:pt x="582" y="71"/>
                    </a:lnTo>
                    <a:lnTo>
                      <a:pt x="582" y="65"/>
                    </a:lnTo>
                    <a:lnTo>
                      <a:pt x="582" y="59"/>
                    </a:lnTo>
                    <a:lnTo>
                      <a:pt x="577" y="57"/>
                    </a:lnTo>
                    <a:lnTo>
                      <a:pt x="572" y="54"/>
                    </a:lnTo>
                    <a:lnTo>
                      <a:pt x="567" y="51"/>
                    </a:lnTo>
                    <a:lnTo>
                      <a:pt x="562" y="51"/>
                    </a:lnTo>
                    <a:lnTo>
                      <a:pt x="562" y="45"/>
                    </a:lnTo>
                    <a:lnTo>
                      <a:pt x="560" y="40"/>
                    </a:lnTo>
                    <a:lnTo>
                      <a:pt x="556" y="40"/>
                    </a:lnTo>
                    <a:lnTo>
                      <a:pt x="551" y="42"/>
                    </a:lnTo>
                    <a:lnTo>
                      <a:pt x="546" y="42"/>
                    </a:lnTo>
                    <a:lnTo>
                      <a:pt x="541" y="42"/>
                    </a:lnTo>
                    <a:lnTo>
                      <a:pt x="536" y="42"/>
                    </a:lnTo>
                    <a:lnTo>
                      <a:pt x="534" y="40"/>
                    </a:lnTo>
                  </a:path>
                </a:pathLst>
              </a:custGeom>
              <a:solidFill>
                <a:srgbClr val="00A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69" name="Freeform 93"/>
              <p:cNvSpPr>
                <a:spLocks/>
              </p:cNvSpPr>
              <p:nvPr/>
            </p:nvSpPr>
            <p:spPr bwMode="auto">
              <a:xfrm>
                <a:off x="4566" y="3397"/>
                <a:ext cx="761" cy="86"/>
              </a:xfrm>
              <a:custGeom>
                <a:avLst/>
                <a:gdLst/>
                <a:ahLst/>
                <a:cxnLst>
                  <a:cxn ang="0">
                    <a:pos x="736" y="20"/>
                  </a:cxn>
                  <a:cxn ang="0">
                    <a:pos x="705" y="22"/>
                  </a:cxn>
                  <a:cxn ang="0">
                    <a:pos x="660" y="25"/>
                  </a:cxn>
                  <a:cxn ang="0">
                    <a:pos x="610" y="28"/>
                  </a:cxn>
                  <a:cxn ang="0">
                    <a:pos x="558" y="28"/>
                  </a:cxn>
                  <a:cxn ang="0">
                    <a:pos x="524" y="28"/>
                  </a:cxn>
                  <a:cxn ang="0">
                    <a:pos x="496" y="30"/>
                  </a:cxn>
                  <a:cxn ang="0">
                    <a:pos x="461" y="34"/>
                  </a:cxn>
                  <a:cxn ang="0">
                    <a:pos x="432" y="39"/>
                  </a:cxn>
                  <a:cxn ang="0">
                    <a:pos x="406" y="42"/>
                  </a:cxn>
                  <a:cxn ang="0">
                    <a:pos x="387" y="45"/>
                  </a:cxn>
                  <a:cxn ang="0">
                    <a:pos x="356" y="48"/>
                  </a:cxn>
                  <a:cxn ang="0">
                    <a:pos x="330" y="48"/>
                  </a:cxn>
                  <a:cxn ang="0">
                    <a:pos x="297" y="48"/>
                  </a:cxn>
                  <a:cxn ang="0">
                    <a:pos x="271" y="48"/>
                  </a:cxn>
                  <a:cxn ang="0">
                    <a:pos x="238" y="48"/>
                  </a:cxn>
                  <a:cxn ang="0">
                    <a:pos x="209" y="48"/>
                  </a:cxn>
                  <a:cxn ang="0">
                    <a:pos x="178" y="48"/>
                  </a:cxn>
                  <a:cxn ang="0">
                    <a:pos x="145" y="48"/>
                  </a:cxn>
                  <a:cxn ang="0">
                    <a:pos x="121" y="48"/>
                  </a:cxn>
                  <a:cxn ang="0">
                    <a:pos x="95" y="48"/>
                  </a:cxn>
                  <a:cxn ang="0">
                    <a:pos x="69" y="51"/>
                  </a:cxn>
                  <a:cxn ang="0">
                    <a:pos x="46" y="51"/>
                  </a:cxn>
                  <a:cxn ang="0">
                    <a:pos x="26" y="51"/>
                  </a:cxn>
                  <a:cxn ang="0">
                    <a:pos x="7" y="54"/>
                  </a:cxn>
                  <a:cxn ang="0">
                    <a:pos x="3" y="70"/>
                  </a:cxn>
                  <a:cxn ang="0">
                    <a:pos x="19" y="79"/>
                  </a:cxn>
                  <a:cxn ang="0">
                    <a:pos x="41" y="79"/>
                  </a:cxn>
                  <a:cxn ang="0">
                    <a:pos x="64" y="71"/>
                  </a:cxn>
                  <a:cxn ang="0">
                    <a:pos x="86" y="71"/>
                  </a:cxn>
                  <a:cxn ang="0">
                    <a:pos x="107" y="82"/>
                  </a:cxn>
                  <a:cxn ang="0">
                    <a:pos x="126" y="85"/>
                  </a:cxn>
                  <a:cxn ang="0">
                    <a:pos x="145" y="85"/>
                  </a:cxn>
                  <a:cxn ang="0">
                    <a:pos x="164" y="85"/>
                  </a:cxn>
                  <a:cxn ang="0">
                    <a:pos x="183" y="82"/>
                  </a:cxn>
                  <a:cxn ang="0">
                    <a:pos x="204" y="79"/>
                  </a:cxn>
                  <a:cxn ang="0">
                    <a:pos x="224" y="76"/>
                  </a:cxn>
                  <a:cxn ang="0">
                    <a:pos x="247" y="76"/>
                  </a:cxn>
                  <a:cxn ang="0">
                    <a:pos x="266" y="76"/>
                  </a:cxn>
                  <a:cxn ang="0">
                    <a:pos x="292" y="76"/>
                  </a:cxn>
                  <a:cxn ang="0">
                    <a:pos x="311" y="76"/>
                  </a:cxn>
                  <a:cxn ang="0">
                    <a:pos x="335" y="76"/>
                  </a:cxn>
                  <a:cxn ang="0">
                    <a:pos x="354" y="76"/>
                  </a:cxn>
                  <a:cxn ang="0">
                    <a:pos x="396" y="76"/>
                  </a:cxn>
                  <a:cxn ang="0">
                    <a:pos x="439" y="73"/>
                  </a:cxn>
                  <a:cxn ang="0">
                    <a:pos x="522" y="73"/>
                  </a:cxn>
                  <a:cxn ang="0">
                    <a:pos x="574" y="73"/>
                  </a:cxn>
                  <a:cxn ang="0">
                    <a:pos x="619" y="73"/>
                  </a:cxn>
                  <a:cxn ang="0">
                    <a:pos x="647" y="71"/>
                  </a:cxn>
                  <a:cxn ang="0">
                    <a:pos x="698" y="68"/>
                  </a:cxn>
                  <a:cxn ang="0">
                    <a:pos x="741" y="61"/>
                  </a:cxn>
                  <a:cxn ang="0">
                    <a:pos x="760" y="8"/>
                  </a:cxn>
                  <a:cxn ang="0">
                    <a:pos x="745" y="5"/>
                  </a:cxn>
                </a:cxnLst>
                <a:rect l="0" t="0" r="r" b="b"/>
                <a:pathLst>
                  <a:path w="761" h="86">
                    <a:moveTo>
                      <a:pt x="750" y="14"/>
                    </a:moveTo>
                    <a:lnTo>
                      <a:pt x="745" y="17"/>
                    </a:lnTo>
                    <a:lnTo>
                      <a:pt x="740" y="20"/>
                    </a:lnTo>
                    <a:lnTo>
                      <a:pt x="736" y="20"/>
                    </a:lnTo>
                    <a:lnTo>
                      <a:pt x="726" y="20"/>
                    </a:lnTo>
                    <a:lnTo>
                      <a:pt x="716" y="20"/>
                    </a:lnTo>
                    <a:lnTo>
                      <a:pt x="712" y="20"/>
                    </a:lnTo>
                    <a:lnTo>
                      <a:pt x="705" y="22"/>
                    </a:lnTo>
                    <a:lnTo>
                      <a:pt x="691" y="22"/>
                    </a:lnTo>
                    <a:lnTo>
                      <a:pt x="683" y="22"/>
                    </a:lnTo>
                    <a:lnTo>
                      <a:pt x="672" y="22"/>
                    </a:lnTo>
                    <a:lnTo>
                      <a:pt x="660" y="25"/>
                    </a:lnTo>
                    <a:lnTo>
                      <a:pt x="647" y="25"/>
                    </a:lnTo>
                    <a:lnTo>
                      <a:pt x="636" y="28"/>
                    </a:lnTo>
                    <a:lnTo>
                      <a:pt x="629" y="28"/>
                    </a:lnTo>
                    <a:lnTo>
                      <a:pt x="610" y="28"/>
                    </a:lnTo>
                    <a:lnTo>
                      <a:pt x="600" y="28"/>
                    </a:lnTo>
                    <a:lnTo>
                      <a:pt x="588" y="28"/>
                    </a:lnTo>
                    <a:lnTo>
                      <a:pt x="574" y="28"/>
                    </a:lnTo>
                    <a:lnTo>
                      <a:pt x="558" y="28"/>
                    </a:lnTo>
                    <a:lnTo>
                      <a:pt x="550" y="28"/>
                    </a:lnTo>
                    <a:lnTo>
                      <a:pt x="541" y="28"/>
                    </a:lnTo>
                    <a:lnTo>
                      <a:pt x="534" y="28"/>
                    </a:lnTo>
                    <a:lnTo>
                      <a:pt x="524" y="28"/>
                    </a:lnTo>
                    <a:lnTo>
                      <a:pt x="517" y="28"/>
                    </a:lnTo>
                    <a:lnTo>
                      <a:pt x="513" y="28"/>
                    </a:lnTo>
                    <a:lnTo>
                      <a:pt x="503" y="30"/>
                    </a:lnTo>
                    <a:lnTo>
                      <a:pt x="496" y="30"/>
                    </a:lnTo>
                    <a:lnTo>
                      <a:pt x="487" y="30"/>
                    </a:lnTo>
                    <a:lnTo>
                      <a:pt x="477" y="30"/>
                    </a:lnTo>
                    <a:lnTo>
                      <a:pt x="470" y="34"/>
                    </a:lnTo>
                    <a:lnTo>
                      <a:pt x="461" y="34"/>
                    </a:lnTo>
                    <a:lnTo>
                      <a:pt x="453" y="34"/>
                    </a:lnTo>
                    <a:lnTo>
                      <a:pt x="446" y="36"/>
                    </a:lnTo>
                    <a:lnTo>
                      <a:pt x="439" y="39"/>
                    </a:lnTo>
                    <a:lnTo>
                      <a:pt x="432" y="39"/>
                    </a:lnTo>
                    <a:lnTo>
                      <a:pt x="427" y="39"/>
                    </a:lnTo>
                    <a:lnTo>
                      <a:pt x="420" y="42"/>
                    </a:lnTo>
                    <a:lnTo>
                      <a:pt x="410" y="42"/>
                    </a:lnTo>
                    <a:lnTo>
                      <a:pt x="406" y="42"/>
                    </a:lnTo>
                    <a:lnTo>
                      <a:pt x="401" y="42"/>
                    </a:lnTo>
                    <a:lnTo>
                      <a:pt x="396" y="45"/>
                    </a:lnTo>
                    <a:lnTo>
                      <a:pt x="392" y="45"/>
                    </a:lnTo>
                    <a:lnTo>
                      <a:pt x="387" y="45"/>
                    </a:lnTo>
                    <a:lnTo>
                      <a:pt x="382" y="45"/>
                    </a:lnTo>
                    <a:lnTo>
                      <a:pt x="375" y="45"/>
                    </a:lnTo>
                    <a:lnTo>
                      <a:pt x="366" y="48"/>
                    </a:lnTo>
                    <a:lnTo>
                      <a:pt x="356" y="48"/>
                    </a:lnTo>
                    <a:lnTo>
                      <a:pt x="347" y="48"/>
                    </a:lnTo>
                    <a:lnTo>
                      <a:pt x="339" y="48"/>
                    </a:lnTo>
                    <a:lnTo>
                      <a:pt x="335" y="48"/>
                    </a:lnTo>
                    <a:lnTo>
                      <a:pt x="330" y="48"/>
                    </a:lnTo>
                    <a:lnTo>
                      <a:pt x="321" y="48"/>
                    </a:lnTo>
                    <a:lnTo>
                      <a:pt x="311" y="48"/>
                    </a:lnTo>
                    <a:lnTo>
                      <a:pt x="301" y="48"/>
                    </a:lnTo>
                    <a:lnTo>
                      <a:pt x="297" y="48"/>
                    </a:lnTo>
                    <a:lnTo>
                      <a:pt x="289" y="48"/>
                    </a:lnTo>
                    <a:lnTo>
                      <a:pt x="285" y="48"/>
                    </a:lnTo>
                    <a:lnTo>
                      <a:pt x="278" y="48"/>
                    </a:lnTo>
                    <a:lnTo>
                      <a:pt x="271" y="48"/>
                    </a:lnTo>
                    <a:lnTo>
                      <a:pt x="266" y="48"/>
                    </a:lnTo>
                    <a:lnTo>
                      <a:pt x="257" y="48"/>
                    </a:lnTo>
                    <a:lnTo>
                      <a:pt x="247" y="48"/>
                    </a:lnTo>
                    <a:lnTo>
                      <a:pt x="238" y="48"/>
                    </a:lnTo>
                    <a:lnTo>
                      <a:pt x="230" y="48"/>
                    </a:lnTo>
                    <a:lnTo>
                      <a:pt x="226" y="48"/>
                    </a:lnTo>
                    <a:lnTo>
                      <a:pt x="218" y="48"/>
                    </a:lnTo>
                    <a:lnTo>
                      <a:pt x="209" y="48"/>
                    </a:lnTo>
                    <a:lnTo>
                      <a:pt x="204" y="48"/>
                    </a:lnTo>
                    <a:lnTo>
                      <a:pt x="197" y="48"/>
                    </a:lnTo>
                    <a:lnTo>
                      <a:pt x="188" y="48"/>
                    </a:lnTo>
                    <a:lnTo>
                      <a:pt x="178" y="48"/>
                    </a:lnTo>
                    <a:lnTo>
                      <a:pt x="169" y="48"/>
                    </a:lnTo>
                    <a:lnTo>
                      <a:pt x="162" y="48"/>
                    </a:lnTo>
                    <a:lnTo>
                      <a:pt x="155" y="48"/>
                    </a:lnTo>
                    <a:lnTo>
                      <a:pt x="145" y="48"/>
                    </a:lnTo>
                    <a:lnTo>
                      <a:pt x="138" y="48"/>
                    </a:lnTo>
                    <a:lnTo>
                      <a:pt x="131" y="48"/>
                    </a:lnTo>
                    <a:lnTo>
                      <a:pt x="126" y="48"/>
                    </a:lnTo>
                    <a:lnTo>
                      <a:pt x="121" y="48"/>
                    </a:lnTo>
                    <a:lnTo>
                      <a:pt x="117" y="48"/>
                    </a:lnTo>
                    <a:lnTo>
                      <a:pt x="107" y="48"/>
                    </a:lnTo>
                    <a:lnTo>
                      <a:pt x="100" y="48"/>
                    </a:lnTo>
                    <a:lnTo>
                      <a:pt x="95" y="48"/>
                    </a:lnTo>
                    <a:lnTo>
                      <a:pt x="88" y="48"/>
                    </a:lnTo>
                    <a:lnTo>
                      <a:pt x="81" y="48"/>
                    </a:lnTo>
                    <a:lnTo>
                      <a:pt x="76" y="48"/>
                    </a:lnTo>
                    <a:lnTo>
                      <a:pt x="69" y="51"/>
                    </a:lnTo>
                    <a:lnTo>
                      <a:pt x="62" y="51"/>
                    </a:lnTo>
                    <a:lnTo>
                      <a:pt x="57" y="51"/>
                    </a:lnTo>
                    <a:lnTo>
                      <a:pt x="50" y="51"/>
                    </a:lnTo>
                    <a:lnTo>
                      <a:pt x="46" y="51"/>
                    </a:lnTo>
                    <a:lnTo>
                      <a:pt x="41" y="51"/>
                    </a:lnTo>
                    <a:lnTo>
                      <a:pt x="36" y="51"/>
                    </a:lnTo>
                    <a:lnTo>
                      <a:pt x="31" y="51"/>
                    </a:lnTo>
                    <a:lnTo>
                      <a:pt x="26" y="51"/>
                    </a:lnTo>
                    <a:lnTo>
                      <a:pt x="22" y="51"/>
                    </a:lnTo>
                    <a:lnTo>
                      <a:pt x="17" y="51"/>
                    </a:lnTo>
                    <a:lnTo>
                      <a:pt x="12" y="54"/>
                    </a:lnTo>
                    <a:lnTo>
                      <a:pt x="7" y="54"/>
                    </a:lnTo>
                    <a:lnTo>
                      <a:pt x="3" y="56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3" y="70"/>
                    </a:lnTo>
                    <a:lnTo>
                      <a:pt x="5" y="73"/>
                    </a:lnTo>
                    <a:lnTo>
                      <a:pt x="10" y="76"/>
                    </a:lnTo>
                    <a:lnTo>
                      <a:pt x="15" y="79"/>
                    </a:lnTo>
                    <a:lnTo>
                      <a:pt x="19" y="79"/>
                    </a:lnTo>
                    <a:lnTo>
                      <a:pt x="24" y="79"/>
                    </a:lnTo>
                    <a:lnTo>
                      <a:pt x="29" y="79"/>
                    </a:lnTo>
                    <a:lnTo>
                      <a:pt x="36" y="79"/>
                    </a:lnTo>
                    <a:lnTo>
                      <a:pt x="41" y="79"/>
                    </a:lnTo>
                    <a:lnTo>
                      <a:pt x="46" y="76"/>
                    </a:lnTo>
                    <a:lnTo>
                      <a:pt x="50" y="76"/>
                    </a:lnTo>
                    <a:lnTo>
                      <a:pt x="57" y="73"/>
                    </a:lnTo>
                    <a:lnTo>
                      <a:pt x="64" y="71"/>
                    </a:lnTo>
                    <a:lnTo>
                      <a:pt x="69" y="71"/>
                    </a:lnTo>
                    <a:lnTo>
                      <a:pt x="74" y="71"/>
                    </a:lnTo>
                    <a:lnTo>
                      <a:pt x="79" y="71"/>
                    </a:lnTo>
                    <a:lnTo>
                      <a:pt x="86" y="71"/>
                    </a:lnTo>
                    <a:lnTo>
                      <a:pt x="93" y="73"/>
                    </a:lnTo>
                    <a:lnTo>
                      <a:pt x="98" y="76"/>
                    </a:lnTo>
                    <a:lnTo>
                      <a:pt x="102" y="82"/>
                    </a:lnTo>
                    <a:lnTo>
                      <a:pt x="107" y="82"/>
                    </a:lnTo>
                    <a:lnTo>
                      <a:pt x="112" y="85"/>
                    </a:lnTo>
                    <a:lnTo>
                      <a:pt x="117" y="85"/>
                    </a:lnTo>
                    <a:lnTo>
                      <a:pt x="121" y="85"/>
                    </a:lnTo>
                    <a:lnTo>
                      <a:pt x="126" y="85"/>
                    </a:lnTo>
                    <a:lnTo>
                      <a:pt x="131" y="85"/>
                    </a:lnTo>
                    <a:lnTo>
                      <a:pt x="136" y="85"/>
                    </a:lnTo>
                    <a:lnTo>
                      <a:pt x="140" y="85"/>
                    </a:lnTo>
                    <a:lnTo>
                      <a:pt x="145" y="85"/>
                    </a:lnTo>
                    <a:lnTo>
                      <a:pt x="150" y="85"/>
                    </a:lnTo>
                    <a:lnTo>
                      <a:pt x="155" y="85"/>
                    </a:lnTo>
                    <a:lnTo>
                      <a:pt x="159" y="85"/>
                    </a:lnTo>
                    <a:lnTo>
                      <a:pt x="164" y="85"/>
                    </a:lnTo>
                    <a:lnTo>
                      <a:pt x="169" y="85"/>
                    </a:lnTo>
                    <a:lnTo>
                      <a:pt x="173" y="85"/>
                    </a:lnTo>
                    <a:lnTo>
                      <a:pt x="178" y="85"/>
                    </a:lnTo>
                    <a:lnTo>
                      <a:pt x="183" y="82"/>
                    </a:lnTo>
                    <a:lnTo>
                      <a:pt x="188" y="82"/>
                    </a:lnTo>
                    <a:lnTo>
                      <a:pt x="192" y="82"/>
                    </a:lnTo>
                    <a:lnTo>
                      <a:pt x="200" y="82"/>
                    </a:lnTo>
                    <a:lnTo>
                      <a:pt x="204" y="79"/>
                    </a:lnTo>
                    <a:lnTo>
                      <a:pt x="209" y="79"/>
                    </a:lnTo>
                    <a:lnTo>
                      <a:pt x="214" y="79"/>
                    </a:lnTo>
                    <a:lnTo>
                      <a:pt x="218" y="76"/>
                    </a:lnTo>
                    <a:lnTo>
                      <a:pt x="224" y="76"/>
                    </a:lnTo>
                    <a:lnTo>
                      <a:pt x="228" y="76"/>
                    </a:lnTo>
                    <a:lnTo>
                      <a:pt x="232" y="76"/>
                    </a:lnTo>
                    <a:lnTo>
                      <a:pt x="240" y="76"/>
                    </a:lnTo>
                    <a:lnTo>
                      <a:pt x="247" y="76"/>
                    </a:lnTo>
                    <a:lnTo>
                      <a:pt x="252" y="76"/>
                    </a:lnTo>
                    <a:lnTo>
                      <a:pt x="257" y="76"/>
                    </a:lnTo>
                    <a:lnTo>
                      <a:pt x="261" y="76"/>
                    </a:lnTo>
                    <a:lnTo>
                      <a:pt x="266" y="76"/>
                    </a:lnTo>
                    <a:lnTo>
                      <a:pt x="273" y="76"/>
                    </a:lnTo>
                    <a:lnTo>
                      <a:pt x="278" y="76"/>
                    </a:lnTo>
                    <a:lnTo>
                      <a:pt x="285" y="76"/>
                    </a:lnTo>
                    <a:lnTo>
                      <a:pt x="292" y="76"/>
                    </a:lnTo>
                    <a:lnTo>
                      <a:pt x="297" y="73"/>
                    </a:lnTo>
                    <a:lnTo>
                      <a:pt x="301" y="73"/>
                    </a:lnTo>
                    <a:lnTo>
                      <a:pt x="307" y="73"/>
                    </a:lnTo>
                    <a:lnTo>
                      <a:pt x="311" y="76"/>
                    </a:lnTo>
                    <a:lnTo>
                      <a:pt x="316" y="76"/>
                    </a:lnTo>
                    <a:lnTo>
                      <a:pt x="323" y="76"/>
                    </a:lnTo>
                    <a:lnTo>
                      <a:pt x="327" y="76"/>
                    </a:lnTo>
                    <a:lnTo>
                      <a:pt x="335" y="76"/>
                    </a:lnTo>
                    <a:lnTo>
                      <a:pt x="339" y="76"/>
                    </a:lnTo>
                    <a:lnTo>
                      <a:pt x="344" y="76"/>
                    </a:lnTo>
                    <a:lnTo>
                      <a:pt x="349" y="76"/>
                    </a:lnTo>
                    <a:lnTo>
                      <a:pt x="354" y="76"/>
                    </a:lnTo>
                    <a:lnTo>
                      <a:pt x="361" y="76"/>
                    </a:lnTo>
                    <a:lnTo>
                      <a:pt x="366" y="76"/>
                    </a:lnTo>
                    <a:lnTo>
                      <a:pt x="382" y="76"/>
                    </a:lnTo>
                    <a:lnTo>
                      <a:pt x="396" y="76"/>
                    </a:lnTo>
                    <a:lnTo>
                      <a:pt x="416" y="76"/>
                    </a:lnTo>
                    <a:lnTo>
                      <a:pt x="422" y="76"/>
                    </a:lnTo>
                    <a:lnTo>
                      <a:pt x="430" y="73"/>
                    </a:lnTo>
                    <a:lnTo>
                      <a:pt x="439" y="73"/>
                    </a:lnTo>
                    <a:lnTo>
                      <a:pt x="446" y="76"/>
                    </a:lnTo>
                    <a:lnTo>
                      <a:pt x="456" y="76"/>
                    </a:lnTo>
                    <a:lnTo>
                      <a:pt x="489" y="73"/>
                    </a:lnTo>
                    <a:lnTo>
                      <a:pt x="522" y="73"/>
                    </a:lnTo>
                    <a:lnTo>
                      <a:pt x="536" y="73"/>
                    </a:lnTo>
                    <a:lnTo>
                      <a:pt x="555" y="73"/>
                    </a:lnTo>
                    <a:lnTo>
                      <a:pt x="562" y="73"/>
                    </a:lnTo>
                    <a:lnTo>
                      <a:pt x="574" y="73"/>
                    </a:lnTo>
                    <a:lnTo>
                      <a:pt x="596" y="73"/>
                    </a:lnTo>
                    <a:lnTo>
                      <a:pt x="608" y="73"/>
                    </a:lnTo>
                    <a:lnTo>
                      <a:pt x="612" y="73"/>
                    </a:lnTo>
                    <a:lnTo>
                      <a:pt x="619" y="73"/>
                    </a:lnTo>
                    <a:lnTo>
                      <a:pt x="627" y="73"/>
                    </a:lnTo>
                    <a:lnTo>
                      <a:pt x="631" y="73"/>
                    </a:lnTo>
                    <a:lnTo>
                      <a:pt x="641" y="73"/>
                    </a:lnTo>
                    <a:lnTo>
                      <a:pt x="647" y="71"/>
                    </a:lnTo>
                    <a:lnTo>
                      <a:pt x="653" y="71"/>
                    </a:lnTo>
                    <a:lnTo>
                      <a:pt x="676" y="71"/>
                    </a:lnTo>
                    <a:lnTo>
                      <a:pt x="681" y="68"/>
                    </a:lnTo>
                    <a:lnTo>
                      <a:pt x="698" y="68"/>
                    </a:lnTo>
                    <a:lnTo>
                      <a:pt x="714" y="68"/>
                    </a:lnTo>
                    <a:lnTo>
                      <a:pt x="719" y="64"/>
                    </a:lnTo>
                    <a:lnTo>
                      <a:pt x="734" y="64"/>
                    </a:lnTo>
                    <a:lnTo>
                      <a:pt x="741" y="61"/>
                    </a:lnTo>
                    <a:lnTo>
                      <a:pt x="752" y="62"/>
                    </a:lnTo>
                    <a:lnTo>
                      <a:pt x="760" y="59"/>
                    </a:lnTo>
                    <a:lnTo>
                      <a:pt x="760" y="24"/>
                    </a:lnTo>
                    <a:lnTo>
                      <a:pt x="760" y="8"/>
                    </a:lnTo>
                    <a:lnTo>
                      <a:pt x="757" y="2"/>
                    </a:lnTo>
                    <a:lnTo>
                      <a:pt x="752" y="0"/>
                    </a:lnTo>
                    <a:lnTo>
                      <a:pt x="748" y="0"/>
                    </a:lnTo>
                    <a:lnTo>
                      <a:pt x="745" y="5"/>
                    </a:lnTo>
                    <a:lnTo>
                      <a:pt x="750" y="14"/>
                    </a:lnTo>
                  </a:path>
                </a:pathLst>
              </a:custGeom>
              <a:solidFill>
                <a:srgbClr val="00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23070" name="Group 94"/>
              <p:cNvGrpSpPr>
                <a:grpSpLocks/>
              </p:cNvGrpSpPr>
              <p:nvPr/>
            </p:nvGrpSpPr>
            <p:grpSpPr bwMode="auto">
              <a:xfrm>
                <a:off x="4922" y="3434"/>
                <a:ext cx="398" cy="38"/>
                <a:chOff x="4922" y="3434"/>
                <a:chExt cx="398" cy="38"/>
              </a:xfrm>
            </p:grpSpPr>
            <p:sp>
              <p:nvSpPr>
                <p:cNvPr id="1023071" name="Freeform 95"/>
                <p:cNvSpPr>
                  <a:spLocks/>
                </p:cNvSpPr>
                <p:nvPr/>
              </p:nvSpPr>
              <p:spPr bwMode="auto">
                <a:xfrm>
                  <a:off x="4922" y="3434"/>
                  <a:ext cx="398" cy="38"/>
                </a:xfrm>
                <a:custGeom>
                  <a:avLst/>
                  <a:gdLst/>
                  <a:ahLst/>
                  <a:cxnLst>
                    <a:cxn ang="0">
                      <a:pos x="382" y="22"/>
                    </a:cxn>
                    <a:cxn ang="0">
                      <a:pos x="361" y="25"/>
                    </a:cxn>
                    <a:cxn ang="0">
                      <a:pos x="347" y="31"/>
                    </a:cxn>
                    <a:cxn ang="0">
                      <a:pos x="330" y="34"/>
                    </a:cxn>
                    <a:cxn ang="0">
                      <a:pos x="309" y="37"/>
                    </a:cxn>
                    <a:cxn ang="0">
                      <a:pos x="289" y="37"/>
                    </a:cxn>
                    <a:cxn ang="0">
                      <a:pos x="273" y="37"/>
                    </a:cxn>
                    <a:cxn ang="0">
                      <a:pos x="259" y="37"/>
                    </a:cxn>
                    <a:cxn ang="0">
                      <a:pos x="242" y="37"/>
                    </a:cxn>
                    <a:cxn ang="0">
                      <a:pos x="228" y="34"/>
                    </a:cxn>
                    <a:cxn ang="0">
                      <a:pos x="214" y="34"/>
                    </a:cxn>
                    <a:cxn ang="0">
                      <a:pos x="200" y="31"/>
                    </a:cxn>
                    <a:cxn ang="0">
                      <a:pos x="185" y="31"/>
                    </a:cxn>
                    <a:cxn ang="0">
                      <a:pos x="170" y="31"/>
                    </a:cxn>
                    <a:cxn ang="0">
                      <a:pos x="156" y="31"/>
                    </a:cxn>
                    <a:cxn ang="0">
                      <a:pos x="142" y="31"/>
                    </a:cxn>
                    <a:cxn ang="0">
                      <a:pos x="128" y="31"/>
                    </a:cxn>
                    <a:cxn ang="0">
                      <a:pos x="114" y="34"/>
                    </a:cxn>
                    <a:cxn ang="0">
                      <a:pos x="97" y="34"/>
                    </a:cxn>
                    <a:cxn ang="0">
                      <a:pos x="83" y="34"/>
                    </a:cxn>
                    <a:cxn ang="0">
                      <a:pos x="69" y="34"/>
                    </a:cxn>
                    <a:cxn ang="0">
                      <a:pos x="54" y="34"/>
                    </a:cxn>
                    <a:cxn ang="0">
                      <a:pos x="40" y="34"/>
                    </a:cxn>
                    <a:cxn ang="0">
                      <a:pos x="25" y="34"/>
                    </a:cxn>
                    <a:cxn ang="0">
                      <a:pos x="11" y="34"/>
                    </a:cxn>
                    <a:cxn ang="0">
                      <a:pos x="4" y="31"/>
                    </a:cxn>
                    <a:cxn ang="0">
                      <a:pos x="19" y="28"/>
                    </a:cxn>
                    <a:cxn ang="0">
                      <a:pos x="33" y="25"/>
                    </a:cxn>
                    <a:cxn ang="0">
                      <a:pos x="54" y="22"/>
                    </a:cxn>
                    <a:cxn ang="0">
                      <a:pos x="76" y="22"/>
                    </a:cxn>
                    <a:cxn ang="0">
                      <a:pos x="93" y="22"/>
                    </a:cxn>
                    <a:cxn ang="0">
                      <a:pos x="107" y="22"/>
                    </a:cxn>
                    <a:cxn ang="0">
                      <a:pos x="121" y="20"/>
                    </a:cxn>
                    <a:cxn ang="0">
                      <a:pos x="142" y="20"/>
                    </a:cxn>
                    <a:cxn ang="0">
                      <a:pos x="156" y="17"/>
                    </a:cxn>
                    <a:cxn ang="0">
                      <a:pos x="170" y="17"/>
                    </a:cxn>
                    <a:cxn ang="0">
                      <a:pos x="185" y="14"/>
                    </a:cxn>
                    <a:cxn ang="0">
                      <a:pos x="202" y="11"/>
                    </a:cxn>
                    <a:cxn ang="0">
                      <a:pos x="216" y="8"/>
                    </a:cxn>
                    <a:cxn ang="0">
                      <a:pos x="230" y="8"/>
                    </a:cxn>
                    <a:cxn ang="0">
                      <a:pos x="247" y="8"/>
                    </a:cxn>
                    <a:cxn ang="0">
                      <a:pos x="263" y="5"/>
                    </a:cxn>
                    <a:cxn ang="0">
                      <a:pos x="278" y="5"/>
                    </a:cxn>
                    <a:cxn ang="0">
                      <a:pos x="292" y="3"/>
                    </a:cxn>
                    <a:cxn ang="0">
                      <a:pos x="306" y="3"/>
                    </a:cxn>
                    <a:cxn ang="0">
                      <a:pos x="320" y="3"/>
                    </a:cxn>
                    <a:cxn ang="0">
                      <a:pos x="335" y="3"/>
                    </a:cxn>
                    <a:cxn ang="0">
                      <a:pos x="356" y="0"/>
                    </a:cxn>
                    <a:cxn ang="0">
                      <a:pos x="371" y="0"/>
                    </a:cxn>
                    <a:cxn ang="0">
                      <a:pos x="387" y="0"/>
                    </a:cxn>
                    <a:cxn ang="0">
                      <a:pos x="394" y="22"/>
                    </a:cxn>
                  </a:cxnLst>
                  <a:rect l="0" t="0" r="r" b="b"/>
                  <a:pathLst>
                    <a:path w="398" h="38">
                      <a:moveTo>
                        <a:pt x="394" y="22"/>
                      </a:moveTo>
                      <a:lnTo>
                        <a:pt x="389" y="22"/>
                      </a:lnTo>
                      <a:lnTo>
                        <a:pt x="382" y="22"/>
                      </a:lnTo>
                      <a:lnTo>
                        <a:pt x="377" y="25"/>
                      </a:lnTo>
                      <a:lnTo>
                        <a:pt x="368" y="25"/>
                      </a:lnTo>
                      <a:lnTo>
                        <a:pt x="361" y="25"/>
                      </a:lnTo>
                      <a:lnTo>
                        <a:pt x="356" y="28"/>
                      </a:lnTo>
                      <a:lnTo>
                        <a:pt x="351" y="28"/>
                      </a:lnTo>
                      <a:lnTo>
                        <a:pt x="347" y="31"/>
                      </a:lnTo>
                      <a:lnTo>
                        <a:pt x="342" y="31"/>
                      </a:lnTo>
                      <a:lnTo>
                        <a:pt x="337" y="31"/>
                      </a:lnTo>
                      <a:lnTo>
                        <a:pt x="330" y="34"/>
                      </a:lnTo>
                      <a:lnTo>
                        <a:pt x="323" y="34"/>
                      </a:lnTo>
                      <a:lnTo>
                        <a:pt x="315" y="37"/>
                      </a:lnTo>
                      <a:lnTo>
                        <a:pt x="309" y="37"/>
                      </a:lnTo>
                      <a:lnTo>
                        <a:pt x="303" y="37"/>
                      </a:lnTo>
                      <a:lnTo>
                        <a:pt x="297" y="37"/>
                      </a:lnTo>
                      <a:lnTo>
                        <a:pt x="289" y="37"/>
                      </a:lnTo>
                      <a:lnTo>
                        <a:pt x="285" y="37"/>
                      </a:lnTo>
                      <a:lnTo>
                        <a:pt x="278" y="37"/>
                      </a:lnTo>
                      <a:lnTo>
                        <a:pt x="273" y="37"/>
                      </a:lnTo>
                      <a:lnTo>
                        <a:pt x="268" y="37"/>
                      </a:lnTo>
                      <a:lnTo>
                        <a:pt x="263" y="37"/>
                      </a:lnTo>
                      <a:lnTo>
                        <a:pt x="259" y="37"/>
                      </a:lnTo>
                      <a:lnTo>
                        <a:pt x="254" y="37"/>
                      </a:lnTo>
                      <a:lnTo>
                        <a:pt x="247" y="37"/>
                      </a:lnTo>
                      <a:lnTo>
                        <a:pt x="242" y="37"/>
                      </a:lnTo>
                      <a:lnTo>
                        <a:pt x="237" y="34"/>
                      </a:lnTo>
                      <a:lnTo>
                        <a:pt x="232" y="34"/>
                      </a:lnTo>
                      <a:lnTo>
                        <a:pt x="228" y="34"/>
                      </a:lnTo>
                      <a:lnTo>
                        <a:pt x="223" y="34"/>
                      </a:lnTo>
                      <a:lnTo>
                        <a:pt x="218" y="34"/>
                      </a:lnTo>
                      <a:lnTo>
                        <a:pt x="214" y="34"/>
                      </a:lnTo>
                      <a:lnTo>
                        <a:pt x="208" y="34"/>
                      </a:lnTo>
                      <a:lnTo>
                        <a:pt x="204" y="31"/>
                      </a:lnTo>
                      <a:lnTo>
                        <a:pt x="200" y="31"/>
                      </a:lnTo>
                      <a:lnTo>
                        <a:pt x="194" y="31"/>
                      </a:lnTo>
                      <a:lnTo>
                        <a:pt x="190" y="31"/>
                      </a:lnTo>
                      <a:lnTo>
                        <a:pt x="185" y="31"/>
                      </a:lnTo>
                      <a:lnTo>
                        <a:pt x="180" y="31"/>
                      </a:lnTo>
                      <a:lnTo>
                        <a:pt x="175" y="31"/>
                      </a:lnTo>
                      <a:lnTo>
                        <a:pt x="170" y="31"/>
                      </a:lnTo>
                      <a:lnTo>
                        <a:pt x="166" y="31"/>
                      </a:lnTo>
                      <a:lnTo>
                        <a:pt x="161" y="31"/>
                      </a:lnTo>
                      <a:lnTo>
                        <a:pt x="156" y="31"/>
                      </a:lnTo>
                      <a:lnTo>
                        <a:pt x="152" y="31"/>
                      </a:lnTo>
                      <a:lnTo>
                        <a:pt x="147" y="31"/>
                      </a:lnTo>
                      <a:lnTo>
                        <a:pt x="142" y="31"/>
                      </a:lnTo>
                      <a:lnTo>
                        <a:pt x="138" y="31"/>
                      </a:lnTo>
                      <a:lnTo>
                        <a:pt x="133" y="31"/>
                      </a:lnTo>
                      <a:lnTo>
                        <a:pt x="128" y="31"/>
                      </a:lnTo>
                      <a:lnTo>
                        <a:pt x="123" y="31"/>
                      </a:lnTo>
                      <a:lnTo>
                        <a:pt x="118" y="34"/>
                      </a:lnTo>
                      <a:lnTo>
                        <a:pt x="114" y="34"/>
                      </a:lnTo>
                      <a:lnTo>
                        <a:pt x="109" y="34"/>
                      </a:lnTo>
                      <a:lnTo>
                        <a:pt x="104" y="34"/>
                      </a:lnTo>
                      <a:lnTo>
                        <a:pt x="97" y="34"/>
                      </a:lnTo>
                      <a:lnTo>
                        <a:pt x="93" y="34"/>
                      </a:lnTo>
                      <a:lnTo>
                        <a:pt x="87" y="34"/>
                      </a:lnTo>
                      <a:lnTo>
                        <a:pt x="83" y="34"/>
                      </a:lnTo>
                      <a:lnTo>
                        <a:pt x="78" y="34"/>
                      </a:lnTo>
                      <a:lnTo>
                        <a:pt x="73" y="34"/>
                      </a:lnTo>
                      <a:lnTo>
                        <a:pt x="69" y="34"/>
                      </a:lnTo>
                      <a:lnTo>
                        <a:pt x="64" y="34"/>
                      </a:lnTo>
                      <a:lnTo>
                        <a:pt x="59" y="34"/>
                      </a:lnTo>
                      <a:lnTo>
                        <a:pt x="54" y="34"/>
                      </a:lnTo>
                      <a:lnTo>
                        <a:pt x="50" y="34"/>
                      </a:lnTo>
                      <a:lnTo>
                        <a:pt x="45" y="34"/>
                      </a:lnTo>
                      <a:lnTo>
                        <a:pt x="40" y="34"/>
                      </a:lnTo>
                      <a:lnTo>
                        <a:pt x="35" y="34"/>
                      </a:lnTo>
                      <a:lnTo>
                        <a:pt x="31" y="34"/>
                      </a:lnTo>
                      <a:lnTo>
                        <a:pt x="25" y="34"/>
                      </a:lnTo>
                      <a:lnTo>
                        <a:pt x="21" y="34"/>
                      </a:lnTo>
                      <a:lnTo>
                        <a:pt x="17" y="34"/>
                      </a:lnTo>
                      <a:lnTo>
                        <a:pt x="11" y="34"/>
                      </a:lnTo>
                      <a:lnTo>
                        <a:pt x="4" y="34"/>
                      </a:lnTo>
                      <a:lnTo>
                        <a:pt x="0" y="34"/>
                      </a:lnTo>
                      <a:lnTo>
                        <a:pt x="4" y="31"/>
                      </a:lnTo>
                      <a:lnTo>
                        <a:pt x="9" y="31"/>
                      </a:lnTo>
                      <a:lnTo>
                        <a:pt x="14" y="28"/>
                      </a:lnTo>
                      <a:lnTo>
                        <a:pt x="19" y="28"/>
                      </a:lnTo>
                      <a:lnTo>
                        <a:pt x="23" y="25"/>
                      </a:lnTo>
                      <a:lnTo>
                        <a:pt x="28" y="25"/>
                      </a:lnTo>
                      <a:lnTo>
                        <a:pt x="33" y="25"/>
                      </a:lnTo>
                      <a:lnTo>
                        <a:pt x="38" y="25"/>
                      </a:lnTo>
                      <a:lnTo>
                        <a:pt x="45" y="22"/>
                      </a:lnTo>
                      <a:lnTo>
                        <a:pt x="54" y="22"/>
                      </a:lnTo>
                      <a:lnTo>
                        <a:pt x="64" y="22"/>
                      </a:lnTo>
                      <a:lnTo>
                        <a:pt x="69" y="22"/>
                      </a:lnTo>
                      <a:lnTo>
                        <a:pt x="76" y="22"/>
                      </a:lnTo>
                      <a:lnTo>
                        <a:pt x="83" y="22"/>
                      </a:lnTo>
                      <a:lnTo>
                        <a:pt x="87" y="22"/>
                      </a:lnTo>
                      <a:lnTo>
                        <a:pt x="93" y="22"/>
                      </a:lnTo>
                      <a:lnTo>
                        <a:pt x="97" y="22"/>
                      </a:lnTo>
                      <a:lnTo>
                        <a:pt x="102" y="22"/>
                      </a:lnTo>
                      <a:lnTo>
                        <a:pt x="107" y="22"/>
                      </a:lnTo>
                      <a:lnTo>
                        <a:pt x="111" y="22"/>
                      </a:lnTo>
                      <a:lnTo>
                        <a:pt x="116" y="22"/>
                      </a:lnTo>
                      <a:lnTo>
                        <a:pt x="121" y="20"/>
                      </a:lnTo>
                      <a:lnTo>
                        <a:pt x="126" y="20"/>
                      </a:lnTo>
                      <a:lnTo>
                        <a:pt x="138" y="20"/>
                      </a:lnTo>
                      <a:lnTo>
                        <a:pt x="142" y="20"/>
                      </a:lnTo>
                      <a:lnTo>
                        <a:pt x="147" y="20"/>
                      </a:lnTo>
                      <a:lnTo>
                        <a:pt x="152" y="20"/>
                      </a:lnTo>
                      <a:lnTo>
                        <a:pt x="156" y="17"/>
                      </a:lnTo>
                      <a:lnTo>
                        <a:pt x="161" y="17"/>
                      </a:lnTo>
                      <a:lnTo>
                        <a:pt x="166" y="17"/>
                      </a:lnTo>
                      <a:lnTo>
                        <a:pt x="170" y="17"/>
                      </a:lnTo>
                      <a:lnTo>
                        <a:pt x="175" y="17"/>
                      </a:lnTo>
                      <a:lnTo>
                        <a:pt x="180" y="14"/>
                      </a:lnTo>
                      <a:lnTo>
                        <a:pt x="185" y="14"/>
                      </a:lnTo>
                      <a:lnTo>
                        <a:pt x="192" y="11"/>
                      </a:lnTo>
                      <a:lnTo>
                        <a:pt x="197" y="11"/>
                      </a:lnTo>
                      <a:lnTo>
                        <a:pt x="202" y="11"/>
                      </a:lnTo>
                      <a:lnTo>
                        <a:pt x="206" y="11"/>
                      </a:lnTo>
                      <a:lnTo>
                        <a:pt x="211" y="8"/>
                      </a:lnTo>
                      <a:lnTo>
                        <a:pt x="216" y="8"/>
                      </a:lnTo>
                      <a:lnTo>
                        <a:pt x="221" y="8"/>
                      </a:lnTo>
                      <a:lnTo>
                        <a:pt x="226" y="8"/>
                      </a:lnTo>
                      <a:lnTo>
                        <a:pt x="230" y="8"/>
                      </a:lnTo>
                      <a:lnTo>
                        <a:pt x="237" y="8"/>
                      </a:lnTo>
                      <a:lnTo>
                        <a:pt x="242" y="8"/>
                      </a:lnTo>
                      <a:lnTo>
                        <a:pt x="247" y="8"/>
                      </a:lnTo>
                      <a:lnTo>
                        <a:pt x="252" y="8"/>
                      </a:lnTo>
                      <a:lnTo>
                        <a:pt x="256" y="8"/>
                      </a:lnTo>
                      <a:lnTo>
                        <a:pt x="263" y="5"/>
                      </a:lnTo>
                      <a:lnTo>
                        <a:pt x="268" y="5"/>
                      </a:lnTo>
                      <a:lnTo>
                        <a:pt x="273" y="5"/>
                      </a:lnTo>
                      <a:lnTo>
                        <a:pt x="278" y="5"/>
                      </a:lnTo>
                      <a:lnTo>
                        <a:pt x="282" y="3"/>
                      </a:lnTo>
                      <a:lnTo>
                        <a:pt x="287" y="3"/>
                      </a:lnTo>
                      <a:lnTo>
                        <a:pt x="292" y="3"/>
                      </a:lnTo>
                      <a:lnTo>
                        <a:pt x="297" y="3"/>
                      </a:lnTo>
                      <a:lnTo>
                        <a:pt x="301" y="3"/>
                      </a:lnTo>
                      <a:lnTo>
                        <a:pt x="306" y="3"/>
                      </a:lnTo>
                      <a:lnTo>
                        <a:pt x="311" y="3"/>
                      </a:lnTo>
                      <a:lnTo>
                        <a:pt x="315" y="3"/>
                      </a:lnTo>
                      <a:lnTo>
                        <a:pt x="320" y="3"/>
                      </a:lnTo>
                      <a:lnTo>
                        <a:pt x="325" y="3"/>
                      </a:lnTo>
                      <a:lnTo>
                        <a:pt x="330" y="3"/>
                      </a:lnTo>
                      <a:lnTo>
                        <a:pt x="335" y="3"/>
                      </a:lnTo>
                      <a:lnTo>
                        <a:pt x="339" y="0"/>
                      </a:lnTo>
                      <a:lnTo>
                        <a:pt x="344" y="0"/>
                      </a:lnTo>
                      <a:lnTo>
                        <a:pt x="356" y="0"/>
                      </a:lnTo>
                      <a:lnTo>
                        <a:pt x="361" y="0"/>
                      </a:lnTo>
                      <a:lnTo>
                        <a:pt x="365" y="0"/>
                      </a:lnTo>
                      <a:lnTo>
                        <a:pt x="371" y="0"/>
                      </a:lnTo>
                      <a:lnTo>
                        <a:pt x="375" y="0"/>
                      </a:lnTo>
                      <a:lnTo>
                        <a:pt x="382" y="0"/>
                      </a:lnTo>
                      <a:lnTo>
                        <a:pt x="387" y="0"/>
                      </a:lnTo>
                      <a:lnTo>
                        <a:pt x="392" y="3"/>
                      </a:lnTo>
                      <a:lnTo>
                        <a:pt x="397" y="5"/>
                      </a:lnTo>
                      <a:lnTo>
                        <a:pt x="394" y="22"/>
                      </a:lnTo>
                    </a:path>
                  </a:pathLst>
                </a:custGeom>
                <a:solidFill>
                  <a:srgbClr val="0000FF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3072" name="Freeform 96"/>
                <p:cNvSpPr>
                  <a:spLocks/>
                </p:cNvSpPr>
                <p:nvPr/>
              </p:nvSpPr>
              <p:spPr bwMode="auto">
                <a:xfrm>
                  <a:off x="4922" y="3434"/>
                  <a:ext cx="398" cy="38"/>
                </a:xfrm>
                <a:custGeom>
                  <a:avLst/>
                  <a:gdLst/>
                  <a:ahLst/>
                  <a:cxnLst>
                    <a:cxn ang="0">
                      <a:pos x="382" y="22"/>
                    </a:cxn>
                    <a:cxn ang="0">
                      <a:pos x="361" y="25"/>
                    </a:cxn>
                    <a:cxn ang="0">
                      <a:pos x="347" y="31"/>
                    </a:cxn>
                    <a:cxn ang="0">
                      <a:pos x="330" y="34"/>
                    </a:cxn>
                    <a:cxn ang="0">
                      <a:pos x="309" y="37"/>
                    </a:cxn>
                    <a:cxn ang="0">
                      <a:pos x="289" y="37"/>
                    </a:cxn>
                    <a:cxn ang="0">
                      <a:pos x="273" y="37"/>
                    </a:cxn>
                    <a:cxn ang="0">
                      <a:pos x="259" y="37"/>
                    </a:cxn>
                    <a:cxn ang="0">
                      <a:pos x="242" y="37"/>
                    </a:cxn>
                    <a:cxn ang="0">
                      <a:pos x="228" y="34"/>
                    </a:cxn>
                    <a:cxn ang="0">
                      <a:pos x="214" y="34"/>
                    </a:cxn>
                    <a:cxn ang="0">
                      <a:pos x="200" y="31"/>
                    </a:cxn>
                    <a:cxn ang="0">
                      <a:pos x="185" y="31"/>
                    </a:cxn>
                    <a:cxn ang="0">
                      <a:pos x="170" y="31"/>
                    </a:cxn>
                    <a:cxn ang="0">
                      <a:pos x="156" y="31"/>
                    </a:cxn>
                    <a:cxn ang="0">
                      <a:pos x="142" y="31"/>
                    </a:cxn>
                    <a:cxn ang="0">
                      <a:pos x="128" y="31"/>
                    </a:cxn>
                    <a:cxn ang="0">
                      <a:pos x="114" y="34"/>
                    </a:cxn>
                    <a:cxn ang="0">
                      <a:pos x="97" y="34"/>
                    </a:cxn>
                    <a:cxn ang="0">
                      <a:pos x="83" y="34"/>
                    </a:cxn>
                    <a:cxn ang="0">
                      <a:pos x="69" y="34"/>
                    </a:cxn>
                    <a:cxn ang="0">
                      <a:pos x="54" y="34"/>
                    </a:cxn>
                    <a:cxn ang="0">
                      <a:pos x="40" y="34"/>
                    </a:cxn>
                    <a:cxn ang="0">
                      <a:pos x="25" y="34"/>
                    </a:cxn>
                    <a:cxn ang="0">
                      <a:pos x="11" y="34"/>
                    </a:cxn>
                    <a:cxn ang="0">
                      <a:pos x="4" y="31"/>
                    </a:cxn>
                    <a:cxn ang="0">
                      <a:pos x="19" y="28"/>
                    </a:cxn>
                    <a:cxn ang="0">
                      <a:pos x="33" y="25"/>
                    </a:cxn>
                    <a:cxn ang="0">
                      <a:pos x="54" y="22"/>
                    </a:cxn>
                    <a:cxn ang="0">
                      <a:pos x="76" y="22"/>
                    </a:cxn>
                    <a:cxn ang="0">
                      <a:pos x="93" y="22"/>
                    </a:cxn>
                    <a:cxn ang="0">
                      <a:pos x="107" y="22"/>
                    </a:cxn>
                    <a:cxn ang="0">
                      <a:pos x="121" y="20"/>
                    </a:cxn>
                    <a:cxn ang="0">
                      <a:pos x="142" y="20"/>
                    </a:cxn>
                    <a:cxn ang="0">
                      <a:pos x="156" y="17"/>
                    </a:cxn>
                    <a:cxn ang="0">
                      <a:pos x="170" y="17"/>
                    </a:cxn>
                    <a:cxn ang="0">
                      <a:pos x="185" y="14"/>
                    </a:cxn>
                    <a:cxn ang="0">
                      <a:pos x="202" y="11"/>
                    </a:cxn>
                    <a:cxn ang="0">
                      <a:pos x="216" y="8"/>
                    </a:cxn>
                    <a:cxn ang="0">
                      <a:pos x="230" y="8"/>
                    </a:cxn>
                    <a:cxn ang="0">
                      <a:pos x="247" y="8"/>
                    </a:cxn>
                    <a:cxn ang="0">
                      <a:pos x="263" y="5"/>
                    </a:cxn>
                    <a:cxn ang="0">
                      <a:pos x="278" y="5"/>
                    </a:cxn>
                    <a:cxn ang="0">
                      <a:pos x="292" y="3"/>
                    </a:cxn>
                    <a:cxn ang="0">
                      <a:pos x="306" y="3"/>
                    </a:cxn>
                    <a:cxn ang="0">
                      <a:pos x="320" y="3"/>
                    </a:cxn>
                    <a:cxn ang="0">
                      <a:pos x="335" y="3"/>
                    </a:cxn>
                    <a:cxn ang="0">
                      <a:pos x="356" y="0"/>
                    </a:cxn>
                    <a:cxn ang="0">
                      <a:pos x="371" y="0"/>
                    </a:cxn>
                    <a:cxn ang="0">
                      <a:pos x="387" y="0"/>
                    </a:cxn>
                  </a:cxnLst>
                  <a:rect l="0" t="0" r="r" b="b"/>
                  <a:pathLst>
                    <a:path w="398" h="38">
                      <a:moveTo>
                        <a:pt x="394" y="22"/>
                      </a:moveTo>
                      <a:lnTo>
                        <a:pt x="389" y="22"/>
                      </a:lnTo>
                      <a:lnTo>
                        <a:pt x="382" y="22"/>
                      </a:lnTo>
                      <a:lnTo>
                        <a:pt x="377" y="25"/>
                      </a:lnTo>
                      <a:lnTo>
                        <a:pt x="368" y="25"/>
                      </a:lnTo>
                      <a:lnTo>
                        <a:pt x="361" y="25"/>
                      </a:lnTo>
                      <a:lnTo>
                        <a:pt x="356" y="28"/>
                      </a:lnTo>
                      <a:lnTo>
                        <a:pt x="351" y="28"/>
                      </a:lnTo>
                      <a:lnTo>
                        <a:pt x="347" y="31"/>
                      </a:lnTo>
                      <a:lnTo>
                        <a:pt x="342" y="31"/>
                      </a:lnTo>
                      <a:lnTo>
                        <a:pt x="337" y="31"/>
                      </a:lnTo>
                      <a:lnTo>
                        <a:pt x="330" y="34"/>
                      </a:lnTo>
                      <a:lnTo>
                        <a:pt x="323" y="34"/>
                      </a:lnTo>
                      <a:lnTo>
                        <a:pt x="315" y="37"/>
                      </a:lnTo>
                      <a:lnTo>
                        <a:pt x="309" y="37"/>
                      </a:lnTo>
                      <a:lnTo>
                        <a:pt x="303" y="37"/>
                      </a:lnTo>
                      <a:lnTo>
                        <a:pt x="297" y="37"/>
                      </a:lnTo>
                      <a:lnTo>
                        <a:pt x="289" y="37"/>
                      </a:lnTo>
                      <a:lnTo>
                        <a:pt x="285" y="37"/>
                      </a:lnTo>
                      <a:lnTo>
                        <a:pt x="278" y="37"/>
                      </a:lnTo>
                      <a:lnTo>
                        <a:pt x="273" y="37"/>
                      </a:lnTo>
                      <a:lnTo>
                        <a:pt x="268" y="37"/>
                      </a:lnTo>
                      <a:lnTo>
                        <a:pt x="263" y="37"/>
                      </a:lnTo>
                      <a:lnTo>
                        <a:pt x="259" y="37"/>
                      </a:lnTo>
                      <a:lnTo>
                        <a:pt x="254" y="37"/>
                      </a:lnTo>
                      <a:lnTo>
                        <a:pt x="247" y="37"/>
                      </a:lnTo>
                      <a:lnTo>
                        <a:pt x="242" y="37"/>
                      </a:lnTo>
                      <a:lnTo>
                        <a:pt x="237" y="34"/>
                      </a:lnTo>
                      <a:lnTo>
                        <a:pt x="232" y="34"/>
                      </a:lnTo>
                      <a:lnTo>
                        <a:pt x="228" y="34"/>
                      </a:lnTo>
                      <a:lnTo>
                        <a:pt x="223" y="34"/>
                      </a:lnTo>
                      <a:lnTo>
                        <a:pt x="218" y="34"/>
                      </a:lnTo>
                      <a:lnTo>
                        <a:pt x="214" y="34"/>
                      </a:lnTo>
                      <a:lnTo>
                        <a:pt x="208" y="34"/>
                      </a:lnTo>
                      <a:lnTo>
                        <a:pt x="204" y="31"/>
                      </a:lnTo>
                      <a:lnTo>
                        <a:pt x="200" y="31"/>
                      </a:lnTo>
                      <a:lnTo>
                        <a:pt x="194" y="31"/>
                      </a:lnTo>
                      <a:lnTo>
                        <a:pt x="190" y="31"/>
                      </a:lnTo>
                      <a:lnTo>
                        <a:pt x="185" y="31"/>
                      </a:lnTo>
                      <a:lnTo>
                        <a:pt x="180" y="31"/>
                      </a:lnTo>
                      <a:lnTo>
                        <a:pt x="175" y="31"/>
                      </a:lnTo>
                      <a:lnTo>
                        <a:pt x="170" y="31"/>
                      </a:lnTo>
                      <a:lnTo>
                        <a:pt x="166" y="31"/>
                      </a:lnTo>
                      <a:lnTo>
                        <a:pt x="161" y="31"/>
                      </a:lnTo>
                      <a:lnTo>
                        <a:pt x="156" y="31"/>
                      </a:lnTo>
                      <a:lnTo>
                        <a:pt x="152" y="31"/>
                      </a:lnTo>
                      <a:lnTo>
                        <a:pt x="147" y="31"/>
                      </a:lnTo>
                      <a:lnTo>
                        <a:pt x="142" y="31"/>
                      </a:lnTo>
                      <a:lnTo>
                        <a:pt x="138" y="31"/>
                      </a:lnTo>
                      <a:lnTo>
                        <a:pt x="133" y="31"/>
                      </a:lnTo>
                      <a:lnTo>
                        <a:pt x="128" y="31"/>
                      </a:lnTo>
                      <a:lnTo>
                        <a:pt x="123" y="31"/>
                      </a:lnTo>
                      <a:lnTo>
                        <a:pt x="118" y="34"/>
                      </a:lnTo>
                      <a:lnTo>
                        <a:pt x="114" y="34"/>
                      </a:lnTo>
                      <a:lnTo>
                        <a:pt x="109" y="34"/>
                      </a:lnTo>
                      <a:lnTo>
                        <a:pt x="104" y="34"/>
                      </a:lnTo>
                      <a:lnTo>
                        <a:pt x="97" y="34"/>
                      </a:lnTo>
                      <a:lnTo>
                        <a:pt x="93" y="34"/>
                      </a:lnTo>
                      <a:lnTo>
                        <a:pt x="87" y="34"/>
                      </a:lnTo>
                      <a:lnTo>
                        <a:pt x="83" y="34"/>
                      </a:lnTo>
                      <a:lnTo>
                        <a:pt x="78" y="34"/>
                      </a:lnTo>
                      <a:lnTo>
                        <a:pt x="73" y="34"/>
                      </a:lnTo>
                      <a:lnTo>
                        <a:pt x="69" y="34"/>
                      </a:lnTo>
                      <a:lnTo>
                        <a:pt x="64" y="34"/>
                      </a:lnTo>
                      <a:lnTo>
                        <a:pt x="59" y="34"/>
                      </a:lnTo>
                      <a:lnTo>
                        <a:pt x="54" y="34"/>
                      </a:lnTo>
                      <a:lnTo>
                        <a:pt x="50" y="34"/>
                      </a:lnTo>
                      <a:lnTo>
                        <a:pt x="45" y="34"/>
                      </a:lnTo>
                      <a:lnTo>
                        <a:pt x="40" y="34"/>
                      </a:lnTo>
                      <a:lnTo>
                        <a:pt x="35" y="34"/>
                      </a:lnTo>
                      <a:lnTo>
                        <a:pt x="31" y="34"/>
                      </a:lnTo>
                      <a:lnTo>
                        <a:pt x="25" y="34"/>
                      </a:lnTo>
                      <a:lnTo>
                        <a:pt x="21" y="34"/>
                      </a:lnTo>
                      <a:lnTo>
                        <a:pt x="17" y="34"/>
                      </a:lnTo>
                      <a:lnTo>
                        <a:pt x="11" y="34"/>
                      </a:lnTo>
                      <a:lnTo>
                        <a:pt x="4" y="34"/>
                      </a:lnTo>
                      <a:lnTo>
                        <a:pt x="0" y="34"/>
                      </a:lnTo>
                      <a:lnTo>
                        <a:pt x="4" y="31"/>
                      </a:lnTo>
                      <a:lnTo>
                        <a:pt x="9" y="31"/>
                      </a:lnTo>
                      <a:lnTo>
                        <a:pt x="14" y="28"/>
                      </a:lnTo>
                      <a:lnTo>
                        <a:pt x="19" y="28"/>
                      </a:lnTo>
                      <a:lnTo>
                        <a:pt x="23" y="25"/>
                      </a:lnTo>
                      <a:lnTo>
                        <a:pt x="28" y="25"/>
                      </a:lnTo>
                      <a:lnTo>
                        <a:pt x="33" y="25"/>
                      </a:lnTo>
                      <a:lnTo>
                        <a:pt x="38" y="25"/>
                      </a:lnTo>
                      <a:lnTo>
                        <a:pt x="45" y="22"/>
                      </a:lnTo>
                      <a:lnTo>
                        <a:pt x="54" y="22"/>
                      </a:lnTo>
                      <a:lnTo>
                        <a:pt x="64" y="22"/>
                      </a:lnTo>
                      <a:lnTo>
                        <a:pt x="69" y="22"/>
                      </a:lnTo>
                      <a:lnTo>
                        <a:pt x="76" y="22"/>
                      </a:lnTo>
                      <a:lnTo>
                        <a:pt x="83" y="22"/>
                      </a:lnTo>
                      <a:lnTo>
                        <a:pt x="87" y="22"/>
                      </a:lnTo>
                      <a:lnTo>
                        <a:pt x="93" y="22"/>
                      </a:lnTo>
                      <a:lnTo>
                        <a:pt x="97" y="22"/>
                      </a:lnTo>
                      <a:lnTo>
                        <a:pt x="102" y="22"/>
                      </a:lnTo>
                      <a:lnTo>
                        <a:pt x="107" y="22"/>
                      </a:lnTo>
                      <a:lnTo>
                        <a:pt x="111" y="22"/>
                      </a:lnTo>
                      <a:lnTo>
                        <a:pt x="116" y="22"/>
                      </a:lnTo>
                      <a:lnTo>
                        <a:pt x="121" y="20"/>
                      </a:lnTo>
                      <a:lnTo>
                        <a:pt x="126" y="20"/>
                      </a:lnTo>
                      <a:lnTo>
                        <a:pt x="138" y="20"/>
                      </a:lnTo>
                      <a:lnTo>
                        <a:pt x="142" y="20"/>
                      </a:lnTo>
                      <a:lnTo>
                        <a:pt x="147" y="20"/>
                      </a:lnTo>
                      <a:lnTo>
                        <a:pt x="152" y="20"/>
                      </a:lnTo>
                      <a:lnTo>
                        <a:pt x="156" y="17"/>
                      </a:lnTo>
                      <a:lnTo>
                        <a:pt x="161" y="17"/>
                      </a:lnTo>
                      <a:lnTo>
                        <a:pt x="166" y="17"/>
                      </a:lnTo>
                      <a:lnTo>
                        <a:pt x="170" y="17"/>
                      </a:lnTo>
                      <a:lnTo>
                        <a:pt x="175" y="17"/>
                      </a:lnTo>
                      <a:lnTo>
                        <a:pt x="180" y="14"/>
                      </a:lnTo>
                      <a:lnTo>
                        <a:pt x="185" y="14"/>
                      </a:lnTo>
                      <a:lnTo>
                        <a:pt x="192" y="11"/>
                      </a:lnTo>
                      <a:lnTo>
                        <a:pt x="197" y="11"/>
                      </a:lnTo>
                      <a:lnTo>
                        <a:pt x="202" y="11"/>
                      </a:lnTo>
                      <a:lnTo>
                        <a:pt x="206" y="11"/>
                      </a:lnTo>
                      <a:lnTo>
                        <a:pt x="211" y="8"/>
                      </a:lnTo>
                      <a:lnTo>
                        <a:pt x="216" y="8"/>
                      </a:lnTo>
                      <a:lnTo>
                        <a:pt x="221" y="8"/>
                      </a:lnTo>
                      <a:lnTo>
                        <a:pt x="226" y="8"/>
                      </a:lnTo>
                      <a:lnTo>
                        <a:pt x="230" y="8"/>
                      </a:lnTo>
                      <a:lnTo>
                        <a:pt x="237" y="8"/>
                      </a:lnTo>
                      <a:lnTo>
                        <a:pt x="242" y="8"/>
                      </a:lnTo>
                      <a:lnTo>
                        <a:pt x="247" y="8"/>
                      </a:lnTo>
                      <a:lnTo>
                        <a:pt x="252" y="8"/>
                      </a:lnTo>
                      <a:lnTo>
                        <a:pt x="256" y="8"/>
                      </a:lnTo>
                      <a:lnTo>
                        <a:pt x="263" y="5"/>
                      </a:lnTo>
                      <a:lnTo>
                        <a:pt x="268" y="5"/>
                      </a:lnTo>
                      <a:lnTo>
                        <a:pt x="273" y="5"/>
                      </a:lnTo>
                      <a:lnTo>
                        <a:pt x="278" y="5"/>
                      </a:lnTo>
                      <a:lnTo>
                        <a:pt x="282" y="3"/>
                      </a:lnTo>
                      <a:lnTo>
                        <a:pt x="287" y="3"/>
                      </a:lnTo>
                      <a:lnTo>
                        <a:pt x="292" y="3"/>
                      </a:lnTo>
                      <a:lnTo>
                        <a:pt x="297" y="3"/>
                      </a:lnTo>
                      <a:lnTo>
                        <a:pt x="301" y="3"/>
                      </a:lnTo>
                      <a:lnTo>
                        <a:pt x="306" y="3"/>
                      </a:lnTo>
                      <a:lnTo>
                        <a:pt x="311" y="3"/>
                      </a:lnTo>
                      <a:lnTo>
                        <a:pt x="315" y="3"/>
                      </a:lnTo>
                      <a:lnTo>
                        <a:pt x="320" y="3"/>
                      </a:lnTo>
                      <a:lnTo>
                        <a:pt x="325" y="3"/>
                      </a:lnTo>
                      <a:lnTo>
                        <a:pt x="330" y="3"/>
                      </a:lnTo>
                      <a:lnTo>
                        <a:pt x="335" y="3"/>
                      </a:lnTo>
                      <a:lnTo>
                        <a:pt x="339" y="0"/>
                      </a:lnTo>
                      <a:lnTo>
                        <a:pt x="344" y="0"/>
                      </a:lnTo>
                      <a:lnTo>
                        <a:pt x="356" y="0"/>
                      </a:lnTo>
                      <a:lnTo>
                        <a:pt x="361" y="0"/>
                      </a:lnTo>
                      <a:lnTo>
                        <a:pt x="365" y="0"/>
                      </a:lnTo>
                      <a:lnTo>
                        <a:pt x="371" y="0"/>
                      </a:lnTo>
                      <a:lnTo>
                        <a:pt x="375" y="0"/>
                      </a:lnTo>
                      <a:lnTo>
                        <a:pt x="382" y="0"/>
                      </a:lnTo>
                      <a:lnTo>
                        <a:pt x="387" y="0"/>
                      </a:lnTo>
                      <a:lnTo>
                        <a:pt x="392" y="3"/>
                      </a:lnTo>
                      <a:lnTo>
                        <a:pt x="397" y="5"/>
                      </a:lnTo>
                    </a:path>
                  </a:pathLst>
                </a:custGeom>
                <a:noFill/>
                <a:ln w="12700" cap="rnd" cmpd="sng">
                  <a:solidFill>
                    <a:srgbClr val="8080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3073" name="Freeform 97"/>
              <p:cNvSpPr>
                <a:spLocks/>
              </p:cNvSpPr>
              <p:nvPr/>
            </p:nvSpPr>
            <p:spPr bwMode="auto">
              <a:xfrm>
                <a:off x="4609" y="3442"/>
                <a:ext cx="338" cy="35"/>
              </a:xfrm>
              <a:custGeom>
                <a:avLst/>
                <a:gdLst/>
                <a:ahLst/>
                <a:cxnLst>
                  <a:cxn ang="0">
                    <a:pos x="16" y="17"/>
                  </a:cxn>
                  <a:cxn ang="0">
                    <a:pos x="37" y="17"/>
                  </a:cxn>
                  <a:cxn ang="0">
                    <a:pos x="59" y="13"/>
                  </a:cxn>
                  <a:cxn ang="0">
                    <a:pos x="83" y="11"/>
                  </a:cxn>
                  <a:cxn ang="0">
                    <a:pos x="101" y="11"/>
                  </a:cxn>
                  <a:cxn ang="0">
                    <a:pos x="118" y="8"/>
                  </a:cxn>
                  <a:cxn ang="0">
                    <a:pos x="132" y="8"/>
                  </a:cxn>
                  <a:cxn ang="0">
                    <a:pos x="161" y="5"/>
                  </a:cxn>
                  <a:cxn ang="0">
                    <a:pos x="180" y="5"/>
                  </a:cxn>
                  <a:cxn ang="0">
                    <a:pos x="194" y="3"/>
                  </a:cxn>
                  <a:cxn ang="0">
                    <a:pos x="208" y="3"/>
                  </a:cxn>
                  <a:cxn ang="0">
                    <a:pos x="223" y="0"/>
                  </a:cxn>
                  <a:cxn ang="0">
                    <a:pos x="237" y="0"/>
                  </a:cxn>
                  <a:cxn ang="0">
                    <a:pos x="251" y="0"/>
                  </a:cxn>
                  <a:cxn ang="0">
                    <a:pos x="239" y="8"/>
                  </a:cxn>
                  <a:cxn ang="0">
                    <a:pos x="223" y="11"/>
                  </a:cxn>
                  <a:cxn ang="0">
                    <a:pos x="208" y="11"/>
                  </a:cxn>
                  <a:cxn ang="0">
                    <a:pos x="189" y="11"/>
                  </a:cxn>
                  <a:cxn ang="0">
                    <a:pos x="166" y="11"/>
                  </a:cxn>
                  <a:cxn ang="0">
                    <a:pos x="149" y="11"/>
                  </a:cxn>
                  <a:cxn ang="0">
                    <a:pos x="132" y="11"/>
                  </a:cxn>
                  <a:cxn ang="0">
                    <a:pos x="118" y="11"/>
                  </a:cxn>
                  <a:cxn ang="0">
                    <a:pos x="104" y="11"/>
                  </a:cxn>
                  <a:cxn ang="0">
                    <a:pos x="106" y="17"/>
                  </a:cxn>
                  <a:cxn ang="0">
                    <a:pos x="120" y="20"/>
                  </a:cxn>
                  <a:cxn ang="0">
                    <a:pos x="142" y="17"/>
                  </a:cxn>
                  <a:cxn ang="0">
                    <a:pos x="168" y="13"/>
                  </a:cxn>
                  <a:cxn ang="0">
                    <a:pos x="189" y="11"/>
                  </a:cxn>
                  <a:cxn ang="0">
                    <a:pos x="208" y="11"/>
                  </a:cxn>
                  <a:cxn ang="0">
                    <a:pos x="223" y="11"/>
                  </a:cxn>
                  <a:cxn ang="0">
                    <a:pos x="244" y="8"/>
                  </a:cxn>
                  <a:cxn ang="0">
                    <a:pos x="258" y="8"/>
                  </a:cxn>
                  <a:cxn ang="0">
                    <a:pos x="275" y="8"/>
                  </a:cxn>
                  <a:cxn ang="0">
                    <a:pos x="289" y="8"/>
                  </a:cxn>
                  <a:cxn ang="0">
                    <a:pos x="303" y="8"/>
                  </a:cxn>
                  <a:cxn ang="0">
                    <a:pos x="317" y="11"/>
                  </a:cxn>
                  <a:cxn ang="0">
                    <a:pos x="332" y="13"/>
                  </a:cxn>
                  <a:cxn ang="0">
                    <a:pos x="329" y="22"/>
                  </a:cxn>
                  <a:cxn ang="0">
                    <a:pos x="315" y="25"/>
                  </a:cxn>
                  <a:cxn ang="0">
                    <a:pos x="301" y="25"/>
                  </a:cxn>
                  <a:cxn ang="0">
                    <a:pos x="284" y="25"/>
                  </a:cxn>
                  <a:cxn ang="0">
                    <a:pos x="268" y="25"/>
                  </a:cxn>
                  <a:cxn ang="0">
                    <a:pos x="249" y="25"/>
                  </a:cxn>
                  <a:cxn ang="0">
                    <a:pos x="235" y="25"/>
                  </a:cxn>
                  <a:cxn ang="0">
                    <a:pos x="220" y="25"/>
                  </a:cxn>
                  <a:cxn ang="0">
                    <a:pos x="206" y="25"/>
                  </a:cxn>
                  <a:cxn ang="0">
                    <a:pos x="189" y="25"/>
                  </a:cxn>
                  <a:cxn ang="0">
                    <a:pos x="173" y="25"/>
                  </a:cxn>
                  <a:cxn ang="0">
                    <a:pos x="154" y="22"/>
                  </a:cxn>
                  <a:cxn ang="0">
                    <a:pos x="135" y="20"/>
                  </a:cxn>
                  <a:cxn ang="0">
                    <a:pos x="120" y="20"/>
                  </a:cxn>
                  <a:cxn ang="0">
                    <a:pos x="106" y="20"/>
                  </a:cxn>
                  <a:cxn ang="0">
                    <a:pos x="92" y="22"/>
                  </a:cxn>
                  <a:cxn ang="0">
                    <a:pos x="75" y="25"/>
                  </a:cxn>
                  <a:cxn ang="0">
                    <a:pos x="61" y="31"/>
                  </a:cxn>
                  <a:cxn ang="0">
                    <a:pos x="47" y="34"/>
                  </a:cxn>
                  <a:cxn ang="0">
                    <a:pos x="33" y="31"/>
                  </a:cxn>
                  <a:cxn ang="0">
                    <a:pos x="19" y="22"/>
                  </a:cxn>
                  <a:cxn ang="0">
                    <a:pos x="4" y="17"/>
                  </a:cxn>
                </a:cxnLst>
                <a:rect l="0" t="0" r="r" b="b"/>
                <a:pathLst>
                  <a:path w="338" h="35">
                    <a:moveTo>
                      <a:pt x="4" y="13"/>
                    </a:moveTo>
                    <a:lnTo>
                      <a:pt x="9" y="17"/>
                    </a:lnTo>
                    <a:lnTo>
                      <a:pt x="16" y="17"/>
                    </a:lnTo>
                    <a:lnTo>
                      <a:pt x="21" y="17"/>
                    </a:lnTo>
                    <a:lnTo>
                      <a:pt x="31" y="17"/>
                    </a:lnTo>
                    <a:lnTo>
                      <a:pt x="37" y="17"/>
                    </a:lnTo>
                    <a:lnTo>
                      <a:pt x="45" y="17"/>
                    </a:lnTo>
                    <a:lnTo>
                      <a:pt x="52" y="17"/>
                    </a:lnTo>
                    <a:lnTo>
                      <a:pt x="59" y="13"/>
                    </a:lnTo>
                    <a:lnTo>
                      <a:pt x="68" y="13"/>
                    </a:lnTo>
                    <a:lnTo>
                      <a:pt x="75" y="13"/>
                    </a:lnTo>
                    <a:lnTo>
                      <a:pt x="83" y="11"/>
                    </a:lnTo>
                    <a:lnTo>
                      <a:pt x="90" y="11"/>
                    </a:lnTo>
                    <a:lnTo>
                      <a:pt x="95" y="11"/>
                    </a:lnTo>
                    <a:lnTo>
                      <a:pt x="101" y="11"/>
                    </a:lnTo>
                    <a:lnTo>
                      <a:pt x="106" y="11"/>
                    </a:lnTo>
                    <a:lnTo>
                      <a:pt x="113" y="8"/>
                    </a:lnTo>
                    <a:lnTo>
                      <a:pt x="118" y="8"/>
                    </a:lnTo>
                    <a:lnTo>
                      <a:pt x="123" y="8"/>
                    </a:lnTo>
                    <a:lnTo>
                      <a:pt x="128" y="8"/>
                    </a:lnTo>
                    <a:lnTo>
                      <a:pt x="132" y="8"/>
                    </a:lnTo>
                    <a:lnTo>
                      <a:pt x="149" y="8"/>
                    </a:lnTo>
                    <a:lnTo>
                      <a:pt x="154" y="5"/>
                    </a:lnTo>
                    <a:lnTo>
                      <a:pt x="161" y="5"/>
                    </a:lnTo>
                    <a:lnTo>
                      <a:pt x="168" y="5"/>
                    </a:lnTo>
                    <a:lnTo>
                      <a:pt x="175" y="5"/>
                    </a:lnTo>
                    <a:lnTo>
                      <a:pt x="180" y="5"/>
                    </a:lnTo>
                    <a:lnTo>
                      <a:pt x="185" y="3"/>
                    </a:lnTo>
                    <a:lnTo>
                      <a:pt x="189" y="3"/>
                    </a:lnTo>
                    <a:lnTo>
                      <a:pt x="194" y="3"/>
                    </a:lnTo>
                    <a:lnTo>
                      <a:pt x="199" y="3"/>
                    </a:lnTo>
                    <a:lnTo>
                      <a:pt x="204" y="3"/>
                    </a:lnTo>
                    <a:lnTo>
                      <a:pt x="208" y="3"/>
                    </a:lnTo>
                    <a:lnTo>
                      <a:pt x="213" y="3"/>
                    </a:lnTo>
                    <a:lnTo>
                      <a:pt x="218" y="0"/>
                    </a:lnTo>
                    <a:lnTo>
                      <a:pt x="223" y="0"/>
                    </a:lnTo>
                    <a:lnTo>
                      <a:pt x="227" y="0"/>
                    </a:lnTo>
                    <a:lnTo>
                      <a:pt x="232" y="0"/>
                    </a:lnTo>
                    <a:lnTo>
                      <a:pt x="237" y="0"/>
                    </a:lnTo>
                    <a:lnTo>
                      <a:pt x="241" y="0"/>
                    </a:lnTo>
                    <a:lnTo>
                      <a:pt x="246" y="0"/>
                    </a:lnTo>
                    <a:lnTo>
                      <a:pt x="251" y="0"/>
                    </a:lnTo>
                    <a:lnTo>
                      <a:pt x="249" y="5"/>
                    </a:lnTo>
                    <a:lnTo>
                      <a:pt x="244" y="5"/>
                    </a:lnTo>
                    <a:lnTo>
                      <a:pt x="239" y="8"/>
                    </a:lnTo>
                    <a:lnTo>
                      <a:pt x="235" y="8"/>
                    </a:lnTo>
                    <a:lnTo>
                      <a:pt x="227" y="11"/>
                    </a:lnTo>
                    <a:lnTo>
                      <a:pt x="223" y="11"/>
                    </a:lnTo>
                    <a:lnTo>
                      <a:pt x="218" y="11"/>
                    </a:lnTo>
                    <a:lnTo>
                      <a:pt x="213" y="11"/>
                    </a:lnTo>
                    <a:lnTo>
                      <a:pt x="208" y="11"/>
                    </a:lnTo>
                    <a:lnTo>
                      <a:pt x="201" y="11"/>
                    </a:lnTo>
                    <a:lnTo>
                      <a:pt x="194" y="11"/>
                    </a:lnTo>
                    <a:lnTo>
                      <a:pt x="189" y="11"/>
                    </a:lnTo>
                    <a:lnTo>
                      <a:pt x="180" y="11"/>
                    </a:lnTo>
                    <a:lnTo>
                      <a:pt x="173" y="11"/>
                    </a:lnTo>
                    <a:lnTo>
                      <a:pt x="166" y="11"/>
                    </a:lnTo>
                    <a:lnTo>
                      <a:pt x="161" y="11"/>
                    </a:lnTo>
                    <a:lnTo>
                      <a:pt x="156" y="11"/>
                    </a:lnTo>
                    <a:lnTo>
                      <a:pt x="149" y="11"/>
                    </a:lnTo>
                    <a:lnTo>
                      <a:pt x="142" y="11"/>
                    </a:lnTo>
                    <a:lnTo>
                      <a:pt x="137" y="11"/>
                    </a:lnTo>
                    <a:lnTo>
                      <a:pt x="132" y="11"/>
                    </a:lnTo>
                    <a:lnTo>
                      <a:pt x="128" y="11"/>
                    </a:lnTo>
                    <a:lnTo>
                      <a:pt x="123" y="11"/>
                    </a:lnTo>
                    <a:lnTo>
                      <a:pt x="118" y="11"/>
                    </a:lnTo>
                    <a:lnTo>
                      <a:pt x="113" y="11"/>
                    </a:lnTo>
                    <a:lnTo>
                      <a:pt x="109" y="11"/>
                    </a:lnTo>
                    <a:lnTo>
                      <a:pt x="104" y="11"/>
                    </a:lnTo>
                    <a:lnTo>
                      <a:pt x="99" y="11"/>
                    </a:lnTo>
                    <a:lnTo>
                      <a:pt x="101" y="17"/>
                    </a:lnTo>
                    <a:lnTo>
                      <a:pt x="106" y="17"/>
                    </a:lnTo>
                    <a:lnTo>
                      <a:pt x="111" y="17"/>
                    </a:lnTo>
                    <a:lnTo>
                      <a:pt x="116" y="20"/>
                    </a:lnTo>
                    <a:lnTo>
                      <a:pt x="120" y="20"/>
                    </a:lnTo>
                    <a:lnTo>
                      <a:pt x="128" y="20"/>
                    </a:lnTo>
                    <a:lnTo>
                      <a:pt x="135" y="17"/>
                    </a:lnTo>
                    <a:lnTo>
                      <a:pt x="142" y="17"/>
                    </a:lnTo>
                    <a:lnTo>
                      <a:pt x="152" y="17"/>
                    </a:lnTo>
                    <a:lnTo>
                      <a:pt x="158" y="13"/>
                    </a:lnTo>
                    <a:lnTo>
                      <a:pt x="168" y="13"/>
                    </a:lnTo>
                    <a:lnTo>
                      <a:pt x="175" y="13"/>
                    </a:lnTo>
                    <a:lnTo>
                      <a:pt x="182" y="11"/>
                    </a:lnTo>
                    <a:lnTo>
                      <a:pt x="189" y="11"/>
                    </a:lnTo>
                    <a:lnTo>
                      <a:pt x="196" y="11"/>
                    </a:lnTo>
                    <a:lnTo>
                      <a:pt x="201" y="11"/>
                    </a:lnTo>
                    <a:lnTo>
                      <a:pt x="208" y="11"/>
                    </a:lnTo>
                    <a:lnTo>
                      <a:pt x="213" y="11"/>
                    </a:lnTo>
                    <a:lnTo>
                      <a:pt x="218" y="11"/>
                    </a:lnTo>
                    <a:lnTo>
                      <a:pt x="223" y="11"/>
                    </a:lnTo>
                    <a:lnTo>
                      <a:pt x="230" y="11"/>
                    </a:lnTo>
                    <a:lnTo>
                      <a:pt x="237" y="8"/>
                    </a:lnTo>
                    <a:lnTo>
                      <a:pt x="244" y="8"/>
                    </a:lnTo>
                    <a:lnTo>
                      <a:pt x="249" y="8"/>
                    </a:lnTo>
                    <a:lnTo>
                      <a:pt x="253" y="8"/>
                    </a:lnTo>
                    <a:lnTo>
                      <a:pt x="258" y="8"/>
                    </a:lnTo>
                    <a:lnTo>
                      <a:pt x="265" y="8"/>
                    </a:lnTo>
                    <a:lnTo>
                      <a:pt x="270" y="8"/>
                    </a:lnTo>
                    <a:lnTo>
                      <a:pt x="275" y="8"/>
                    </a:lnTo>
                    <a:lnTo>
                      <a:pt x="279" y="8"/>
                    </a:lnTo>
                    <a:lnTo>
                      <a:pt x="284" y="8"/>
                    </a:lnTo>
                    <a:lnTo>
                      <a:pt x="289" y="8"/>
                    </a:lnTo>
                    <a:lnTo>
                      <a:pt x="294" y="8"/>
                    </a:lnTo>
                    <a:lnTo>
                      <a:pt x="299" y="8"/>
                    </a:lnTo>
                    <a:lnTo>
                      <a:pt x="303" y="8"/>
                    </a:lnTo>
                    <a:lnTo>
                      <a:pt x="308" y="11"/>
                    </a:lnTo>
                    <a:lnTo>
                      <a:pt x="313" y="11"/>
                    </a:lnTo>
                    <a:lnTo>
                      <a:pt x="317" y="11"/>
                    </a:lnTo>
                    <a:lnTo>
                      <a:pt x="322" y="13"/>
                    </a:lnTo>
                    <a:lnTo>
                      <a:pt x="327" y="13"/>
                    </a:lnTo>
                    <a:lnTo>
                      <a:pt x="332" y="13"/>
                    </a:lnTo>
                    <a:lnTo>
                      <a:pt x="337" y="17"/>
                    </a:lnTo>
                    <a:lnTo>
                      <a:pt x="334" y="22"/>
                    </a:lnTo>
                    <a:lnTo>
                      <a:pt x="329" y="22"/>
                    </a:lnTo>
                    <a:lnTo>
                      <a:pt x="325" y="25"/>
                    </a:lnTo>
                    <a:lnTo>
                      <a:pt x="320" y="25"/>
                    </a:lnTo>
                    <a:lnTo>
                      <a:pt x="315" y="25"/>
                    </a:lnTo>
                    <a:lnTo>
                      <a:pt x="311" y="25"/>
                    </a:lnTo>
                    <a:lnTo>
                      <a:pt x="305" y="25"/>
                    </a:lnTo>
                    <a:lnTo>
                      <a:pt x="301" y="25"/>
                    </a:lnTo>
                    <a:lnTo>
                      <a:pt x="296" y="25"/>
                    </a:lnTo>
                    <a:lnTo>
                      <a:pt x="289" y="25"/>
                    </a:lnTo>
                    <a:lnTo>
                      <a:pt x="284" y="25"/>
                    </a:lnTo>
                    <a:lnTo>
                      <a:pt x="279" y="25"/>
                    </a:lnTo>
                    <a:lnTo>
                      <a:pt x="273" y="25"/>
                    </a:lnTo>
                    <a:lnTo>
                      <a:pt x="268" y="25"/>
                    </a:lnTo>
                    <a:lnTo>
                      <a:pt x="261" y="25"/>
                    </a:lnTo>
                    <a:lnTo>
                      <a:pt x="256" y="25"/>
                    </a:lnTo>
                    <a:lnTo>
                      <a:pt x="249" y="25"/>
                    </a:lnTo>
                    <a:lnTo>
                      <a:pt x="244" y="25"/>
                    </a:lnTo>
                    <a:lnTo>
                      <a:pt x="239" y="25"/>
                    </a:lnTo>
                    <a:lnTo>
                      <a:pt x="235" y="25"/>
                    </a:lnTo>
                    <a:lnTo>
                      <a:pt x="230" y="25"/>
                    </a:lnTo>
                    <a:lnTo>
                      <a:pt x="225" y="25"/>
                    </a:lnTo>
                    <a:lnTo>
                      <a:pt x="220" y="25"/>
                    </a:lnTo>
                    <a:lnTo>
                      <a:pt x="216" y="25"/>
                    </a:lnTo>
                    <a:lnTo>
                      <a:pt x="211" y="25"/>
                    </a:lnTo>
                    <a:lnTo>
                      <a:pt x="206" y="25"/>
                    </a:lnTo>
                    <a:lnTo>
                      <a:pt x="201" y="25"/>
                    </a:lnTo>
                    <a:lnTo>
                      <a:pt x="194" y="25"/>
                    </a:lnTo>
                    <a:lnTo>
                      <a:pt x="189" y="25"/>
                    </a:lnTo>
                    <a:lnTo>
                      <a:pt x="185" y="25"/>
                    </a:lnTo>
                    <a:lnTo>
                      <a:pt x="180" y="25"/>
                    </a:lnTo>
                    <a:lnTo>
                      <a:pt x="173" y="25"/>
                    </a:lnTo>
                    <a:lnTo>
                      <a:pt x="168" y="22"/>
                    </a:lnTo>
                    <a:lnTo>
                      <a:pt x="161" y="22"/>
                    </a:lnTo>
                    <a:lnTo>
                      <a:pt x="154" y="22"/>
                    </a:lnTo>
                    <a:lnTo>
                      <a:pt x="149" y="20"/>
                    </a:lnTo>
                    <a:lnTo>
                      <a:pt x="142" y="20"/>
                    </a:lnTo>
                    <a:lnTo>
                      <a:pt x="135" y="20"/>
                    </a:lnTo>
                    <a:lnTo>
                      <a:pt x="130" y="20"/>
                    </a:lnTo>
                    <a:lnTo>
                      <a:pt x="126" y="20"/>
                    </a:lnTo>
                    <a:lnTo>
                      <a:pt x="120" y="20"/>
                    </a:lnTo>
                    <a:lnTo>
                      <a:pt x="116" y="20"/>
                    </a:lnTo>
                    <a:lnTo>
                      <a:pt x="111" y="20"/>
                    </a:lnTo>
                    <a:lnTo>
                      <a:pt x="106" y="20"/>
                    </a:lnTo>
                    <a:lnTo>
                      <a:pt x="101" y="20"/>
                    </a:lnTo>
                    <a:lnTo>
                      <a:pt x="97" y="20"/>
                    </a:lnTo>
                    <a:lnTo>
                      <a:pt x="92" y="22"/>
                    </a:lnTo>
                    <a:lnTo>
                      <a:pt x="87" y="22"/>
                    </a:lnTo>
                    <a:lnTo>
                      <a:pt x="80" y="25"/>
                    </a:lnTo>
                    <a:lnTo>
                      <a:pt x="75" y="25"/>
                    </a:lnTo>
                    <a:lnTo>
                      <a:pt x="71" y="28"/>
                    </a:lnTo>
                    <a:lnTo>
                      <a:pt x="66" y="28"/>
                    </a:lnTo>
                    <a:lnTo>
                      <a:pt x="61" y="31"/>
                    </a:lnTo>
                    <a:lnTo>
                      <a:pt x="57" y="31"/>
                    </a:lnTo>
                    <a:lnTo>
                      <a:pt x="52" y="34"/>
                    </a:lnTo>
                    <a:lnTo>
                      <a:pt x="47" y="34"/>
                    </a:lnTo>
                    <a:lnTo>
                      <a:pt x="42" y="34"/>
                    </a:lnTo>
                    <a:lnTo>
                      <a:pt x="37" y="31"/>
                    </a:lnTo>
                    <a:lnTo>
                      <a:pt x="33" y="31"/>
                    </a:lnTo>
                    <a:lnTo>
                      <a:pt x="28" y="28"/>
                    </a:lnTo>
                    <a:lnTo>
                      <a:pt x="23" y="25"/>
                    </a:lnTo>
                    <a:lnTo>
                      <a:pt x="19" y="22"/>
                    </a:lnTo>
                    <a:lnTo>
                      <a:pt x="14" y="20"/>
                    </a:lnTo>
                    <a:lnTo>
                      <a:pt x="9" y="17"/>
                    </a:lnTo>
                    <a:lnTo>
                      <a:pt x="4" y="17"/>
                    </a:lnTo>
                    <a:lnTo>
                      <a:pt x="0" y="17"/>
                    </a:lnTo>
                    <a:lnTo>
                      <a:pt x="4" y="13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solidFill>
                  <a:srgbClr val="808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74" name="Freeform 98"/>
              <p:cNvSpPr>
                <a:spLocks/>
              </p:cNvSpPr>
              <p:nvPr/>
            </p:nvSpPr>
            <p:spPr bwMode="auto">
              <a:xfrm>
                <a:off x="4775" y="3483"/>
                <a:ext cx="75" cy="17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9" y="7"/>
                  </a:cxn>
                  <a:cxn ang="0">
                    <a:pos x="64" y="7"/>
                  </a:cxn>
                  <a:cxn ang="0">
                    <a:pos x="59" y="7"/>
                  </a:cxn>
                  <a:cxn ang="0">
                    <a:pos x="54" y="7"/>
                  </a:cxn>
                  <a:cxn ang="0">
                    <a:pos x="50" y="7"/>
                  </a:cxn>
                  <a:cxn ang="0">
                    <a:pos x="45" y="7"/>
                  </a:cxn>
                  <a:cxn ang="0">
                    <a:pos x="40" y="0"/>
                  </a:cxn>
                  <a:cxn ang="0">
                    <a:pos x="35" y="0"/>
                  </a:cxn>
                  <a:cxn ang="0">
                    <a:pos x="19" y="16"/>
                  </a:cxn>
                  <a:cxn ang="0">
                    <a:pos x="14" y="16"/>
                  </a:cxn>
                  <a:cxn ang="0">
                    <a:pos x="9" y="16"/>
                  </a:cxn>
                  <a:cxn ang="0">
                    <a:pos x="4" y="16"/>
                  </a:cxn>
                  <a:cxn ang="0">
                    <a:pos x="0" y="16"/>
                  </a:cxn>
                </a:cxnLst>
                <a:rect l="0" t="0" r="r" b="b"/>
                <a:pathLst>
                  <a:path w="75" h="17">
                    <a:moveTo>
                      <a:pt x="74" y="16"/>
                    </a:moveTo>
                    <a:lnTo>
                      <a:pt x="69" y="7"/>
                    </a:lnTo>
                    <a:lnTo>
                      <a:pt x="64" y="7"/>
                    </a:lnTo>
                    <a:lnTo>
                      <a:pt x="59" y="7"/>
                    </a:lnTo>
                    <a:lnTo>
                      <a:pt x="54" y="7"/>
                    </a:lnTo>
                    <a:lnTo>
                      <a:pt x="50" y="7"/>
                    </a:lnTo>
                    <a:lnTo>
                      <a:pt x="45" y="7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19" y="16"/>
                    </a:lnTo>
                    <a:lnTo>
                      <a:pt x="14" y="16"/>
                    </a:lnTo>
                    <a:lnTo>
                      <a:pt x="9" y="16"/>
                    </a:lnTo>
                    <a:lnTo>
                      <a:pt x="4" y="16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75" name="Freeform 99"/>
              <p:cNvSpPr>
                <a:spLocks/>
              </p:cNvSpPr>
              <p:nvPr/>
            </p:nvSpPr>
            <p:spPr bwMode="auto">
              <a:xfrm>
                <a:off x="4932" y="3471"/>
                <a:ext cx="82" cy="2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2"/>
                  </a:cxn>
                  <a:cxn ang="0">
                    <a:pos x="9" y="0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3" y="0"/>
                  </a:cxn>
                  <a:cxn ang="0">
                    <a:pos x="28" y="2"/>
                  </a:cxn>
                  <a:cxn ang="0">
                    <a:pos x="33" y="5"/>
                  </a:cxn>
                  <a:cxn ang="0">
                    <a:pos x="38" y="8"/>
                  </a:cxn>
                  <a:cxn ang="0">
                    <a:pos x="42" y="8"/>
                  </a:cxn>
                  <a:cxn ang="0">
                    <a:pos x="47" y="8"/>
                  </a:cxn>
                  <a:cxn ang="0">
                    <a:pos x="52" y="14"/>
                  </a:cxn>
                  <a:cxn ang="0">
                    <a:pos x="57" y="14"/>
                  </a:cxn>
                  <a:cxn ang="0">
                    <a:pos x="62" y="16"/>
                  </a:cxn>
                  <a:cxn ang="0">
                    <a:pos x="66" y="19"/>
                  </a:cxn>
                  <a:cxn ang="0">
                    <a:pos x="71" y="19"/>
                  </a:cxn>
                  <a:cxn ang="0">
                    <a:pos x="76" y="19"/>
                  </a:cxn>
                  <a:cxn ang="0">
                    <a:pos x="81" y="25"/>
                  </a:cxn>
                </a:cxnLst>
                <a:rect l="0" t="0" r="r" b="b"/>
                <a:pathLst>
                  <a:path w="82" h="26">
                    <a:moveTo>
                      <a:pt x="0" y="2"/>
                    </a:moveTo>
                    <a:lnTo>
                      <a:pt x="4" y="2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8" y="2"/>
                    </a:lnTo>
                    <a:lnTo>
                      <a:pt x="33" y="5"/>
                    </a:lnTo>
                    <a:lnTo>
                      <a:pt x="38" y="8"/>
                    </a:lnTo>
                    <a:lnTo>
                      <a:pt x="42" y="8"/>
                    </a:lnTo>
                    <a:lnTo>
                      <a:pt x="47" y="8"/>
                    </a:lnTo>
                    <a:lnTo>
                      <a:pt x="52" y="14"/>
                    </a:lnTo>
                    <a:lnTo>
                      <a:pt x="57" y="14"/>
                    </a:lnTo>
                    <a:lnTo>
                      <a:pt x="62" y="16"/>
                    </a:lnTo>
                    <a:lnTo>
                      <a:pt x="66" y="19"/>
                    </a:lnTo>
                    <a:lnTo>
                      <a:pt x="71" y="19"/>
                    </a:lnTo>
                    <a:lnTo>
                      <a:pt x="76" y="19"/>
                    </a:lnTo>
                    <a:lnTo>
                      <a:pt x="81" y="25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3076" name="Freeform 100"/>
            <p:cNvSpPr>
              <a:spLocks/>
            </p:cNvSpPr>
            <p:nvPr/>
          </p:nvSpPr>
          <p:spPr bwMode="auto">
            <a:xfrm>
              <a:off x="4361" y="1812"/>
              <a:ext cx="102" cy="413"/>
            </a:xfrm>
            <a:custGeom>
              <a:avLst/>
              <a:gdLst/>
              <a:ahLst/>
              <a:cxnLst>
                <a:cxn ang="0">
                  <a:pos x="21" y="4"/>
                </a:cxn>
                <a:cxn ang="0">
                  <a:pos x="33" y="18"/>
                </a:cxn>
                <a:cxn ang="0">
                  <a:pos x="44" y="34"/>
                </a:cxn>
                <a:cxn ang="0">
                  <a:pos x="52" y="51"/>
                </a:cxn>
                <a:cxn ang="0">
                  <a:pos x="56" y="67"/>
                </a:cxn>
                <a:cxn ang="0">
                  <a:pos x="61" y="84"/>
                </a:cxn>
                <a:cxn ang="0">
                  <a:pos x="63" y="100"/>
                </a:cxn>
                <a:cxn ang="0">
                  <a:pos x="67" y="117"/>
                </a:cxn>
                <a:cxn ang="0">
                  <a:pos x="71" y="133"/>
                </a:cxn>
                <a:cxn ang="0">
                  <a:pos x="73" y="150"/>
                </a:cxn>
                <a:cxn ang="0">
                  <a:pos x="75" y="165"/>
                </a:cxn>
                <a:cxn ang="0">
                  <a:pos x="79" y="182"/>
                </a:cxn>
                <a:cxn ang="0">
                  <a:pos x="83" y="198"/>
                </a:cxn>
                <a:cxn ang="0">
                  <a:pos x="83" y="215"/>
                </a:cxn>
                <a:cxn ang="0">
                  <a:pos x="88" y="231"/>
                </a:cxn>
                <a:cxn ang="0">
                  <a:pos x="88" y="248"/>
                </a:cxn>
                <a:cxn ang="0">
                  <a:pos x="90" y="264"/>
                </a:cxn>
                <a:cxn ang="0">
                  <a:pos x="94" y="281"/>
                </a:cxn>
                <a:cxn ang="0">
                  <a:pos x="94" y="297"/>
                </a:cxn>
                <a:cxn ang="0">
                  <a:pos x="96" y="320"/>
                </a:cxn>
                <a:cxn ang="0">
                  <a:pos x="96" y="336"/>
                </a:cxn>
                <a:cxn ang="0">
                  <a:pos x="98" y="352"/>
                </a:cxn>
                <a:cxn ang="0">
                  <a:pos x="98" y="368"/>
                </a:cxn>
                <a:cxn ang="0">
                  <a:pos x="101" y="385"/>
                </a:cxn>
                <a:cxn ang="0">
                  <a:pos x="101" y="401"/>
                </a:cxn>
                <a:cxn ang="0">
                  <a:pos x="92" y="412"/>
                </a:cxn>
                <a:cxn ang="0">
                  <a:pos x="75" y="397"/>
                </a:cxn>
                <a:cxn ang="0">
                  <a:pos x="71" y="381"/>
                </a:cxn>
                <a:cxn ang="0">
                  <a:pos x="69" y="364"/>
                </a:cxn>
                <a:cxn ang="0">
                  <a:pos x="67" y="348"/>
                </a:cxn>
                <a:cxn ang="0">
                  <a:pos x="67" y="331"/>
                </a:cxn>
                <a:cxn ang="0">
                  <a:pos x="65" y="315"/>
                </a:cxn>
                <a:cxn ang="0">
                  <a:pos x="63" y="299"/>
                </a:cxn>
                <a:cxn ang="0">
                  <a:pos x="59" y="283"/>
                </a:cxn>
                <a:cxn ang="0">
                  <a:pos x="56" y="266"/>
                </a:cxn>
                <a:cxn ang="0">
                  <a:pos x="52" y="250"/>
                </a:cxn>
                <a:cxn ang="0">
                  <a:pos x="52" y="233"/>
                </a:cxn>
                <a:cxn ang="0">
                  <a:pos x="46" y="217"/>
                </a:cxn>
                <a:cxn ang="0">
                  <a:pos x="37" y="200"/>
                </a:cxn>
                <a:cxn ang="0">
                  <a:pos x="33" y="184"/>
                </a:cxn>
                <a:cxn ang="0">
                  <a:pos x="29" y="167"/>
                </a:cxn>
                <a:cxn ang="0">
                  <a:pos x="23" y="152"/>
                </a:cxn>
                <a:cxn ang="0">
                  <a:pos x="19" y="135"/>
                </a:cxn>
                <a:cxn ang="0">
                  <a:pos x="17" y="119"/>
                </a:cxn>
                <a:cxn ang="0">
                  <a:pos x="17" y="102"/>
                </a:cxn>
                <a:cxn ang="0">
                  <a:pos x="10" y="86"/>
                </a:cxn>
                <a:cxn ang="0">
                  <a:pos x="4" y="69"/>
                </a:cxn>
                <a:cxn ang="0">
                  <a:pos x="2" y="53"/>
                </a:cxn>
                <a:cxn ang="0">
                  <a:pos x="12" y="36"/>
                </a:cxn>
                <a:cxn ang="0">
                  <a:pos x="17" y="20"/>
                </a:cxn>
                <a:cxn ang="0">
                  <a:pos x="12" y="4"/>
                </a:cxn>
              </a:cxnLst>
              <a:rect l="0" t="0" r="r" b="b"/>
              <a:pathLst>
                <a:path w="102" h="413">
                  <a:moveTo>
                    <a:pt x="8" y="2"/>
                  </a:moveTo>
                  <a:lnTo>
                    <a:pt x="12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5" y="8"/>
                  </a:lnTo>
                  <a:lnTo>
                    <a:pt x="29" y="10"/>
                  </a:lnTo>
                  <a:lnTo>
                    <a:pt x="31" y="14"/>
                  </a:lnTo>
                  <a:lnTo>
                    <a:pt x="33" y="18"/>
                  </a:lnTo>
                  <a:lnTo>
                    <a:pt x="35" y="22"/>
                  </a:lnTo>
                  <a:lnTo>
                    <a:pt x="37" y="27"/>
                  </a:lnTo>
                  <a:lnTo>
                    <a:pt x="39" y="31"/>
                  </a:lnTo>
                  <a:lnTo>
                    <a:pt x="44" y="34"/>
                  </a:lnTo>
                  <a:lnTo>
                    <a:pt x="46" y="39"/>
                  </a:lnTo>
                  <a:lnTo>
                    <a:pt x="48" y="43"/>
                  </a:lnTo>
                  <a:lnTo>
                    <a:pt x="50" y="47"/>
                  </a:lnTo>
                  <a:lnTo>
                    <a:pt x="52" y="51"/>
                  </a:lnTo>
                  <a:lnTo>
                    <a:pt x="52" y="55"/>
                  </a:lnTo>
                  <a:lnTo>
                    <a:pt x="54" y="59"/>
                  </a:lnTo>
                  <a:lnTo>
                    <a:pt x="54" y="63"/>
                  </a:lnTo>
                  <a:lnTo>
                    <a:pt x="56" y="67"/>
                  </a:lnTo>
                  <a:lnTo>
                    <a:pt x="56" y="71"/>
                  </a:lnTo>
                  <a:lnTo>
                    <a:pt x="59" y="76"/>
                  </a:lnTo>
                  <a:lnTo>
                    <a:pt x="59" y="80"/>
                  </a:lnTo>
                  <a:lnTo>
                    <a:pt x="61" y="84"/>
                  </a:lnTo>
                  <a:lnTo>
                    <a:pt x="61" y="88"/>
                  </a:lnTo>
                  <a:lnTo>
                    <a:pt x="61" y="92"/>
                  </a:lnTo>
                  <a:lnTo>
                    <a:pt x="63" y="96"/>
                  </a:lnTo>
                  <a:lnTo>
                    <a:pt x="63" y="100"/>
                  </a:lnTo>
                  <a:lnTo>
                    <a:pt x="65" y="104"/>
                  </a:lnTo>
                  <a:lnTo>
                    <a:pt x="65" y="108"/>
                  </a:lnTo>
                  <a:lnTo>
                    <a:pt x="67" y="113"/>
                  </a:lnTo>
                  <a:lnTo>
                    <a:pt x="67" y="117"/>
                  </a:lnTo>
                  <a:lnTo>
                    <a:pt x="69" y="121"/>
                  </a:lnTo>
                  <a:lnTo>
                    <a:pt x="69" y="125"/>
                  </a:lnTo>
                  <a:lnTo>
                    <a:pt x="71" y="129"/>
                  </a:lnTo>
                  <a:lnTo>
                    <a:pt x="71" y="133"/>
                  </a:lnTo>
                  <a:lnTo>
                    <a:pt x="71" y="137"/>
                  </a:lnTo>
                  <a:lnTo>
                    <a:pt x="73" y="141"/>
                  </a:lnTo>
                  <a:lnTo>
                    <a:pt x="73" y="145"/>
                  </a:lnTo>
                  <a:lnTo>
                    <a:pt x="73" y="150"/>
                  </a:lnTo>
                  <a:lnTo>
                    <a:pt x="73" y="154"/>
                  </a:lnTo>
                  <a:lnTo>
                    <a:pt x="73" y="158"/>
                  </a:lnTo>
                  <a:lnTo>
                    <a:pt x="75" y="162"/>
                  </a:lnTo>
                  <a:lnTo>
                    <a:pt x="75" y="165"/>
                  </a:lnTo>
                  <a:lnTo>
                    <a:pt x="75" y="170"/>
                  </a:lnTo>
                  <a:lnTo>
                    <a:pt x="77" y="174"/>
                  </a:lnTo>
                  <a:lnTo>
                    <a:pt x="77" y="178"/>
                  </a:lnTo>
                  <a:lnTo>
                    <a:pt x="79" y="182"/>
                  </a:lnTo>
                  <a:lnTo>
                    <a:pt x="79" y="186"/>
                  </a:lnTo>
                  <a:lnTo>
                    <a:pt x="81" y="191"/>
                  </a:lnTo>
                  <a:lnTo>
                    <a:pt x="81" y="195"/>
                  </a:lnTo>
                  <a:lnTo>
                    <a:pt x="83" y="198"/>
                  </a:lnTo>
                  <a:lnTo>
                    <a:pt x="83" y="202"/>
                  </a:lnTo>
                  <a:lnTo>
                    <a:pt x="83" y="207"/>
                  </a:lnTo>
                  <a:lnTo>
                    <a:pt x="83" y="211"/>
                  </a:lnTo>
                  <a:lnTo>
                    <a:pt x="83" y="215"/>
                  </a:lnTo>
                  <a:lnTo>
                    <a:pt x="85" y="219"/>
                  </a:lnTo>
                  <a:lnTo>
                    <a:pt x="85" y="223"/>
                  </a:lnTo>
                  <a:lnTo>
                    <a:pt x="88" y="227"/>
                  </a:lnTo>
                  <a:lnTo>
                    <a:pt x="88" y="231"/>
                  </a:lnTo>
                  <a:lnTo>
                    <a:pt x="88" y="235"/>
                  </a:lnTo>
                  <a:lnTo>
                    <a:pt x="88" y="239"/>
                  </a:lnTo>
                  <a:lnTo>
                    <a:pt x="88" y="244"/>
                  </a:lnTo>
                  <a:lnTo>
                    <a:pt x="88" y="248"/>
                  </a:lnTo>
                  <a:lnTo>
                    <a:pt x="88" y="252"/>
                  </a:lnTo>
                  <a:lnTo>
                    <a:pt x="88" y="256"/>
                  </a:lnTo>
                  <a:lnTo>
                    <a:pt x="90" y="260"/>
                  </a:lnTo>
                  <a:lnTo>
                    <a:pt x="90" y="264"/>
                  </a:lnTo>
                  <a:lnTo>
                    <a:pt x="90" y="268"/>
                  </a:lnTo>
                  <a:lnTo>
                    <a:pt x="92" y="272"/>
                  </a:lnTo>
                  <a:lnTo>
                    <a:pt x="92" y="276"/>
                  </a:lnTo>
                  <a:lnTo>
                    <a:pt x="94" y="281"/>
                  </a:lnTo>
                  <a:lnTo>
                    <a:pt x="94" y="285"/>
                  </a:lnTo>
                  <a:lnTo>
                    <a:pt x="94" y="289"/>
                  </a:lnTo>
                  <a:lnTo>
                    <a:pt x="94" y="293"/>
                  </a:lnTo>
                  <a:lnTo>
                    <a:pt x="94" y="297"/>
                  </a:lnTo>
                  <a:lnTo>
                    <a:pt x="96" y="301"/>
                  </a:lnTo>
                  <a:lnTo>
                    <a:pt x="96" y="305"/>
                  </a:lnTo>
                  <a:lnTo>
                    <a:pt x="96" y="309"/>
                  </a:lnTo>
                  <a:lnTo>
                    <a:pt x="96" y="320"/>
                  </a:lnTo>
                  <a:lnTo>
                    <a:pt x="96" y="324"/>
                  </a:lnTo>
                  <a:lnTo>
                    <a:pt x="96" y="328"/>
                  </a:lnTo>
                  <a:lnTo>
                    <a:pt x="96" y="331"/>
                  </a:lnTo>
                  <a:lnTo>
                    <a:pt x="96" y="336"/>
                  </a:lnTo>
                  <a:lnTo>
                    <a:pt x="96" y="340"/>
                  </a:lnTo>
                  <a:lnTo>
                    <a:pt x="96" y="344"/>
                  </a:lnTo>
                  <a:lnTo>
                    <a:pt x="96" y="348"/>
                  </a:lnTo>
                  <a:lnTo>
                    <a:pt x="98" y="352"/>
                  </a:lnTo>
                  <a:lnTo>
                    <a:pt x="98" y="357"/>
                  </a:lnTo>
                  <a:lnTo>
                    <a:pt x="98" y="361"/>
                  </a:lnTo>
                  <a:lnTo>
                    <a:pt x="98" y="364"/>
                  </a:lnTo>
                  <a:lnTo>
                    <a:pt x="98" y="368"/>
                  </a:lnTo>
                  <a:lnTo>
                    <a:pt x="98" y="372"/>
                  </a:lnTo>
                  <a:lnTo>
                    <a:pt x="98" y="377"/>
                  </a:lnTo>
                  <a:lnTo>
                    <a:pt x="101" y="381"/>
                  </a:lnTo>
                  <a:lnTo>
                    <a:pt x="101" y="385"/>
                  </a:lnTo>
                  <a:lnTo>
                    <a:pt x="101" y="389"/>
                  </a:lnTo>
                  <a:lnTo>
                    <a:pt x="101" y="394"/>
                  </a:lnTo>
                  <a:lnTo>
                    <a:pt x="101" y="397"/>
                  </a:lnTo>
                  <a:lnTo>
                    <a:pt x="101" y="401"/>
                  </a:lnTo>
                  <a:lnTo>
                    <a:pt x="101" y="405"/>
                  </a:lnTo>
                  <a:lnTo>
                    <a:pt x="101" y="409"/>
                  </a:lnTo>
                  <a:lnTo>
                    <a:pt x="96" y="412"/>
                  </a:lnTo>
                  <a:lnTo>
                    <a:pt x="92" y="412"/>
                  </a:lnTo>
                  <a:lnTo>
                    <a:pt x="88" y="407"/>
                  </a:lnTo>
                  <a:lnTo>
                    <a:pt x="83" y="403"/>
                  </a:lnTo>
                  <a:lnTo>
                    <a:pt x="79" y="399"/>
                  </a:lnTo>
                  <a:lnTo>
                    <a:pt x="75" y="397"/>
                  </a:lnTo>
                  <a:lnTo>
                    <a:pt x="71" y="395"/>
                  </a:lnTo>
                  <a:lnTo>
                    <a:pt x="71" y="391"/>
                  </a:lnTo>
                  <a:lnTo>
                    <a:pt x="71" y="387"/>
                  </a:lnTo>
                  <a:lnTo>
                    <a:pt x="71" y="381"/>
                  </a:lnTo>
                  <a:lnTo>
                    <a:pt x="71" y="377"/>
                  </a:lnTo>
                  <a:lnTo>
                    <a:pt x="71" y="372"/>
                  </a:lnTo>
                  <a:lnTo>
                    <a:pt x="71" y="368"/>
                  </a:lnTo>
                  <a:lnTo>
                    <a:pt x="69" y="364"/>
                  </a:lnTo>
                  <a:lnTo>
                    <a:pt x="69" y="361"/>
                  </a:lnTo>
                  <a:lnTo>
                    <a:pt x="69" y="357"/>
                  </a:lnTo>
                  <a:lnTo>
                    <a:pt x="67" y="352"/>
                  </a:lnTo>
                  <a:lnTo>
                    <a:pt x="67" y="348"/>
                  </a:lnTo>
                  <a:lnTo>
                    <a:pt x="67" y="344"/>
                  </a:lnTo>
                  <a:lnTo>
                    <a:pt x="67" y="340"/>
                  </a:lnTo>
                  <a:lnTo>
                    <a:pt x="67" y="336"/>
                  </a:lnTo>
                  <a:lnTo>
                    <a:pt x="67" y="331"/>
                  </a:lnTo>
                  <a:lnTo>
                    <a:pt x="67" y="328"/>
                  </a:lnTo>
                  <a:lnTo>
                    <a:pt x="65" y="324"/>
                  </a:lnTo>
                  <a:lnTo>
                    <a:pt x="65" y="320"/>
                  </a:lnTo>
                  <a:lnTo>
                    <a:pt x="65" y="315"/>
                  </a:lnTo>
                  <a:lnTo>
                    <a:pt x="65" y="311"/>
                  </a:lnTo>
                  <a:lnTo>
                    <a:pt x="63" y="307"/>
                  </a:lnTo>
                  <a:lnTo>
                    <a:pt x="63" y="303"/>
                  </a:lnTo>
                  <a:lnTo>
                    <a:pt x="63" y="299"/>
                  </a:lnTo>
                  <a:lnTo>
                    <a:pt x="61" y="295"/>
                  </a:lnTo>
                  <a:lnTo>
                    <a:pt x="61" y="291"/>
                  </a:lnTo>
                  <a:lnTo>
                    <a:pt x="61" y="287"/>
                  </a:lnTo>
                  <a:lnTo>
                    <a:pt x="59" y="283"/>
                  </a:lnTo>
                  <a:lnTo>
                    <a:pt x="59" y="278"/>
                  </a:lnTo>
                  <a:lnTo>
                    <a:pt x="56" y="274"/>
                  </a:lnTo>
                  <a:lnTo>
                    <a:pt x="56" y="270"/>
                  </a:lnTo>
                  <a:lnTo>
                    <a:pt x="56" y="266"/>
                  </a:lnTo>
                  <a:lnTo>
                    <a:pt x="54" y="262"/>
                  </a:lnTo>
                  <a:lnTo>
                    <a:pt x="52" y="258"/>
                  </a:lnTo>
                  <a:lnTo>
                    <a:pt x="52" y="254"/>
                  </a:lnTo>
                  <a:lnTo>
                    <a:pt x="52" y="250"/>
                  </a:lnTo>
                  <a:lnTo>
                    <a:pt x="52" y="246"/>
                  </a:lnTo>
                  <a:lnTo>
                    <a:pt x="52" y="241"/>
                  </a:lnTo>
                  <a:lnTo>
                    <a:pt x="52" y="237"/>
                  </a:lnTo>
                  <a:lnTo>
                    <a:pt x="52" y="233"/>
                  </a:lnTo>
                  <a:lnTo>
                    <a:pt x="50" y="229"/>
                  </a:lnTo>
                  <a:lnTo>
                    <a:pt x="50" y="225"/>
                  </a:lnTo>
                  <a:lnTo>
                    <a:pt x="48" y="221"/>
                  </a:lnTo>
                  <a:lnTo>
                    <a:pt x="46" y="217"/>
                  </a:lnTo>
                  <a:lnTo>
                    <a:pt x="44" y="213"/>
                  </a:lnTo>
                  <a:lnTo>
                    <a:pt x="41" y="209"/>
                  </a:lnTo>
                  <a:lnTo>
                    <a:pt x="39" y="204"/>
                  </a:lnTo>
                  <a:lnTo>
                    <a:pt x="37" y="200"/>
                  </a:lnTo>
                  <a:lnTo>
                    <a:pt x="37" y="196"/>
                  </a:lnTo>
                  <a:lnTo>
                    <a:pt x="35" y="193"/>
                  </a:lnTo>
                  <a:lnTo>
                    <a:pt x="33" y="189"/>
                  </a:lnTo>
                  <a:lnTo>
                    <a:pt x="33" y="184"/>
                  </a:lnTo>
                  <a:lnTo>
                    <a:pt x="31" y="180"/>
                  </a:lnTo>
                  <a:lnTo>
                    <a:pt x="31" y="176"/>
                  </a:lnTo>
                  <a:lnTo>
                    <a:pt x="31" y="172"/>
                  </a:lnTo>
                  <a:lnTo>
                    <a:pt x="29" y="167"/>
                  </a:lnTo>
                  <a:lnTo>
                    <a:pt x="27" y="163"/>
                  </a:lnTo>
                  <a:lnTo>
                    <a:pt x="27" y="160"/>
                  </a:lnTo>
                  <a:lnTo>
                    <a:pt x="25" y="156"/>
                  </a:lnTo>
                  <a:lnTo>
                    <a:pt x="23" y="152"/>
                  </a:lnTo>
                  <a:lnTo>
                    <a:pt x="23" y="147"/>
                  </a:lnTo>
                  <a:lnTo>
                    <a:pt x="23" y="143"/>
                  </a:lnTo>
                  <a:lnTo>
                    <a:pt x="21" y="139"/>
                  </a:lnTo>
                  <a:lnTo>
                    <a:pt x="19" y="135"/>
                  </a:lnTo>
                  <a:lnTo>
                    <a:pt x="19" y="131"/>
                  </a:lnTo>
                  <a:lnTo>
                    <a:pt x="17" y="127"/>
                  </a:lnTo>
                  <a:lnTo>
                    <a:pt x="17" y="123"/>
                  </a:lnTo>
                  <a:lnTo>
                    <a:pt x="17" y="119"/>
                  </a:lnTo>
                  <a:lnTo>
                    <a:pt x="17" y="115"/>
                  </a:lnTo>
                  <a:lnTo>
                    <a:pt x="17" y="110"/>
                  </a:lnTo>
                  <a:lnTo>
                    <a:pt x="17" y="106"/>
                  </a:lnTo>
                  <a:lnTo>
                    <a:pt x="17" y="102"/>
                  </a:lnTo>
                  <a:lnTo>
                    <a:pt x="15" y="98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10" y="86"/>
                  </a:lnTo>
                  <a:lnTo>
                    <a:pt x="8" y="82"/>
                  </a:lnTo>
                  <a:lnTo>
                    <a:pt x="6" y="78"/>
                  </a:lnTo>
                  <a:lnTo>
                    <a:pt x="4" y="73"/>
                  </a:lnTo>
                  <a:lnTo>
                    <a:pt x="4" y="69"/>
                  </a:lnTo>
                  <a:lnTo>
                    <a:pt x="2" y="65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2" y="53"/>
                  </a:lnTo>
                  <a:lnTo>
                    <a:pt x="4" y="49"/>
                  </a:lnTo>
                  <a:lnTo>
                    <a:pt x="6" y="45"/>
                  </a:lnTo>
                  <a:lnTo>
                    <a:pt x="10" y="41"/>
                  </a:lnTo>
                  <a:lnTo>
                    <a:pt x="12" y="36"/>
                  </a:lnTo>
                  <a:lnTo>
                    <a:pt x="17" y="32"/>
                  </a:lnTo>
                  <a:lnTo>
                    <a:pt x="17" y="29"/>
                  </a:lnTo>
                  <a:lnTo>
                    <a:pt x="17" y="24"/>
                  </a:lnTo>
                  <a:lnTo>
                    <a:pt x="17" y="20"/>
                  </a:lnTo>
                  <a:lnTo>
                    <a:pt x="17" y="16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2" y="4"/>
                  </a:lnTo>
                  <a:lnTo>
                    <a:pt x="8" y="2"/>
                  </a:lnTo>
                </a:path>
              </a:pathLst>
            </a:custGeom>
            <a:solidFill>
              <a:srgbClr val="8080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3077" name="Group 101"/>
            <p:cNvGrpSpPr>
              <a:grpSpLocks/>
            </p:cNvGrpSpPr>
            <p:nvPr/>
          </p:nvGrpSpPr>
          <p:grpSpPr bwMode="auto">
            <a:xfrm>
              <a:off x="4134" y="1706"/>
              <a:ext cx="424" cy="517"/>
              <a:chOff x="4666" y="3482"/>
              <a:chExt cx="424" cy="517"/>
            </a:xfrm>
          </p:grpSpPr>
          <p:sp>
            <p:nvSpPr>
              <p:cNvPr id="1023078" name="Freeform 102"/>
              <p:cNvSpPr>
                <a:spLocks/>
              </p:cNvSpPr>
              <p:nvPr/>
            </p:nvSpPr>
            <p:spPr bwMode="auto">
              <a:xfrm>
                <a:off x="4666" y="3485"/>
                <a:ext cx="424" cy="514"/>
              </a:xfrm>
              <a:custGeom>
                <a:avLst/>
                <a:gdLst/>
                <a:ahLst/>
                <a:cxnLst>
                  <a:cxn ang="0">
                    <a:pos x="363" y="5"/>
                  </a:cxn>
                  <a:cxn ang="0">
                    <a:pos x="296" y="31"/>
                  </a:cxn>
                  <a:cxn ang="0">
                    <a:pos x="256" y="59"/>
                  </a:cxn>
                  <a:cxn ang="0">
                    <a:pos x="289" y="121"/>
                  </a:cxn>
                  <a:cxn ang="0">
                    <a:pos x="280" y="116"/>
                  </a:cxn>
                  <a:cxn ang="0">
                    <a:pos x="246" y="116"/>
                  </a:cxn>
                  <a:cxn ang="0">
                    <a:pos x="256" y="167"/>
                  </a:cxn>
                  <a:cxn ang="0">
                    <a:pos x="240" y="135"/>
                  </a:cxn>
                  <a:cxn ang="0">
                    <a:pos x="258" y="206"/>
                  </a:cxn>
                  <a:cxn ang="0">
                    <a:pos x="256" y="209"/>
                  </a:cxn>
                  <a:cxn ang="0">
                    <a:pos x="234" y="189"/>
                  </a:cxn>
                  <a:cxn ang="0">
                    <a:pos x="254" y="257"/>
                  </a:cxn>
                  <a:cxn ang="0">
                    <a:pos x="216" y="195"/>
                  </a:cxn>
                  <a:cxn ang="0">
                    <a:pos x="242" y="263"/>
                  </a:cxn>
                  <a:cxn ang="0">
                    <a:pos x="230" y="283"/>
                  </a:cxn>
                  <a:cxn ang="0">
                    <a:pos x="204" y="203"/>
                  </a:cxn>
                  <a:cxn ang="0">
                    <a:pos x="225" y="289"/>
                  </a:cxn>
                  <a:cxn ang="0">
                    <a:pos x="230" y="368"/>
                  </a:cxn>
                  <a:cxn ang="0">
                    <a:pos x="256" y="430"/>
                  </a:cxn>
                  <a:cxn ang="0">
                    <a:pos x="284" y="492"/>
                  </a:cxn>
                  <a:cxn ang="0">
                    <a:pos x="232" y="504"/>
                  </a:cxn>
                  <a:cxn ang="0">
                    <a:pos x="163" y="475"/>
                  </a:cxn>
                  <a:cxn ang="0">
                    <a:pos x="116" y="473"/>
                  </a:cxn>
                  <a:cxn ang="0">
                    <a:pos x="139" y="456"/>
                  </a:cxn>
                  <a:cxn ang="0">
                    <a:pos x="137" y="433"/>
                  </a:cxn>
                  <a:cxn ang="0">
                    <a:pos x="90" y="408"/>
                  </a:cxn>
                  <a:cxn ang="0">
                    <a:pos x="123" y="404"/>
                  </a:cxn>
                  <a:cxn ang="0">
                    <a:pos x="95" y="368"/>
                  </a:cxn>
                  <a:cxn ang="0">
                    <a:pos x="151" y="416"/>
                  </a:cxn>
                  <a:cxn ang="0">
                    <a:pos x="99" y="357"/>
                  </a:cxn>
                  <a:cxn ang="0">
                    <a:pos x="101" y="334"/>
                  </a:cxn>
                  <a:cxn ang="0">
                    <a:pos x="61" y="311"/>
                  </a:cxn>
                  <a:cxn ang="0">
                    <a:pos x="95" y="306"/>
                  </a:cxn>
                  <a:cxn ang="0">
                    <a:pos x="83" y="291"/>
                  </a:cxn>
                  <a:cxn ang="0">
                    <a:pos x="104" y="277"/>
                  </a:cxn>
                  <a:cxn ang="0">
                    <a:pos x="77" y="252"/>
                  </a:cxn>
                  <a:cxn ang="0">
                    <a:pos x="92" y="235"/>
                  </a:cxn>
                  <a:cxn ang="0">
                    <a:pos x="18" y="221"/>
                  </a:cxn>
                  <a:cxn ang="0">
                    <a:pos x="11" y="195"/>
                  </a:cxn>
                  <a:cxn ang="0">
                    <a:pos x="63" y="209"/>
                  </a:cxn>
                  <a:cxn ang="0">
                    <a:pos x="37" y="178"/>
                  </a:cxn>
                  <a:cxn ang="0">
                    <a:pos x="25" y="172"/>
                  </a:cxn>
                  <a:cxn ang="0">
                    <a:pos x="66" y="195"/>
                  </a:cxn>
                  <a:cxn ang="0">
                    <a:pos x="56" y="167"/>
                  </a:cxn>
                  <a:cxn ang="0">
                    <a:pos x="59" y="150"/>
                  </a:cxn>
                  <a:cxn ang="0">
                    <a:pos x="95" y="192"/>
                  </a:cxn>
                  <a:cxn ang="0">
                    <a:pos x="83" y="147"/>
                  </a:cxn>
                  <a:cxn ang="0">
                    <a:pos x="92" y="141"/>
                  </a:cxn>
                  <a:cxn ang="0">
                    <a:pos x="147" y="147"/>
                  </a:cxn>
                  <a:cxn ang="0">
                    <a:pos x="151" y="133"/>
                  </a:cxn>
                  <a:cxn ang="0">
                    <a:pos x="159" y="150"/>
                  </a:cxn>
                  <a:cxn ang="0">
                    <a:pos x="175" y="158"/>
                  </a:cxn>
                  <a:cxn ang="0">
                    <a:pos x="170" y="130"/>
                  </a:cxn>
                  <a:cxn ang="0">
                    <a:pos x="187" y="164"/>
                  </a:cxn>
                  <a:cxn ang="0">
                    <a:pos x="175" y="116"/>
                  </a:cxn>
                  <a:cxn ang="0">
                    <a:pos x="187" y="96"/>
                  </a:cxn>
                  <a:cxn ang="0">
                    <a:pos x="222" y="54"/>
                  </a:cxn>
                  <a:cxn ang="0">
                    <a:pos x="287" y="13"/>
                  </a:cxn>
                  <a:cxn ang="0">
                    <a:pos x="356" y="3"/>
                  </a:cxn>
                </a:cxnLst>
                <a:rect l="0" t="0" r="r" b="b"/>
                <a:pathLst>
                  <a:path w="424" h="514">
                    <a:moveTo>
                      <a:pt x="423" y="0"/>
                    </a:moveTo>
                    <a:lnTo>
                      <a:pt x="418" y="0"/>
                    </a:lnTo>
                    <a:lnTo>
                      <a:pt x="413" y="0"/>
                    </a:lnTo>
                    <a:lnTo>
                      <a:pt x="408" y="3"/>
                    </a:lnTo>
                    <a:lnTo>
                      <a:pt x="403" y="5"/>
                    </a:lnTo>
                    <a:lnTo>
                      <a:pt x="401" y="5"/>
                    </a:lnTo>
                    <a:lnTo>
                      <a:pt x="396" y="5"/>
                    </a:lnTo>
                    <a:lnTo>
                      <a:pt x="391" y="5"/>
                    </a:lnTo>
                    <a:lnTo>
                      <a:pt x="387" y="5"/>
                    </a:lnTo>
                    <a:lnTo>
                      <a:pt x="382" y="5"/>
                    </a:lnTo>
                    <a:lnTo>
                      <a:pt x="377" y="5"/>
                    </a:lnTo>
                    <a:lnTo>
                      <a:pt x="372" y="5"/>
                    </a:lnTo>
                    <a:lnTo>
                      <a:pt x="367" y="5"/>
                    </a:lnTo>
                    <a:lnTo>
                      <a:pt x="363" y="5"/>
                    </a:lnTo>
                    <a:lnTo>
                      <a:pt x="358" y="8"/>
                    </a:lnTo>
                    <a:lnTo>
                      <a:pt x="353" y="11"/>
                    </a:lnTo>
                    <a:lnTo>
                      <a:pt x="349" y="11"/>
                    </a:lnTo>
                    <a:lnTo>
                      <a:pt x="344" y="13"/>
                    </a:lnTo>
                    <a:lnTo>
                      <a:pt x="339" y="13"/>
                    </a:lnTo>
                    <a:lnTo>
                      <a:pt x="335" y="16"/>
                    </a:lnTo>
                    <a:lnTo>
                      <a:pt x="329" y="16"/>
                    </a:lnTo>
                    <a:lnTo>
                      <a:pt x="325" y="16"/>
                    </a:lnTo>
                    <a:lnTo>
                      <a:pt x="320" y="20"/>
                    </a:lnTo>
                    <a:lnTo>
                      <a:pt x="315" y="22"/>
                    </a:lnTo>
                    <a:lnTo>
                      <a:pt x="310" y="22"/>
                    </a:lnTo>
                    <a:lnTo>
                      <a:pt x="306" y="25"/>
                    </a:lnTo>
                    <a:lnTo>
                      <a:pt x="301" y="28"/>
                    </a:lnTo>
                    <a:lnTo>
                      <a:pt x="296" y="31"/>
                    </a:lnTo>
                    <a:lnTo>
                      <a:pt x="292" y="33"/>
                    </a:lnTo>
                    <a:lnTo>
                      <a:pt x="287" y="36"/>
                    </a:lnTo>
                    <a:lnTo>
                      <a:pt x="282" y="39"/>
                    </a:lnTo>
                    <a:lnTo>
                      <a:pt x="277" y="45"/>
                    </a:lnTo>
                    <a:lnTo>
                      <a:pt x="273" y="45"/>
                    </a:lnTo>
                    <a:lnTo>
                      <a:pt x="270" y="50"/>
                    </a:lnTo>
                    <a:lnTo>
                      <a:pt x="266" y="50"/>
                    </a:lnTo>
                    <a:lnTo>
                      <a:pt x="261" y="54"/>
                    </a:lnTo>
                    <a:lnTo>
                      <a:pt x="256" y="56"/>
                    </a:lnTo>
                    <a:lnTo>
                      <a:pt x="256" y="56"/>
                    </a:lnTo>
                    <a:lnTo>
                      <a:pt x="251" y="59"/>
                    </a:lnTo>
                    <a:lnTo>
                      <a:pt x="246" y="62"/>
                    </a:lnTo>
                    <a:lnTo>
                      <a:pt x="251" y="62"/>
                    </a:lnTo>
                    <a:lnTo>
                      <a:pt x="256" y="59"/>
                    </a:lnTo>
                    <a:lnTo>
                      <a:pt x="251" y="59"/>
                    </a:lnTo>
                    <a:lnTo>
                      <a:pt x="249" y="65"/>
                    </a:lnTo>
                    <a:lnTo>
                      <a:pt x="251" y="70"/>
                    </a:lnTo>
                    <a:lnTo>
                      <a:pt x="256" y="73"/>
                    </a:lnTo>
                    <a:lnTo>
                      <a:pt x="266" y="79"/>
                    </a:lnTo>
                    <a:lnTo>
                      <a:pt x="268" y="84"/>
                    </a:lnTo>
                    <a:lnTo>
                      <a:pt x="273" y="84"/>
                    </a:lnTo>
                    <a:lnTo>
                      <a:pt x="277" y="90"/>
                    </a:lnTo>
                    <a:lnTo>
                      <a:pt x="282" y="93"/>
                    </a:lnTo>
                    <a:lnTo>
                      <a:pt x="282" y="99"/>
                    </a:lnTo>
                    <a:lnTo>
                      <a:pt x="284" y="104"/>
                    </a:lnTo>
                    <a:lnTo>
                      <a:pt x="287" y="110"/>
                    </a:lnTo>
                    <a:lnTo>
                      <a:pt x="289" y="116"/>
                    </a:lnTo>
                    <a:lnTo>
                      <a:pt x="289" y="121"/>
                    </a:lnTo>
                    <a:lnTo>
                      <a:pt x="292" y="127"/>
                    </a:lnTo>
                    <a:lnTo>
                      <a:pt x="294" y="133"/>
                    </a:lnTo>
                    <a:lnTo>
                      <a:pt x="296" y="138"/>
                    </a:lnTo>
                    <a:lnTo>
                      <a:pt x="296" y="144"/>
                    </a:lnTo>
                    <a:lnTo>
                      <a:pt x="299" y="150"/>
                    </a:lnTo>
                    <a:lnTo>
                      <a:pt x="299" y="155"/>
                    </a:lnTo>
                    <a:lnTo>
                      <a:pt x="294" y="155"/>
                    </a:lnTo>
                    <a:lnTo>
                      <a:pt x="292" y="150"/>
                    </a:lnTo>
                    <a:lnTo>
                      <a:pt x="289" y="144"/>
                    </a:lnTo>
                    <a:lnTo>
                      <a:pt x="289" y="138"/>
                    </a:lnTo>
                    <a:lnTo>
                      <a:pt x="284" y="133"/>
                    </a:lnTo>
                    <a:lnTo>
                      <a:pt x="284" y="127"/>
                    </a:lnTo>
                    <a:lnTo>
                      <a:pt x="282" y="121"/>
                    </a:lnTo>
                    <a:lnTo>
                      <a:pt x="280" y="116"/>
                    </a:lnTo>
                    <a:lnTo>
                      <a:pt x="277" y="110"/>
                    </a:lnTo>
                    <a:lnTo>
                      <a:pt x="275" y="104"/>
                    </a:lnTo>
                    <a:lnTo>
                      <a:pt x="270" y="104"/>
                    </a:lnTo>
                    <a:lnTo>
                      <a:pt x="268" y="99"/>
                    </a:lnTo>
                    <a:lnTo>
                      <a:pt x="263" y="96"/>
                    </a:lnTo>
                    <a:lnTo>
                      <a:pt x="258" y="96"/>
                    </a:lnTo>
                    <a:lnTo>
                      <a:pt x="254" y="93"/>
                    </a:lnTo>
                    <a:lnTo>
                      <a:pt x="249" y="93"/>
                    </a:lnTo>
                    <a:lnTo>
                      <a:pt x="244" y="93"/>
                    </a:lnTo>
                    <a:lnTo>
                      <a:pt x="240" y="93"/>
                    </a:lnTo>
                    <a:lnTo>
                      <a:pt x="240" y="99"/>
                    </a:lnTo>
                    <a:lnTo>
                      <a:pt x="242" y="104"/>
                    </a:lnTo>
                    <a:lnTo>
                      <a:pt x="244" y="110"/>
                    </a:lnTo>
                    <a:lnTo>
                      <a:pt x="246" y="116"/>
                    </a:lnTo>
                    <a:lnTo>
                      <a:pt x="249" y="121"/>
                    </a:lnTo>
                    <a:lnTo>
                      <a:pt x="251" y="127"/>
                    </a:lnTo>
                    <a:lnTo>
                      <a:pt x="254" y="133"/>
                    </a:lnTo>
                    <a:lnTo>
                      <a:pt x="256" y="138"/>
                    </a:lnTo>
                    <a:lnTo>
                      <a:pt x="258" y="144"/>
                    </a:lnTo>
                    <a:lnTo>
                      <a:pt x="258" y="150"/>
                    </a:lnTo>
                    <a:lnTo>
                      <a:pt x="258" y="155"/>
                    </a:lnTo>
                    <a:lnTo>
                      <a:pt x="258" y="161"/>
                    </a:lnTo>
                    <a:lnTo>
                      <a:pt x="261" y="167"/>
                    </a:lnTo>
                    <a:lnTo>
                      <a:pt x="261" y="172"/>
                    </a:lnTo>
                    <a:lnTo>
                      <a:pt x="263" y="178"/>
                    </a:lnTo>
                    <a:lnTo>
                      <a:pt x="258" y="178"/>
                    </a:lnTo>
                    <a:lnTo>
                      <a:pt x="258" y="172"/>
                    </a:lnTo>
                    <a:lnTo>
                      <a:pt x="256" y="167"/>
                    </a:lnTo>
                    <a:lnTo>
                      <a:pt x="254" y="161"/>
                    </a:lnTo>
                    <a:lnTo>
                      <a:pt x="251" y="155"/>
                    </a:lnTo>
                    <a:lnTo>
                      <a:pt x="249" y="150"/>
                    </a:lnTo>
                    <a:lnTo>
                      <a:pt x="249" y="144"/>
                    </a:lnTo>
                    <a:lnTo>
                      <a:pt x="246" y="138"/>
                    </a:lnTo>
                    <a:lnTo>
                      <a:pt x="242" y="133"/>
                    </a:lnTo>
                    <a:lnTo>
                      <a:pt x="240" y="127"/>
                    </a:lnTo>
                    <a:lnTo>
                      <a:pt x="237" y="121"/>
                    </a:lnTo>
                    <a:lnTo>
                      <a:pt x="232" y="118"/>
                    </a:lnTo>
                    <a:lnTo>
                      <a:pt x="230" y="113"/>
                    </a:lnTo>
                    <a:lnTo>
                      <a:pt x="230" y="118"/>
                    </a:lnTo>
                    <a:lnTo>
                      <a:pt x="232" y="124"/>
                    </a:lnTo>
                    <a:lnTo>
                      <a:pt x="234" y="130"/>
                    </a:lnTo>
                    <a:lnTo>
                      <a:pt x="240" y="135"/>
                    </a:lnTo>
                    <a:lnTo>
                      <a:pt x="242" y="141"/>
                    </a:lnTo>
                    <a:lnTo>
                      <a:pt x="244" y="147"/>
                    </a:lnTo>
                    <a:lnTo>
                      <a:pt x="249" y="155"/>
                    </a:lnTo>
                    <a:lnTo>
                      <a:pt x="249" y="161"/>
                    </a:lnTo>
                    <a:lnTo>
                      <a:pt x="251" y="167"/>
                    </a:lnTo>
                    <a:lnTo>
                      <a:pt x="251" y="172"/>
                    </a:lnTo>
                    <a:lnTo>
                      <a:pt x="254" y="178"/>
                    </a:lnTo>
                    <a:lnTo>
                      <a:pt x="256" y="184"/>
                    </a:lnTo>
                    <a:lnTo>
                      <a:pt x="256" y="189"/>
                    </a:lnTo>
                    <a:lnTo>
                      <a:pt x="256" y="195"/>
                    </a:lnTo>
                    <a:lnTo>
                      <a:pt x="258" y="201"/>
                    </a:lnTo>
                    <a:lnTo>
                      <a:pt x="258" y="206"/>
                    </a:lnTo>
                    <a:lnTo>
                      <a:pt x="258" y="212"/>
                    </a:lnTo>
                    <a:lnTo>
                      <a:pt x="258" y="206"/>
                    </a:lnTo>
                    <a:lnTo>
                      <a:pt x="254" y="203"/>
                    </a:lnTo>
                    <a:lnTo>
                      <a:pt x="251" y="198"/>
                    </a:lnTo>
                    <a:lnTo>
                      <a:pt x="249" y="192"/>
                    </a:lnTo>
                    <a:lnTo>
                      <a:pt x="246" y="187"/>
                    </a:lnTo>
                    <a:lnTo>
                      <a:pt x="242" y="184"/>
                    </a:lnTo>
                    <a:lnTo>
                      <a:pt x="240" y="178"/>
                    </a:lnTo>
                    <a:lnTo>
                      <a:pt x="237" y="172"/>
                    </a:lnTo>
                    <a:lnTo>
                      <a:pt x="237" y="178"/>
                    </a:lnTo>
                    <a:lnTo>
                      <a:pt x="240" y="184"/>
                    </a:lnTo>
                    <a:lnTo>
                      <a:pt x="244" y="189"/>
                    </a:lnTo>
                    <a:lnTo>
                      <a:pt x="246" y="195"/>
                    </a:lnTo>
                    <a:lnTo>
                      <a:pt x="249" y="201"/>
                    </a:lnTo>
                    <a:lnTo>
                      <a:pt x="254" y="203"/>
                    </a:lnTo>
                    <a:lnTo>
                      <a:pt x="256" y="209"/>
                    </a:lnTo>
                    <a:lnTo>
                      <a:pt x="258" y="215"/>
                    </a:lnTo>
                    <a:lnTo>
                      <a:pt x="261" y="221"/>
                    </a:lnTo>
                    <a:lnTo>
                      <a:pt x="261" y="226"/>
                    </a:lnTo>
                    <a:lnTo>
                      <a:pt x="261" y="232"/>
                    </a:lnTo>
                    <a:lnTo>
                      <a:pt x="261" y="237"/>
                    </a:lnTo>
                    <a:lnTo>
                      <a:pt x="258" y="232"/>
                    </a:lnTo>
                    <a:lnTo>
                      <a:pt x="256" y="226"/>
                    </a:lnTo>
                    <a:lnTo>
                      <a:pt x="254" y="221"/>
                    </a:lnTo>
                    <a:lnTo>
                      <a:pt x="251" y="215"/>
                    </a:lnTo>
                    <a:lnTo>
                      <a:pt x="249" y="209"/>
                    </a:lnTo>
                    <a:lnTo>
                      <a:pt x="246" y="203"/>
                    </a:lnTo>
                    <a:lnTo>
                      <a:pt x="242" y="201"/>
                    </a:lnTo>
                    <a:lnTo>
                      <a:pt x="240" y="195"/>
                    </a:lnTo>
                    <a:lnTo>
                      <a:pt x="234" y="189"/>
                    </a:lnTo>
                    <a:lnTo>
                      <a:pt x="230" y="184"/>
                    </a:lnTo>
                    <a:lnTo>
                      <a:pt x="230" y="189"/>
                    </a:lnTo>
                    <a:lnTo>
                      <a:pt x="230" y="195"/>
                    </a:lnTo>
                    <a:lnTo>
                      <a:pt x="232" y="201"/>
                    </a:lnTo>
                    <a:lnTo>
                      <a:pt x="234" y="206"/>
                    </a:lnTo>
                    <a:lnTo>
                      <a:pt x="237" y="212"/>
                    </a:lnTo>
                    <a:lnTo>
                      <a:pt x="240" y="218"/>
                    </a:lnTo>
                    <a:lnTo>
                      <a:pt x="242" y="223"/>
                    </a:lnTo>
                    <a:lnTo>
                      <a:pt x="244" y="229"/>
                    </a:lnTo>
                    <a:lnTo>
                      <a:pt x="246" y="235"/>
                    </a:lnTo>
                    <a:lnTo>
                      <a:pt x="249" y="240"/>
                    </a:lnTo>
                    <a:lnTo>
                      <a:pt x="251" y="246"/>
                    </a:lnTo>
                    <a:lnTo>
                      <a:pt x="251" y="252"/>
                    </a:lnTo>
                    <a:lnTo>
                      <a:pt x="254" y="257"/>
                    </a:lnTo>
                    <a:lnTo>
                      <a:pt x="254" y="263"/>
                    </a:lnTo>
                    <a:lnTo>
                      <a:pt x="249" y="266"/>
                    </a:lnTo>
                    <a:lnTo>
                      <a:pt x="246" y="260"/>
                    </a:lnTo>
                    <a:lnTo>
                      <a:pt x="244" y="255"/>
                    </a:lnTo>
                    <a:lnTo>
                      <a:pt x="242" y="249"/>
                    </a:lnTo>
                    <a:lnTo>
                      <a:pt x="240" y="243"/>
                    </a:lnTo>
                    <a:lnTo>
                      <a:pt x="237" y="237"/>
                    </a:lnTo>
                    <a:lnTo>
                      <a:pt x="237" y="232"/>
                    </a:lnTo>
                    <a:lnTo>
                      <a:pt x="234" y="226"/>
                    </a:lnTo>
                    <a:lnTo>
                      <a:pt x="230" y="221"/>
                    </a:lnTo>
                    <a:lnTo>
                      <a:pt x="228" y="212"/>
                    </a:lnTo>
                    <a:lnTo>
                      <a:pt x="222" y="206"/>
                    </a:lnTo>
                    <a:lnTo>
                      <a:pt x="218" y="201"/>
                    </a:lnTo>
                    <a:lnTo>
                      <a:pt x="216" y="195"/>
                    </a:lnTo>
                    <a:lnTo>
                      <a:pt x="213" y="189"/>
                    </a:lnTo>
                    <a:lnTo>
                      <a:pt x="216" y="195"/>
                    </a:lnTo>
                    <a:lnTo>
                      <a:pt x="220" y="201"/>
                    </a:lnTo>
                    <a:lnTo>
                      <a:pt x="225" y="206"/>
                    </a:lnTo>
                    <a:lnTo>
                      <a:pt x="228" y="212"/>
                    </a:lnTo>
                    <a:lnTo>
                      <a:pt x="230" y="218"/>
                    </a:lnTo>
                    <a:lnTo>
                      <a:pt x="230" y="223"/>
                    </a:lnTo>
                    <a:lnTo>
                      <a:pt x="232" y="229"/>
                    </a:lnTo>
                    <a:lnTo>
                      <a:pt x="234" y="235"/>
                    </a:lnTo>
                    <a:lnTo>
                      <a:pt x="237" y="240"/>
                    </a:lnTo>
                    <a:lnTo>
                      <a:pt x="240" y="246"/>
                    </a:lnTo>
                    <a:lnTo>
                      <a:pt x="240" y="252"/>
                    </a:lnTo>
                    <a:lnTo>
                      <a:pt x="240" y="257"/>
                    </a:lnTo>
                    <a:lnTo>
                      <a:pt x="242" y="263"/>
                    </a:lnTo>
                    <a:lnTo>
                      <a:pt x="244" y="269"/>
                    </a:lnTo>
                    <a:lnTo>
                      <a:pt x="244" y="274"/>
                    </a:lnTo>
                    <a:lnTo>
                      <a:pt x="246" y="280"/>
                    </a:lnTo>
                    <a:lnTo>
                      <a:pt x="246" y="286"/>
                    </a:lnTo>
                    <a:lnTo>
                      <a:pt x="242" y="286"/>
                    </a:lnTo>
                    <a:lnTo>
                      <a:pt x="237" y="289"/>
                    </a:lnTo>
                    <a:lnTo>
                      <a:pt x="237" y="294"/>
                    </a:lnTo>
                    <a:lnTo>
                      <a:pt x="237" y="300"/>
                    </a:lnTo>
                    <a:lnTo>
                      <a:pt x="237" y="306"/>
                    </a:lnTo>
                    <a:lnTo>
                      <a:pt x="237" y="311"/>
                    </a:lnTo>
                    <a:lnTo>
                      <a:pt x="232" y="303"/>
                    </a:lnTo>
                    <a:lnTo>
                      <a:pt x="232" y="297"/>
                    </a:lnTo>
                    <a:lnTo>
                      <a:pt x="232" y="291"/>
                    </a:lnTo>
                    <a:lnTo>
                      <a:pt x="230" y="283"/>
                    </a:lnTo>
                    <a:lnTo>
                      <a:pt x="230" y="277"/>
                    </a:lnTo>
                    <a:lnTo>
                      <a:pt x="228" y="272"/>
                    </a:lnTo>
                    <a:lnTo>
                      <a:pt x="225" y="266"/>
                    </a:lnTo>
                    <a:lnTo>
                      <a:pt x="222" y="260"/>
                    </a:lnTo>
                    <a:lnTo>
                      <a:pt x="220" y="255"/>
                    </a:lnTo>
                    <a:lnTo>
                      <a:pt x="218" y="249"/>
                    </a:lnTo>
                    <a:lnTo>
                      <a:pt x="216" y="243"/>
                    </a:lnTo>
                    <a:lnTo>
                      <a:pt x="213" y="237"/>
                    </a:lnTo>
                    <a:lnTo>
                      <a:pt x="211" y="232"/>
                    </a:lnTo>
                    <a:lnTo>
                      <a:pt x="211" y="226"/>
                    </a:lnTo>
                    <a:lnTo>
                      <a:pt x="208" y="221"/>
                    </a:lnTo>
                    <a:lnTo>
                      <a:pt x="206" y="215"/>
                    </a:lnTo>
                    <a:lnTo>
                      <a:pt x="204" y="209"/>
                    </a:lnTo>
                    <a:lnTo>
                      <a:pt x="204" y="203"/>
                    </a:lnTo>
                    <a:lnTo>
                      <a:pt x="201" y="212"/>
                    </a:lnTo>
                    <a:lnTo>
                      <a:pt x="204" y="218"/>
                    </a:lnTo>
                    <a:lnTo>
                      <a:pt x="206" y="226"/>
                    </a:lnTo>
                    <a:lnTo>
                      <a:pt x="208" y="232"/>
                    </a:lnTo>
                    <a:lnTo>
                      <a:pt x="211" y="237"/>
                    </a:lnTo>
                    <a:lnTo>
                      <a:pt x="213" y="243"/>
                    </a:lnTo>
                    <a:lnTo>
                      <a:pt x="216" y="249"/>
                    </a:lnTo>
                    <a:lnTo>
                      <a:pt x="216" y="255"/>
                    </a:lnTo>
                    <a:lnTo>
                      <a:pt x="218" y="260"/>
                    </a:lnTo>
                    <a:lnTo>
                      <a:pt x="220" y="266"/>
                    </a:lnTo>
                    <a:lnTo>
                      <a:pt x="220" y="272"/>
                    </a:lnTo>
                    <a:lnTo>
                      <a:pt x="222" y="277"/>
                    </a:lnTo>
                    <a:lnTo>
                      <a:pt x="225" y="283"/>
                    </a:lnTo>
                    <a:lnTo>
                      <a:pt x="225" y="289"/>
                    </a:lnTo>
                    <a:lnTo>
                      <a:pt x="228" y="294"/>
                    </a:lnTo>
                    <a:lnTo>
                      <a:pt x="228" y="300"/>
                    </a:lnTo>
                    <a:lnTo>
                      <a:pt x="228" y="306"/>
                    </a:lnTo>
                    <a:lnTo>
                      <a:pt x="230" y="311"/>
                    </a:lnTo>
                    <a:lnTo>
                      <a:pt x="232" y="317"/>
                    </a:lnTo>
                    <a:lnTo>
                      <a:pt x="232" y="323"/>
                    </a:lnTo>
                    <a:lnTo>
                      <a:pt x="232" y="328"/>
                    </a:lnTo>
                    <a:lnTo>
                      <a:pt x="234" y="334"/>
                    </a:lnTo>
                    <a:lnTo>
                      <a:pt x="234" y="340"/>
                    </a:lnTo>
                    <a:lnTo>
                      <a:pt x="232" y="345"/>
                    </a:lnTo>
                    <a:lnTo>
                      <a:pt x="230" y="351"/>
                    </a:lnTo>
                    <a:lnTo>
                      <a:pt x="230" y="357"/>
                    </a:lnTo>
                    <a:lnTo>
                      <a:pt x="230" y="362"/>
                    </a:lnTo>
                    <a:lnTo>
                      <a:pt x="230" y="368"/>
                    </a:lnTo>
                    <a:lnTo>
                      <a:pt x="230" y="376"/>
                    </a:lnTo>
                    <a:lnTo>
                      <a:pt x="230" y="382"/>
                    </a:lnTo>
                    <a:lnTo>
                      <a:pt x="225" y="385"/>
                    </a:lnTo>
                    <a:lnTo>
                      <a:pt x="225" y="391"/>
                    </a:lnTo>
                    <a:lnTo>
                      <a:pt x="225" y="396"/>
                    </a:lnTo>
                    <a:lnTo>
                      <a:pt x="228" y="402"/>
                    </a:lnTo>
                    <a:lnTo>
                      <a:pt x="232" y="402"/>
                    </a:lnTo>
                    <a:lnTo>
                      <a:pt x="237" y="404"/>
                    </a:lnTo>
                    <a:lnTo>
                      <a:pt x="242" y="408"/>
                    </a:lnTo>
                    <a:lnTo>
                      <a:pt x="246" y="410"/>
                    </a:lnTo>
                    <a:lnTo>
                      <a:pt x="246" y="416"/>
                    </a:lnTo>
                    <a:lnTo>
                      <a:pt x="251" y="419"/>
                    </a:lnTo>
                    <a:lnTo>
                      <a:pt x="254" y="425"/>
                    </a:lnTo>
                    <a:lnTo>
                      <a:pt x="256" y="430"/>
                    </a:lnTo>
                    <a:lnTo>
                      <a:pt x="258" y="436"/>
                    </a:lnTo>
                    <a:lnTo>
                      <a:pt x="261" y="441"/>
                    </a:lnTo>
                    <a:lnTo>
                      <a:pt x="263" y="447"/>
                    </a:lnTo>
                    <a:lnTo>
                      <a:pt x="266" y="453"/>
                    </a:lnTo>
                    <a:lnTo>
                      <a:pt x="266" y="458"/>
                    </a:lnTo>
                    <a:lnTo>
                      <a:pt x="268" y="464"/>
                    </a:lnTo>
                    <a:lnTo>
                      <a:pt x="270" y="470"/>
                    </a:lnTo>
                    <a:lnTo>
                      <a:pt x="273" y="473"/>
                    </a:lnTo>
                    <a:lnTo>
                      <a:pt x="275" y="467"/>
                    </a:lnTo>
                    <a:lnTo>
                      <a:pt x="273" y="473"/>
                    </a:lnTo>
                    <a:lnTo>
                      <a:pt x="275" y="479"/>
                    </a:lnTo>
                    <a:lnTo>
                      <a:pt x="280" y="481"/>
                    </a:lnTo>
                    <a:lnTo>
                      <a:pt x="282" y="487"/>
                    </a:lnTo>
                    <a:lnTo>
                      <a:pt x="284" y="492"/>
                    </a:lnTo>
                    <a:lnTo>
                      <a:pt x="284" y="498"/>
                    </a:lnTo>
                    <a:lnTo>
                      <a:pt x="284" y="504"/>
                    </a:lnTo>
                    <a:lnTo>
                      <a:pt x="284" y="509"/>
                    </a:lnTo>
                    <a:lnTo>
                      <a:pt x="280" y="513"/>
                    </a:lnTo>
                    <a:lnTo>
                      <a:pt x="275" y="513"/>
                    </a:lnTo>
                    <a:lnTo>
                      <a:pt x="270" y="513"/>
                    </a:lnTo>
                    <a:lnTo>
                      <a:pt x="266" y="513"/>
                    </a:lnTo>
                    <a:lnTo>
                      <a:pt x="261" y="509"/>
                    </a:lnTo>
                    <a:lnTo>
                      <a:pt x="256" y="509"/>
                    </a:lnTo>
                    <a:lnTo>
                      <a:pt x="251" y="509"/>
                    </a:lnTo>
                    <a:lnTo>
                      <a:pt x="246" y="507"/>
                    </a:lnTo>
                    <a:lnTo>
                      <a:pt x="242" y="507"/>
                    </a:lnTo>
                    <a:lnTo>
                      <a:pt x="237" y="507"/>
                    </a:lnTo>
                    <a:lnTo>
                      <a:pt x="232" y="504"/>
                    </a:lnTo>
                    <a:lnTo>
                      <a:pt x="228" y="504"/>
                    </a:lnTo>
                    <a:lnTo>
                      <a:pt x="222" y="501"/>
                    </a:lnTo>
                    <a:lnTo>
                      <a:pt x="218" y="498"/>
                    </a:lnTo>
                    <a:lnTo>
                      <a:pt x="213" y="498"/>
                    </a:lnTo>
                    <a:lnTo>
                      <a:pt x="208" y="496"/>
                    </a:lnTo>
                    <a:lnTo>
                      <a:pt x="204" y="492"/>
                    </a:lnTo>
                    <a:lnTo>
                      <a:pt x="199" y="490"/>
                    </a:lnTo>
                    <a:lnTo>
                      <a:pt x="194" y="487"/>
                    </a:lnTo>
                    <a:lnTo>
                      <a:pt x="189" y="481"/>
                    </a:lnTo>
                    <a:lnTo>
                      <a:pt x="182" y="479"/>
                    </a:lnTo>
                    <a:lnTo>
                      <a:pt x="178" y="479"/>
                    </a:lnTo>
                    <a:lnTo>
                      <a:pt x="173" y="475"/>
                    </a:lnTo>
                    <a:lnTo>
                      <a:pt x="168" y="475"/>
                    </a:lnTo>
                    <a:lnTo>
                      <a:pt x="163" y="475"/>
                    </a:lnTo>
                    <a:lnTo>
                      <a:pt x="159" y="475"/>
                    </a:lnTo>
                    <a:lnTo>
                      <a:pt x="154" y="475"/>
                    </a:lnTo>
                    <a:lnTo>
                      <a:pt x="149" y="475"/>
                    </a:lnTo>
                    <a:lnTo>
                      <a:pt x="144" y="479"/>
                    </a:lnTo>
                    <a:lnTo>
                      <a:pt x="139" y="479"/>
                    </a:lnTo>
                    <a:lnTo>
                      <a:pt x="135" y="479"/>
                    </a:lnTo>
                    <a:lnTo>
                      <a:pt x="130" y="479"/>
                    </a:lnTo>
                    <a:lnTo>
                      <a:pt x="125" y="479"/>
                    </a:lnTo>
                    <a:lnTo>
                      <a:pt x="121" y="479"/>
                    </a:lnTo>
                    <a:lnTo>
                      <a:pt x="116" y="479"/>
                    </a:lnTo>
                    <a:lnTo>
                      <a:pt x="111" y="479"/>
                    </a:lnTo>
                    <a:lnTo>
                      <a:pt x="106" y="479"/>
                    </a:lnTo>
                    <a:lnTo>
                      <a:pt x="111" y="475"/>
                    </a:lnTo>
                    <a:lnTo>
                      <a:pt x="116" y="473"/>
                    </a:lnTo>
                    <a:lnTo>
                      <a:pt x="121" y="473"/>
                    </a:lnTo>
                    <a:lnTo>
                      <a:pt x="125" y="470"/>
                    </a:lnTo>
                    <a:lnTo>
                      <a:pt x="130" y="470"/>
                    </a:lnTo>
                    <a:lnTo>
                      <a:pt x="135" y="470"/>
                    </a:lnTo>
                    <a:lnTo>
                      <a:pt x="139" y="470"/>
                    </a:lnTo>
                    <a:lnTo>
                      <a:pt x="144" y="470"/>
                    </a:lnTo>
                    <a:lnTo>
                      <a:pt x="149" y="470"/>
                    </a:lnTo>
                    <a:lnTo>
                      <a:pt x="154" y="470"/>
                    </a:lnTo>
                    <a:lnTo>
                      <a:pt x="159" y="470"/>
                    </a:lnTo>
                    <a:lnTo>
                      <a:pt x="159" y="464"/>
                    </a:lnTo>
                    <a:lnTo>
                      <a:pt x="154" y="462"/>
                    </a:lnTo>
                    <a:lnTo>
                      <a:pt x="149" y="458"/>
                    </a:lnTo>
                    <a:lnTo>
                      <a:pt x="144" y="456"/>
                    </a:lnTo>
                    <a:lnTo>
                      <a:pt x="139" y="456"/>
                    </a:lnTo>
                    <a:lnTo>
                      <a:pt x="135" y="453"/>
                    </a:lnTo>
                    <a:lnTo>
                      <a:pt x="130" y="453"/>
                    </a:lnTo>
                    <a:lnTo>
                      <a:pt x="125" y="450"/>
                    </a:lnTo>
                    <a:lnTo>
                      <a:pt x="121" y="450"/>
                    </a:lnTo>
                    <a:lnTo>
                      <a:pt x="116" y="447"/>
                    </a:lnTo>
                    <a:lnTo>
                      <a:pt x="113" y="441"/>
                    </a:lnTo>
                    <a:lnTo>
                      <a:pt x="109" y="438"/>
                    </a:lnTo>
                    <a:lnTo>
                      <a:pt x="109" y="433"/>
                    </a:lnTo>
                    <a:lnTo>
                      <a:pt x="113" y="430"/>
                    </a:lnTo>
                    <a:lnTo>
                      <a:pt x="118" y="430"/>
                    </a:lnTo>
                    <a:lnTo>
                      <a:pt x="123" y="430"/>
                    </a:lnTo>
                    <a:lnTo>
                      <a:pt x="128" y="430"/>
                    </a:lnTo>
                    <a:lnTo>
                      <a:pt x="133" y="430"/>
                    </a:lnTo>
                    <a:lnTo>
                      <a:pt x="137" y="433"/>
                    </a:lnTo>
                    <a:lnTo>
                      <a:pt x="142" y="436"/>
                    </a:lnTo>
                    <a:lnTo>
                      <a:pt x="147" y="441"/>
                    </a:lnTo>
                    <a:lnTo>
                      <a:pt x="144" y="436"/>
                    </a:lnTo>
                    <a:lnTo>
                      <a:pt x="139" y="433"/>
                    </a:lnTo>
                    <a:lnTo>
                      <a:pt x="135" y="430"/>
                    </a:lnTo>
                    <a:lnTo>
                      <a:pt x="133" y="425"/>
                    </a:lnTo>
                    <a:lnTo>
                      <a:pt x="128" y="422"/>
                    </a:lnTo>
                    <a:lnTo>
                      <a:pt x="123" y="419"/>
                    </a:lnTo>
                    <a:lnTo>
                      <a:pt x="118" y="419"/>
                    </a:lnTo>
                    <a:lnTo>
                      <a:pt x="113" y="416"/>
                    </a:lnTo>
                    <a:lnTo>
                      <a:pt x="109" y="413"/>
                    </a:lnTo>
                    <a:lnTo>
                      <a:pt x="99" y="410"/>
                    </a:lnTo>
                    <a:lnTo>
                      <a:pt x="95" y="410"/>
                    </a:lnTo>
                    <a:lnTo>
                      <a:pt x="90" y="408"/>
                    </a:lnTo>
                    <a:lnTo>
                      <a:pt x="85" y="408"/>
                    </a:lnTo>
                    <a:lnTo>
                      <a:pt x="80" y="408"/>
                    </a:lnTo>
                    <a:lnTo>
                      <a:pt x="75" y="408"/>
                    </a:lnTo>
                    <a:lnTo>
                      <a:pt x="75" y="402"/>
                    </a:lnTo>
                    <a:lnTo>
                      <a:pt x="75" y="396"/>
                    </a:lnTo>
                    <a:lnTo>
                      <a:pt x="77" y="391"/>
                    </a:lnTo>
                    <a:lnTo>
                      <a:pt x="87" y="391"/>
                    </a:lnTo>
                    <a:lnTo>
                      <a:pt x="92" y="391"/>
                    </a:lnTo>
                    <a:lnTo>
                      <a:pt x="99" y="391"/>
                    </a:lnTo>
                    <a:lnTo>
                      <a:pt x="104" y="391"/>
                    </a:lnTo>
                    <a:lnTo>
                      <a:pt x="111" y="396"/>
                    </a:lnTo>
                    <a:lnTo>
                      <a:pt x="116" y="396"/>
                    </a:lnTo>
                    <a:lnTo>
                      <a:pt x="121" y="399"/>
                    </a:lnTo>
                    <a:lnTo>
                      <a:pt x="123" y="404"/>
                    </a:lnTo>
                    <a:lnTo>
                      <a:pt x="121" y="399"/>
                    </a:lnTo>
                    <a:lnTo>
                      <a:pt x="116" y="399"/>
                    </a:lnTo>
                    <a:lnTo>
                      <a:pt x="111" y="394"/>
                    </a:lnTo>
                    <a:lnTo>
                      <a:pt x="106" y="394"/>
                    </a:lnTo>
                    <a:lnTo>
                      <a:pt x="101" y="391"/>
                    </a:lnTo>
                    <a:lnTo>
                      <a:pt x="97" y="391"/>
                    </a:lnTo>
                    <a:lnTo>
                      <a:pt x="92" y="388"/>
                    </a:lnTo>
                    <a:lnTo>
                      <a:pt x="87" y="385"/>
                    </a:lnTo>
                    <a:lnTo>
                      <a:pt x="83" y="382"/>
                    </a:lnTo>
                    <a:lnTo>
                      <a:pt x="80" y="376"/>
                    </a:lnTo>
                    <a:lnTo>
                      <a:pt x="80" y="370"/>
                    </a:lnTo>
                    <a:lnTo>
                      <a:pt x="85" y="368"/>
                    </a:lnTo>
                    <a:lnTo>
                      <a:pt x="90" y="368"/>
                    </a:lnTo>
                    <a:lnTo>
                      <a:pt x="95" y="368"/>
                    </a:lnTo>
                    <a:lnTo>
                      <a:pt x="99" y="368"/>
                    </a:lnTo>
                    <a:lnTo>
                      <a:pt x="104" y="370"/>
                    </a:lnTo>
                    <a:lnTo>
                      <a:pt x="109" y="374"/>
                    </a:lnTo>
                    <a:lnTo>
                      <a:pt x="113" y="376"/>
                    </a:lnTo>
                    <a:lnTo>
                      <a:pt x="118" y="379"/>
                    </a:lnTo>
                    <a:lnTo>
                      <a:pt x="121" y="385"/>
                    </a:lnTo>
                    <a:lnTo>
                      <a:pt x="125" y="385"/>
                    </a:lnTo>
                    <a:lnTo>
                      <a:pt x="130" y="391"/>
                    </a:lnTo>
                    <a:lnTo>
                      <a:pt x="133" y="396"/>
                    </a:lnTo>
                    <a:lnTo>
                      <a:pt x="137" y="399"/>
                    </a:lnTo>
                    <a:lnTo>
                      <a:pt x="139" y="404"/>
                    </a:lnTo>
                    <a:lnTo>
                      <a:pt x="144" y="408"/>
                    </a:lnTo>
                    <a:lnTo>
                      <a:pt x="147" y="413"/>
                    </a:lnTo>
                    <a:lnTo>
                      <a:pt x="151" y="416"/>
                    </a:lnTo>
                    <a:lnTo>
                      <a:pt x="151" y="410"/>
                    </a:lnTo>
                    <a:lnTo>
                      <a:pt x="147" y="404"/>
                    </a:lnTo>
                    <a:lnTo>
                      <a:pt x="142" y="399"/>
                    </a:lnTo>
                    <a:lnTo>
                      <a:pt x="137" y="396"/>
                    </a:lnTo>
                    <a:lnTo>
                      <a:pt x="135" y="391"/>
                    </a:lnTo>
                    <a:lnTo>
                      <a:pt x="130" y="385"/>
                    </a:lnTo>
                    <a:lnTo>
                      <a:pt x="125" y="382"/>
                    </a:lnTo>
                    <a:lnTo>
                      <a:pt x="123" y="376"/>
                    </a:lnTo>
                    <a:lnTo>
                      <a:pt x="118" y="374"/>
                    </a:lnTo>
                    <a:lnTo>
                      <a:pt x="113" y="370"/>
                    </a:lnTo>
                    <a:lnTo>
                      <a:pt x="109" y="368"/>
                    </a:lnTo>
                    <a:lnTo>
                      <a:pt x="104" y="365"/>
                    </a:lnTo>
                    <a:lnTo>
                      <a:pt x="99" y="362"/>
                    </a:lnTo>
                    <a:lnTo>
                      <a:pt x="99" y="357"/>
                    </a:lnTo>
                    <a:lnTo>
                      <a:pt x="104" y="354"/>
                    </a:lnTo>
                    <a:lnTo>
                      <a:pt x="109" y="357"/>
                    </a:lnTo>
                    <a:lnTo>
                      <a:pt x="113" y="360"/>
                    </a:lnTo>
                    <a:lnTo>
                      <a:pt x="118" y="360"/>
                    </a:lnTo>
                    <a:lnTo>
                      <a:pt x="113" y="360"/>
                    </a:lnTo>
                    <a:lnTo>
                      <a:pt x="109" y="360"/>
                    </a:lnTo>
                    <a:lnTo>
                      <a:pt x="104" y="357"/>
                    </a:lnTo>
                    <a:lnTo>
                      <a:pt x="99" y="351"/>
                    </a:lnTo>
                    <a:lnTo>
                      <a:pt x="97" y="345"/>
                    </a:lnTo>
                    <a:lnTo>
                      <a:pt x="97" y="340"/>
                    </a:lnTo>
                    <a:lnTo>
                      <a:pt x="97" y="334"/>
                    </a:lnTo>
                    <a:lnTo>
                      <a:pt x="101" y="337"/>
                    </a:lnTo>
                    <a:lnTo>
                      <a:pt x="106" y="337"/>
                    </a:lnTo>
                    <a:lnTo>
                      <a:pt x="101" y="334"/>
                    </a:lnTo>
                    <a:lnTo>
                      <a:pt x="97" y="334"/>
                    </a:lnTo>
                    <a:lnTo>
                      <a:pt x="92" y="331"/>
                    </a:lnTo>
                    <a:lnTo>
                      <a:pt x="87" y="331"/>
                    </a:lnTo>
                    <a:lnTo>
                      <a:pt x="83" y="331"/>
                    </a:lnTo>
                    <a:lnTo>
                      <a:pt x="77" y="331"/>
                    </a:lnTo>
                    <a:lnTo>
                      <a:pt x="73" y="331"/>
                    </a:lnTo>
                    <a:lnTo>
                      <a:pt x="69" y="334"/>
                    </a:lnTo>
                    <a:lnTo>
                      <a:pt x="63" y="334"/>
                    </a:lnTo>
                    <a:lnTo>
                      <a:pt x="59" y="331"/>
                    </a:lnTo>
                    <a:lnTo>
                      <a:pt x="56" y="325"/>
                    </a:lnTo>
                    <a:lnTo>
                      <a:pt x="54" y="320"/>
                    </a:lnTo>
                    <a:lnTo>
                      <a:pt x="51" y="314"/>
                    </a:lnTo>
                    <a:lnTo>
                      <a:pt x="56" y="311"/>
                    </a:lnTo>
                    <a:lnTo>
                      <a:pt x="61" y="311"/>
                    </a:lnTo>
                    <a:lnTo>
                      <a:pt x="66" y="311"/>
                    </a:lnTo>
                    <a:lnTo>
                      <a:pt x="71" y="311"/>
                    </a:lnTo>
                    <a:lnTo>
                      <a:pt x="75" y="311"/>
                    </a:lnTo>
                    <a:lnTo>
                      <a:pt x="80" y="311"/>
                    </a:lnTo>
                    <a:lnTo>
                      <a:pt x="85" y="314"/>
                    </a:lnTo>
                    <a:lnTo>
                      <a:pt x="90" y="314"/>
                    </a:lnTo>
                    <a:lnTo>
                      <a:pt x="95" y="314"/>
                    </a:lnTo>
                    <a:lnTo>
                      <a:pt x="99" y="317"/>
                    </a:lnTo>
                    <a:lnTo>
                      <a:pt x="104" y="320"/>
                    </a:lnTo>
                    <a:lnTo>
                      <a:pt x="99" y="320"/>
                    </a:lnTo>
                    <a:lnTo>
                      <a:pt x="95" y="317"/>
                    </a:lnTo>
                    <a:lnTo>
                      <a:pt x="95" y="311"/>
                    </a:lnTo>
                    <a:lnTo>
                      <a:pt x="99" y="308"/>
                    </a:lnTo>
                    <a:lnTo>
                      <a:pt x="95" y="306"/>
                    </a:lnTo>
                    <a:lnTo>
                      <a:pt x="90" y="303"/>
                    </a:lnTo>
                    <a:lnTo>
                      <a:pt x="87" y="297"/>
                    </a:lnTo>
                    <a:lnTo>
                      <a:pt x="92" y="294"/>
                    </a:lnTo>
                    <a:lnTo>
                      <a:pt x="97" y="294"/>
                    </a:lnTo>
                    <a:lnTo>
                      <a:pt x="101" y="294"/>
                    </a:lnTo>
                    <a:lnTo>
                      <a:pt x="106" y="297"/>
                    </a:lnTo>
                    <a:lnTo>
                      <a:pt x="111" y="297"/>
                    </a:lnTo>
                    <a:lnTo>
                      <a:pt x="106" y="317"/>
                    </a:lnTo>
                    <a:lnTo>
                      <a:pt x="106" y="297"/>
                    </a:lnTo>
                    <a:lnTo>
                      <a:pt x="101" y="294"/>
                    </a:lnTo>
                    <a:lnTo>
                      <a:pt x="97" y="294"/>
                    </a:lnTo>
                    <a:lnTo>
                      <a:pt x="92" y="291"/>
                    </a:lnTo>
                    <a:lnTo>
                      <a:pt x="87" y="291"/>
                    </a:lnTo>
                    <a:lnTo>
                      <a:pt x="83" y="291"/>
                    </a:lnTo>
                    <a:lnTo>
                      <a:pt x="77" y="291"/>
                    </a:lnTo>
                    <a:lnTo>
                      <a:pt x="73" y="291"/>
                    </a:lnTo>
                    <a:lnTo>
                      <a:pt x="69" y="289"/>
                    </a:lnTo>
                    <a:lnTo>
                      <a:pt x="71" y="283"/>
                    </a:lnTo>
                    <a:lnTo>
                      <a:pt x="75" y="283"/>
                    </a:lnTo>
                    <a:lnTo>
                      <a:pt x="80" y="283"/>
                    </a:lnTo>
                    <a:lnTo>
                      <a:pt x="85" y="283"/>
                    </a:lnTo>
                    <a:lnTo>
                      <a:pt x="90" y="283"/>
                    </a:lnTo>
                    <a:lnTo>
                      <a:pt x="95" y="283"/>
                    </a:lnTo>
                    <a:lnTo>
                      <a:pt x="99" y="286"/>
                    </a:lnTo>
                    <a:lnTo>
                      <a:pt x="104" y="286"/>
                    </a:lnTo>
                    <a:lnTo>
                      <a:pt x="109" y="286"/>
                    </a:lnTo>
                    <a:lnTo>
                      <a:pt x="109" y="280"/>
                    </a:lnTo>
                    <a:lnTo>
                      <a:pt x="104" y="277"/>
                    </a:lnTo>
                    <a:lnTo>
                      <a:pt x="99" y="274"/>
                    </a:lnTo>
                    <a:lnTo>
                      <a:pt x="95" y="274"/>
                    </a:lnTo>
                    <a:lnTo>
                      <a:pt x="90" y="272"/>
                    </a:lnTo>
                    <a:lnTo>
                      <a:pt x="85" y="272"/>
                    </a:lnTo>
                    <a:lnTo>
                      <a:pt x="80" y="272"/>
                    </a:lnTo>
                    <a:lnTo>
                      <a:pt x="75" y="272"/>
                    </a:lnTo>
                    <a:lnTo>
                      <a:pt x="71" y="272"/>
                    </a:lnTo>
                    <a:lnTo>
                      <a:pt x="66" y="272"/>
                    </a:lnTo>
                    <a:lnTo>
                      <a:pt x="61" y="269"/>
                    </a:lnTo>
                    <a:lnTo>
                      <a:pt x="61" y="263"/>
                    </a:lnTo>
                    <a:lnTo>
                      <a:pt x="63" y="257"/>
                    </a:lnTo>
                    <a:lnTo>
                      <a:pt x="69" y="255"/>
                    </a:lnTo>
                    <a:lnTo>
                      <a:pt x="73" y="252"/>
                    </a:lnTo>
                    <a:lnTo>
                      <a:pt x="77" y="252"/>
                    </a:lnTo>
                    <a:lnTo>
                      <a:pt x="83" y="252"/>
                    </a:lnTo>
                    <a:lnTo>
                      <a:pt x="87" y="252"/>
                    </a:lnTo>
                    <a:lnTo>
                      <a:pt x="92" y="252"/>
                    </a:lnTo>
                    <a:lnTo>
                      <a:pt x="97" y="252"/>
                    </a:lnTo>
                    <a:lnTo>
                      <a:pt x="101" y="252"/>
                    </a:lnTo>
                    <a:lnTo>
                      <a:pt x="106" y="252"/>
                    </a:lnTo>
                    <a:lnTo>
                      <a:pt x="111" y="255"/>
                    </a:lnTo>
                    <a:lnTo>
                      <a:pt x="116" y="257"/>
                    </a:lnTo>
                    <a:lnTo>
                      <a:pt x="116" y="252"/>
                    </a:lnTo>
                    <a:lnTo>
                      <a:pt x="111" y="246"/>
                    </a:lnTo>
                    <a:lnTo>
                      <a:pt x="106" y="243"/>
                    </a:lnTo>
                    <a:lnTo>
                      <a:pt x="101" y="240"/>
                    </a:lnTo>
                    <a:lnTo>
                      <a:pt x="97" y="237"/>
                    </a:lnTo>
                    <a:lnTo>
                      <a:pt x="92" y="235"/>
                    </a:lnTo>
                    <a:lnTo>
                      <a:pt x="77" y="226"/>
                    </a:lnTo>
                    <a:lnTo>
                      <a:pt x="73" y="226"/>
                    </a:lnTo>
                    <a:lnTo>
                      <a:pt x="69" y="226"/>
                    </a:lnTo>
                    <a:lnTo>
                      <a:pt x="63" y="223"/>
                    </a:lnTo>
                    <a:lnTo>
                      <a:pt x="59" y="223"/>
                    </a:lnTo>
                    <a:lnTo>
                      <a:pt x="54" y="223"/>
                    </a:lnTo>
                    <a:lnTo>
                      <a:pt x="49" y="223"/>
                    </a:lnTo>
                    <a:lnTo>
                      <a:pt x="44" y="223"/>
                    </a:lnTo>
                    <a:lnTo>
                      <a:pt x="40" y="223"/>
                    </a:lnTo>
                    <a:lnTo>
                      <a:pt x="35" y="223"/>
                    </a:lnTo>
                    <a:lnTo>
                      <a:pt x="30" y="223"/>
                    </a:lnTo>
                    <a:lnTo>
                      <a:pt x="25" y="223"/>
                    </a:lnTo>
                    <a:lnTo>
                      <a:pt x="21" y="226"/>
                    </a:lnTo>
                    <a:lnTo>
                      <a:pt x="18" y="221"/>
                    </a:lnTo>
                    <a:lnTo>
                      <a:pt x="23" y="218"/>
                    </a:lnTo>
                    <a:lnTo>
                      <a:pt x="28" y="215"/>
                    </a:lnTo>
                    <a:lnTo>
                      <a:pt x="33" y="215"/>
                    </a:lnTo>
                    <a:lnTo>
                      <a:pt x="37" y="212"/>
                    </a:lnTo>
                    <a:lnTo>
                      <a:pt x="33" y="209"/>
                    </a:lnTo>
                    <a:lnTo>
                      <a:pt x="28" y="209"/>
                    </a:lnTo>
                    <a:lnTo>
                      <a:pt x="23" y="209"/>
                    </a:lnTo>
                    <a:lnTo>
                      <a:pt x="18" y="206"/>
                    </a:lnTo>
                    <a:lnTo>
                      <a:pt x="14" y="206"/>
                    </a:lnTo>
                    <a:lnTo>
                      <a:pt x="9" y="203"/>
                    </a:lnTo>
                    <a:lnTo>
                      <a:pt x="4" y="203"/>
                    </a:lnTo>
                    <a:lnTo>
                      <a:pt x="0" y="201"/>
                    </a:lnTo>
                    <a:lnTo>
                      <a:pt x="4" y="198"/>
                    </a:lnTo>
                    <a:lnTo>
                      <a:pt x="11" y="195"/>
                    </a:lnTo>
                    <a:lnTo>
                      <a:pt x="16" y="192"/>
                    </a:lnTo>
                    <a:lnTo>
                      <a:pt x="21" y="192"/>
                    </a:lnTo>
                    <a:lnTo>
                      <a:pt x="25" y="192"/>
                    </a:lnTo>
                    <a:lnTo>
                      <a:pt x="30" y="192"/>
                    </a:lnTo>
                    <a:lnTo>
                      <a:pt x="35" y="192"/>
                    </a:lnTo>
                    <a:lnTo>
                      <a:pt x="40" y="195"/>
                    </a:lnTo>
                    <a:lnTo>
                      <a:pt x="44" y="195"/>
                    </a:lnTo>
                    <a:lnTo>
                      <a:pt x="49" y="198"/>
                    </a:lnTo>
                    <a:lnTo>
                      <a:pt x="54" y="203"/>
                    </a:lnTo>
                    <a:lnTo>
                      <a:pt x="59" y="206"/>
                    </a:lnTo>
                    <a:lnTo>
                      <a:pt x="63" y="209"/>
                    </a:lnTo>
                    <a:lnTo>
                      <a:pt x="66" y="215"/>
                    </a:lnTo>
                    <a:lnTo>
                      <a:pt x="71" y="215"/>
                    </a:lnTo>
                    <a:lnTo>
                      <a:pt x="63" y="209"/>
                    </a:lnTo>
                    <a:lnTo>
                      <a:pt x="59" y="206"/>
                    </a:lnTo>
                    <a:lnTo>
                      <a:pt x="54" y="203"/>
                    </a:lnTo>
                    <a:lnTo>
                      <a:pt x="47" y="198"/>
                    </a:lnTo>
                    <a:lnTo>
                      <a:pt x="42" y="198"/>
                    </a:lnTo>
                    <a:lnTo>
                      <a:pt x="37" y="195"/>
                    </a:lnTo>
                    <a:lnTo>
                      <a:pt x="33" y="192"/>
                    </a:lnTo>
                    <a:lnTo>
                      <a:pt x="30" y="187"/>
                    </a:lnTo>
                    <a:lnTo>
                      <a:pt x="25" y="184"/>
                    </a:lnTo>
                    <a:lnTo>
                      <a:pt x="23" y="178"/>
                    </a:lnTo>
                    <a:lnTo>
                      <a:pt x="21" y="172"/>
                    </a:lnTo>
                    <a:lnTo>
                      <a:pt x="25" y="169"/>
                    </a:lnTo>
                    <a:lnTo>
                      <a:pt x="30" y="169"/>
                    </a:lnTo>
                    <a:lnTo>
                      <a:pt x="35" y="172"/>
                    </a:lnTo>
                    <a:lnTo>
                      <a:pt x="37" y="178"/>
                    </a:lnTo>
                    <a:lnTo>
                      <a:pt x="42" y="181"/>
                    </a:lnTo>
                    <a:lnTo>
                      <a:pt x="47" y="184"/>
                    </a:lnTo>
                    <a:lnTo>
                      <a:pt x="51" y="187"/>
                    </a:lnTo>
                    <a:lnTo>
                      <a:pt x="56" y="189"/>
                    </a:lnTo>
                    <a:lnTo>
                      <a:pt x="59" y="195"/>
                    </a:lnTo>
                    <a:lnTo>
                      <a:pt x="63" y="198"/>
                    </a:lnTo>
                    <a:lnTo>
                      <a:pt x="59" y="192"/>
                    </a:lnTo>
                    <a:lnTo>
                      <a:pt x="54" y="189"/>
                    </a:lnTo>
                    <a:lnTo>
                      <a:pt x="49" y="187"/>
                    </a:lnTo>
                    <a:lnTo>
                      <a:pt x="44" y="184"/>
                    </a:lnTo>
                    <a:lnTo>
                      <a:pt x="40" y="181"/>
                    </a:lnTo>
                    <a:lnTo>
                      <a:pt x="35" y="178"/>
                    </a:lnTo>
                    <a:lnTo>
                      <a:pt x="30" y="175"/>
                    </a:lnTo>
                    <a:lnTo>
                      <a:pt x="25" y="172"/>
                    </a:lnTo>
                    <a:lnTo>
                      <a:pt x="23" y="167"/>
                    </a:lnTo>
                    <a:lnTo>
                      <a:pt x="23" y="161"/>
                    </a:lnTo>
                    <a:lnTo>
                      <a:pt x="28" y="158"/>
                    </a:lnTo>
                    <a:lnTo>
                      <a:pt x="33" y="158"/>
                    </a:lnTo>
                    <a:lnTo>
                      <a:pt x="37" y="158"/>
                    </a:lnTo>
                    <a:lnTo>
                      <a:pt x="42" y="161"/>
                    </a:lnTo>
                    <a:lnTo>
                      <a:pt x="44" y="167"/>
                    </a:lnTo>
                    <a:lnTo>
                      <a:pt x="47" y="172"/>
                    </a:lnTo>
                    <a:lnTo>
                      <a:pt x="49" y="178"/>
                    </a:lnTo>
                    <a:lnTo>
                      <a:pt x="51" y="184"/>
                    </a:lnTo>
                    <a:lnTo>
                      <a:pt x="56" y="189"/>
                    </a:lnTo>
                    <a:lnTo>
                      <a:pt x="59" y="195"/>
                    </a:lnTo>
                    <a:lnTo>
                      <a:pt x="63" y="201"/>
                    </a:lnTo>
                    <a:lnTo>
                      <a:pt x="66" y="195"/>
                    </a:lnTo>
                    <a:lnTo>
                      <a:pt x="63" y="189"/>
                    </a:lnTo>
                    <a:lnTo>
                      <a:pt x="61" y="184"/>
                    </a:lnTo>
                    <a:lnTo>
                      <a:pt x="56" y="181"/>
                    </a:lnTo>
                    <a:lnTo>
                      <a:pt x="51" y="178"/>
                    </a:lnTo>
                    <a:lnTo>
                      <a:pt x="47" y="175"/>
                    </a:lnTo>
                    <a:lnTo>
                      <a:pt x="44" y="169"/>
                    </a:lnTo>
                    <a:lnTo>
                      <a:pt x="42" y="164"/>
                    </a:lnTo>
                    <a:lnTo>
                      <a:pt x="40" y="158"/>
                    </a:lnTo>
                    <a:lnTo>
                      <a:pt x="40" y="152"/>
                    </a:lnTo>
                    <a:lnTo>
                      <a:pt x="44" y="150"/>
                    </a:lnTo>
                    <a:lnTo>
                      <a:pt x="49" y="150"/>
                    </a:lnTo>
                    <a:lnTo>
                      <a:pt x="51" y="155"/>
                    </a:lnTo>
                    <a:lnTo>
                      <a:pt x="54" y="161"/>
                    </a:lnTo>
                    <a:lnTo>
                      <a:pt x="56" y="167"/>
                    </a:lnTo>
                    <a:lnTo>
                      <a:pt x="59" y="172"/>
                    </a:lnTo>
                    <a:lnTo>
                      <a:pt x="61" y="178"/>
                    </a:lnTo>
                    <a:lnTo>
                      <a:pt x="63" y="184"/>
                    </a:lnTo>
                    <a:lnTo>
                      <a:pt x="69" y="189"/>
                    </a:lnTo>
                    <a:lnTo>
                      <a:pt x="71" y="195"/>
                    </a:lnTo>
                    <a:lnTo>
                      <a:pt x="75" y="198"/>
                    </a:lnTo>
                    <a:lnTo>
                      <a:pt x="75" y="192"/>
                    </a:lnTo>
                    <a:lnTo>
                      <a:pt x="75" y="187"/>
                    </a:lnTo>
                    <a:lnTo>
                      <a:pt x="75" y="181"/>
                    </a:lnTo>
                    <a:lnTo>
                      <a:pt x="73" y="175"/>
                    </a:lnTo>
                    <a:lnTo>
                      <a:pt x="69" y="169"/>
                    </a:lnTo>
                    <a:lnTo>
                      <a:pt x="63" y="164"/>
                    </a:lnTo>
                    <a:lnTo>
                      <a:pt x="61" y="158"/>
                    </a:lnTo>
                    <a:lnTo>
                      <a:pt x="59" y="150"/>
                    </a:lnTo>
                    <a:lnTo>
                      <a:pt x="56" y="144"/>
                    </a:lnTo>
                    <a:lnTo>
                      <a:pt x="56" y="138"/>
                    </a:lnTo>
                    <a:lnTo>
                      <a:pt x="61" y="135"/>
                    </a:lnTo>
                    <a:lnTo>
                      <a:pt x="66" y="138"/>
                    </a:lnTo>
                    <a:lnTo>
                      <a:pt x="69" y="144"/>
                    </a:lnTo>
                    <a:lnTo>
                      <a:pt x="71" y="150"/>
                    </a:lnTo>
                    <a:lnTo>
                      <a:pt x="75" y="155"/>
                    </a:lnTo>
                    <a:lnTo>
                      <a:pt x="77" y="161"/>
                    </a:lnTo>
                    <a:lnTo>
                      <a:pt x="80" y="167"/>
                    </a:lnTo>
                    <a:lnTo>
                      <a:pt x="83" y="172"/>
                    </a:lnTo>
                    <a:lnTo>
                      <a:pt x="85" y="178"/>
                    </a:lnTo>
                    <a:lnTo>
                      <a:pt x="90" y="181"/>
                    </a:lnTo>
                    <a:lnTo>
                      <a:pt x="92" y="187"/>
                    </a:lnTo>
                    <a:lnTo>
                      <a:pt x="95" y="192"/>
                    </a:lnTo>
                    <a:lnTo>
                      <a:pt x="99" y="198"/>
                    </a:lnTo>
                    <a:lnTo>
                      <a:pt x="99" y="203"/>
                    </a:lnTo>
                    <a:lnTo>
                      <a:pt x="104" y="209"/>
                    </a:lnTo>
                    <a:lnTo>
                      <a:pt x="106" y="203"/>
                    </a:lnTo>
                    <a:lnTo>
                      <a:pt x="106" y="198"/>
                    </a:lnTo>
                    <a:lnTo>
                      <a:pt x="106" y="192"/>
                    </a:lnTo>
                    <a:lnTo>
                      <a:pt x="104" y="187"/>
                    </a:lnTo>
                    <a:lnTo>
                      <a:pt x="99" y="181"/>
                    </a:lnTo>
                    <a:lnTo>
                      <a:pt x="97" y="175"/>
                    </a:lnTo>
                    <a:lnTo>
                      <a:pt x="95" y="169"/>
                    </a:lnTo>
                    <a:lnTo>
                      <a:pt x="92" y="164"/>
                    </a:lnTo>
                    <a:lnTo>
                      <a:pt x="87" y="158"/>
                    </a:lnTo>
                    <a:lnTo>
                      <a:pt x="85" y="152"/>
                    </a:lnTo>
                    <a:lnTo>
                      <a:pt x="83" y="147"/>
                    </a:lnTo>
                    <a:lnTo>
                      <a:pt x="77" y="144"/>
                    </a:lnTo>
                    <a:lnTo>
                      <a:pt x="75" y="138"/>
                    </a:lnTo>
                    <a:lnTo>
                      <a:pt x="77" y="133"/>
                    </a:lnTo>
                    <a:lnTo>
                      <a:pt x="83" y="133"/>
                    </a:lnTo>
                    <a:lnTo>
                      <a:pt x="87" y="135"/>
                    </a:lnTo>
                    <a:lnTo>
                      <a:pt x="92" y="138"/>
                    </a:lnTo>
                    <a:lnTo>
                      <a:pt x="95" y="144"/>
                    </a:lnTo>
                    <a:lnTo>
                      <a:pt x="99" y="150"/>
                    </a:lnTo>
                    <a:lnTo>
                      <a:pt x="101" y="155"/>
                    </a:lnTo>
                    <a:lnTo>
                      <a:pt x="106" y="158"/>
                    </a:lnTo>
                    <a:lnTo>
                      <a:pt x="101" y="158"/>
                    </a:lnTo>
                    <a:lnTo>
                      <a:pt x="99" y="152"/>
                    </a:lnTo>
                    <a:lnTo>
                      <a:pt x="95" y="147"/>
                    </a:lnTo>
                    <a:lnTo>
                      <a:pt x="92" y="141"/>
                    </a:lnTo>
                    <a:lnTo>
                      <a:pt x="92" y="135"/>
                    </a:lnTo>
                    <a:lnTo>
                      <a:pt x="95" y="130"/>
                    </a:lnTo>
                    <a:lnTo>
                      <a:pt x="99" y="130"/>
                    </a:lnTo>
                    <a:lnTo>
                      <a:pt x="104" y="127"/>
                    </a:lnTo>
                    <a:lnTo>
                      <a:pt x="109" y="124"/>
                    </a:lnTo>
                    <a:lnTo>
                      <a:pt x="113" y="124"/>
                    </a:lnTo>
                    <a:lnTo>
                      <a:pt x="118" y="124"/>
                    </a:lnTo>
                    <a:lnTo>
                      <a:pt x="123" y="124"/>
                    </a:lnTo>
                    <a:lnTo>
                      <a:pt x="128" y="124"/>
                    </a:lnTo>
                    <a:lnTo>
                      <a:pt x="133" y="127"/>
                    </a:lnTo>
                    <a:lnTo>
                      <a:pt x="137" y="130"/>
                    </a:lnTo>
                    <a:lnTo>
                      <a:pt x="142" y="135"/>
                    </a:lnTo>
                    <a:lnTo>
                      <a:pt x="144" y="141"/>
                    </a:lnTo>
                    <a:lnTo>
                      <a:pt x="147" y="147"/>
                    </a:lnTo>
                    <a:lnTo>
                      <a:pt x="149" y="152"/>
                    </a:lnTo>
                    <a:lnTo>
                      <a:pt x="154" y="161"/>
                    </a:lnTo>
                    <a:lnTo>
                      <a:pt x="156" y="167"/>
                    </a:lnTo>
                    <a:lnTo>
                      <a:pt x="161" y="172"/>
                    </a:lnTo>
                    <a:lnTo>
                      <a:pt x="161" y="167"/>
                    </a:lnTo>
                    <a:lnTo>
                      <a:pt x="159" y="161"/>
                    </a:lnTo>
                    <a:lnTo>
                      <a:pt x="156" y="155"/>
                    </a:lnTo>
                    <a:lnTo>
                      <a:pt x="154" y="150"/>
                    </a:lnTo>
                    <a:lnTo>
                      <a:pt x="151" y="144"/>
                    </a:lnTo>
                    <a:lnTo>
                      <a:pt x="149" y="138"/>
                    </a:lnTo>
                    <a:lnTo>
                      <a:pt x="147" y="133"/>
                    </a:lnTo>
                    <a:lnTo>
                      <a:pt x="144" y="127"/>
                    </a:lnTo>
                    <a:lnTo>
                      <a:pt x="149" y="127"/>
                    </a:lnTo>
                    <a:lnTo>
                      <a:pt x="151" y="133"/>
                    </a:lnTo>
                    <a:lnTo>
                      <a:pt x="154" y="138"/>
                    </a:lnTo>
                    <a:lnTo>
                      <a:pt x="159" y="144"/>
                    </a:lnTo>
                    <a:lnTo>
                      <a:pt x="161" y="150"/>
                    </a:lnTo>
                    <a:lnTo>
                      <a:pt x="166" y="155"/>
                    </a:lnTo>
                    <a:lnTo>
                      <a:pt x="168" y="161"/>
                    </a:lnTo>
                    <a:lnTo>
                      <a:pt x="168" y="167"/>
                    </a:lnTo>
                    <a:lnTo>
                      <a:pt x="173" y="172"/>
                    </a:lnTo>
                    <a:lnTo>
                      <a:pt x="175" y="178"/>
                    </a:lnTo>
                    <a:lnTo>
                      <a:pt x="180" y="181"/>
                    </a:lnTo>
                    <a:lnTo>
                      <a:pt x="178" y="175"/>
                    </a:lnTo>
                    <a:lnTo>
                      <a:pt x="175" y="169"/>
                    </a:lnTo>
                    <a:lnTo>
                      <a:pt x="170" y="161"/>
                    </a:lnTo>
                    <a:lnTo>
                      <a:pt x="163" y="155"/>
                    </a:lnTo>
                    <a:lnTo>
                      <a:pt x="159" y="150"/>
                    </a:lnTo>
                    <a:lnTo>
                      <a:pt x="156" y="141"/>
                    </a:lnTo>
                    <a:lnTo>
                      <a:pt x="151" y="135"/>
                    </a:lnTo>
                    <a:lnTo>
                      <a:pt x="151" y="130"/>
                    </a:lnTo>
                    <a:lnTo>
                      <a:pt x="149" y="124"/>
                    </a:lnTo>
                    <a:lnTo>
                      <a:pt x="147" y="118"/>
                    </a:lnTo>
                    <a:lnTo>
                      <a:pt x="151" y="116"/>
                    </a:lnTo>
                    <a:lnTo>
                      <a:pt x="156" y="118"/>
                    </a:lnTo>
                    <a:lnTo>
                      <a:pt x="159" y="124"/>
                    </a:lnTo>
                    <a:lnTo>
                      <a:pt x="161" y="130"/>
                    </a:lnTo>
                    <a:lnTo>
                      <a:pt x="166" y="135"/>
                    </a:lnTo>
                    <a:lnTo>
                      <a:pt x="168" y="141"/>
                    </a:lnTo>
                    <a:lnTo>
                      <a:pt x="170" y="147"/>
                    </a:lnTo>
                    <a:lnTo>
                      <a:pt x="170" y="152"/>
                    </a:lnTo>
                    <a:lnTo>
                      <a:pt x="175" y="158"/>
                    </a:lnTo>
                    <a:lnTo>
                      <a:pt x="178" y="164"/>
                    </a:lnTo>
                    <a:lnTo>
                      <a:pt x="180" y="169"/>
                    </a:lnTo>
                    <a:lnTo>
                      <a:pt x="180" y="161"/>
                    </a:lnTo>
                    <a:lnTo>
                      <a:pt x="178" y="155"/>
                    </a:lnTo>
                    <a:lnTo>
                      <a:pt x="170" y="147"/>
                    </a:lnTo>
                    <a:lnTo>
                      <a:pt x="159" y="130"/>
                    </a:lnTo>
                    <a:lnTo>
                      <a:pt x="156" y="124"/>
                    </a:lnTo>
                    <a:lnTo>
                      <a:pt x="154" y="118"/>
                    </a:lnTo>
                    <a:lnTo>
                      <a:pt x="151" y="113"/>
                    </a:lnTo>
                    <a:lnTo>
                      <a:pt x="156" y="110"/>
                    </a:lnTo>
                    <a:lnTo>
                      <a:pt x="161" y="113"/>
                    </a:lnTo>
                    <a:lnTo>
                      <a:pt x="163" y="118"/>
                    </a:lnTo>
                    <a:lnTo>
                      <a:pt x="168" y="124"/>
                    </a:lnTo>
                    <a:lnTo>
                      <a:pt x="170" y="130"/>
                    </a:lnTo>
                    <a:lnTo>
                      <a:pt x="175" y="135"/>
                    </a:lnTo>
                    <a:lnTo>
                      <a:pt x="178" y="141"/>
                    </a:lnTo>
                    <a:lnTo>
                      <a:pt x="180" y="147"/>
                    </a:lnTo>
                    <a:lnTo>
                      <a:pt x="182" y="152"/>
                    </a:lnTo>
                    <a:lnTo>
                      <a:pt x="182" y="158"/>
                    </a:lnTo>
                    <a:lnTo>
                      <a:pt x="187" y="164"/>
                    </a:lnTo>
                    <a:lnTo>
                      <a:pt x="189" y="169"/>
                    </a:lnTo>
                    <a:lnTo>
                      <a:pt x="192" y="175"/>
                    </a:lnTo>
                    <a:lnTo>
                      <a:pt x="194" y="181"/>
                    </a:lnTo>
                    <a:lnTo>
                      <a:pt x="196" y="187"/>
                    </a:lnTo>
                    <a:lnTo>
                      <a:pt x="196" y="181"/>
                    </a:lnTo>
                    <a:lnTo>
                      <a:pt x="194" y="175"/>
                    </a:lnTo>
                    <a:lnTo>
                      <a:pt x="189" y="169"/>
                    </a:lnTo>
                    <a:lnTo>
                      <a:pt x="187" y="164"/>
                    </a:lnTo>
                    <a:lnTo>
                      <a:pt x="185" y="158"/>
                    </a:lnTo>
                    <a:lnTo>
                      <a:pt x="180" y="150"/>
                    </a:lnTo>
                    <a:lnTo>
                      <a:pt x="178" y="144"/>
                    </a:lnTo>
                    <a:lnTo>
                      <a:pt x="175" y="138"/>
                    </a:lnTo>
                    <a:lnTo>
                      <a:pt x="170" y="133"/>
                    </a:lnTo>
                    <a:lnTo>
                      <a:pt x="168" y="127"/>
                    </a:lnTo>
                    <a:lnTo>
                      <a:pt x="166" y="121"/>
                    </a:lnTo>
                    <a:lnTo>
                      <a:pt x="163" y="116"/>
                    </a:lnTo>
                    <a:lnTo>
                      <a:pt x="163" y="110"/>
                    </a:lnTo>
                    <a:lnTo>
                      <a:pt x="163" y="104"/>
                    </a:lnTo>
                    <a:lnTo>
                      <a:pt x="168" y="102"/>
                    </a:lnTo>
                    <a:lnTo>
                      <a:pt x="170" y="107"/>
                    </a:lnTo>
                    <a:lnTo>
                      <a:pt x="170" y="113"/>
                    </a:lnTo>
                    <a:lnTo>
                      <a:pt x="175" y="116"/>
                    </a:lnTo>
                    <a:lnTo>
                      <a:pt x="175" y="116"/>
                    </a:lnTo>
                    <a:lnTo>
                      <a:pt x="170" y="116"/>
                    </a:lnTo>
                    <a:lnTo>
                      <a:pt x="166" y="113"/>
                    </a:lnTo>
                    <a:lnTo>
                      <a:pt x="163" y="107"/>
                    </a:lnTo>
                    <a:lnTo>
                      <a:pt x="163" y="102"/>
                    </a:lnTo>
                    <a:lnTo>
                      <a:pt x="168" y="102"/>
                    </a:lnTo>
                    <a:lnTo>
                      <a:pt x="173" y="104"/>
                    </a:lnTo>
                    <a:lnTo>
                      <a:pt x="178" y="110"/>
                    </a:lnTo>
                    <a:lnTo>
                      <a:pt x="182" y="113"/>
                    </a:lnTo>
                    <a:lnTo>
                      <a:pt x="187" y="118"/>
                    </a:lnTo>
                    <a:lnTo>
                      <a:pt x="187" y="113"/>
                    </a:lnTo>
                    <a:lnTo>
                      <a:pt x="187" y="107"/>
                    </a:lnTo>
                    <a:lnTo>
                      <a:pt x="187" y="102"/>
                    </a:lnTo>
                    <a:lnTo>
                      <a:pt x="187" y="96"/>
                    </a:lnTo>
                    <a:lnTo>
                      <a:pt x="187" y="90"/>
                    </a:lnTo>
                    <a:lnTo>
                      <a:pt x="192" y="87"/>
                    </a:lnTo>
                    <a:lnTo>
                      <a:pt x="199" y="87"/>
                    </a:lnTo>
                    <a:lnTo>
                      <a:pt x="204" y="87"/>
                    </a:lnTo>
                    <a:lnTo>
                      <a:pt x="201" y="82"/>
                    </a:lnTo>
                    <a:lnTo>
                      <a:pt x="201" y="76"/>
                    </a:lnTo>
                    <a:lnTo>
                      <a:pt x="199" y="70"/>
                    </a:lnTo>
                    <a:lnTo>
                      <a:pt x="199" y="65"/>
                    </a:lnTo>
                    <a:lnTo>
                      <a:pt x="199" y="59"/>
                    </a:lnTo>
                    <a:lnTo>
                      <a:pt x="204" y="56"/>
                    </a:lnTo>
                    <a:lnTo>
                      <a:pt x="208" y="56"/>
                    </a:lnTo>
                    <a:lnTo>
                      <a:pt x="213" y="56"/>
                    </a:lnTo>
                    <a:lnTo>
                      <a:pt x="218" y="56"/>
                    </a:lnTo>
                    <a:lnTo>
                      <a:pt x="222" y="54"/>
                    </a:lnTo>
                    <a:lnTo>
                      <a:pt x="225" y="48"/>
                    </a:lnTo>
                    <a:lnTo>
                      <a:pt x="230" y="45"/>
                    </a:lnTo>
                    <a:lnTo>
                      <a:pt x="234" y="42"/>
                    </a:lnTo>
                    <a:lnTo>
                      <a:pt x="240" y="39"/>
                    </a:lnTo>
                    <a:lnTo>
                      <a:pt x="244" y="36"/>
                    </a:lnTo>
                    <a:lnTo>
                      <a:pt x="246" y="31"/>
                    </a:lnTo>
                    <a:lnTo>
                      <a:pt x="251" y="31"/>
                    </a:lnTo>
                    <a:lnTo>
                      <a:pt x="256" y="28"/>
                    </a:lnTo>
                    <a:lnTo>
                      <a:pt x="261" y="25"/>
                    </a:lnTo>
                    <a:lnTo>
                      <a:pt x="266" y="22"/>
                    </a:lnTo>
                    <a:lnTo>
                      <a:pt x="273" y="20"/>
                    </a:lnTo>
                    <a:lnTo>
                      <a:pt x="277" y="20"/>
                    </a:lnTo>
                    <a:lnTo>
                      <a:pt x="282" y="16"/>
                    </a:lnTo>
                    <a:lnTo>
                      <a:pt x="287" y="13"/>
                    </a:lnTo>
                    <a:lnTo>
                      <a:pt x="292" y="11"/>
                    </a:lnTo>
                    <a:lnTo>
                      <a:pt x="296" y="11"/>
                    </a:lnTo>
                    <a:lnTo>
                      <a:pt x="301" y="8"/>
                    </a:lnTo>
                    <a:lnTo>
                      <a:pt x="306" y="5"/>
                    </a:lnTo>
                    <a:lnTo>
                      <a:pt x="310" y="5"/>
                    </a:lnTo>
                    <a:lnTo>
                      <a:pt x="315" y="5"/>
                    </a:lnTo>
                    <a:lnTo>
                      <a:pt x="320" y="3"/>
                    </a:lnTo>
                    <a:lnTo>
                      <a:pt x="327" y="3"/>
                    </a:lnTo>
                    <a:lnTo>
                      <a:pt x="332" y="3"/>
                    </a:lnTo>
                    <a:lnTo>
                      <a:pt x="337" y="3"/>
                    </a:lnTo>
                    <a:lnTo>
                      <a:pt x="341" y="3"/>
                    </a:lnTo>
                    <a:lnTo>
                      <a:pt x="346" y="3"/>
                    </a:lnTo>
                    <a:lnTo>
                      <a:pt x="351" y="3"/>
                    </a:lnTo>
                    <a:lnTo>
                      <a:pt x="356" y="3"/>
                    </a:lnTo>
                    <a:lnTo>
                      <a:pt x="361" y="3"/>
                    </a:lnTo>
                    <a:lnTo>
                      <a:pt x="365" y="3"/>
                    </a:lnTo>
                    <a:lnTo>
                      <a:pt x="370" y="0"/>
                    </a:lnTo>
                    <a:lnTo>
                      <a:pt x="375" y="0"/>
                    </a:lnTo>
                    <a:lnTo>
                      <a:pt x="379" y="0"/>
                    </a:lnTo>
                    <a:lnTo>
                      <a:pt x="384" y="0"/>
                    </a:lnTo>
                    <a:lnTo>
                      <a:pt x="389" y="0"/>
                    </a:lnTo>
                    <a:lnTo>
                      <a:pt x="394" y="0"/>
                    </a:lnTo>
                    <a:lnTo>
                      <a:pt x="399" y="0"/>
                    </a:lnTo>
                    <a:lnTo>
                      <a:pt x="403" y="3"/>
                    </a:lnTo>
                    <a:lnTo>
                      <a:pt x="408" y="3"/>
                    </a:lnTo>
                    <a:lnTo>
                      <a:pt x="413" y="3"/>
                    </a:lnTo>
                    <a:lnTo>
                      <a:pt x="423" y="0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solidFill>
                  <a:srgbClr val="808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79" name="Freeform 103"/>
              <p:cNvSpPr>
                <a:spLocks/>
              </p:cNvSpPr>
              <p:nvPr/>
            </p:nvSpPr>
            <p:spPr bwMode="auto">
              <a:xfrm>
                <a:off x="4775" y="3802"/>
                <a:ext cx="122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"/>
                  </a:cxn>
                  <a:cxn ang="0">
                    <a:pos x="9" y="5"/>
                  </a:cxn>
                  <a:cxn ang="0">
                    <a:pos x="14" y="5"/>
                  </a:cxn>
                  <a:cxn ang="0">
                    <a:pos x="19" y="8"/>
                  </a:cxn>
                  <a:cxn ang="0">
                    <a:pos x="23" y="11"/>
                  </a:cxn>
                  <a:cxn ang="0">
                    <a:pos x="28" y="11"/>
                  </a:cxn>
                  <a:cxn ang="0">
                    <a:pos x="33" y="14"/>
                  </a:cxn>
                  <a:cxn ang="0">
                    <a:pos x="37" y="17"/>
                  </a:cxn>
                  <a:cxn ang="0">
                    <a:pos x="42" y="17"/>
                  </a:cxn>
                  <a:cxn ang="0">
                    <a:pos x="47" y="19"/>
                  </a:cxn>
                  <a:cxn ang="0">
                    <a:pos x="51" y="19"/>
                  </a:cxn>
                  <a:cxn ang="0">
                    <a:pos x="56" y="22"/>
                  </a:cxn>
                  <a:cxn ang="0">
                    <a:pos x="61" y="25"/>
                  </a:cxn>
                  <a:cxn ang="0">
                    <a:pos x="71" y="25"/>
                  </a:cxn>
                  <a:cxn ang="0">
                    <a:pos x="75" y="28"/>
                  </a:cxn>
                  <a:cxn ang="0">
                    <a:pos x="80" y="30"/>
                  </a:cxn>
                  <a:cxn ang="0">
                    <a:pos x="85" y="34"/>
                  </a:cxn>
                  <a:cxn ang="0">
                    <a:pos x="87" y="39"/>
                  </a:cxn>
                  <a:cxn ang="0">
                    <a:pos x="92" y="42"/>
                  </a:cxn>
                  <a:cxn ang="0">
                    <a:pos x="97" y="45"/>
                  </a:cxn>
                  <a:cxn ang="0">
                    <a:pos x="101" y="48"/>
                  </a:cxn>
                  <a:cxn ang="0">
                    <a:pos x="106" y="48"/>
                  </a:cxn>
                  <a:cxn ang="0">
                    <a:pos x="111" y="48"/>
                  </a:cxn>
                  <a:cxn ang="0">
                    <a:pos x="116" y="51"/>
                  </a:cxn>
                  <a:cxn ang="0">
                    <a:pos x="121" y="51"/>
                  </a:cxn>
                  <a:cxn ang="0">
                    <a:pos x="109" y="48"/>
                  </a:cxn>
                </a:cxnLst>
                <a:rect l="0" t="0" r="r" b="b"/>
                <a:pathLst>
                  <a:path w="122" h="52">
                    <a:moveTo>
                      <a:pt x="0" y="0"/>
                    </a:moveTo>
                    <a:lnTo>
                      <a:pt x="4" y="2"/>
                    </a:lnTo>
                    <a:lnTo>
                      <a:pt x="9" y="5"/>
                    </a:lnTo>
                    <a:lnTo>
                      <a:pt x="14" y="5"/>
                    </a:lnTo>
                    <a:lnTo>
                      <a:pt x="19" y="8"/>
                    </a:lnTo>
                    <a:lnTo>
                      <a:pt x="23" y="11"/>
                    </a:lnTo>
                    <a:lnTo>
                      <a:pt x="28" y="11"/>
                    </a:lnTo>
                    <a:lnTo>
                      <a:pt x="33" y="14"/>
                    </a:lnTo>
                    <a:lnTo>
                      <a:pt x="37" y="17"/>
                    </a:lnTo>
                    <a:lnTo>
                      <a:pt x="42" y="17"/>
                    </a:lnTo>
                    <a:lnTo>
                      <a:pt x="47" y="19"/>
                    </a:lnTo>
                    <a:lnTo>
                      <a:pt x="51" y="19"/>
                    </a:lnTo>
                    <a:lnTo>
                      <a:pt x="56" y="22"/>
                    </a:lnTo>
                    <a:lnTo>
                      <a:pt x="61" y="25"/>
                    </a:lnTo>
                    <a:lnTo>
                      <a:pt x="71" y="25"/>
                    </a:lnTo>
                    <a:lnTo>
                      <a:pt x="75" y="28"/>
                    </a:lnTo>
                    <a:lnTo>
                      <a:pt x="80" y="30"/>
                    </a:lnTo>
                    <a:lnTo>
                      <a:pt x="85" y="34"/>
                    </a:lnTo>
                    <a:lnTo>
                      <a:pt x="87" y="39"/>
                    </a:lnTo>
                    <a:lnTo>
                      <a:pt x="92" y="42"/>
                    </a:lnTo>
                    <a:lnTo>
                      <a:pt x="97" y="45"/>
                    </a:lnTo>
                    <a:lnTo>
                      <a:pt x="101" y="48"/>
                    </a:lnTo>
                    <a:lnTo>
                      <a:pt x="106" y="48"/>
                    </a:lnTo>
                    <a:lnTo>
                      <a:pt x="111" y="48"/>
                    </a:lnTo>
                    <a:lnTo>
                      <a:pt x="116" y="51"/>
                    </a:lnTo>
                    <a:lnTo>
                      <a:pt x="121" y="51"/>
                    </a:lnTo>
                    <a:lnTo>
                      <a:pt x="109" y="48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80" name="Freeform 104"/>
              <p:cNvSpPr>
                <a:spLocks/>
              </p:cNvSpPr>
              <p:nvPr/>
            </p:nvSpPr>
            <p:spPr bwMode="auto">
              <a:xfrm>
                <a:off x="4951" y="3508"/>
                <a:ext cx="17" cy="1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0"/>
                  </a:cxn>
                  <a:cxn ang="0">
                    <a:pos x="5" y="0"/>
                  </a:cxn>
                  <a:cxn ang="0">
                    <a:pos x="0" y="16"/>
                  </a:cxn>
                </a:cxnLst>
                <a:rect l="0" t="0" r="r" b="b"/>
                <a:pathLst>
                  <a:path w="17" h="17">
                    <a:moveTo>
                      <a:pt x="16" y="0"/>
                    </a:moveTo>
                    <a:lnTo>
                      <a:pt x="10" y="0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81" name="Freeform 105"/>
              <p:cNvSpPr>
                <a:spLocks/>
              </p:cNvSpPr>
              <p:nvPr/>
            </p:nvSpPr>
            <p:spPr bwMode="auto">
              <a:xfrm>
                <a:off x="4785" y="3689"/>
                <a:ext cx="96" cy="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4" y="3"/>
                  </a:cxn>
                  <a:cxn ang="0">
                    <a:pos x="19" y="5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33" y="8"/>
                  </a:cxn>
                  <a:cxn ang="0">
                    <a:pos x="38" y="11"/>
                  </a:cxn>
                  <a:cxn ang="0">
                    <a:pos x="42" y="11"/>
                  </a:cxn>
                  <a:cxn ang="0">
                    <a:pos x="47" y="17"/>
                  </a:cxn>
                  <a:cxn ang="0">
                    <a:pos x="52" y="19"/>
                  </a:cxn>
                  <a:cxn ang="0">
                    <a:pos x="57" y="22"/>
                  </a:cxn>
                  <a:cxn ang="0">
                    <a:pos x="61" y="25"/>
                  </a:cxn>
                  <a:cxn ang="0">
                    <a:pos x="64" y="30"/>
                  </a:cxn>
                  <a:cxn ang="0">
                    <a:pos x="69" y="33"/>
                  </a:cxn>
                  <a:cxn ang="0">
                    <a:pos x="71" y="39"/>
                  </a:cxn>
                  <a:cxn ang="0">
                    <a:pos x="75" y="44"/>
                  </a:cxn>
                  <a:cxn ang="0">
                    <a:pos x="78" y="50"/>
                  </a:cxn>
                  <a:cxn ang="0">
                    <a:pos x="83" y="56"/>
                  </a:cxn>
                  <a:cxn ang="0">
                    <a:pos x="87" y="56"/>
                  </a:cxn>
                  <a:cxn ang="0">
                    <a:pos x="92" y="61"/>
                  </a:cxn>
                  <a:cxn ang="0">
                    <a:pos x="95" y="67"/>
                  </a:cxn>
                </a:cxnLst>
                <a:rect l="0" t="0" r="r" b="b"/>
                <a:pathLst>
                  <a:path w="96" h="68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3" y="8"/>
                    </a:lnTo>
                    <a:lnTo>
                      <a:pt x="38" y="11"/>
                    </a:lnTo>
                    <a:lnTo>
                      <a:pt x="42" y="11"/>
                    </a:lnTo>
                    <a:lnTo>
                      <a:pt x="47" y="17"/>
                    </a:lnTo>
                    <a:lnTo>
                      <a:pt x="52" y="19"/>
                    </a:lnTo>
                    <a:lnTo>
                      <a:pt x="57" y="22"/>
                    </a:lnTo>
                    <a:lnTo>
                      <a:pt x="61" y="25"/>
                    </a:lnTo>
                    <a:lnTo>
                      <a:pt x="64" y="30"/>
                    </a:lnTo>
                    <a:lnTo>
                      <a:pt x="69" y="33"/>
                    </a:lnTo>
                    <a:lnTo>
                      <a:pt x="71" y="39"/>
                    </a:lnTo>
                    <a:lnTo>
                      <a:pt x="75" y="44"/>
                    </a:lnTo>
                    <a:lnTo>
                      <a:pt x="78" y="50"/>
                    </a:lnTo>
                    <a:lnTo>
                      <a:pt x="83" y="56"/>
                    </a:lnTo>
                    <a:lnTo>
                      <a:pt x="87" y="56"/>
                    </a:lnTo>
                    <a:lnTo>
                      <a:pt x="92" y="61"/>
                    </a:lnTo>
                    <a:lnTo>
                      <a:pt x="95" y="67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82" name="Freeform 106"/>
              <p:cNvSpPr>
                <a:spLocks/>
              </p:cNvSpPr>
              <p:nvPr/>
            </p:nvSpPr>
            <p:spPr bwMode="auto">
              <a:xfrm>
                <a:off x="4766" y="3712"/>
                <a:ext cx="96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4" y="2"/>
                  </a:cxn>
                  <a:cxn ang="0">
                    <a:pos x="19" y="5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33" y="8"/>
                  </a:cxn>
                  <a:cxn ang="0">
                    <a:pos x="37" y="10"/>
                  </a:cxn>
                  <a:cxn ang="0">
                    <a:pos x="42" y="10"/>
                  </a:cxn>
                  <a:cxn ang="0">
                    <a:pos x="47" y="17"/>
                  </a:cxn>
                  <a:cxn ang="0">
                    <a:pos x="52" y="19"/>
                  </a:cxn>
                  <a:cxn ang="0">
                    <a:pos x="57" y="22"/>
                  </a:cxn>
                  <a:cxn ang="0">
                    <a:pos x="61" y="25"/>
                  </a:cxn>
                  <a:cxn ang="0">
                    <a:pos x="63" y="30"/>
                  </a:cxn>
                  <a:cxn ang="0">
                    <a:pos x="69" y="34"/>
                  </a:cxn>
                  <a:cxn ang="0">
                    <a:pos x="71" y="39"/>
                  </a:cxn>
                  <a:cxn ang="0">
                    <a:pos x="75" y="44"/>
                  </a:cxn>
                  <a:cxn ang="0">
                    <a:pos x="78" y="51"/>
                  </a:cxn>
                  <a:cxn ang="0">
                    <a:pos x="83" y="56"/>
                  </a:cxn>
                  <a:cxn ang="0">
                    <a:pos x="87" y="56"/>
                  </a:cxn>
                  <a:cxn ang="0">
                    <a:pos x="92" y="62"/>
                  </a:cxn>
                  <a:cxn ang="0">
                    <a:pos x="95" y="68"/>
                  </a:cxn>
                </a:cxnLst>
                <a:rect l="0" t="0" r="r" b="b"/>
                <a:pathLst>
                  <a:path w="96" h="69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3" y="8"/>
                    </a:lnTo>
                    <a:lnTo>
                      <a:pt x="37" y="10"/>
                    </a:lnTo>
                    <a:lnTo>
                      <a:pt x="42" y="10"/>
                    </a:lnTo>
                    <a:lnTo>
                      <a:pt x="47" y="17"/>
                    </a:lnTo>
                    <a:lnTo>
                      <a:pt x="52" y="19"/>
                    </a:lnTo>
                    <a:lnTo>
                      <a:pt x="57" y="22"/>
                    </a:lnTo>
                    <a:lnTo>
                      <a:pt x="61" y="25"/>
                    </a:lnTo>
                    <a:lnTo>
                      <a:pt x="63" y="30"/>
                    </a:lnTo>
                    <a:lnTo>
                      <a:pt x="69" y="34"/>
                    </a:lnTo>
                    <a:lnTo>
                      <a:pt x="71" y="39"/>
                    </a:lnTo>
                    <a:lnTo>
                      <a:pt x="75" y="44"/>
                    </a:lnTo>
                    <a:lnTo>
                      <a:pt x="78" y="51"/>
                    </a:lnTo>
                    <a:lnTo>
                      <a:pt x="83" y="56"/>
                    </a:lnTo>
                    <a:lnTo>
                      <a:pt x="87" y="56"/>
                    </a:lnTo>
                    <a:lnTo>
                      <a:pt x="92" y="62"/>
                    </a:lnTo>
                    <a:lnTo>
                      <a:pt x="95" y="68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83" name="Freeform 107"/>
              <p:cNvSpPr>
                <a:spLocks/>
              </p:cNvSpPr>
              <p:nvPr/>
            </p:nvSpPr>
            <p:spPr bwMode="auto">
              <a:xfrm>
                <a:off x="4747" y="3734"/>
                <a:ext cx="96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4" y="2"/>
                  </a:cxn>
                  <a:cxn ang="0">
                    <a:pos x="19" y="5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33" y="8"/>
                  </a:cxn>
                  <a:cxn ang="0">
                    <a:pos x="38" y="11"/>
                  </a:cxn>
                  <a:cxn ang="0">
                    <a:pos x="43" y="11"/>
                  </a:cxn>
                  <a:cxn ang="0">
                    <a:pos x="47" y="17"/>
                  </a:cxn>
                  <a:cxn ang="0">
                    <a:pos x="52" y="19"/>
                  </a:cxn>
                  <a:cxn ang="0">
                    <a:pos x="57" y="22"/>
                  </a:cxn>
                  <a:cxn ang="0">
                    <a:pos x="61" y="25"/>
                  </a:cxn>
                  <a:cxn ang="0">
                    <a:pos x="64" y="30"/>
                  </a:cxn>
                  <a:cxn ang="0">
                    <a:pos x="69" y="34"/>
                  </a:cxn>
                  <a:cxn ang="0">
                    <a:pos x="71" y="39"/>
                  </a:cxn>
                  <a:cxn ang="0">
                    <a:pos x="76" y="45"/>
                  </a:cxn>
                  <a:cxn ang="0">
                    <a:pos x="78" y="51"/>
                  </a:cxn>
                  <a:cxn ang="0">
                    <a:pos x="83" y="56"/>
                  </a:cxn>
                  <a:cxn ang="0">
                    <a:pos x="87" y="56"/>
                  </a:cxn>
                  <a:cxn ang="0">
                    <a:pos x="92" y="62"/>
                  </a:cxn>
                  <a:cxn ang="0">
                    <a:pos x="95" y="68"/>
                  </a:cxn>
                </a:cxnLst>
                <a:rect l="0" t="0" r="r" b="b"/>
                <a:pathLst>
                  <a:path w="96" h="69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3" y="8"/>
                    </a:lnTo>
                    <a:lnTo>
                      <a:pt x="38" y="11"/>
                    </a:lnTo>
                    <a:lnTo>
                      <a:pt x="43" y="11"/>
                    </a:lnTo>
                    <a:lnTo>
                      <a:pt x="47" y="17"/>
                    </a:lnTo>
                    <a:lnTo>
                      <a:pt x="52" y="19"/>
                    </a:lnTo>
                    <a:lnTo>
                      <a:pt x="57" y="22"/>
                    </a:lnTo>
                    <a:lnTo>
                      <a:pt x="61" y="25"/>
                    </a:lnTo>
                    <a:lnTo>
                      <a:pt x="64" y="30"/>
                    </a:lnTo>
                    <a:lnTo>
                      <a:pt x="69" y="34"/>
                    </a:lnTo>
                    <a:lnTo>
                      <a:pt x="71" y="39"/>
                    </a:lnTo>
                    <a:lnTo>
                      <a:pt x="76" y="45"/>
                    </a:lnTo>
                    <a:lnTo>
                      <a:pt x="78" y="51"/>
                    </a:lnTo>
                    <a:lnTo>
                      <a:pt x="83" y="56"/>
                    </a:lnTo>
                    <a:lnTo>
                      <a:pt x="87" y="56"/>
                    </a:lnTo>
                    <a:lnTo>
                      <a:pt x="92" y="62"/>
                    </a:lnTo>
                    <a:lnTo>
                      <a:pt x="95" y="68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84" name="Freeform 108"/>
              <p:cNvSpPr>
                <a:spLocks/>
              </p:cNvSpPr>
              <p:nvPr/>
            </p:nvSpPr>
            <p:spPr bwMode="auto">
              <a:xfrm>
                <a:off x="4795" y="3797"/>
                <a:ext cx="95" cy="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8" y="5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32" y="8"/>
                  </a:cxn>
                  <a:cxn ang="0">
                    <a:pos x="37" y="11"/>
                  </a:cxn>
                  <a:cxn ang="0">
                    <a:pos x="42" y="11"/>
                  </a:cxn>
                  <a:cxn ang="0">
                    <a:pos x="47" y="16"/>
                  </a:cxn>
                  <a:cxn ang="0">
                    <a:pos x="51" y="19"/>
                  </a:cxn>
                  <a:cxn ang="0">
                    <a:pos x="56" y="22"/>
                  </a:cxn>
                  <a:cxn ang="0">
                    <a:pos x="60" y="24"/>
                  </a:cxn>
                  <a:cxn ang="0">
                    <a:pos x="63" y="30"/>
                  </a:cxn>
                  <a:cxn ang="0">
                    <a:pos x="68" y="33"/>
                  </a:cxn>
                  <a:cxn ang="0">
                    <a:pos x="70" y="39"/>
                  </a:cxn>
                  <a:cxn ang="0">
                    <a:pos x="75" y="44"/>
                  </a:cxn>
                  <a:cxn ang="0">
                    <a:pos x="77" y="50"/>
                  </a:cxn>
                  <a:cxn ang="0">
                    <a:pos x="82" y="55"/>
                  </a:cxn>
                  <a:cxn ang="0">
                    <a:pos x="87" y="55"/>
                  </a:cxn>
                  <a:cxn ang="0">
                    <a:pos x="91" y="61"/>
                  </a:cxn>
                  <a:cxn ang="0">
                    <a:pos x="94" y="67"/>
                  </a:cxn>
                </a:cxnLst>
                <a:rect l="0" t="0" r="r" b="b"/>
                <a:pathLst>
                  <a:path w="95" h="68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8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2" y="8"/>
                    </a:lnTo>
                    <a:lnTo>
                      <a:pt x="37" y="11"/>
                    </a:lnTo>
                    <a:lnTo>
                      <a:pt x="42" y="11"/>
                    </a:lnTo>
                    <a:lnTo>
                      <a:pt x="47" y="16"/>
                    </a:lnTo>
                    <a:lnTo>
                      <a:pt x="51" y="19"/>
                    </a:lnTo>
                    <a:lnTo>
                      <a:pt x="56" y="22"/>
                    </a:lnTo>
                    <a:lnTo>
                      <a:pt x="60" y="24"/>
                    </a:lnTo>
                    <a:lnTo>
                      <a:pt x="63" y="30"/>
                    </a:lnTo>
                    <a:lnTo>
                      <a:pt x="68" y="33"/>
                    </a:lnTo>
                    <a:lnTo>
                      <a:pt x="70" y="39"/>
                    </a:lnTo>
                    <a:lnTo>
                      <a:pt x="75" y="44"/>
                    </a:lnTo>
                    <a:lnTo>
                      <a:pt x="77" y="50"/>
                    </a:lnTo>
                    <a:lnTo>
                      <a:pt x="82" y="55"/>
                    </a:lnTo>
                    <a:lnTo>
                      <a:pt x="87" y="55"/>
                    </a:lnTo>
                    <a:lnTo>
                      <a:pt x="91" y="61"/>
                    </a:lnTo>
                    <a:lnTo>
                      <a:pt x="94" y="67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85" name="Freeform 109"/>
              <p:cNvSpPr>
                <a:spLocks/>
              </p:cNvSpPr>
              <p:nvPr/>
            </p:nvSpPr>
            <p:spPr bwMode="auto">
              <a:xfrm>
                <a:off x="4842" y="3859"/>
                <a:ext cx="96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4" y="2"/>
                  </a:cxn>
                  <a:cxn ang="0">
                    <a:pos x="19" y="5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33" y="8"/>
                  </a:cxn>
                  <a:cxn ang="0">
                    <a:pos x="38" y="11"/>
                  </a:cxn>
                  <a:cxn ang="0">
                    <a:pos x="42" y="11"/>
                  </a:cxn>
                  <a:cxn ang="0">
                    <a:pos x="47" y="17"/>
                  </a:cxn>
                  <a:cxn ang="0">
                    <a:pos x="52" y="20"/>
                  </a:cxn>
                  <a:cxn ang="0">
                    <a:pos x="57" y="22"/>
                  </a:cxn>
                  <a:cxn ang="0">
                    <a:pos x="61" y="25"/>
                  </a:cxn>
                  <a:cxn ang="0">
                    <a:pos x="64" y="30"/>
                  </a:cxn>
                  <a:cxn ang="0">
                    <a:pos x="69" y="34"/>
                  </a:cxn>
                  <a:cxn ang="0">
                    <a:pos x="71" y="39"/>
                  </a:cxn>
                  <a:cxn ang="0">
                    <a:pos x="75" y="45"/>
                  </a:cxn>
                  <a:cxn ang="0">
                    <a:pos x="78" y="51"/>
                  </a:cxn>
                  <a:cxn ang="0">
                    <a:pos x="83" y="56"/>
                  </a:cxn>
                  <a:cxn ang="0">
                    <a:pos x="87" y="56"/>
                  </a:cxn>
                  <a:cxn ang="0">
                    <a:pos x="92" y="62"/>
                  </a:cxn>
                  <a:cxn ang="0">
                    <a:pos x="95" y="68"/>
                  </a:cxn>
                </a:cxnLst>
                <a:rect l="0" t="0" r="r" b="b"/>
                <a:pathLst>
                  <a:path w="96" h="69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3" y="8"/>
                    </a:lnTo>
                    <a:lnTo>
                      <a:pt x="38" y="11"/>
                    </a:lnTo>
                    <a:lnTo>
                      <a:pt x="42" y="11"/>
                    </a:lnTo>
                    <a:lnTo>
                      <a:pt x="47" y="17"/>
                    </a:lnTo>
                    <a:lnTo>
                      <a:pt x="52" y="20"/>
                    </a:lnTo>
                    <a:lnTo>
                      <a:pt x="57" y="22"/>
                    </a:lnTo>
                    <a:lnTo>
                      <a:pt x="61" y="25"/>
                    </a:lnTo>
                    <a:lnTo>
                      <a:pt x="64" y="30"/>
                    </a:lnTo>
                    <a:lnTo>
                      <a:pt x="69" y="34"/>
                    </a:lnTo>
                    <a:lnTo>
                      <a:pt x="71" y="39"/>
                    </a:lnTo>
                    <a:lnTo>
                      <a:pt x="75" y="45"/>
                    </a:lnTo>
                    <a:lnTo>
                      <a:pt x="78" y="51"/>
                    </a:lnTo>
                    <a:lnTo>
                      <a:pt x="83" y="56"/>
                    </a:lnTo>
                    <a:lnTo>
                      <a:pt x="87" y="56"/>
                    </a:lnTo>
                    <a:lnTo>
                      <a:pt x="92" y="62"/>
                    </a:lnTo>
                    <a:lnTo>
                      <a:pt x="95" y="68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86" name="Freeform 110"/>
              <p:cNvSpPr>
                <a:spLocks/>
              </p:cNvSpPr>
              <p:nvPr/>
            </p:nvSpPr>
            <p:spPr bwMode="auto">
              <a:xfrm>
                <a:off x="4842" y="3844"/>
                <a:ext cx="96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4" y="3"/>
                  </a:cxn>
                  <a:cxn ang="0">
                    <a:pos x="19" y="5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33" y="8"/>
                  </a:cxn>
                  <a:cxn ang="0">
                    <a:pos x="38" y="11"/>
                  </a:cxn>
                  <a:cxn ang="0">
                    <a:pos x="42" y="11"/>
                  </a:cxn>
                  <a:cxn ang="0">
                    <a:pos x="47" y="17"/>
                  </a:cxn>
                  <a:cxn ang="0">
                    <a:pos x="52" y="20"/>
                  </a:cxn>
                  <a:cxn ang="0">
                    <a:pos x="57" y="22"/>
                  </a:cxn>
                  <a:cxn ang="0">
                    <a:pos x="61" y="25"/>
                  </a:cxn>
                  <a:cxn ang="0">
                    <a:pos x="64" y="31"/>
                  </a:cxn>
                  <a:cxn ang="0">
                    <a:pos x="69" y="34"/>
                  </a:cxn>
                  <a:cxn ang="0">
                    <a:pos x="71" y="39"/>
                  </a:cxn>
                  <a:cxn ang="0">
                    <a:pos x="75" y="45"/>
                  </a:cxn>
                  <a:cxn ang="0">
                    <a:pos x="78" y="51"/>
                  </a:cxn>
                  <a:cxn ang="0">
                    <a:pos x="83" y="57"/>
                  </a:cxn>
                  <a:cxn ang="0">
                    <a:pos x="87" y="57"/>
                  </a:cxn>
                  <a:cxn ang="0">
                    <a:pos x="92" y="63"/>
                  </a:cxn>
                  <a:cxn ang="0">
                    <a:pos x="95" y="69"/>
                  </a:cxn>
                </a:cxnLst>
                <a:rect l="0" t="0" r="r" b="b"/>
                <a:pathLst>
                  <a:path w="96" h="70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3" y="8"/>
                    </a:lnTo>
                    <a:lnTo>
                      <a:pt x="38" y="11"/>
                    </a:lnTo>
                    <a:lnTo>
                      <a:pt x="42" y="11"/>
                    </a:lnTo>
                    <a:lnTo>
                      <a:pt x="47" y="17"/>
                    </a:lnTo>
                    <a:lnTo>
                      <a:pt x="52" y="20"/>
                    </a:lnTo>
                    <a:lnTo>
                      <a:pt x="57" y="22"/>
                    </a:lnTo>
                    <a:lnTo>
                      <a:pt x="61" y="25"/>
                    </a:lnTo>
                    <a:lnTo>
                      <a:pt x="64" y="31"/>
                    </a:lnTo>
                    <a:lnTo>
                      <a:pt x="69" y="34"/>
                    </a:lnTo>
                    <a:lnTo>
                      <a:pt x="71" y="39"/>
                    </a:lnTo>
                    <a:lnTo>
                      <a:pt x="75" y="45"/>
                    </a:lnTo>
                    <a:lnTo>
                      <a:pt x="78" y="51"/>
                    </a:lnTo>
                    <a:lnTo>
                      <a:pt x="83" y="57"/>
                    </a:lnTo>
                    <a:lnTo>
                      <a:pt x="87" y="57"/>
                    </a:lnTo>
                    <a:lnTo>
                      <a:pt x="92" y="63"/>
                    </a:lnTo>
                    <a:lnTo>
                      <a:pt x="95" y="69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87" name="Freeform 111"/>
              <p:cNvSpPr>
                <a:spLocks/>
              </p:cNvSpPr>
              <p:nvPr/>
            </p:nvSpPr>
            <p:spPr bwMode="auto">
              <a:xfrm>
                <a:off x="4778" y="3641"/>
                <a:ext cx="96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4" y="2"/>
                  </a:cxn>
                  <a:cxn ang="0">
                    <a:pos x="18" y="5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33" y="8"/>
                  </a:cxn>
                  <a:cxn ang="0">
                    <a:pos x="37" y="11"/>
                  </a:cxn>
                  <a:cxn ang="0">
                    <a:pos x="42" y="11"/>
                  </a:cxn>
                  <a:cxn ang="0">
                    <a:pos x="47" y="17"/>
                  </a:cxn>
                  <a:cxn ang="0">
                    <a:pos x="51" y="19"/>
                  </a:cxn>
                  <a:cxn ang="0">
                    <a:pos x="56" y="22"/>
                  </a:cxn>
                  <a:cxn ang="0">
                    <a:pos x="61" y="25"/>
                  </a:cxn>
                  <a:cxn ang="0">
                    <a:pos x="63" y="30"/>
                  </a:cxn>
                  <a:cxn ang="0">
                    <a:pos x="69" y="34"/>
                  </a:cxn>
                  <a:cxn ang="0">
                    <a:pos x="71" y="39"/>
                  </a:cxn>
                  <a:cxn ang="0">
                    <a:pos x="75" y="45"/>
                  </a:cxn>
                  <a:cxn ang="0">
                    <a:pos x="77" y="51"/>
                  </a:cxn>
                  <a:cxn ang="0">
                    <a:pos x="83" y="56"/>
                  </a:cxn>
                  <a:cxn ang="0">
                    <a:pos x="87" y="56"/>
                  </a:cxn>
                  <a:cxn ang="0">
                    <a:pos x="92" y="62"/>
                  </a:cxn>
                  <a:cxn ang="0">
                    <a:pos x="95" y="68"/>
                  </a:cxn>
                </a:cxnLst>
                <a:rect l="0" t="0" r="r" b="b"/>
                <a:pathLst>
                  <a:path w="96" h="69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8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3" y="8"/>
                    </a:lnTo>
                    <a:lnTo>
                      <a:pt x="37" y="11"/>
                    </a:lnTo>
                    <a:lnTo>
                      <a:pt x="42" y="11"/>
                    </a:lnTo>
                    <a:lnTo>
                      <a:pt x="47" y="17"/>
                    </a:lnTo>
                    <a:lnTo>
                      <a:pt x="51" y="19"/>
                    </a:lnTo>
                    <a:lnTo>
                      <a:pt x="56" y="22"/>
                    </a:lnTo>
                    <a:lnTo>
                      <a:pt x="61" y="25"/>
                    </a:lnTo>
                    <a:lnTo>
                      <a:pt x="63" y="30"/>
                    </a:lnTo>
                    <a:lnTo>
                      <a:pt x="69" y="34"/>
                    </a:lnTo>
                    <a:lnTo>
                      <a:pt x="71" y="39"/>
                    </a:lnTo>
                    <a:lnTo>
                      <a:pt x="75" y="45"/>
                    </a:lnTo>
                    <a:lnTo>
                      <a:pt x="77" y="51"/>
                    </a:lnTo>
                    <a:lnTo>
                      <a:pt x="83" y="56"/>
                    </a:lnTo>
                    <a:lnTo>
                      <a:pt x="87" y="56"/>
                    </a:lnTo>
                    <a:lnTo>
                      <a:pt x="92" y="62"/>
                    </a:lnTo>
                    <a:lnTo>
                      <a:pt x="95" y="68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88" name="Freeform 112"/>
              <p:cNvSpPr>
                <a:spLocks/>
              </p:cNvSpPr>
              <p:nvPr/>
            </p:nvSpPr>
            <p:spPr bwMode="auto">
              <a:xfrm>
                <a:off x="4827" y="3604"/>
                <a:ext cx="96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4" y="3"/>
                  </a:cxn>
                  <a:cxn ang="0">
                    <a:pos x="19" y="5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33" y="8"/>
                  </a:cxn>
                  <a:cxn ang="0">
                    <a:pos x="38" y="11"/>
                  </a:cxn>
                  <a:cxn ang="0">
                    <a:pos x="43" y="11"/>
                  </a:cxn>
                  <a:cxn ang="0">
                    <a:pos x="47" y="16"/>
                  </a:cxn>
                  <a:cxn ang="0">
                    <a:pos x="52" y="19"/>
                  </a:cxn>
                  <a:cxn ang="0">
                    <a:pos x="57" y="22"/>
                  </a:cxn>
                  <a:cxn ang="0">
                    <a:pos x="61" y="25"/>
                  </a:cxn>
                  <a:cxn ang="0">
                    <a:pos x="64" y="31"/>
                  </a:cxn>
                  <a:cxn ang="0">
                    <a:pos x="69" y="34"/>
                  </a:cxn>
                  <a:cxn ang="0">
                    <a:pos x="71" y="39"/>
                  </a:cxn>
                  <a:cxn ang="0">
                    <a:pos x="76" y="45"/>
                  </a:cxn>
                  <a:cxn ang="0">
                    <a:pos x="78" y="50"/>
                  </a:cxn>
                  <a:cxn ang="0">
                    <a:pos x="83" y="56"/>
                  </a:cxn>
                  <a:cxn ang="0">
                    <a:pos x="87" y="56"/>
                  </a:cxn>
                  <a:cxn ang="0">
                    <a:pos x="92" y="62"/>
                  </a:cxn>
                  <a:cxn ang="0">
                    <a:pos x="95" y="68"/>
                  </a:cxn>
                </a:cxnLst>
                <a:rect l="0" t="0" r="r" b="b"/>
                <a:pathLst>
                  <a:path w="96" h="69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3" y="8"/>
                    </a:lnTo>
                    <a:lnTo>
                      <a:pt x="38" y="11"/>
                    </a:lnTo>
                    <a:lnTo>
                      <a:pt x="43" y="11"/>
                    </a:lnTo>
                    <a:lnTo>
                      <a:pt x="47" y="16"/>
                    </a:lnTo>
                    <a:lnTo>
                      <a:pt x="52" y="19"/>
                    </a:lnTo>
                    <a:lnTo>
                      <a:pt x="57" y="22"/>
                    </a:lnTo>
                    <a:lnTo>
                      <a:pt x="61" y="25"/>
                    </a:lnTo>
                    <a:lnTo>
                      <a:pt x="64" y="31"/>
                    </a:lnTo>
                    <a:lnTo>
                      <a:pt x="69" y="34"/>
                    </a:lnTo>
                    <a:lnTo>
                      <a:pt x="71" y="39"/>
                    </a:lnTo>
                    <a:lnTo>
                      <a:pt x="76" y="45"/>
                    </a:lnTo>
                    <a:lnTo>
                      <a:pt x="78" y="50"/>
                    </a:lnTo>
                    <a:lnTo>
                      <a:pt x="83" y="56"/>
                    </a:lnTo>
                    <a:lnTo>
                      <a:pt x="87" y="56"/>
                    </a:lnTo>
                    <a:lnTo>
                      <a:pt x="92" y="62"/>
                    </a:lnTo>
                    <a:lnTo>
                      <a:pt x="95" y="68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89" name="Freeform 113"/>
              <p:cNvSpPr>
                <a:spLocks/>
              </p:cNvSpPr>
              <p:nvPr/>
            </p:nvSpPr>
            <p:spPr bwMode="auto">
              <a:xfrm>
                <a:off x="4865" y="3547"/>
                <a:ext cx="96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4" y="3"/>
                  </a:cxn>
                  <a:cxn ang="0">
                    <a:pos x="19" y="5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33" y="8"/>
                  </a:cxn>
                  <a:cxn ang="0">
                    <a:pos x="38" y="11"/>
                  </a:cxn>
                  <a:cxn ang="0">
                    <a:pos x="43" y="11"/>
                  </a:cxn>
                  <a:cxn ang="0">
                    <a:pos x="47" y="17"/>
                  </a:cxn>
                  <a:cxn ang="0">
                    <a:pos x="52" y="20"/>
                  </a:cxn>
                  <a:cxn ang="0">
                    <a:pos x="57" y="22"/>
                  </a:cxn>
                  <a:cxn ang="0">
                    <a:pos x="61" y="25"/>
                  </a:cxn>
                  <a:cxn ang="0">
                    <a:pos x="64" y="31"/>
                  </a:cxn>
                  <a:cxn ang="0">
                    <a:pos x="69" y="34"/>
                  </a:cxn>
                  <a:cxn ang="0">
                    <a:pos x="71" y="40"/>
                  </a:cxn>
                  <a:cxn ang="0">
                    <a:pos x="76" y="45"/>
                  </a:cxn>
                  <a:cxn ang="0">
                    <a:pos x="78" y="51"/>
                  </a:cxn>
                  <a:cxn ang="0">
                    <a:pos x="83" y="57"/>
                  </a:cxn>
                  <a:cxn ang="0">
                    <a:pos x="87" y="57"/>
                  </a:cxn>
                  <a:cxn ang="0">
                    <a:pos x="92" y="63"/>
                  </a:cxn>
                  <a:cxn ang="0">
                    <a:pos x="95" y="69"/>
                  </a:cxn>
                </a:cxnLst>
                <a:rect l="0" t="0" r="r" b="b"/>
                <a:pathLst>
                  <a:path w="96" h="70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3" y="8"/>
                    </a:lnTo>
                    <a:lnTo>
                      <a:pt x="38" y="11"/>
                    </a:lnTo>
                    <a:lnTo>
                      <a:pt x="43" y="11"/>
                    </a:lnTo>
                    <a:lnTo>
                      <a:pt x="47" y="17"/>
                    </a:lnTo>
                    <a:lnTo>
                      <a:pt x="52" y="20"/>
                    </a:lnTo>
                    <a:lnTo>
                      <a:pt x="57" y="22"/>
                    </a:lnTo>
                    <a:lnTo>
                      <a:pt x="61" y="25"/>
                    </a:lnTo>
                    <a:lnTo>
                      <a:pt x="64" y="31"/>
                    </a:lnTo>
                    <a:lnTo>
                      <a:pt x="69" y="34"/>
                    </a:lnTo>
                    <a:lnTo>
                      <a:pt x="71" y="40"/>
                    </a:lnTo>
                    <a:lnTo>
                      <a:pt x="76" y="45"/>
                    </a:lnTo>
                    <a:lnTo>
                      <a:pt x="78" y="51"/>
                    </a:lnTo>
                    <a:lnTo>
                      <a:pt x="83" y="57"/>
                    </a:lnTo>
                    <a:lnTo>
                      <a:pt x="87" y="57"/>
                    </a:lnTo>
                    <a:lnTo>
                      <a:pt x="92" y="63"/>
                    </a:lnTo>
                    <a:lnTo>
                      <a:pt x="95" y="69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90" name="Freeform 114"/>
              <p:cNvSpPr>
                <a:spLocks/>
              </p:cNvSpPr>
              <p:nvPr/>
            </p:nvSpPr>
            <p:spPr bwMode="auto">
              <a:xfrm>
                <a:off x="4789" y="3853"/>
                <a:ext cx="96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4" y="2"/>
                  </a:cxn>
                  <a:cxn ang="0">
                    <a:pos x="19" y="5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33" y="8"/>
                  </a:cxn>
                  <a:cxn ang="0">
                    <a:pos x="37" y="11"/>
                  </a:cxn>
                  <a:cxn ang="0">
                    <a:pos x="42" y="11"/>
                  </a:cxn>
                  <a:cxn ang="0">
                    <a:pos x="47" y="17"/>
                  </a:cxn>
                  <a:cxn ang="0">
                    <a:pos x="52" y="20"/>
                  </a:cxn>
                  <a:cxn ang="0">
                    <a:pos x="57" y="22"/>
                  </a:cxn>
                  <a:cxn ang="0">
                    <a:pos x="61" y="25"/>
                  </a:cxn>
                  <a:cxn ang="0">
                    <a:pos x="64" y="30"/>
                  </a:cxn>
                  <a:cxn ang="0">
                    <a:pos x="69" y="34"/>
                  </a:cxn>
                  <a:cxn ang="0">
                    <a:pos x="71" y="39"/>
                  </a:cxn>
                  <a:cxn ang="0">
                    <a:pos x="75" y="45"/>
                  </a:cxn>
                  <a:cxn ang="0">
                    <a:pos x="78" y="51"/>
                  </a:cxn>
                  <a:cxn ang="0">
                    <a:pos x="83" y="56"/>
                  </a:cxn>
                  <a:cxn ang="0">
                    <a:pos x="87" y="56"/>
                  </a:cxn>
                  <a:cxn ang="0">
                    <a:pos x="92" y="62"/>
                  </a:cxn>
                  <a:cxn ang="0">
                    <a:pos x="95" y="68"/>
                  </a:cxn>
                </a:cxnLst>
                <a:rect l="0" t="0" r="r" b="b"/>
                <a:pathLst>
                  <a:path w="96" h="69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3" y="8"/>
                    </a:lnTo>
                    <a:lnTo>
                      <a:pt x="37" y="11"/>
                    </a:lnTo>
                    <a:lnTo>
                      <a:pt x="42" y="11"/>
                    </a:lnTo>
                    <a:lnTo>
                      <a:pt x="47" y="17"/>
                    </a:lnTo>
                    <a:lnTo>
                      <a:pt x="52" y="20"/>
                    </a:lnTo>
                    <a:lnTo>
                      <a:pt x="57" y="22"/>
                    </a:lnTo>
                    <a:lnTo>
                      <a:pt x="61" y="25"/>
                    </a:lnTo>
                    <a:lnTo>
                      <a:pt x="64" y="30"/>
                    </a:lnTo>
                    <a:lnTo>
                      <a:pt x="69" y="34"/>
                    </a:lnTo>
                    <a:lnTo>
                      <a:pt x="71" y="39"/>
                    </a:lnTo>
                    <a:lnTo>
                      <a:pt x="75" y="45"/>
                    </a:lnTo>
                    <a:lnTo>
                      <a:pt x="78" y="51"/>
                    </a:lnTo>
                    <a:lnTo>
                      <a:pt x="83" y="56"/>
                    </a:lnTo>
                    <a:lnTo>
                      <a:pt x="87" y="56"/>
                    </a:lnTo>
                    <a:lnTo>
                      <a:pt x="92" y="62"/>
                    </a:lnTo>
                    <a:lnTo>
                      <a:pt x="95" y="68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91" name="Freeform 115"/>
              <p:cNvSpPr>
                <a:spLocks/>
              </p:cNvSpPr>
              <p:nvPr/>
            </p:nvSpPr>
            <p:spPr bwMode="auto">
              <a:xfrm>
                <a:off x="4878" y="3499"/>
                <a:ext cx="79" cy="30"/>
              </a:xfrm>
              <a:custGeom>
                <a:avLst/>
                <a:gdLst/>
                <a:ahLst/>
                <a:cxnLst>
                  <a:cxn ang="0">
                    <a:pos x="78" y="29"/>
                  </a:cxn>
                  <a:cxn ang="0">
                    <a:pos x="78" y="23"/>
                  </a:cxn>
                  <a:cxn ang="0">
                    <a:pos x="73" y="20"/>
                  </a:cxn>
                  <a:cxn ang="0">
                    <a:pos x="70" y="14"/>
                  </a:cxn>
                  <a:cxn ang="0">
                    <a:pos x="66" y="11"/>
                  </a:cxn>
                  <a:cxn ang="0">
                    <a:pos x="61" y="8"/>
                  </a:cxn>
                  <a:cxn ang="0">
                    <a:pos x="56" y="5"/>
                  </a:cxn>
                  <a:cxn ang="0">
                    <a:pos x="52" y="2"/>
                  </a:cxn>
                  <a:cxn ang="0">
                    <a:pos x="47" y="2"/>
                  </a:cxn>
                  <a:cxn ang="0">
                    <a:pos x="37" y="2"/>
                  </a:cxn>
                  <a:cxn ang="0">
                    <a:pos x="33" y="2"/>
                  </a:cxn>
                  <a:cxn ang="0">
                    <a:pos x="28" y="2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14" y="2"/>
                  </a:cxn>
                  <a:cxn ang="0">
                    <a:pos x="9" y="2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79" h="30">
                    <a:moveTo>
                      <a:pt x="78" y="29"/>
                    </a:moveTo>
                    <a:lnTo>
                      <a:pt x="78" y="23"/>
                    </a:lnTo>
                    <a:lnTo>
                      <a:pt x="73" y="20"/>
                    </a:lnTo>
                    <a:lnTo>
                      <a:pt x="70" y="14"/>
                    </a:lnTo>
                    <a:lnTo>
                      <a:pt x="66" y="11"/>
                    </a:lnTo>
                    <a:lnTo>
                      <a:pt x="61" y="8"/>
                    </a:lnTo>
                    <a:lnTo>
                      <a:pt x="56" y="5"/>
                    </a:lnTo>
                    <a:lnTo>
                      <a:pt x="52" y="2"/>
                    </a:lnTo>
                    <a:lnTo>
                      <a:pt x="47" y="2"/>
                    </a:lnTo>
                    <a:lnTo>
                      <a:pt x="37" y="2"/>
                    </a:lnTo>
                    <a:lnTo>
                      <a:pt x="33" y="2"/>
                    </a:lnTo>
                    <a:lnTo>
                      <a:pt x="28" y="2"/>
                    </a:lnTo>
                    <a:lnTo>
                      <a:pt x="23" y="2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9" y="2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92" name="Freeform 116"/>
              <p:cNvSpPr>
                <a:spLocks/>
              </p:cNvSpPr>
              <p:nvPr/>
            </p:nvSpPr>
            <p:spPr bwMode="auto">
              <a:xfrm>
                <a:off x="4899" y="3482"/>
                <a:ext cx="79" cy="30"/>
              </a:xfrm>
              <a:custGeom>
                <a:avLst/>
                <a:gdLst/>
                <a:ahLst/>
                <a:cxnLst>
                  <a:cxn ang="0">
                    <a:pos x="78" y="29"/>
                  </a:cxn>
                  <a:cxn ang="0">
                    <a:pos x="78" y="23"/>
                  </a:cxn>
                  <a:cxn ang="0">
                    <a:pos x="73" y="20"/>
                  </a:cxn>
                  <a:cxn ang="0">
                    <a:pos x="71" y="14"/>
                  </a:cxn>
                  <a:cxn ang="0">
                    <a:pos x="66" y="11"/>
                  </a:cxn>
                  <a:cxn ang="0">
                    <a:pos x="61" y="8"/>
                  </a:cxn>
                  <a:cxn ang="0">
                    <a:pos x="56" y="5"/>
                  </a:cxn>
                  <a:cxn ang="0">
                    <a:pos x="52" y="2"/>
                  </a:cxn>
                  <a:cxn ang="0">
                    <a:pos x="47" y="2"/>
                  </a:cxn>
                  <a:cxn ang="0">
                    <a:pos x="37" y="2"/>
                  </a:cxn>
                  <a:cxn ang="0">
                    <a:pos x="33" y="2"/>
                  </a:cxn>
                  <a:cxn ang="0">
                    <a:pos x="28" y="2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14" y="2"/>
                  </a:cxn>
                  <a:cxn ang="0">
                    <a:pos x="9" y="2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79" h="30">
                    <a:moveTo>
                      <a:pt x="78" y="29"/>
                    </a:moveTo>
                    <a:lnTo>
                      <a:pt x="78" y="23"/>
                    </a:lnTo>
                    <a:lnTo>
                      <a:pt x="73" y="20"/>
                    </a:lnTo>
                    <a:lnTo>
                      <a:pt x="71" y="14"/>
                    </a:lnTo>
                    <a:lnTo>
                      <a:pt x="66" y="11"/>
                    </a:lnTo>
                    <a:lnTo>
                      <a:pt x="61" y="8"/>
                    </a:lnTo>
                    <a:lnTo>
                      <a:pt x="56" y="5"/>
                    </a:lnTo>
                    <a:lnTo>
                      <a:pt x="52" y="2"/>
                    </a:lnTo>
                    <a:lnTo>
                      <a:pt x="47" y="2"/>
                    </a:lnTo>
                    <a:lnTo>
                      <a:pt x="37" y="2"/>
                    </a:lnTo>
                    <a:lnTo>
                      <a:pt x="33" y="2"/>
                    </a:lnTo>
                    <a:lnTo>
                      <a:pt x="28" y="2"/>
                    </a:lnTo>
                    <a:lnTo>
                      <a:pt x="23" y="2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9" y="2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93" name="Freeform 117"/>
              <p:cNvSpPr>
                <a:spLocks/>
              </p:cNvSpPr>
              <p:nvPr/>
            </p:nvSpPr>
            <p:spPr bwMode="auto">
              <a:xfrm>
                <a:off x="4773" y="3550"/>
                <a:ext cx="79" cy="30"/>
              </a:xfrm>
              <a:custGeom>
                <a:avLst/>
                <a:gdLst/>
                <a:ahLst/>
                <a:cxnLst>
                  <a:cxn ang="0">
                    <a:pos x="78" y="29"/>
                  </a:cxn>
                  <a:cxn ang="0">
                    <a:pos x="78" y="23"/>
                  </a:cxn>
                  <a:cxn ang="0">
                    <a:pos x="73" y="20"/>
                  </a:cxn>
                  <a:cxn ang="0">
                    <a:pos x="70" y="14"/>
                  </a:cxn>
                  <a:cxn ang="0">
                    <a:pos x="66" y="11"/>
                  </a:cxn>
                  <a:cxn ang="0">
                    <a:pos x="61" y="8"/>
                  </a:cxn>
                  <a:cxn ang="0">
                    <a:pos x="56" y="5"/>
                  </a:cxn>
                  <a:cxn ang="0">
                    <a:pos x="52" y="2"/>
                  </a:cxn>
                  <a:cxn ang="0">
                    <a:pos x="47" y="2"/>
                  </a:cxn>
                  <a:cxn ang="0">
                    <a:pos x="37" y="2"/>
                  </a:cxn>
                  <a:cxn ang="0">
                    <a:pos x="33" y="2"/>
                  </a:cxn>
                  <a:cxn ang="0">
                    <a:pos x="28" y="2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4" y="2"/>
                  </a:cxn>
                  <a:cxn ang="0">
                    <a:pos x="9" y="2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79" h="30">
                    <a:moveTo>
                      <a:pt x="78" y="29"/>
                    </a:moveTo>
                    <a:lnTo>
                      <a:pt x="78" y="23"/>
                    </a:lnTo>
                    <a:lnTo>
                      <a:pt x="73" y="20"/>
                    </a:lnTo>
                    <a:lnTo>
                      <a:pt x="70" y="14"/>
                    </a:lnTo>
                    <a:lnTo>
                      <a:pt x="66" y="11"/>
                    </a:lnTo>
                    <a:lnTo>
                      <a:pt x="61" y="8"/>
                    </a:lnTo>
                    <a:lnTo>
                      <a:pt x="56" y="5"/>
                    </a:lnTo>
                    <a:lnTo>
                      <a:pt x="52" y="2"/>
                    </a:lnTo>
                    <a:lnTo>
                      <a:pt x="47" y="2"/>
                    </a:lnTo>
                    <a:lnTo>
                      <a:pt x="37" y="2"/>
                    </a:lnTo>
                    <a:lnTo>
                      <a:pt x="33" y="2"/>
                    </a:lnTo>
                    <a:lnTo>
                      <a:pt x="28" y="2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4" y="2"/>
                    </a:lnTo>
                    <a:lnTo>
                      <a:pt x="9" y="2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94" name="Freeform 118"/>
              <p:cNvSpPr>
                <a:spLocks/>
              </p:cNvSpPr>
              <p:nvPr/>
            </p:nvSpPr>
            <p:spPr bwMode="auto">
              <a:xfrm>
                <a:off x="4797" y="3502"/>
                <a:ext cx="77" cy="24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4" y="20"/>
                  </a:cxn>
                  <a:cxn ang="0">
                    <a:pos x="9" y="17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3" y="17"/>
                  </a:cxn>
                  <a:cxn ang="0">
                    <a:pos x="28" y="17"/>
                  </a:cxn>
                  <a:cxn ang="0">
                    <a:pos x="33" y="14"/>
                  </a:cxn>
                  <a:cxn ang="0">
                    <a:pos x="37" y="12"/>
                  </a:cxn>
                  <a:cxn ang="0">
                    <a:pos x="42" y="12"/>
                  </a:cxn>
                  <a:cxn ang="0">
                    <a:pos x="47" y="12"/>
                  </a:cxn>
                  <a:cxn ang="0">
                    <a:pos x="52" y="8"/>
                  </a:cxn>
                  <a:cxn ang="0">
                    <a:pos x="56" y="5"/>
                  </a:cxn>
                  <a:cxn ang="0">
                    <a:pos x="61" y="3"/>
                  </a:cxn>
                  <a:cxn ang="0">
                    <a:pos x="66" y="3"/>
                  </a:cxn>
                  <a:cxn ang="0">
                    <a:pos x="71" y="0"/>
                  </a:cxn>
                  <a:cxn ang="0">
                    <a:pos x="76" y="0"/>
                  </a:cxn>
                </a:cxnLst>
                <a:rect l="0" t="0" r="r" b="b"/>
                <a:pathLst>
                  <a:path w="77" h="24">
                    <a:moveTo>
                      <a:pt x="0" y="23"/>
                    </a:moveTo>
                    <a:lnTo>
                      <a:pt x="4" y="20"/>
                    </a:lnTo>
                    <a:lnTo>
                      <a:pt x="9" y="17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3" y="17"/>
                    </a:lnTo>
                    <a:lnTo>
                      <a:pt x="28" y="17"/>
                    </a:lnTo>
                    <a:lnTo>
                      <a:pt x="33" y="14"/>
                    </a:lnTo>
                    <a:lnTo>
                      <a:pt x="37" y="12"/>
                    </a:lnTo>
                    <a:lnTo>
                      <a:pt x="42" y="12"/>
                    </a:lnTo>
                    <a:lnTo>
                      <a:pt x="47" y="12"/>
                    </a:lnTo>
                    <a:lnTo>
                      <a:pt x="52" y="8"/>
                    </a:lnTo>
                    <a:lnTo>
                      <a:pt x="56" y="5"/>
                    </a:lnTo>
                    <a:lnTo>
                      <a:pt x="61" y="3"/>
                    </a:lnTo>
                    <a:lnTo>
                      <a:pt x="66" y="3"/>
                    </a:lnTo>
                    <a:lnTo>
                      <a:pt x="71" y="0"/>
                    </a:lnTo>
                    <a:lnTo>
                      <a:pt x="76" y="0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95" name="Freeform 119"/>
              <p:cNvSpPr>
                <a:spLocks/>
              </p:cNvSpPr>
              <p:nvPr/>
            </p:nvSpPr>
            <p:spPr bwMode="auto">
              <a:xfrm>
                <a:off x="4783" y="3901"/>
                <a:ext cx="148" cy="47"/>
              </a:xfrm>
              <a:custGeom>
                <a:avLst/>
                <a:gdLst/>
                <a:ahLst/>
                <a:cxnLst>
                  <a:cxn ang="0">
                    <a:pos x="147" y="46"/>
                  </a:cxn>
                  <a:cxn ang="0">
                    <a:pos x="142" y="42"/>
                  </a:cxn>
                  <a:cxn ang="0">
                    <a:pos x="130" y="34"/>
                  </a:cxn>
                  <a:cxn ang="0">
                    <a:pos x="125" y="31"/>
                  </a:cxn>
                  <a:cxn ang="0">
                    <a:pos x="121" y="31"/>
                  </a:cxn>
                  <a:cxn ang="0">
                    <a:pos x="116" y="25"/>
                  </a:cxn>
                  <a:cxn ang="0">
                    <a:pos x="111" y="25"/>
                  </a:cxn>
                  <a:cxn ang="0">
                    <a:pos x="106" y="20"/>
                  </a:cxn>
                  <a:cxn ang="0">
                    <a:pos x="101" y="20"/>
                  </a:cxn>
                  <a:cxn ang="0">
                    <a:pos x="97" y="17"/>
                  </a:cxn>
                  <a:cxn ang="0">
                    <a:pos x="92" y="17"/>
                  </a:cxn>
                  <a:cxn ang="0">
                    <a:pos x="87" y="17"/>
                  </a:cxn>
                  <a:cxn ang="0">
                    <a:pos x="83" y="17"/>
                  </a:cxn>
                  <a:cxn ang="0">
                    <a:pos x="77" y="17"/>
                  </a:cxn>
                  <a:cxn ang="0">
                    <a:pos x="73" y="17"/>
                  </a:cxn>
                  <a:cxn ang="0">
                    <a:pos x="69" y="17"/>
                  </a:cxn>
                  <a:cxn ang="0">
                    <a:pos x="63" y="14"/>
                  </a:cxn>
                  <a:cxn ang="0">
                    <a:pos x="59" y="14"/>
                  </a:cxn>
                  <a:cxn ang="0">
                    <a:pos x="54" y="11"/>
                  </a:cxn>
                  <a:cxn ang="0">
                    <a:pos x="42" y="8"/>
                  </a:cxn>
                  <a:cxn ang="0">
                    <a:pos x="33" y="3"/>
                  </a:cxn>
                  <a:cxn ang="0">
                    <a:pos x="28" y="0"/>
                  </a:cxn>
                  <a:cxn ang="0">
                    <a:pos x="23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148" h="47">
                    <a:moveTo>
                      <a:pt x="147" y="46"/>
                    </a:moveTo>
                    <a:lnTo>
                      <a:pt x="142" y="42"/>
                    </a:lnTo>
                    <a:lnTo>
                      <a:pt x="130" y="34"/>
                    </a:lnTo>
                    <a:lnTo>
                      <a:pt x="125" y="31"/>
                    </a:lnTo>
                    <a:lnTo>
                      <a:pt x="121" y="31"/>
                    </a:lnTo>
                    <a:lnTo>
                      <a:pt x="116" y="25"/>
                    </a:lnTo>
                    <a:lnTo>
                      <a:pt x="111" y="25"/>
                    </a:lnTo>
                    <a:lnTo>
                      <a:pt x="106" y="20"/>
                    </a:lnTo>
                    <a:lnTo>
                      <a:pt x="101" y="20"/>
                    </a:lnTo>
                    <a:lnTo>
                      <a:pt x="97" y="17"/>
                    </a:lnTo>
                    <a:lnTo>
                      <a:pt x="92" y="17"/>
                    </a:lnTo>
                    <a:lnTo>
                      <a:pt x="87" y="17"/>
                    </a:lnTo>
                    <a:lnTo>
                      <a:pt x="83" y="17"/>
                    </a:lnTo>
                    <a:lnTo>
                      <a:pt x="77" y="17"/>
                    </a:lnTo>
                    <a:lnTo>
                      <a:pt x="73" y="17"/>
                    </a:lnTo>
                    <a:lnTo>
                      <a:pt x="69" y="17"/>
                    </a:lnTo>
                    <a:lnTo>
                      <a:pt x="63" y="14"/>
                    </a:lnTo>
                    <a:lnTo>
                      <a:pt x="59" y="14"/>
                    </a:lnTo>
                    <a:lnTo>
                      <a:pt x="54" y="11"/>
                    </a:lnTo>
                    <a:lnTo>
                      <a:pt x="42" y="8"/>
                    </a:lnTo>
                    <a:lnTo>
                      <a:pt x="33" y="3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96" name="Freeform 120"/>
              <p:cNvSpPr>
                <a:spLocks/>
              </p:cNvSpPr>
              <p:nvPr/>
            </p:nvSpPr>
            <p:spPr bwMode="auto">
              <a:xfrm>
                <a:off x="4780" y="3530"/>
                <a:ext cx="120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3"/>
                  </a:cxn>
                  <a:cxn ang="0">
                    <a:pos x="9" y="3"/>
                  </a:cxn>
                  <a:cxn ang="0">
                    <a:pos x="14" y="3"/>
                  </a:cxn>
                  <a:cxn ang="0">
                    <a:pos x="25" y="3"/>
                  </a:cxn>
                  <a:cxn ang="0">
                    <a:pos x="35" y="3"/>
                  </a:cxn>
                  <a:cxn ang="0">
                    <a:pos x="40" y="3"/>
                  </a:cxn>
                  <a:cxn ang="0">
                    <a:pos x="45" y="3"/>
                  </a:cxn>
                  <a:cxn ang="0">
                    <a:pos x="49" y="5"/>
                  </a:cxn>
                  <a:cxn ang="0">
                    <a:pos x="54" y="8"/>
                  </a:cxn>
                  <a:cxn ang="0">
                    <a:pos x="54" y="14"/>
                  </a:cxn>
                  <a:cxn ang="0">
                    <a:pos x="59" y="14"/>
                  </a:cxn>
                  <a:cxn ang="0">
                    <a:pos x="61" y="20"/>
                  </a:cxn>
                  <a:cxn ang="0">
                    <a:pos x="66" y="23"/>
                  </a:cxn>
                  <a:cxn ang="0">
                    <a:pos x="71" y="25"/>
                  </a:cxn>
                  <a:cxn ang="0">
                    <a:pos x="75" y="25"/>
                  </a:cxn>
                  <a:cxn ang="0">
                    <a:pos x="80" y="28"/>
                  </a:cxn>
                  <a:cxn ang="0">
                    <a:pos x="85" y="31"/>
                  </a:cxn>
                  <a:cxn ang="0">
                    <a:pos x="87" y="37"/>
                  </a:cxn>
                  <a:cxn ang="0">
                    <a:pos x="90" y="42"/>
                  </a:cxn>
                  <a:cxn ang="0">
                    <a:pos x="95" y="45"/>
                  </a:cxn>
                  <a:cxn ang="0">
                    <a:pos x="97" y="50"/>
                  </a:cxn>
                  <a:cxn ang="0">
                    <a:pos x="102" y="54"/>
                  </a:cxn>
                  <a:cxn ang="0">
                    <a:pos x="104" y="59"/>
                  </a:cxn>
                  <a:cxn ang="0">
                    <a:pos x="109" y="62"/>
                  </a:cxn>
                  <a:cxn ang="0">
                    <a:pos x="114" y="67"/>
                  </a:cxn>
                  <a:cxn ang="0">
                    <a:pos x="119" y="71"/>
                  </a:cxn>
                </a:cxnLst>
                <a:rect l="0" t="0" r="r" b="b"/>
                <a:pathLst>
                  <a:path w="120" h="72">
                    <a:moveTo>
                      <a:pt x="0" y="0"/>
                    </a:moveTo>
                    <a:lnTo>
                      <a:pt x="4" y="3"/>
                    </a:lnTo>
                    <a:lnTo>
                      <a:pt x="9" y="3"/>
                    </a:lnTo>
                    <a:lnTo>
                      <a:pt x="14" y="3"/>
                    </a:lnTo>
                    <a:lnTo>
                      <a:pt x="25" y="3"/>
                    </a:lnTo>
                    <a:lnTo>
                      <a:pt x="35" y="3"/>
                    </a:lnTo>
                    <a:lnTo>
                      <a:pt x="40" y="3"/>
                    </a:lnTo>
                    <a:lnTo>
                      <a:pt x="45" y="3"/>
                    </a:lnTo>
                    <a:lnTo>
                      <a:pt x="49" y="5"/>
                    </a:lnTo>
                    <a:lnTo>
                      <a:pt x="54" y="8"/>
                    </a:lnTo>
                    <a:lnTo>
                      <a:pt x="54" y="14"/>
                    </a:lnTo>
                    <a:lnTo>
                      <a:pt x="59" y="14"/>
                    </a:lnTo>
                    <a:lnTo>
                      <a:pt x="61" y="20"/>
                    </a:lnTo>
                    <a:lnTo>
                      <a:pt x="66" y="23"/>
                    </a:lnTo>
                    <a:lnTo>
                      <a:pt x="71" y="25"/>
                    </a:lnTo>
                    <a:lnTo>
                      <a:pt x="75" y="25"/>
                    </a:lnTo>
                    <a:lnTo>
                      <a:pt x="80" y="28"/>
                    </a:lnTo>
                    <a:lnTo>
                      <a:pt x="85" y="31"/>
                    </a:lnTo>
                    <a:lnTo>
                      <a:pt x="87" y="37"/>
                    </a:lnTo>
                    <a:lnTo>
                      <a:pt x="90" y="42"/>
                    </a:lnTo>
                    <a:lnTo>
                      <a:pt x="95" y="45"/>
                    </a:lnTo>
                    <a:lnTo>
                      <a:pt x="97" y="50"/>
                    </a:lnTo>
                    <a:lnTo>
                      <a:pt x="102" y="54"/>
                    </a:lnTo>
                    <a:lnTo>
                      <a:pt x="104" y="59"/>
                    </a:lnTo>
                    <a:lnTo>
                      <a:pt x="109" y="62"/>
                    </a:lnTo>
                    <a:lnTo>
                      <a:pt x="114" y="67"/>
                    </a:lnTo>
                    <a:lnTo>
                      <a:pt x="119" y="71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97" name="Freeform 121"/>
              <p:cNvSpPr>
                <a:spLocks/>
              </p:cNvSpPr>
              <p:nvPr/>
            </p:nvSpPr>
            <p:spPr bwMode="auto">
              <a:xfrm>
                <a:off x="4818" y="3910"/>
                <a:ext cx="96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4" y="3"/>
                  </a:cxn>
                  <a:cxn ang="0">
                    <a:pos x="19" y="5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33" y="8"/>
                  </a:cxn>
                  <a:cxn ang="0">
                    <a:pos x="37" y="11"/>
                  </a:cxn>
                  <a:cxn ang="0">
                    <a:pos x="42" y="11"/>
                  </a:cxn>
                  <a:cxn ang="0">
                    <a:pos x="47" y="17"/>
                  </a:cxn>
                  <a:cxn ang="0">
                    <a:pos x="52" y="20"/>
                  </a:cxn>
                  <a:cxn ang="0">
                    <a:pos x="57" y="22"/>
                  </a:cxn>
                  <a:cxn ang="0">
                    <a:pos x="61" y="25"/>
                  </a:cxn>
                  <a:cxn ang="0">
                    <a:pos x="64" y="31"/>
                  </a:cxn>
                  <a:cxn ang="0">
                    <a:pos x="69" y="34"/>
                  </a:cxn>
                  <a:cxn ang="0">
                    <a:pos x="71" y="39"/>
                  </a:cxn>
                  <a:cxn ang="0">
                    <a:pos x="75" y="45"/>
                  </a:cxn>
                  <a:cxn ang="0">
                    <a:pos x="78" y="51"/>
                  </a:cxn>
                  <a:cxn ang="0">
                    <a:pos x="83" y="56"/>
                  </a:cxn>
                  <a:cxn ang="0">
                    <a:pos x="87" y="56"/>
                  </a:cxn>
                  <a:cxn ang="0">
                    <a:pos x="92" y="62"/>
                  </a:cxn>
                  <a:cxn ang="0">
                    <a:pos x="95" y="68"/>
                  </a:cxn>
                </a:cxnLst>
                <a:rect l="0" t="0" r="r" b="b"/>
                <a:pathLst>
                  <a:path w="96" h="69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3" y="8"/>
                    </a:lnTo>
                    <a:lnTo>
                      <a:pt x="37" y="11"/>
                    </a:lnTo>
                    <a:lnTo>
                      <a:pt x="42" y="11"/>
                    </a:lnTo>
                    <a:lnTo>
                      <a:pt x="47" y="17"/>
                    </a:lnTo>
                    <a:lnTo>
                      <a:pt x="52" y="20"/>
                    </a:lnTo>
                    <a:lnTo>
                      <a:pt x="57" y="22"/>
                    </a:lnTo>
                    <a:lnTo>
                      <a:pt x="61" y="25"/>
                    </a:lnTo>
                    <a:lnTo>
                      <a:pt x="64" y="31"/>
                    </a:lnTo>
                    <a:lnTo>
                      <a:pt x="69" y="34"/>
                    </a:lnTo>
                    <a:lnTo>
                      <a:pt x="71" y="39"/>
                    </a:lnTo>
                    <a:lnTo>
                      <a:pt x="75" y="45"/>
                    </a:lnTo>
                    <a:lnTo>
                      <a:pt x="78" y="51"/>
                    </a:lnTo>
                    <a:lnTo>
                      <a:pt x="83" y="56"/>
                    </a:lnTo>
                    <a:lnTo>
                      <a:pt x="87" y="56"/>
                    </a:lnTo>
                    <a:lnTo>
                      <a:pt x="92" y="62"/>
                    </a:lnTo>
                    <a:lnTo>
                      <a:pt x="95" y="68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3098" name="Group 122"/>
            <p:cNvGrpSpPr>
              <a:grpSpLocks/>
            </p:cNvGrpSpPr>
            <p:nvPr/>
          </p:nvGrpSpPr>
          <p:grpSpPr bwMode="auto">
            <a:xfrm>
              <a:off x="4387" y="2150"/>
              <a:ext cx="408" cy="246"/>
              <a:chOff x="4919" y="3926"/>
              <a:chExt cx="408" cy="246"/>
            </a:xfrm>
          </p:grpSpPr>
          <p:grpSp>
            <p:nvGrpSpPr>
              <p:cNvPr id="1023099" name="Group 123"/>
              <p:cNvGrpSpPr>
                <a:grpSpLocks/>
              </p:cNvGrpSpPr>
              <p:nvPr/>
            </p:nvGrpSpPr>
            <p:grpSpPr bwMode="auto">
              <a:xfrm>
                <a:off x="4919" y="3926"/>
                <a:ext cx="408" cy="246"/>
                <a:chOff x="4919" y="3926"/>
                <a:chExt cx="408" cy="246"/>
              </a:xfrm>
            </p:grpSpPr>
            <p:sp>
              <p:nvSpPr>
                <p:cNvPr id="1023100" name="Freeform 124"/>
                <p:cNvSpPr>
                  <a:spLocks/>
                </p:cNvSpPr>
                <p:nvPr/>
              </p:nvSpPr>
              <p:spPr bwMode="auto">
                <a:xfrm>
                  <a:off x="4919" y="3926"/>
                  <a:ext cx="408" cy="246"/>
                </a:xfrm>
                <a:custGeom>
                  <a:avLst/>
                  <a:gdLst/>
                  <a:ahLst/>
                  <a:cxnLst>
                    <a:cxn ang="0">
                      <a:pos x="375" y="184"/>
                    </a:cxn>
                    <a:cxn ang="0">
                      <a:pos x="360" y="175"/>
                    </a:cxn>
                    <a:cxn ang="0">
                      <a:pos x="342" y="181"/>
                    </a:cxn>
                    <a:cxn ang="0">
                      <a:pos x="321" y="173"/>
                    </a:cxn>
                    <a:cxn ang="0">
                      <a:pos x="305" y="165"/>
                    </a:cxn>
                    <a:cxn ang="0">
                      <a:pos x="291" y="163"/>
                    </a:cxn>
                    <a:cxn ang="0">
                      <a:pos x="275" y="162"/>
                    </a:cxn>
                    <a:cxn ang="0">
                      <a:pos x="262" y="156"/>
                    </a:cxn>
                    <a:cxn ang="0">
                      <a:pos x="250" y="146"/>
                    </a:cxn>
                    <a:cxn ang="0">
                      <a:pos x="235" y="141"/>
                    </a:cxn>
                    <a:cxn ang="0">
                      <a:pos x="220" y="134"/>
                    </a:cxn>
                    <a:cxn ang="0">
                      <a:pos x="207" y="126"/>
                    </a:cxn>
                    <a:cxn ang="0">
                      <a:pos x="193" y="118"/>
                    </a:cxn>
                    <a:cxn ang="0">
                      <a:pos x="177" y="115"/>
                    </a:cxn>
                    <a:cxn ang="0">
                      <a:pos x="163" y="107"/>
                    </a:cxn>
                    <a:cxn ang="0">
                      <a:pos x="148" y="99"/>
                    </a:cxn>
                    <a:cxn ang="0">
                      <a:pos x="134" y="92"/>
                    </a:cxn>
                    <a:cxn ang="0">
                      <a:pos x="118" y="90"/>
                    </a:cxn>
                    <a:cxn ang="0">
                      <a:pos x="109" y="73"/>
                    </a:cxn>
                    <a:cxn ang="0">
                      <a:pos x="90" y="71"/>
                    </a:cxn>
                    <a:cxn ang="0">
                      <a:pos x="76" y="60"/>
                    </a:cxn>
                    <a:cxn ang="0">
                      <a:pos x="60" y="50"/>
                    </a:cxn>
                    <a:cxn ang="0">
                      <a:pos x="47" y="33"/>
                    </a:cxn>
                    <a:cxn ang="0">
                      <a:pos x="39" y="19"/>
                    </a:cxn>
                    <a:cxn ang="0">
                      <a:pos x="16" y="0"/>
                    </a:cxn>
                    <a:cxn ang="0">
                      <a:pos x="14" y="19"/>
                    </a:cxn>
                    <a:cxn ang="0">
                      <a:pos x="23" y="35"/>
                    </a:cxn>
                    <a:cxn ang="0">
                      <a:pos x="26" y="54"/>
                    </a:cxn>
                    <a:cxn ang="0">
                      <a:pos x="11" y="67"/>
                    </a:cxn>
                    <a:cxn ang="0">
                      <a:pos x="0" y="77"/>
                    </a:cxn>
                    <a:cxn ang="0">
                      <a:pos x="16" y="81"/>
                    </a:cxn>
                    <a:cxn ang="0">
                      <a:pos x="25" y="93"/>
                    </a:cxn>
                    <a:cxn ang="0">
                      <a:pos x="19" y="103"/>
                    </a:cxn>
                    <a:cxn ang="0">
                      <a:pos x="33" y="115"/>
                    </a:cxn>
                    <a:cxn ang="0">
                      <a:pos x="49" y="122"/>
                    </a:cxn>
                    <a:cxn ang="0">
                      <a:pos x="69" y="135"/>
                    </a:cxn>
                    <a:cxn ang="0">
                      <a:pos x="90" y="139"/>
                    </a:cxn>
                    <a:cxn ang="0">
                      <a:pos x="120" y="145"/>
                    </a:cxn>
                    <a:cxn ang="0">
                      <a:pos x="147" y="156"/>
                    </a:cxn>
                    <a:cxn ang="0">
                      <a:pos x="155" y="169"/>
                    </a:cxn>
                    <a:cxn ang="0">
                      <a:pos x="171" y="175"/>
                    </a:cxn>
                    <a:cxn ang="0">
                      <a:pos x="196" y="182"/>
                    </a:cxn>
                    <a:cxn ang="0">
                      <a:pos x="220" y="182"/>
                    </a:cxn>
                    <a:cxn ang="0">
                      <a:pos x="235" y="194"/>
                    </a:cxn>
                    <a:cxn ang="0">
                      <a:pos x="261" y="209"/>
                    </a:cxn>
                    <a:cxn ang="0">
                      <a:pos x="280" y="220"/>
                    </a:cxn>
                    <a:cxn ang="0">
                      <a:pos x="304" y="222"/>
                    </a:cxn>
                    <a:cxn ang="0">
                      <a:pos x="322" y="222"/>
                    </a:cxn>
                    <a:cxn ang="0">
                      <a:pos x="346" y="225"/>
                    </a:cxn>
                    <a:cxn ang="0">
                      <a:pos x="373" y="237"/>
                    </a:cxn>
                    <a:cxn ang="0">
                      <a:pos x="406" y="245"/>
                    </a:cxn>
                    <a:cxn ang="0">
                      <a:pos x="349" y="177"/>
                    </a:cxn>
                  </a:cxnLst>
                  <a:rect l="0" t="0" r="r" b="b"/>
                  <a:pathLst>
                    <a:path w="408" h="246">
                      <a:moveTo>
                        <a:pt x="387" y="188"/>
                      </a:moveTo>
                      <a:lnTo>
                        <a:pt x="384" y="186"/>
                      </a:lnTo>
                      <a:lnTo>
                        <a:pt x="381" y="186"/>
                      </a:lnTo>
                      <a:lnTo>
                        <a:pt x="378" y="184"/>
                      </a:lnTo>
                      <a:lnTo>
                        <a:pt x="375" y="184"/>
                      </a:lnTo>
                      <a:lnTo>
                        <a:pt x="372" y="184"/>
                      </a:lnTo>
                      <a:lnTo>
                        <a:pt x="368" y="184"/>
                      </a:lnTo>
                      <a:lnTo>
                        <a:pt x="367" y="181"/>
                      </a:lnTo>
                      <a:lnTo>
                        <a:pt x="363" y="179"/>
                      </a:lnTo>
                      <a:lnTo>
                        <a:pt x="360" y="175"/>
                      </a:lnTo>
                      <a:lnTo>
                        <a:pt x="357" y="175"/>
                      </a:lnTo>
                      <a:lnTo>
                        <a:pt x="354" y="177"/>
                      </a:lnTo>
                      <a:lnTo>
                        <a:pt x="351" y="177"/>
                      </a:lnTo>
                      <a:lnTo>
                        <a:pt x="345" y="181"/>
                      </a:lnTo>
                      <a:lnTo>
                        <a:pt x="342" y="181"/>
                      </a:lnTo>
                      <a:lnTo>
                        <a:pt x="338" y="177"/>
                      </a:lnTo>
                      <a:lnTo>
                        <a:pt x="335" y="177"/>
                      </a:lnTo>
                      <a:lnTo>
                        <a:pt x="332" y="175"/>
                      </a:lnTo>
                      <a:lnTo>
                        <a:pt x="329" y="173"/>
                      </a:lnTo>
                      <a:lnTo>
                        <a:pt x="321" y="173"/>
                      </a:lnTo>
                      <a:lnTo>
                        <a:pt x="318" y="171"/>
                      </a:lnTo>
                      <a:lnTo>
                        <a:pt x="315" y="169"/>
                      </a:lnTo>
                      <a:lnTo>
                        <a:pt x="311" y="167"/>
                      </a:lnTo>
                      <a:lnTo>
                        <a:pt x="308" y="167"/>
                      </a:lnTo>
                      <a:lnTo>
                        <a:pt x="305" y="165"/>
                      </a:lnTo>
                      <a:lnTo>
                        <a:pt x="302" y="163"/>
                      </a:lnTo>
                      <a:lnTo>
                        <a:pt x="299" y="162"/>
                      </a:lnTo>
                      <a:lnTo>
                        <a:pt x="295" y="160"/>
                      </a:lnTo>
                      <a:lnTo>
                        <a:pt x="292" y="160"/>
                      </a:lnTo>
                      <a:lnTo>
                        <a:pt x="291" y="163"/>
                      </a:lnTo>
                      <a:lnTo>
                        <a:pt x="288" y="163"/>
                      </a:lnTo>
                      <a:lnTo>
                        <a:pt x="285" y="162"/>
                      </a:lnTo>
                      <a:lnTo>
                        <a:pt x="281" y="160"/>
                      </a:lnTo>
                      <a:lnTo>
                        <a:pt x="278" y="162"/>
                      </a:lnTo>
                      <a:lnTo>
                        <a:pt x="275" y="162"/>
                      </a:lnTo>
                      <a:lnTo>
                        <a:pt x="275" y="158"/>
                      </a:lnTo>
                      <a:lnTo>
                        <a:pt x="272" y="156"/>
                      </a:lnTo>
                      <a:lnTo>
                        <a:pt x="268" y="156"/>
                      </a:lnTo>
                      <a:lnTo>
                        <a:pt x="265" y="154"/>
                      </a:lnTo>
                      <a:lnTo>
                        <a:pt x="262" y="156"/>
                      </a:lnTo>
                      <a:lnTo>
                        <a:pt x="261" y="153"/>
                      </a:lnTo>
                      <a:lnTo>
                        <a:pt x="259" y="148"/>
                      </a:lnTo>
                      <a:lnTo>
                        <a:pt x="256" y="146"/>
                      </a:lnTo>
                      <a:lnTo>
                        <a:pt x="253" y="146"/>
                      </a:lnTo>
                      <a:lnTo>
                        <a:pt x="250" y="146"/>
                      </a:lnTo>
                      <a:lnTo>
                        <a:pt x="247" y="148"/>
                      </a:lnTo>
                      <a:lnTo>
                        <a:pt x="243" y="146"/>
                      </a:lnTo>
                      <a:lnTo>
                        <a:pt x="242" y="143"/>
                      </a:lnTo>
                      <a:lnTo>
                        <a:pt x="238" y="141"/>
                      </a:lnTo>
                      <a:lnTo>
                        <a:pt x="235" y="141"/>
                      </a:lnTo>
                      <a:lnTo>
                        <a:pt x="232" y="141"/>
                      </a:lnTo>
                      <a:lnTo>
                        <a:pt x="229" y="141"/>
                      </a:lnTo>
                      <a:lnTo>
                        <a:pt x="226" y="137"/>
                      </a:lnTo>
                      <a:lnTo>
                        <a:pt x="223" y="134"/>
                      </a:lnTo>
                      <a:lnTo>
                        <a:pt x="220" y="134"/>
                      </a:lnTo>
                      <a:lnTo>
                        <a:pt x="216" y="134"/>
                      </a:lnTo>
                      <a:lnTo>
                        <a:pt x="213" y="134"/>
                      </a:lnTo>
                      <a:lnTo>
                        <a:pt x="212" y="129"/>
                      </a:lnTo>
                      <a:lnTo>
                        <a:pt x="210" y="126"/>
                      </a:lnTo>
                      <a:lnTo>
                        <a:pt x="207" y="126"/>
                      </a:lnTo>
                      <a:lnTo>
                        <a:pt x="205" y="122"/>
                      </a:lnTo>
                      <a:lnTo>
                        <a:pt x="202" y="122"/>
                      </a:lnTo>
                      <a:lnTo>
                        <a:pt x="199" y="122"/>
                      </a:lnTo>
                      <a:lnTo>
                        <a:pt x="196" y="120"/>
                      </a:lnTo>
                      <a:lnTo>
                        <a:pt x="193" y="118"/>
                      </a:lnTo>
                      <a:lnTo>
                        <a:pt x="190" y="117"/>
                      </a:lnTo>
                      <a:lnTo>
                        <a:pt x="186" y="117"/>
                      </a:lnTo>
                      <a:lnTo>
                        <a:pt x="183" y="115"/>
                      </a:lnTo>
                      <a:lnTo>
                        <a:pt x="180" y="115"/>
                      </a:lnTo>
                      <a:lnTo>
                        <a:pt x="177" y="115"/>
                      </a:lnTo>
                      <a:lnTo>
                        <a:pt x="174" y="111"/>
                      </a:lnTo>
                      <a:lnTo>
                        <a:pt x="171" y="111"/>
                      </a:lnTo>
                      <a:lnTo>
                        <a:pt x="168" y="111"/>
                      </a:lnTo>
                      <a:lnTo>
                        <a:pt x="164" y="111"/>
                      </a:lnTo>
                      <a:lnTo>
                        <a:pt x="163" y="107"/>
                      </a:lnTo>
                      <a:lnTo>
                        <a:pt x="161" y="103"/>
                      </a:lnTo>
                      <a:lnTo>
                        <a:pt x="158" y="101"/>
                      </a:lnTo>
                      <a:lnTo>
                        <a:pt x="155" y="101"/>
                      </a:lnTo>
                      <a:lnTo>
                        <a:pt x="152" y="99"/>
                      </a:lnTo>
                      <a:lnTo>
                        <a:pt x="148" y="99"/>
                      </a:lnTo>
                      <a:lnTo>
                        <a:pt x="145" y="99"/>
                      </a:lnTo>
                      <a:lnTo>
                        <a:pt x="142" y="101"/>
                      </a:lnTo>
                      <a:lnTo>
                        <a:pt x="141" y="98"/>
                      </a:lnTo>
                      <a:lnTo>
                        <a:pt x="138" y="96"/>
                      </a:lnTo>
                      <a:lnTo>
                        <a:pt x="134" y="92"/>
                      </a:lnTo>
                      <a:lnTo>
                        <a:pt x="131" y="92"/>
                      </a:lnTo>
                      <a:lnTo>
                        <a:pt x="128" y="90"/>
                      </a:lnTo>
                      <a:lnTo>
                        <a:pt x="125" y="92"/>
                      </a:lnTo>
                      <a:lnTo>
                        <a:pt x="121" y="92"/>
                      </a:lnTo>
                      <a:lnTo>
                        <a:pt x="118" y="90"/>
                      </a:lnTo>
                      <a:lnTo>
                        <a:pt x="115" y="88"/>
                      </a:lnTo>
                      <a:lnTo>
                        <a:pt x="115" y="84"/>
                      </a:lnTo>
                      <a:lnTo>
                        <a:pt x="114" y="81"/>
                      </a:lnTo>
                      <a:lnTo>
                        <a:pt x="112" y="77"/>
                      </a:lnTo>
                      <a:lnTo>
                        <a:pt x="109" y="73"/>
                      </a:lnTo>
                      <a:lnTo>
                        <a:pt x="106" y="71"/>
                      </a:lnTo>
                      <a:lnTo>
                        <a:pt x="102" y="71"/>
                      </a:lnTo>
                      <a:lnTo>
                        <a:pt x="96" y="73"/>
                      </a:lnTo>
                      <a:lnTo>
                        <a:pt x="93" y="71"/>
                      </a:lnTo>
                      <a:lnTo>
                        <a:pt x="90" y="71"/>
                      </a:lnTo>
                      <a:lnTo>
                        <a:pt x="87" y="69"/>
                      </a:lnTo>
                      <a:lnTo>
                        <a:pt x="85" y="65"/>
                      </a:lnTo>
                      <a:lnTo>
                        <a:pt x="82" y="64"/>
                      </a:lnTo>
                      <a:lnTo>
                        <a:pt x="79" y="62"/>
                      </a:lnTo>
                      <a:lnTo>
                        <a:pt x="76" y="60"/>
                      </a:lnTo>
                      <a:lnTo>
                        <a:pt x="73" y="60"/>
                      </a:lnTo>
                      <a:lnTo>
                        <a:pt x="69" y="58"/>
                      </a:lnTo>
                      <a:lnTo>
                        <a:pt x="66" y="54"/>
                      </a:lnTo>
                      <a:lnTo>
                        <a:pt x="63" y="52"/>
                      </a:lnTo>
                      <a:lnTo>
                        <a:pt x="60" y="50"/>
                      </a:lnTo>
                      <a:lnTo>
                        <a:pt x="58" y="47"/>
                      </a:lnTo>
                      <a:lnTo>
                        <a:pt x="55" y="43"/>
                      </a:lnTo>
                      <a:lnTo>
                        <a:pt x="53" y="39"/>
                      </a:lnTo>
                      <a:lnTo>
                        <a:pt x="50" y="35"/>
                      </a:lnTo>
                      <a:lnTo>
                        <a:pt x="47" y="33"/>
                      </a:lnTo>
                      <a:lnTo>
                        <a:pt x="47" y="29"/>
                      </a:lnTo>
                      <a:lnTo>
                        <a:pt x="44" y="28"/>
                      </a:lnTo>
                      <a:lnTo>
                        <a:pt x="43" y="24"/>
                      </a:lnTo>
                      <a:lnTo>
                        <a:pt x="39" y="22"/>
                      </a:lnTo>
                      <a:lnTo>
                        <a:pt x="39" y="19"/>
                      </a:lnTo>
                      <a:lnTo>
                        <a:pt x="33" y="13"/>
                      </a:lnTo>
                      <a:lnTo>
                        <a:pt x="33" y="5"/>
                      </a:lnTo>
                      <a:lnTo>
                        <a:pt x="25" y="1"/>
                      </a:lnTo>
                      <a:lnTo>
                        <a:pt x="19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14" y="7"/>
                      </a:lnTo>
                      <a:lnTo>
                        <a:pt x="14" y="11"/>
                      </a:lnTo>
                      <a:lnTo>
                        <a:pt x="14" y="14"/>
                      </a:lnTo>
                      <a:lnTo>
                        <a:pt x="14" y="19"/>
                      </a:lnTo>
                      <a:lnTo>
                        <a:pt x="16" y="22"/>
                      </a:lnTo>
                      <a:lnTo>
                        <a:pt x="17" y="26"/>
                      </a:lnTo>
                      <a:lnTo>
                        <a:pt x="19" y="29"/>
                      </a:lnTo>
                      <a:lnTo>
                        <a:pt x="22" y="31"/>
                      </a:lnTo>
                      <a:lnTo>
                        <a:pt x="23" y="35"/>
                      </a:lnTo>
                      <a:lnTo>
                        <a:pt x="23" y="39"/>
                      </a:lnTo>
                      <a:lnTo>
                        <a:pt x="23" y="43"/>
                      </a:lnTo>
                      <a:lnTo>
                        <a:pt x="25" y="47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5" y="58"/>
                      </a:lnTo>
                      <a:lnTo>
                        <a:pt x="23" y="62"/>
                      </a:lnTo>
                      <a:lnTo>
                        <a:pt x="17" y="65"/>
                      </a:lnTo>
                      <a:lnTo>
                        <a:pt x="14" y="65"/>
                      </a:lnTo>
                      <a:lnTo>
                        <a:pt x="11" y="67"/>
                      </a:lnTo>
                      <a:lnTo>
                        <a:pt x="8" y="67"/>
                      </a:lnTo>
                      <a:lnTo>
                        <a:pt x="5" y="67"/>
                      </a:lnTo>
                      <a:lnTo>
                        <a:pt x="1" y="69"/>
                      </a:lnTo>
                      <a:lnTo>
                        <a:pt x="0" y="73"/>
                      </a:lnTo>
                      <a:lnTo>
                        <a:pt x="0" y="77"/>
                      </a:lnTo>
                      <a:lnTo>
                        <a:pt x="3" y="79"/>
                      </a:lnTo>
                      <a:lnTo>
                        <a:pt x="6" y="81"/>
                      </a:lnTo>
                      <a:lnTo>
                        <a:pt x="9" y="81"/>
                      </a:lnTo>
                      <a:lnTo>
                        <a:pt x="12" y="83"/>
                      </a:lnTo>
                      <a:lnTo>
                        <a:pt x="16" y="81"/>
                      </a:lnTo>
                      <a:lnTo>
                        <a:pt x="19" y="83"/>
                      </a:lnTo>
                      <a:lnTo>
                        <a:pt x="22" y="84"/>
                      </a:lnTo>
                      <a:lnTo>
                        <a:pt x="25" y="86"/>
                      </a:lnTo>
                      <a:lnTo>
                        <a:pt x="25" y="90"/>
                      </a:lnTo>
                      <a:lnTo>
                        <a:pt x="25" y="93"/>
                      </a:lnTo>
                      <a:lnTo>
                        <a:pt x="22" y="92"/>
                      </a:lnTo>
                      <a:lnTo>
                        <a:pt x="19" y="92"/>
                      </a:lnTo>
                      <a:lnTo>
                        <a:pt x="17" y="96"/>
                      </a:lnTo>
                      <a:lnTo>
                        <a:pt x="19" y="99"/>
                      </a:lnTo>
                      <a:lnTo>
                        <a:pt x="19" y="103"/>
                      </a:lnTo>
                      <a:lnTo>
                        <a:pt x="20" y="107"/>
                      </a:lnTo>
                      <a:lnTo>
                        <a:pt x="23" y="109"/>
                      </a:lnTo>
                      <a:lnTo>
                        <a:pt x="26" y="111"/>
                      </a:lnTo>
                      <a:lnTo>
                        <a:pt x="30" y="112"/>
                      </a:lnTo>
                      <a:lnTo>
                        <a:pt x="33" y="115"/>
                      </a:lnTo>
                      <a:lnTo>
                        <a:pt x="36" y="117"/>
                      </a:lnTo>
                      <a:lnTo>
                        <a:pt x="39" y="117"/>
                      </a:lnTo>
                      <a:lnTo>
                        <a:pt x="43" y="118"/>
                      </a:lnTo>
                      <a:lnTo>
                        <a:pt x="46" y="120"/>
                      </a:lnTo>
                      <a:lnTo>
                        <a:pt x="49" y="122"/>
                      </a:lnTo>
                      <a:lnTo>
                        <a:pt x="52" y="124"/>
                      </a:lnTo>
                      <a:lnTo>
                        <a:pt x="55" y="127"/>
                      </a:lnTo>
                      <a:lnTo>
                        <a:pt x="58" y="129"/>
                      </a:lnTo>
                      <a:lnTo>
                        <a:pt x="61" y="132"/>
                      </a:lnTo>
                      <a:lnTo>
                        <a:pt x="69" y="135"/>
                      </a:lnTo>
                      <a:lnTo>
                        <a:pt x="73" y="137"/>
                      </a:lnTo>
                      <a:lnTo>
                        <a:pt x="76" y="139"/>
                      </a:lnTo>
                      <a:lnTo>
                        <a:pt x="84" y="139"/>
                      </a:lnTo>
                      <a:lnTo>
                        <a:pt x="87" y="139"/>
                      </a:lnTo>
                      <a:lnTo>
                        <a:pt x="90" y="139"/>
                      </a:lnTo>
                      <a:lnTo>
                        <a:pt x="98" y="139"/>
                      </a:lnTo>
                      <a:lnTo>
                        <a:pt x="104" y="146"/>
                      </a:lnTo>
                      <a:lnTo>
                        <a:pt x="111" y="146"/>
                      </a:lnTo>
                      <a:lnTo>
                        <a:pt x="114" y="145"/>
                      </a:lnTo>
                      <a:lnTo>
                        <a:pt x="120" y="145"/>
                      </a:lnTo>
                      <a:lnTo>
                        <a:pt x="126" y="145"/>
                      </a:lnTo>
                      <a:lnTo>
                        <a:pt x="133" y="145"/>
                      </a:lnTo>
                      <a:lnTo>
                        <a:pt x="139" y="153"/>
                      </a:lnTo>
                      <a:lnTo>
                        <a:pt x="145" y="153"/>
                      </a:lnTo>
                      <a:lnTo>
                        <a:pt x="147" y="156"/>
                      </a:lnTo>
                      <a:lnTo>
                        <a:pt x="145" y="160"/>
                      </a:lnTo>
                      <a:lnTo>
                        <a:pt x="147" y="163"/>
                      </a:lnTo>
                      <a:lnTo>
                        <a:pt x="148" y="167"/>
                      </a:lnTo>
                      <a:lnTo>
                        <a:pt x="152" y="169"/>
                      </a:lnTo>
                      <a:lnTo>
                        <a:pt x="155" y="169"/>
                      </a:lnTo>
                      <a:lnTo>
                        <a:pt x="158" y="169"/>
                      </a:lnTo>
                      <a:lnTo>
                        <a:pt x="161" y="169"/>
                      </a:lnTo>
                      <a:lnTo>
                        <a:pt x="164" y="171"/>
                      </a:lnTo>
                      <a:lnTo>
                        <a:pt x="168" y="173"/>
                      </a:lnTo>
                      <a:lnTo>
                        <a:pt x="171" y="175"/>
                      </a:lnTo>
                      <a:lnTo>
                        <a:pt x="174" y="177"/>
                      </a:lnTo>
                      <a:lnTo>
                        <a:pt x="177" y="175"/>
                      </a:lnTo>
                      <a:lnTo>
                        <a:pt x="185" y="179"/>
                      </a:lnTo>
                      <a:lnTo>
                        <a:pt x="193" y="182"/>
                      </a:lnTo>
                      <a:lnTo>
                        <a:pt x="196" y="182"/>
                      </a:lnTo>
                      <a:lnTo>
                        <a:pt x="204" y="182"/>
                      </a:lnTo>
                      <a:lnTo>
                        <a:pt x="210" y="182"/>
                      </a:lnTo>
                      <a:lnTo>
                        <a:pt x="213" y="182"/>
                      </a:lnTo>
                      <a:lnTo>
                        <a:pt x="216" y="182"/>
                      </a:lnTo>
                      <a:lnTo>
                        <a:pt x="220" y="182"/>
                      </a:lnTo>
                      <a:lnTo>
                        <a:pt x="223" y="184"/>
                      </a:lnTo>
                      <a:lnTo>
                        <a:pt x="226" y="186"/>
                      </a:lnTo>
                      <a:lnTo>
                        <a:pt x="229" y="190"/>
                      </a:lnTo>
                      <a:lnTo>
                        <a:pt x="232" y="192"/>
                      </a:lnTo>
                      <a:lnTo>
                        <a:pt x="235" y="194"/>
                      </a:lnTo>
                      <a:lnTo>
                        <a:pt x="238" y="196"/>
                      </a:lnTo>
                      <a:lnTo>
                        <a:pt x="242" y="197"/>
                      </a:lnTo>
                      <a:lnTo>
                        <a:pt x="248" y="201"/>
                      </a:lnTo>
                      <a:lnTo>
                        <a:pt x="254" y="201"/>
                      </a:lnTo>
                      <a:lnTo>
                        <a:pt x="261" y="209"/>
                      </a:lnTo>
                      <a:lnTo>
                        <a:pt x="267" y="213"/>
                      </a:lnTo>
                      <a:lnTo>
                        <a:pt x="273" y="213"/>
                      </a:lnTo>
                      <a:lnTo>
                        <a:pt x="273" y="220"/>
                      </a:lnTo>
                      <a:lnTo>
                        <a:pt x="277" y="220"/>
                      </a:lnTo>
                      <a:lnTo>
                        <a:pt x="280" y="220"/>
                      </a:lnTo>
                      <a:lnTo>
                        <a:pt x="283" y="218"/>
                      </a:lnTo>
                      <a:lnTo>
                        <a:pt x="286" y="218"/>
                      </a:lnTo>
                      <a:lnTo>
                        <a:pt x="289" y="218"/>
                      </a:lnTo>
                      <a:lnTo>
                        <a:pt x="297" y="222"/>
                      </a:lnTo>
                      <a:lnTo>
                        <a:pt x="304" y="222"/>
                      </a:lnTo>
                      <a:lnTo>
                        <a:pt x="310" y="222"/>
                      </a:lnTo>
                      <a:lnTo>
                        <a:pt x="313" y="224"/>
                      </a:lnTo>
                      <a:lnTo>
                        <a:pt x="316" y="224"/>
                      </a:lnTo>
                      <a:lnTo>
                        <a:pt x="319" y="224"/>
                      </a:lnTo>
                      <a:lnTo>
                        <a:pt x="322" y="222"/>
                      </a:lnTo>
                      <a:lnTo>
                        <a:pt x="330" y="222"/>
                      </a:lnTo>
                      <a:lnTo>
                        <a:pt x="337" y="222"/>
                      </a:lnTo>
                      <a:lnTo>
                        <a:pt x="340" y="222"/>
                      </a:lnTo>
                      <a:lnTo>
                        <a:pt x="343" y="224"/>
                      </a:lnTo>
                      <a:lnTo>
                        <a:pt x="346" y="225"/>
                      </a:lnTo>
                      <a:lnTo>
                        <a:pt x="348" y="230"/>
                      </a:lnTo>
                      <a:lnTo>
                        <a:pt x="354" y="233"/>
                      </a:lnTo>
                      <a:lnTo>
                        <a:pt x="360" y="233"/>
                      </a:lnTo>
                      <a:lnTo>
                        <a:pt x="367" y="237"/>
                      </a:lnTo>
                      <a:lnTo>
                        <a:pt x="373" y="237"/>
                      </a:lnTo>
                      <a:lnTo>
                        <a:pt x="380" y="241"/>
                      </a:lnTo>
                      <a:lnTo>
                        <a:pt x="386" y="241"/>
                      </a:lnTo>
                      <a:lnTo>
                        <a:pt x="389" y="243"/>
                      </a:lnTo>
                      <a:lnTo>
                        <a:pt x="390" y="239"/>
                      </a:lnTo>
                      <a:lnTo>
                        <a:pt x="406" y="245"/>
                      </a:lnTo>
                      <a:lnTo>
                        <a:pt x="407" y="204"/>
                      </a:lnTo>
                      <a:lnTo>
                        <a:pt x="366" y="185"/>
                      </a:lnTo>
                      <a:lnTo>
                        <a:pt x="405" y="203"/>
                      </a:lnTo>
                      <a:lnTo>
                        <a:pt x="391" y="196"/>
                      </a:lnTo>
                      <a:lnTo>
                        <a:pt x="349" y="177"/>
                      </a:lnTo>
                      <a:lnTo>
                        <a:pt x="387" y="188"/>
                      </a:lnTo>
                    </a:path>
                  </a:pathLst>
                </a:custGeom>
                <a:solidFill>
                  <a:srgbClr val="C0FEF9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3101" name="Freeform 125"/>
                <p:cNvSpPr>
                  <a:spLocks/>
                </p:cNvSpPr>
                <p:nvPr/>
              </p:nvSpPr>
              <p:spPr bwMode="auto">
                <a:xfrm>
                  <a:off x="4919" y="3926"/>
                  <a:ext cx="408" cy="246"/>
                </a:xfrm>
                <a:custGeom>
                  <a:avLst/>
                  <a:gdLst/>
                  <a:ahLst/>
                  <a:cxnLst>
                    <a:cxn ang="0">
                      <a:pos x="375" y="184"/>
                    </a:cxn>
                    <a:cxn ang="0">
                      <a:pos x="360" y="175"/>
                    </a:cxn>
                    <a:cxn ang="0">
                      <a:pos x="342" y="181"/>
                    </a:cxn>
                    <a:cxn ang="0">
                      <a:pos x="321" y="173"/>
                    </a:cxn>
                    <a:cxn ang="0">
                      <a:pos x="305" y="165"/>
                    </a:cxn>
                    <a:cxn ang="0">
                      <a:pos x="291" y="163"/>
                    </a:cxn>
                    <a:cxn ang="0">
                      <a:pos x="275" y="162"/>
                    </a:cxn>
                    <a:cxn ang="0">
                      <a:pos x="262" y="156"/>
                    </a:cxn>
                    <a:cxn ang="0">
                      <a:pos x="250" y="146"/>
                    </a:cxn>
                    <a:cxn ang="0">
                      <a:pos x="235" y="141"/>
                    </a:cxn>
                    <a:cxn ang="0">
                      <a:pos x="220" y="134"/>
                    </a:cxn>
                    <a:cxn ang="0">
                      <a:pos x="207" y="126"/>
                    </a:cxn>
                    <a:cxn ang="0">
                      <a:pos x="193" y="118"/>
                    </a:cxn>
                    <a:cxn ang="0">
                      <a:pos x="177" y="115"/>
                    </a:cxn>
                    <a:cxn ang="0">
                      <a:pos x="163" y="107"/>
                    </a:cxn>
                    <a:cxn ang="0">
                      <a:pos x="148" y="99"/>
                    </a:cxn>
                    <a:cxn ang="0">
                      <a:pos x="134" y="92"/>
                    </a:cxn>
                    <a:cxn ang="0">
                      <a:pos x="118" y="90"/>
                    </a:cxn>
                    <a:cxn ang="0">
                      <a:pos x="109" y="73"/>
                    </a:cxn>
                    <a:cxn ang="0">
                      <a:pos x="90" y="71"/>
                    </a:cxn>
                    <a:cxn ang="0">
                      <a:pos x="76" y="60"/>
                    </a:cxn>
                    <a:cxn ang="0">
                      <a:pos x="60" y="50"/>
                    </a:cxn>
                    <a:cxn ang="0">
                      <a:pos x="47" y="33"/>
                    </a:cxn>
                    <a:cxn ang="0">
                      <a:pos x="39" y="19"/>
                    </a:cxn>
                    <a:cxn ang="0">
                      <a:pos x="16" y="0"/>
                    </a:cxn>
                    <a:cxn ang="0">
                      <a:pos x="14" y="19"/>
                    </a:cxn>
                    <a:cxn ang="0">
                      <a:pos x="23" y="35"/>
                    </a:cxn>
                    <a:cxn ang="0">
                      <a:pos x="26" y="54"/>
                    </a:cxn>
                    <a:cxn ang="0">
                      <a:pos x="11" y="67"/>
                    </a:cxn>
                    <a:cxn ang="0">
                      <a:pos x="0" y="77"/>
                    </a:cxn>
                    <a:cxn ang="0">
                      <a:pos x="16" y="81"/>
                    </a:cxn>
                    <a:cxn ang="0">
                      <a:pos x="25" y="93"/>
                    </a:cxn>
                    <a:cxn ang="0">
                      <a:pos x="19" y="103"/>
                    </a:cxn>
                    <a:cxn ang="0">
                      <a:pos x="33" y="115"/>
                    </a:cxn>
                    <a:cxn ang="0">
                      <a:pos x="49" y="122"/>
                    </a:cxn>
                    <a:cxn ang="0">
                      <a:pos x="69" y="135"/>
                    </a:cxn>
                    <a:cxn ang="0">
                      <a:pos x="90" y="139"/>
                    </a:cxn>
                    <a:cxn ang="0">
                      <a:pos x="120" y="145"/>
                    </a:cxn>
                    <a:cxn ang="0">
                      <a:pos x="147" y="156"/>
                    </a:cxn>
                    <a:cxn ang="0">
                      <a:pos x="155" y="169"/>
                    </a:cxn>
                    <a:cxn ang="0">
                      <a:pos x="171" y="175"/>
                    </a:cxn>
                    <a:cxn ang="0">
                      <a:pos x="196" y="182"/>
                    </a:cxn>
                    <a:cxn ang="0">
                      <a:pos x="220" y="182"/>
                    </a:cxn>
                    <a:cxn ang="0">
                      <a:pos x="235" y="194"/>
                    </a:cxn>
                    <a:cxn ang="0">
                      <a:pos x="261" y="209"/>
                    </a:cxn>
                    <a:cxn ang="0">
                      <a:pos x="280" y="220"/>
                    </a:cxn>
                    <a:cxn ang="0">
                      <a:pos x="304" y="222"/>
                    </a:cxn>
                    <a:cxn ang="0">
                      <a:pos x="322" y="222"/>
                    </a:cxn>
                    <a:cxn ang="0">
                      <a:pos x="346" y="225"/>
                    </a:cxn>
                    <a:cxn ang="0">
                      <a:pos x="373" y="237"/>
                    </a:cxn>
                    <a:cxn ang="0">
                      <a:pos x="406" y="245"/>
                    </a:cxn>
                    <a:cxn ang="0">
                      <a:pos x="349" y="177"/>
                    </a:cxn>
                  </a:cxnLst>
                  <a:rect l="0" t="0" r="r" b="b"/>
                  <a:pathLst>
                    <a:path w="408" h="246">
                      <a:moveTo>
                        <a:pt x="387" y="188"/>
                      </a:moveTo>
                      <a:lnTo>
                        <a:pt x="384" y="186"/>
                      </a:lnTo>
                      <a:lnTo>
                        <a:pt x="381" y="186"/>
                      </a:lnTo>
                      <a:lnTo>
                        <a:pt x="378" y="184"/>
                      </a:lnTo>
                      <a:lnTo>
                        <a:pt x="375" y="184"/>
                      </a:lnTo>
                      <a:lnTo>
                        <a:pt x="372" y="184"/>
                      </a:lnTo>
                      <a:lnTo>
                        <a:pt x="368" y="184"/>
                      </a:lnTo>
                      <a:lnTo>
                        <a:pt x="367" y="181"/>
                      </a:lnTo>
                      <a:lnTo>
                        <a:pt x="363" y="179"/>
                      </a:lnTo>
                      <a:lnTo>
                        <a:pt x="360" y="175"/>
                      </a:lnTo>
                      <a:lnTo>
                        <a:pt x="357" y="175"/>
                      </a:lnTo>
                      <a:lnTo>
                        <a:pt x="354" y="177"/>
                      </a:lnTo>
                      <a:lnTo>
                        <a:pt x="351" y="177"/>
                      </a:lnTo>
                      <a:lnTo>
                        <a:pt x="345" y="181"/>
                      </a:lnTo>
                      <a:lnTo>
                        <a:pt x="342" y="181"/>
                      </a:lnTo>
                      <a:lnTo>
                        <a:pt x="338" y="177"/>
                      </a:lnTo>
                      <a:lnTo>
                        <a:pt x="335" y="177"/>
                      </a:lnTo>
                      <a:lnTo>
                        <a:pt x="332" y="175"/>
                      </a:lnTo>
                      <a:lnTo>
                        <a:pt x="329" y="173"/>
                      </a:lnTo>
                      <a:lnTo>
                        <a:pt x="321" y="173"/>
                      </a:lnTo>
                      <a:lnTo>
                        <a:pt x="318" y="171"/>
                      </a:lnTo>
                      <a:lnTo>
                        <a:pt x="315" y="169"/>
                      </a:lnTo>
                      <a:lnTo>
                        <a:pt x="311" y="167"/>
                      </a:lnTo>
                      <a:lnTo>
                        <a:pt x="308" y="167"/>
                      </a:lnTo>
                      <a:lnTo>
                        <a:pt x="305" y="165"/>
                      </a:lnTo>
                      <a:lnTo>
                        <a:pt x="302" y="163"/>
                      </a:lnTo>
                      <a:lnTo>
                        <a:pt x="299" y="162"/>
                      </a:lnTo>
                      <a:lnTo>
                        <a:pt x="295" y="160"/>
                      </a:lnTo>
                      <a:lnTo>
                        <a:pt x="292" y="160"/>
                      </a:lnTo>
                      <a:lnTo>
                        <a:pt x="291" y="163"/>
                      </a:lnTo>
                      <a:lnTo>
                        <a:pt x="288" y="163"/>
                      </a:lnTo>
                      <a:lnTo>
                        <a:pt x="285" y="162"/>
                      </a:lnTo>
                      <a:lnTo>
                        <a:pt x="281" y="160"/>
                      </a:lnTo>
                      <a:lnTo>
                        <a:pt x="278" y="162"/>
                      </a:lnTo>
                      <a:lnTo>
                        <a:pt x="275" y="162"/>
                      </a:lnTo>
                      <a:lnTo>
                        <a:pt x="275" y="158"/>
                      </a:lnTo>
                      <a:lnTo>
                        <a:pt x="272" y="156"/>
                      </a:lnTo>
                      <a:lnTo>
                        <a:pt x="268" y="156"/>
                      </a:lnTo>
                      <a:lnTo>
                        <a:pt x="265" y="154"/>
                      </a:lnTo>
                      <a:lnTo>
                        <a:pt x="262" y="156"/>
                      </a:lnTo>
                      <a:lnTo>
                        <a:pt x="261" y="153"/>
                      </a:lnTo>
                      <a:lnTo>
                        <a:pt x="259" y="148"/>
                      </a:lnTo>
                      <a:lnTo>
                        <a:pt x="256" y="146"/>
                      </a:lnTo>
                      <a:lnTo>
                        <a:pt x="253" y="146"/>
                      </a:lnTo>
                      <a:lnTo>
                        <a:pt x="250" y="146"/>
                      </a:lnTo>
                      <a:lnTo>
                        <a:pt x="247" y="148"/>
                      </a:lnTo>
                      <a:lnTo>
                        <a:pt x="243" y="146"/>
                      </a:lnTo>
                      <a:lnTo>
                        <a:pt x="242" y="143"/>
                      </a:lnTo>
                      <a:lnTo>
                        <a:pt x="238" y="141"/>
                      </a:lnTo>
                      <a:lnTo>
                        <a:pt x="235" y="141"/>
                      </a:lnTo>
                      <a:lnTo>
                        <a:pt x="232" y="141"/>
                      </a:lnTo>
                      <a:lnTo>
                        <a:pt x="229" y="141"/>
                      </a:lnTo>
                      <a:lnTo>
                        <a:pt x="226" y="137"/>
                      </a:lnTo>
                      <a:lnTo>
                        <a:pt x="223" y="134"/>
                      </a:lnTo>
                      <a:lnTo>
                        <a:pt x="220" y="134"/>
                      </a:lnTo>
                      <a:lnTo>
                        <a:pt x="216" y="134"/>
                      </a:lnTo>
                      <a:lnTo>
                        <a:pt x="213" y="134"/>
                      </a:lnTo>
                      <a:lnTo>
                        <a:pt x="212" y="129"/>
                      </a:lnTo>
                      <a:lnTo>
                        <a:pt x="210" y="126"/>
                      </a:lnTo>
                      <a:lnTo>
                        <a:pt x="207" y="126"/>
                      </a:lnTo>
                      <a:lnTo>
                        <a:pt x="205" y="122"/>
                      </a:lnTo>
                      <a:lnTo>
                        <a:pt x="202" y="122"/>
                      </a:lnTo>
                      <a:lnTo>
                        <a:pt x="199" y="122"/>
                      </a:lnTo>
                      <a:lnTo>
                        <a:pt x="196" y="120"/>
                      </a:lnTo>
                      <a:lnTo>
                        <a:pt x="193" y="118"/>
                      </a:lnTo>
                      <a:lnTo>
                        <a:pt x="190" y="117"/>
                      </a:lnTo>
                      <a:lnTo>
                        <a:pt x="186" y="117"/>
                      </a:lnTo>
                      <a:lnTo>
                        <a:pt x="183" y="115"/>
                      </a:lnTo>
                      <a:lnTo>
                        <a:pt x="180" y="115"/>
                      </a:lnTo>
                      <a:lnTo>
                        <a:pt x="177" y="115"/>
                      </a:lnTo>
                      <a:lnTo>
                        <a:pt x="174" y="111"/>
                      </a:lnTo>
                      <a:lnTo>
                        <a:pt x="171" y="111"/>
                      </a:lnTo>
                      <a:lnTo>
                        <a:pt x="168" y="111"/>
                      </a:lnTo>
                      <a:lnTo>
                        <a:pt x="164" y="111"/>
                      </a:lnTo>
                      <a:lnTo>
                        <a:pt x="163" y="107"/>
                      </a:lnTo>
                      <a:lnTo>
                        <a:pt x="161" y="103"/>
                      </a:lnTo>
                      <a:lnTo>
                        <a:pt x="158" y="101"/>
                      </a:lnTo>
                      <a:lnTo>
                        <a:pt x="155" y="101"/>
                      </a:lnTo>
                      <a:lnTo>
                        <a:pt x="152" y="99"/>
                      </a:lnTo>
                      <a:lnTo>
                        <a:pt x="148" y="99"/>
                      </a:lnTo>
                      <a:lnTo>
                        <a:pt x="145" y="99"/>
                      </a:lnTo>
                      <a:lnTo>
                        <a:pt x="142" y="101"/>
                      </a:lnTo>
                      <a:lnTo>
                        <a:pt x="141" y="98"/>
                      </a:lnTo>
                      <a:lnTo>
                        <a:pt x="138" y="96"/>
                      </a:lnTo>
                      <a:lnTo>
                        <a:pt x="134" y="92"/>
                      </a:lnTo>
                      <a:lnTo>
                        <a:pt x="131" y="92"/>
                      </a:lnTo>
                      <a:lnTo>
                        <a:pt x="128" y="90"/>
                      </a:lnTo>
                      <a:lnTo>
                        <a:pt x="125" y="92"/>
                      </a:lnTo>
                      <a:lnTo>
                        <a:pt x="121" y="92"/>
                      </a:lnTo>
                      <a:lnTo>
                        <a:pt x="118" y="90"/>
                      </a:lnTo>
                      <a:lnTo>
                        <a:pt x="115" y="88"/>
                      </a:lnTo>
                      <a:lnTo>
                        <a:pt x="115" y="84"/>
                      </a:lnTo>
                      <a:lnTo>
                        <a:pt x="114" y="81"/>
                      </a:lnTo>
                      <a:lnTo>
                        <a:pt x="112" y="77"/>
                      </a:lnTo>
                      <a:lnTo>
                        <a:pt x="109" y="73"/>
                      </a:lnTo>
                      <a:lnTo>
                        <a:pt x="106" y="71"/>
                      </a:lnTo>
                      <a:lnTo>
                        <a:pt x="102" y="71"/>
                      </a:lnTo>
                      <a:lnTo>
                        <a:pt x="96" y="73"/>
                      </a:lnTo>
                      <a:lnTo>
                        <a:pt x="93" y="71"/>
                      </a:lnTo>
                      <a:lnTo>
                        <a:pt x="90" y="71"/>
                      </a:lnTo>
                      <a:lnTo>
                        <a:pt x="87" y="69"/>
                      </a:lnTo>
                      <a:lnTo>
                        <a:pt x="85" y="65"/>
                      </a:lnTo>
                      <a:lnTo>
                        <a:pt x="82" y="64"/>
                      </a:lnTo>
                      <a:lnTo>
                        <a:pt x="79" y="62"/>
                      </a:lnTo>
                      <a:lnTo>
                        <a:pt x="76" y="60"/>
                      </a:lnTo>
                      <a:lnTo>
                        <a:pt x="73" y="60"/>
                      </a:lnTo>
                      <a:lnTo>
                        <a:pt x="69" y="58"/>
                      </a:lnTo>
                      <a:lnTo>
                        <a:pt x="66" y="54"/>
                      </a:lnTo>
                      <a:lnTo>
                        <a:pt x="63" y="52"/>
                      </a:lnTo>
                      <a:lnTo>
                        <a:pt x="60" y="50"/>
                      </a:lnTo>
                      <a:lnTo>
                        <a:pt x="58" y="47"/>
                      </a:lnTo>
                      <a:lnTo>
                        <a:pt x="55" y="43"/>
                      </a:lnTo>
                      <a:lnTo>
                        <a:pt x="53" y="39"/>
                      </a:lnTo>
                      <a:lnTo>
                        <a:pt x="50" y="35"/>
                      </a:lnTo>
                      <a:lnTo>
                        <a:pt x="47" y="33"/>
                      </a:lnTo>
                      <a:lnTo>
                        <a:pt x="47" y="29"/>
                      </a:lnTo>
                      <a:lnTo>
                        <a:pt x="44" y="28"/>
                      </a:lnTo>
                      <a:lnTo>
                        <a:pt x="43" y="24"/>
                      </a:lnTo>
                      <a:lnTo>
                        <a:pt x="39" y="22"/>
                      </a:lnTo>
                      <a:lnTo>
                        <a:pt x="39" y="19"/>
                      </a:lnTo>
                      <a:lnTo>
                        <a:pt x="33" y="13"/>
                      </a:lnTo>
                      <a:lnTo>
                        <a:pt x="33" y="5"/>
                      </a:lnTo>
                      <a:lnTo>
                        <a:pt x="25" y="1"/>
                      </a:lnTo>
                      <a:lnTo>
                        <a:pt x="19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14" y="7"/>
                      </a:lnTo>
                      <a:lnTo>
                        <a:pt x="14" y="11"/>
                      </a:lnTo>
                      <a:lnTo>
                        <a:pt x="14" y="14"/>
                      </a:lnTo>
                      <a:lnTo>
                        <a:pt x="14" y="19"/>
                      </a:lnTo>
                      <a:lnTo>
                        <a:pt x="16" y="22"/>
                      </a:lnTo>
                      <a:lnTo>
                        <a:pt x="17" y="26"/>
                      </a:lnTo>
                      <a:lnTo>
                        <a:pt x="19" y="29"/>
                      </a:lnTo>
                      <a:lnTo>
                        <a:pt x="22" y="31"/>
                      </a:lnTo>
                      <a:lnTo>
                        <a:pt x="23" y="35"/>
                      </a:lnTo>
                      <a:lnTo>
                        <a:pt x="23" y="39"/>
                      </a:lnTo>
                      <a:lnTo>
                        <a:pt x="23" y="43"/>
                      </a:lnTo>
                      <a:lnTo>
                        <a:pt x="25" y="47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5" y="58"/>
                      </a:lnTo>
                      <a:lnTo>
                        <a:pt x="23" y="62"/>
                      </a:lnTo>
                      <a:lnTo>
                        <a:pt x="17" y="65"/>
                      </a:lnTo>
                      <a:lnTo>
                        <a:pt x="14" y="65"/>
                      </a:lnTo>
                      <a:lnTo>
                        <a:pt x="11" y="67"/>
                      </a:lnTo>
                      <a:lnTo>
                        <a:pt x="8" y="67"/>
                      </a:lnTo>
                      <a:lnTo>
                        <a:pt x="5" y="67"/>
                      </a:lnTo>
                      <a:lnTo>
                        <a:pt x="1" y="69"/>
                      </a:lnTo>
                      <a:lnTo>
                        <a:pt x="0" y="73"/>
                      </a:lnTo>
                      <a:lnTo>
                        <a:pt x="0" y="77"/>
                      </a:lnTo>
                      <a:lnTo>
                        <a:pt x="3" y="79"/>
                      </a:lnTo>
                      <a:lnTo>
                        <a:pt x="6" y="81"/>
                      </a:lnTo>
                      <a:lnTo>
                        <a:pt x="9" y="81"/>
                      </a:lnTo>
                      <a:lnTo>
                        <a:pt x="12" y="83"/>
                      </a:lnTo>
                      <a:lnTo>
                        <a:pt x="16" y="81"/>
                      </a:lnTo>
                      <a:lnTo>
                        <a:pt x="19" y="83"/>
                      </a:lnTo>
                      <a:lnTo>
                        <a:pt x="22" y="84"/>
                      </a:lnTo>
                      <a:lnTo>
                        <a:pt x="25" y="86"/>
                      </a:lnTo>
                      <a:lnTo>
                        <a:pt x="25" y="90"/>
                      </a:lnTo>
                      <a:lnTo>
                        <a:pt x="25" y="93"/>
                      </a:lnTo>
                      <a:lnTo>
                        <a:pt x="22" y="92"/>
                      </a:lnTo>
                      <a:lnTo>
                        <a:pt x="19" y="92"/>
                      </a:lnTo>
                      <a:lnTo>
                        <a:pt x="17" y="96"/>
                      </a:lnTo>
                      <a:lnTo>
                        <a:pt x="19" y="99"/>
                      </a:lnTo>
                      <a:lnTo>
                        <a:pt x="19" y="103"/>
                      </a:lnTo>
                      <a:lnTo>
                        <a:pt x="20" y="107"/>
                      </a:lnTo>
                      <a:lnTo>
                        <a:pt x="23" y="109"/>
                      </a:lnTo>
                      <a:lnTo>
                        <a:pt x="26" y="111"/>
                      </a:lnTo>
                      <a:lnTo>
                        <a:pt x="30" y="112"/>
                      </a:lnTo>
                      <a:lnTo>
                        <a:pt x="33" y="115"/>
                      </a:lnTo>
                      <a:lnTo>
                        <a:pt x="36" y="117"/>
                      </a:lnTo>
                      <a:lnTo>
                        <a:pt x="39" y="117"/>
                      </a:lnTo>
                      <a:lnTo>
                        <a:pt x="43" y="118"/>
                      </a:lnTo>
                      <a:lnTo>
                        <a:pt x="46" y="120"/>
                      </a:lnTo>
                      <a:lnTo>
                        <a:pt x="49" y="122"/>
                      </a:lnTo>
                      <a:lnTo>
                        <a:pt x="52" y="124"/>
                      </a:lnTo>
                      <a:lnTo>
                        <a:pt x="55" y="127"/>
                      </a:lnTo>
                      <a:lnTo>
                        <a:pt x="58" y="129"/>
                      </a:lnTo>
                      <a:lnTo>
                        <a:pt x="61" y="132"/>
                      </a:lnTo>
                      <a:lnTo>
                        <a:pt x="69" y="135"/>
                      </a:lnTo>
                      <a:lnTo>
                        <a:pt x="73" y="137"/>
                      </a:lnTo>
                      <a:lnTo>
                        <a:pt x="76" y="139"/>
                      </a:lnTo>
                      <a:lnTo>
                        <a:pt x="84" y="139"/>
                      </a:lnTo>
                      <a:lnTo>
                        <a:pt x="87" y="139"/>
                      </a:lnTo>
                      <a:lnTo>
                        <a:pt x="90" y="139"/>
                      </a:lnTo>
                      <a:lnTo>
                        <a:pt x="98" y="139"/>
                      </a:lnTo>
                      <a:lnTo>
                        <a:pt x="104" y="146"/>
                      </a:lnTo>
                      <a:lnTo>
                        <a:pt x="111" y="146"/>
                      </a:lnTo>
                      <a:lnTo>
                        <a:pt x="114" y="145"/>
                      </a:lnTo>
                      <a:lnTo>
                        <a:pt x="120" y="145"/>
                      </a:lnTo>
                      <a:lnTo>
                        <a:pt x="126" y="145"/>
                      </a:lnTo>
                      <a:lnTo>
                        <a:pt x="133" y="145"/>
                      </a:lnTo>
                      <a:lnTo>
                        <a:pt x="139" y="153"/>
                      </a:lnTo>
                      <a:lnTo>
                        <a:pt x="145" y="153"/>
                      </a:lnTo>
                      <a:lnTo>
                        <a:pt x="147" y="156"/>
                      </a:lnTo>
                      <a:lnTo>
                        <a:pt x="145" y="160"/>
                      </a:lnTo>
                      <a:lnTo>
                        <a:pt x="147" y="163"/>
                      </a:lnTo>
                      <a:lnTo>
                        <a:pt x="148" y="167"/>
                      </a:lnTo>
                      <a:lnTo>
                        <a:pt x="152" y="169"/>
                      </a:lnTo>
                      <a:lnTo>
                        <a:pt x="155" y="169"/>
                      </a:lnTo>
                      <a:lnTo>
                        <a:pt x="158" y="169"/>
                      </a:lnTo>
                      <a:lnTo>
                        <a:pt x="161" y="169"/>
                      </a:lnTo>
                      <a:lnTo>
                        <a:pt x="164" y="171"/>
                      </a:lnTo>
                      <a:lnTo>
                        <a:pt x="168" y="173"/>
                      </a:lnTo>
                      <a:lnTo>
                        <a:pt x="171" y="175"/>
                      </a:lnTo>
                      <a:lnTo>
                        <a:pt x="174" y="177"/>
                      </a:lnTo>
                      <a:lnTo>
                        <a:pt x="177" y="175"/>
                      </a:lnTo>
                      <a:lnTo>
                        <a:pt x="185" y="179"/>
                      </a:lnTo>
                      <a:lnTo>
                        <a:pt x="193" y="182"/>
                      </a:lnTo>
                      <a:lnTo>
                        <a:pt x="196" y="182"/>
                      </a:lnTo>
                      <a:lnTo>
                        <a:pt x="204" y="182"/>
                      </a:lnTo>
                      <a:lnTo>
                        <a:pt x="210" y="182"/>
                      </a:lnTo>
                      <a:lnTo>
                        <a:pt x="213" y="182"/>
                      </a:lnTo>
                      <a:lnTo>
                        <a:pt x="216" y="182"/>
                      </a:lnTo>
                      <a:lnTo>
                        <a:pt x="220" y="182"/>
                      </a:lnTo>
                      <a:lnTo>
                        <a:pt x="223" y="184"/>
                      </a:lnTo>
                      <a:lnTo>
                        <a:pt x="226" y="186"/>
                      </a:lnTo>
                      <a:lnTo>
                        <a:pt x="229" y="190"/>
                      </a:lnTo>
                      <a:lnTo>
                        <a:pt x="232" y="192"/>
                      </a:lnTo>
                      <a:lnTo>
                        <a:pt x="235" y="194"/>
                      </a:lnTo>
                      <a:lnTo>
                        <a:pt x="238" y="196"/>
                      </a:lnTo>
                      <a:lnTo>
                        <a:pt x="242" y="197"/>
                      </a:lnTo>
                      <a:lnTo>
                        <a:pt x="248" y="201"/>
                      </a:lnTo>
                      <a:lnTo>
                        <a:pt x="254" y="201"/>
                      </a:lnTo>
                      <a:lnTo>
                        <a:pt x="261" y="209"/>
                      </a:lnTo>
                      <a:lnTo>
                        <a:pt x="267" y="213"/>
                      </a:lnTo>
                      <a:lnTo>
                        <a:pt x="273" y="213"/>
                      </a:lnTo>
                      <a:lnTo>
                        <a:pt x="273" y="220"/>
                      </a:lnTo>
                      <a:lnTo>
                        <a:pt x="277" y="220"/>
                      </a:lnTo>
                      <a:lnTo>
                        <a:pt x="280" y="220"/>
                      </a:lnTo>
                      <a:lnTo>
                        <a:pt x="283" y="218"/>
                      </a:lnTo>
                      <a:lnTo>
                        <a:pt x="286" y="218"/>
                      </a:lnTo>
                      <a:lnTo>
                        <a:pt x="289" y="218"/>
                      </a:lnTo>
                      <a:lnTo>
                        <a:pt x="297" y="222"/>
                      </a:lnTo>
                      <a:lnTo>
                        <a:pt x="304" y="222"/>
                      </a:lnTo>
                      <a:lnTo>
                        <a:pt x="310" y="222"/>
                      </a:lnTo>
                      <a:lnTo>
                        <a:pt x="313" y="224"/>
                      </a:lnTo>
                      <a:lnTo>
                        <a:pt x="316" y="224"/>
                      </a:lnTo>
                      <a:lnTo>
                        <a:pt x="319" y="224"/>
                      </a:lnTo>
                      <a:lnTo>
                        <a:pt x="322" y="222"/>
                      </a:lnTo>
                      <a:lnTo>
                        <a:pt x="330" y="222"/>
                      </a:lnTo>
                      <a:lnTo>
                        <a:pt x="337" y="222"/>
                      </a:lnTo>
                      <a:lnTo>
                        <a:pt x="340" y="222"/>
                      </a:lnTo>
                      <a:lnTo>
                        <a:pt x="343" y="224"/>
                      </a:lnTo>
                      <a:lnTo>
                        <a:pt x="346" y="225"/>
                      </a:lnTo>
                      <a:lnTo>
                        <a:pt x="348" y="230"/>
                      </a:lnTo>
                      <a:lnTo>
                        <a:pt x="354" y="233"/>
                      </a:lnTo>
                      <a:lnTo>
                        <a:pt x="360" y="233"/>
                      </a:lnTo>
                      <a:lnTo>
                        <a:pt x="367" y="237"/>
                      </a:lnTo>
                      <a:lnTo>
                        <a:pt x="373" y="237"/>
                      </a:lnTo>
                      <a:lnTo>
                        <a:pt x="380" y="241"/>
                      </a:lnTo>
                      <a:lnTo>
                        <a:pt x="386" y="241"/>
                      </a:lnTo>
                      <a:lnTo>
                        <a:pt x="389" y="243"/>
                      </a:lnTo>
                      <a:lnTo>
                        <a:pt x="390" y="239"/>
                      </a:lnTo>
                      <a:lnTo>
                        <a:pt x="406" y="245"/>
                      </a:lnTo>
                      <a:lnTo>
                        <a:pt x="407" y="204"/>
                      </a:lnTo>
                      <a:lnTo>
                        <a:pt x="366" y="185"/>
                      </a:lnTo>
                      <a:lnTo>
                        <a:pt x="405" y="203"/>
                      </a:lnTo>
                      <a:lnTo>
                        <a:pt x="391" y="196"/>
                      </a:lnTo>
                      <a:lnTo>
                        <a:pt x="349" y="177"/>
                      </a:lnTo>
                    </a:path>
                  </a:pathLst>
                </a:custGeom>
                <a:noFill/>
                <a:ln w="12700" cap="rnd" cmpd="sng">
                  <a:solidFill>
                    <a:srgbClr val="8080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3102" name="Freeform 126"/>
              <p:cNvSpPr>
                <a:spLocks/>
              </p:cNvSpPr>
              <p:nvPr/>
            </p:nvSpPr>
            <p:spPr bwMode="auto">
              <a:xfrm>
                <a:off x="5240" y="4108"/>
                <a:ext cx="17" cy="4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5"/>
                  </a:cxn>
                  <a:cxn ang="0">
                    <a:pos x="16" y="11"/>
                  </a:cxn>
                  <a:cxn ang="0">
                    <a:pos x="16" y="16"/>
                  </a:cxn>
                  <a:cxn ang="0">
                    <a:pos x="8" y="22"/>
                  </a:cxn>
                  <a:cxn ang="0">
                    <a:pos x="8" y="27"/>
                  </a:cxn>
                  <a:cxn ang="0">
                    <a:pos x="0" y="33"/>
                  </a:cxn>
                  <a:cxn ang="0">
                    <a:pos x="0" y="39"/>
                  </a:cxn>
                </a:cxnLst>
                <a:rect l="0" t="0" r="r" b="b"/>
                <a:pathLst>
                  <a:path w="17" h="40">
                    <a:moveTo>
                      <a:pt x="8" y="0"/>
                    </a:moveTo>
                    <a:lnTo>
                      <a:pt x="8" y="5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8" y="22"/>
                    </a:lnTo>
                    <a:lnTo>
                      <a:pt x="8" y="27"/>
                    </a:lnTo>
                    <a:lnTo>
                      <a:pt x="0" y="33"/>
                    </a:lnTo>
                    <a:lnTo>
                      <a:pt x="0" y="39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03" name="Freeform 127"/>
              <p:cNvSpPr>
                <a:spLocks/>
              </p:cNvSpPr>
              <p:nvPr/>
            </p:nvSpPr>
            <p:spPr bwMode="auto">
              <a:xfrm>
                <a:off x="5170" y="4114"/>
                <a:ext cx="46" cy="32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45" y="5"/>
                  </a:cxn>
                  <a:cxn ang="0">
                    <a:pos x="45" y="10"/>
                  </a:cxn>
                  <a:cxn ang="0">
                    <a:pos x="42" y="17"/>
                  </a:cxn>
                  <a:cxn ang="0">
                    <a:pos x="37" y="22"/>
                  </a:cxn>
                  <a:cxn ang="0">
                    <a:pos x="35" y="28"/>
                  </a:cxn>
                  <a:cxn ang="0">
                    <a:pos x="30" y="31"/>
                  </a:cxn>
                  <a:cxn ang="0">
                    <a:pos x="25" y="31"/>
                  </a:cxn>
                  <a:cxn ang="0">
                    <a:pos x="21" y="31"/>
                  </a:cxn>
                  <a:cxn ang="0">
                    <a:pos x="0" y="28"/>
                  </a:cxn>
                </a:cxnLst>
                <a:rect l="0" t="0" r="r" b="b"/>
                <a:pathLst>
                  <a:path w="46" h="32">
                    <a:moveTo>
                      <a:pt x="45" y="0"/>
                    </a:moveTo>
                    <a:lnTo>
                      <a:pt x="45" y="5"/>
                    </a:lnTo>
                    <a:lnTo>
                      <a:pt x="45" y="10"/>
                    </a:lnTo>
                    <a:lnTo>
                      <a:pt x="42" y="17"/>
                    </a:lnTo>
                    <a:lnTo>
                      <a:pt x="37" y="22"/>
                    </a:lnTo>
                    <a:lnTo>
                      <a:pt x="35" y="28"/>
                    </a:lnTo>
                    <a:lnTo>
                      <a:pt x="30" y="31"/>
                    </a:lnTo>
                    <a:lnTo>
                      <a:pt x="25" y="31"/>
                    </a:lnTo>
                    <a:lnTo>
                      <a:pt x="21" y="31"/>
                    </a:lnTo>
                    <a:lnTo>
                      <a:pt x="0" y="28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04" name="Freeform 128"/>
              <p:cNvSpPr>
                <a:spLocks/>
              </p:cNvSpPr>
              <p:nvPr/>
            </p:nvSpPr>
            <p:spPr bwMode="auto">
              <a:xfrm>
                <a:off x="4989" y="4032"/>
                <a:ext cx="65" cy="31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59" y="0"/>
                  </a:cxn>
                  <a:cxn ang="0">
                    <a:pos x="54" y="0"/>
                  </a:cxn>
                  <a:cxn ang="0">
                    <a:pos x="49" y="2"/>
                  </a:cxn>
                  <a:cxn ang="0">
                    <a:pos x="44" y="2"/>
                  </a:cxn>
                  <a:cxn ang="0">
                    <a:pos x="40" y="5"/>
                  </a:cxn>
                  <a:cxn ang="0">
                    <a:pos x="35" y="5"/>
                  </a:cxn>
                  <a:cxn ang="0">
                    <a:pos x="30" y="8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6" y="13"/>
                  </a:cxn>
                  <a:cxn ang="0">
                    <a:pos x="14" y="19"/>
                  </a:cxn>
                  <a:cxn ang="0">
                    <a:pos x="9" y="22"/>
                  </a:cxn>
                  <a:cxn ang="0">
                    <a:pos x="4" y="24"/>
                  </a:cxn>
                  <a:cxn ang="0">
                    <a:pos x="0" y="30"/>
                  </a:cxn>
                </a:cxnLst>
                <a:rect l="0" t="0" r="r" b="b"/>
                <a:pathLst>
                  <a:path w="65" h="31">
                    <a:moveTo>
                      <a:pt x="64" y="0"/>
                    </a:moveTo>
                    <a:lnTo>
                      <a:pt x="59" y="0"/>
                    </a:lnTo>
                    <a:lnTo>
                      <a:pt x="54" y="0"/>
                    </a:lnTo>
                    <a:lnTo>
                      <a:pt x="49" y="2"/>
                    </a:lnTo>
                    <a:lnTo>
                      <a:pt x="44" y="2"/>
                    </a:lnTo>
                    <a:lnTo>
                      <a:pt x="40" y="5"/>
                    </a:lnTo>
                    <a:lnTo>
                      <a:pt x="35" y="5"/>
                    </a:lnTo>
                    <a:lnTo>
                      <a:pt x="30" y="8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6" y="13"/>
                    </a:lnTo>
                    <a:lnTo>
                      <a:pt x="14" y="19"/>
                    </a:lnTo>
                    <a:lnTo>
                      <a:pt x="9" y="22"/>
                    </a:lnTo>
                    <a:lnTo>
                      <a:pt x="4" y="24"/>
                    </a:lnTo>
                    <a:lnTo>
                      <a:pt x="0" y="30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05" name="Freeform 129"/>
              <p:cNvSpPr>
                <a:spLocks/>
              </p:cNvSpPr>
              <p:nvPr/>
            </p:nvSpPr>
            <p:spPr bwMode="auto">
              <a:xfrm>
                <a:off x="4940" y="3991"/>
                <a:ext cx="69" cy="1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63" y="5"/>
                  </a:cxn>
                  <a:cxn ang="0">
                    <a:pos x="58" y="3"/>
                  </a:cxn>
                  <a:cxn ang="0">
                    <a:pos x="54" y="3"/>
                  </a:cxn>
                  <a:cxn ang="0">
                    <a:pos x="48" y="3"/>
                  </a:cxn>
                  <a:cxn ang="0">
                    <a:pos x="44" y="3"/>
                  </a:cxn>
                  <a:cxn ang="0">
                    <a:pos x="39" y="0"/>
                  </a:cxn>
                  <a:cxn ang="0">
                    <a:pos x="35" y="5"/>
                  </a:cxn>
                  <a:cxn ang="0">
                    <a:pos x="30" y="5"/>
                  </a:cxn>
                  <a:cxn ang="0">
                    <a:pos x="25" y="5"/>
                  </a:cxn>
                  <a:cxn ang="0">
                    <a:pos x="21" y="5"/>
                  </a:cxn>
                  <a:cxn ang="0">
                    <a:pos x="15" y="5"/>
                  </a:cxn>
                  <a:cxn ang="0">
                    <a:pos x="11" y="5"/>
                  </a:cxn>
                  <a:cxn ang="0">
                    <a:pos x="6" y="9"/>
                  </a:cxn>
                  <a:cxn ang="0">
                    <a:pos x="2" y="12"/>
                  </a:cxn>
                  <a:cxn ang="0">
                    <a:pos x="0" y="18"/>
                  </a:cxn>
                </a:cxnLst>
                <a:rect l="0" t="0" r="r" b="b"/>
                <a:pathLst>
                  <a:path w="69" h="19">
                    <a:moveTo>
                      <a:pt x="68" y="5"/>
                    </a:moveTo>
                    <a:lnTo>
                      <a:pt x="63" y="5"/>
                    </a:lnTo>
                    <a:lnTo>
                      <a:pt x="58" y="3"/>
                    </a:lnTo>
                    <a:lnTo>
                      <a:pt x="54" y="3"/>
                    </a:lnTo>
                    <a:lnTo>
                      <a:pt x="48" y="3"/>
                    </a:lnTo>
                    <a:lnTo>
                      <a:pt x="44" y="3"/>
                    </a:lnTo>
                    <a:lnTo>
                      <a:pt x="39" y="0"/>
                    </a:lnTo>
                    <a:lnTo>
                      <a:pt x="35" y="5"/>
                    </a:lnTo>
                    <a:lnTo>
                      <a:pt x="30" y="5"/>
                    </a:lnTo>
                    <a:lnTo>
                      <a:pt x="25" y="5"/>
                    </a:lnTo>
                    <a:lnTo>
                      <a:pt x="21" y="5"/>
                    </a:lnTo>
                    <a:lnTo>
                      <a:pt x="15" y="5"/>
                    </a:lnTo>
                    <a:lnTo>
                      <a:pt x="11" y="5"/>
                    </a:lnTo>
                    <a:lnTo>
                      <a:pt x="6" y="9"/>
                    </a:lnTo>
                    <a:lnTo>
                      <a:pt x="2" y="12"/>
                    </a:lnTo>
                    <a:lnTo>
                      <a:pt x="0" y="18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06" name="Freeform 130"/>
              <p:cNvSpPr>
                <a:spLocks/>
              </p:cNvSpPr>
              <p:nvPr/>
            </p:nvSpPr>
            <p:spPr bwMode="auto">
              <a:xfrm>
                <a:off x="4980" y="4011"/>
                <a:ext cx="57" cy="3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1" y="3"/>
                  </a:cxn>
                  <a:cxn ang="0">
                    <a:pos x="46" y="3"/>
                  </a:cxn>
                  <a:cxn ang="0">
                    <a:pos x="42" y="5"/>
                  </a:cxn>
                  <a:cxn ang="0">
                    <a:pos x="37" y="5"/>
                  </a:cxn>
                  <a:cxn ang="0">
                    <a:pos x="32" y="8"/>
                  </a:cxn>
                  <a:cxn ang="0">
                    <a:pos x="27" y="11"/>
                  </a:cxn>
                  <a:cxn ang="0">
                    <a:pos x="23" y="14"/>
                  </a:cxn>
                  <a:cxn ang="0">
                    <a:pos x="19" y="17"/>
                  </a:cxn>
                  <a:cxn ang="0">
                    <a:pos x="13" y="20"/>
                  </a:cxn>
                  <a:cxn ang="0">
                    <a:pos x="9" y="23"/>
                  </a:cxn>
                  <a:cxn ang="0">
                    <a:pos x="4" y="26"/>
                  </a:cxn>
                  <a:cxn ang="0">
                    <a:pos x="0" y="29"/>
                  </a:cxn>
                </a:cxnLst>
                <a:rect l="0" t="0" r="r" b="b"/>
                <a:pathLst>
                  <a:path w="57" h="30">
                    <a:moveTo>
                      <a:pt x="56" y="0"/>
                    </a:moveTo>
                    <a:lnTo>
                      <a:pt x="51" y="3"/>
                    </a:lnTo>
                    <a:lnTo>
                      <a:pt x="46" y="3"/>
                    </a:lnTo>
                    <a:lnTo>
                      <a:pt x="42" y="5"/>
                    </a:lnTo>
                    <a:lnTo>
                      <a:pt x="37" y="5"/>
                    </a:lnTo>
                    <a:lnTo>
                      <a:pt x="32" y="8"/>
                    </a:lnTo>
                    <a:lnTo>
                      <a:pt x="27" y="11"/>
                    </a:lnTo>
                    <a:lnTo>
                      <a:pt x="23" y="14"/>
                    </a:lnTo>
                    <a:lnTo>
                      <a:pt x="19" y="17"/>
                    </a:lnTo>
                    <a:lnTo>
                      <a:pt x="13" y="20"/>
                    </a:lnTo>
                    <a:lnTo>
                      <a:pt x="9" y="23"/>
                    </a:lnTo>
                    <a:lnTo>
                      <a:pt x="4" y="26"/>
                    </a:lnTo>
                    <a:lnTo>
                      <a:pt x="0" y="29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3107" name="Group 131"/>
            <p:cNvGrpSpPr>
              <a:grpSpLocks/>
            </p:cNvGrpSpPr>
            <p:nvPr/>
          </p:nvGrpSpPr>
          <p:grpSpPr bwMode="auto">
            <a:xfrm>
              <a:off x="4032" y="1680"/>
              <a:ext cx="765" cy="719"/>
              <a:chOff x="4564" y="3456"/>
              <a:chExt cx="765" cy="719"/>
            </a:xfrm>
          </p:grpSpPr>
          <p:grpSp>
            <p:nvGrpSpPr>
              <p:cNvPr id="1023108" name="Group 132"/>
              <p:cNvGrpSpPr>
                <a:grpSpLocks/>
              </p:cNvGrpSpPr>
              <p:nvPr/>
            </p:nvGrpSpPr>
            <p:grpSpPr bwMode="auto">
              <a:xfrm>
                <a:off x="4564" y="3456"/>
                <a:ext cx="765" cy="719"/>
                <a:chOff x="4564" y="3456"/>
                <a:chExt cx="765" cy="719"/>
              </a:xfrm>
            </p:grpSpPr>
            <p:sp>
              <p:nvSpPr>
                <p:cNvPr id="1023109" name="Freeform 133"/>
                <p:cNvSpPr>
                  <a:spLocks/>
                </p:cNvSpPr>
                <p:nvPr/>
              </p:nvSpPr>
              <p:spPr bwMode="auto">
                <a:xfrm>
                  <a:off x="4564" y="3456"/>
                  <a:ext cx="765" cy="719"/>
                </a:xfrm>
                <a:custGeom>
                  <a:avLst/>
                  <a:gdLst/>
                  <a:ahLst/>
                  <a:cxnLst>
                    <a:cxn ang="0">
                      <a:pos x="90" y="42"/>
                    </a:cxn>
                    <a:cxn ang="0">
                      <a:pos x="130" y="42"/>
                    </a:cxn>
                    <a:cxn ang="0">
                      <a:pos x="185" y="48"/>
                    </a:cxn>
                    <a:cxn ang="0">
                      <a:pos x="225" y="42"/>
                    </a:cxn>
                    <a:cxn ang="0">
                      <a:pos x="265" y="39"/>
                    </a:cxn>
                    <a:cxn ang="0">
                      <a:pos x="303" y="39"/>
                    </a:cxn>
                    <a:cxn ang="0">
                      <a:pos x="334" y="53"/>
                    </a:cxn>
                    <a:cxn ang="0">
                      <a:pos x="297" y="65"/>
                    </a:cxn>
                    <a:cxn ang="0">
                      <a:pos x="259" y="82"/>
                    </a:cxn>
                    <a:cxn ang="0">
                      <a:pos x="221" y="99"/>
                    </a:cxn>
                    <a:cxn ang="0">
                      <a:pos x="182" y="107"/>
                    </a:cxn>
                    <a:cxn ang="0">
                      <a:pos x="147" y="133"/>
                    </a:cxn>
                    <a:cxn ang="0">
                      <a:pos x="176" y="164"/>
                    </a:cxn>
                    <a:cxn ang="0">
                      <a:pos x="190" y="189"/>
                    </a:cxn>
                    <a:cxn ang="0">
                      <a:pos x="149" y="170"/>
                    </a:cxn>
                    <a:cxn ang="0">
                      <a:pos x="112" y="158"/>
                    </a:cxn>
                    <a:cxn ang="0">
                      <a:pos x="95" y="167"/>
                    </a:cxn>
                    <a:cxn ang="0">
                      <a:pos x="135" y="170"/>
                    </a:cxn>
                    <a:cxn ang="0">
                      <a:pos x="130" y="192"/>
                    </a:cxn>
                    <a:cxn ang="0">
                      <a:pos x="92" y="198"/>
                    </a:cxn>
                    <a:cxn ang="0">
                      <a:pos x="130" y="200"/>
                    </a:cxn>
                    <a:cxn ang="0">
                      <a:pos x="173" y="198"/>
                    </a:cxn>
                    <a:cxn ang="0">
                      <a:pos x="211" y="204"/>
                    </a:cxn>
                    <a:cxn ang="0">
                      <a:pos x="249" y="221"/>
                    </a:cxn>
                    <a:cxn ang="0">
                      <a:pos x="235" y="229"/>
                    </a:cxn>
                    <a:cxn ang="0">
                      <a:pos x="194" y="234"/>
                    </a:cxn>
                    <a:cxn ang="0">
                      <a:pos x="230" y="240"/>
                    </a:cxn>
                    <a:cxn ang="0">
                      <a:pos x="244" y="268"/>
                    </a:cxn>
                    <a:cxn ang="0">
                      <a:pos x="206" y="268"/>
                    </a:cxn>
                    <a:cxn ang="0">
                      <a:pos x="254" y="297"/>
                    </a:cxn>
                    <a:cxn ang="0">
                      <a:pos x="247" y="314"/>
                    </a:cxn>
                    <a:cxn ang="0">
                      <a:pos x="230" y="314"/>
                    </a:cxn>
                    <a:cxn ang="0">
                      <a:pos x="261" y="362"/>
                    </a:cxn>
                    <a:cxn ang="0">
                      <a:pos x="211" y="348"/>
                    </a:cxn>
                    <a:cxn ang="0">
                      <a:pos x="242" y="382"/>
                    </a:cxn>
                    <a:cxn ang="0">
                      <a:pos x="242" y="396"/>
                    </a:cxn>
                    <a:cxn ang="0">
                      <a:pos x="249" y="413"/>
                    </a:cxn>
                    <a:cxn ang="0">
                      <a:pos x="289" y="452"/>
                    </a:cxn>
                    <a:cxn ang="0">
                      <a:pos x="259" y="438"/>
                    </a:cxn>
                    <a:cxn ang="0">
                      <a:pos x="270" y="447"/>
                    </a:cxn>
                    <a:cxn ang="0">
                      <a:pos x="309" y="469"/>
                    </a:cxn>
                    <a:cxn ang="0">
                      <a:pos x="303" y="484"/>
                    </a:cxn>
                    <a:cxn ang="0">
                      <a:pos x="337" y="503"/>
                    </a:cxn>
                    <a:cxn ang="0">
                      <a:pos x="386" y="521"/>
                    </a:cxn>
                    <a:cxn ang="0">
                      <a:pos x="394" y="557"/>
                    </a:cxn>
                    <a:cxn ang="0">
                      <a:pos x="398" y="574"/>
                    </a:cxn>
                    <a:cxn ang="0">
                      <a:pos x="444" y="599"/>
                    </a:cxn>
                    <a:cxn ang="0">
                      <a:pos x="503" y="628"/>
                    </a:cxn>
                    <a:cxn ang="0">
                      <a:pos x="529" y="642"/>
                    </a:cxn>
                    <a:cxn ang="0">
                      <a:pos x="572" y="659"/>
                    </a:cxn>
                    <a:cxn ang="0">
                      <a:pos x="595" y="682"/>
                    </a:cxn>
                    <a:cxn ang="0">
                      <a:pos x="643" y="679"/>
                    </a:cxn>
                    <a:cxn ang="0">
                      <a:pos x="688" y="687"/>
                    </a:cxn>
                    <a:cxn ang="0">
                      <a:pos x="731" y="698"/>
                    </a:cxn>
                    <a:cxn ang="0">
                      <a:pos x="11" y="14"/>
                    </a:cxn>
                    <a:cxn ang="0">
                      <a:pos x="59" y="25"/>
                    </a:cxn>
                    <a:cxn ang="0">
                      <a:pos x="104" y="20"/>
                    </a:cxn>
                  </a:cxnLst>
                  <a:rect l="0" t="0" r="r" b="b"/>
                  <a:pathLst>
                    <a:path w="765" h="719">
                      <a:moveTo>
                        <a:pt x="45" y="42"/>
                      </a:moveTo>
                      <a:lnTo>
                        <a:pt x="50" y="42"/>
                      </a:lnTo>
                      <a:lnTo>
                        <a:pt x="54" y="42"/>
                      </a:lnTo>
                      <a:lnTo>
                        <a:pt x="61" y="42"/>
                      </a:lnTo>
                      <a:lnTo>
                        <a:pt x="73" y="42"/>
                      </a:lnTo>
                      <a:lnTo>
                        <a:pt x="78" y="42"/>
                      </a:lnTo>
                      <a:lnTo>
                        <a:pt x="83" y="42"/>
                      </a:lnTo>
                      <a:lnTo>
                        <a:pt x="90" y="42"/>
                      </a:lnTo>
                      <a:lnTo>
                        <a:pt x="95" y="42"/>
                      </a:lnTo>
                      <a:lnTo>
                        <a:pt x="102" y="42"/>
                      </a:lnTo>
                      <a:lnTo>
                        <a:pt x="106" y="42"/>
                      </a:lnTo>
                      <a:lnTo>
                        <a:pt x="112" y="42"/>
                      </a:lnTo>
                      <a:lnTo>
                        <a:pt x="116" y="42"/>
                      </a:lnTo>
                      <a:lnTo>
                        <a:pt x="121" y="42"/>
                      </a:lnTo>
                      <a:lnTo>
                        <a:pt x="126" y="42"/>
                      </a:lnTo>
                      <a:lnTo>
                        <a:pt x="130" y="42"/>
                      </a:lnTo>
                      <a:lnTo>
                        <a:pt x="138" y="45"/>
                      </a:lnTo>
                      <a:lnTo>
                        <a:pt x="142" y="45"/>
                      </a:lnTo>
                      <a:lnTo>
                        <a:pt x="149" y="45"/>
                      </a:lnTo>
                      <a:lnTo>
                        <a:pt x="156" y="45"/>
                      </a:lnTo>
                      <a:lnTo>
                        <a:pt x="164" y="48"/>
                      </a:lnTo>
                      <a:lnTo>
                        <a:pt x="171" y="48"/>
                      </a:lnTo>
                      <a:lnTo>
                        <a:pt x="178" y="48"/>
                      </a:lnTo>
                      <a:lnTo>
                        <a:pt x="185" y="48"/>
                      </a:lnTo>
                      <a:lnTo>
                        <a:pt x="190" y="48"/>
                      </a:lnTo>
                      <a:lnTo>
                        <a:pt x="194" y="48"/>
                      </a:lnTo>
                      <a:lnTo>
                        <a:pt x="199" y="48"/>
                      </a:lnTo>
                      <a:lnTo>
                        <a:pt x="204" y="48"/>
                      </a:lnTo>
                      <a:lnTo>
                        <a:pt x="211" y="48"/>
                      </a:lnTo>
                      <a:lnTo>
                        <a:pt x="216" y="45"/>
                      </a:lnTo>
                      <a:lnTo>
                        <a:pt x="221" y="45"/>
                      </a:lnTo>
                      <a:lnTo>
                        <a:pt x="225" y="42"/>
                      </a:lnTo>
                      <a:lnTo>
                        <a:pt x="230" y="42"/>
                      </a:lnTo>
                      <a:lnTo>
                        <a:pt x="237" y="42"/>
                      </a:lnTo>
                      <a:lnTo>
                        <a:pt x="242" y="39"/>
                      </a:lnTo>
                      <a:lnTo>
                        <a:pt x="247" y="39"/>
                      </a:lnTo>
                      <a:lnTo>
                        <a:pt x="251" y="39"/>
                      </a:lnTo>
                      <a:lnTo>
                        <a:pt x="256" y="39"/>
                      </a:lnTo>
                      <a:lnTo>
                        <a:pt x="261" y="39"/>
                      </a:lnTo>
                      <a:lnTo>
                        <a:pt x="265" y="39"/>
                      </a:lnTo>
                      <a:lnTo>
                        <a:pt x="270" y="39"/>
                      </a:lnTo>
                      <a:lnTo>
                        <a:pt x="275" y="39"/>
                      </a:lnTo>
                      <a:lnTo>
                        <a:pt x="280" y="39"/>
                      </a:lnTo>
                      <a:lnTo>
                        <a:pt x="285" y="39"/>
                      </a:lnTo>
                      <a:lnTo>
                        <a:pt x="289" y="39"/>
                      </a:lnTo>
                      <a:lnTo>
                        <a:pt x="294" y="39"/>
                      </a:lnTo>
                      <a:lnTo>
                        <a:pt x="299" y="39"/>
                      </a:lnTo>
                      <a:lnTo>
                        <a:pt x="303" y="39"/>
                      </a:lnTo>
                      <a:lnTo>
                        <a:pt x="309" y="39"/>
                      </a:lnTo>
                      <a:lnTo>
                        <a:pt x="313" y="42"/>
                      </a:lnTo>
                      <a:lnTo>
                        <a:pt x="318" y="42"/>
                      </a:lnTo>
                      <a:lnTo>
                        <a:pt x="325" y="42"/>
                      </a:lnTo>
                      <a:lnTo>
                        <a:pt x="330" y="45"/>
                      </a:lnTo>
                      <a:lnTo>
                        <a:pt x="334" y="48"/>
                      </a:lnTo>
                      <a:lnTo>
                        <a:pt x="339" y="51"/>
                      </a:lnTo>
                      <a:lnTo>
                        <a:pt x="334" y="53"/>
                      </a:lnTo>
                      <a:lnTo>
                        <a:pt x="330" y="53"/>
                      </a:lnTo>
                      <a:lnTo>
                        <a:pt x="325" y="57"/>
                      </a:lnTo>
                      <a:lnTo>
                        <a:pt x="320" y="57"/>
                      </a:lnTo>
                      <a:lnTo>
                        <a:pt x="316" y="59"/>
                      </a:lnTo>
                      <a:lnTo>
                        <a:pt x="311" y="62"/>
                      </a:lnTo>
                      <a:lnTo>
                        <a:pt x="306" y="62"/>
                      </a:lnTo>
                      <a:lnTo>
                        <a:pt x="301" y="62"/>
                      </a:lnTo>
                      <a:lnTo>
                        <a:pt x="297" y="65"/>
                      </a:lnTo>
                      <a:lnTo>
                        <a:pt x="291" y="67"/>
                      </a:lnTo>
                      <a:lnTo>
                        <a:pt x="287" y="67"/>
                      </a:lnTo>
                      <a:lnTo>
                        <a:pt x="283" y="70"/>
                      </a:lnTo>
                      <a:lnTo>
                        <a:pt x="277" y="73"/>
                      </a:lnTo>
                      <a:lnTo>
                        <a:pt x="273" y="76"/>
                      </a:lnTo>
                      <a:lnTo>
                        <a:pt x="268" y="76"/>
                      </a:lnTo>
                      <a:lnTo>
                        <a:pt x="263" y="79"/>
                      </a:lnTo>
                      <a:lnTo>
                        <a:pt x="259" y="82"/>
                      </a:lnTo>
                      <a:lnTo>
                        <a:pt x="254" y="85"/>
                      </a:lnTo>
                      <a:lnTo>
                        <a:pt x="249" y="87"/>
                      </a:lnTo>
                      <a:lnTo>
                        <a:pt x="244" y="90"/>
                      </a:lnTo>
                      <a:lnTo>
                        <a:pt x="239" y="90"/>
                      </a:lnTo>
                      <a:lnTo>
                        <a:pt x="235" y="93"/>
                      </a:lnTo>
                      <a:lnTo>
                        <a:pt x="230" y="96"/>
                      </a:lnTo>
                      <a:lnTo>
                        <a:pt x="225" y="96"/>
                      </a:lnTo>
                      <a:lnTo>
                        <a:pt x="221" y="99"/>
                      </a:lnTo>
                      <a:lnTo>
                        <a:pt x="216" y="99"/>
                      </a:lnTo>
                      <a:lnTo>
                        <a:pt x="211" y="101"/>
                      </a:lnTo>
                      <a:lnTo>
                        <a:pt x="206" y="101"/>
                      </a:lnTo>
                      <a:lnTo>
                        <a:pt x="202" y="101"/>
                      </a:lnTo>
                      <a:lnTo>
                        <a:pt x="197" y="104"/>
                      </a:lnTo>
                      <a:lnTo>
                        <a:pt x="192" y="107"/>
                      </a:lnTo>
                      <a:lnTo>
                        <a:pt x="188" y="107"/>
                      </a:lnTo>
                      <a:lnTo>
                        <a:pt x="182" y="107"/>
                      </a:lnTo>
                      <a:lnTo>
                        <a:pt x="178" y="107"/>
                      </a:lnTo>
                      <a:lnTo>
                        <a:pt x="173" y="110"/>
                      </a:lnTo>
                      <a:lnTo>
                        <a:pt x="168" y="110"/>
                      </a:lnTo>
                      <a:lnTo>
                        <a:pt x="164" y="113"/>
                      </a:lnTo>
                      <a:lnTo>
                        <a:pt x="159" y="119"/>
                      </a:lnTo>
                      <a:lnTo>
                        <a:pt x="154" y="121"/>
                      </a:lnTo>
                      <a:lnTo>
                        <a:pt x="152" y="127"/>
                      </a:lnTo>
                      <a:lnTo>
                        <a:pt x="147" y="133"/>
                      </a:lnTo>
                      <a:lnTo>
                        <a:pt x="144" y="138"/>
                      </a:lnTo>
                      <a:lnTo>
                        <a:pt x="144" y="144"/>
                      </a:lnTo>
                      <a:lnTo>
                        <a:pt x="149" y="144"/>
                      </a:lnTo>
                      <a:lnTo>
                        <a:pt x="154" y="150"/>
                      </a:lnTo>
                      <a:lnTo>
                        <a:pt x="159" y="153"/>
                      </a:lnTo>
                      <a:lnTo>
                        <a:pt x="164" y="155"/>
                      </a:lnTo>
                      <a:lnTo>
                        <a:pt x="171" y="158"/>
                      </a:lnTo>
                      <a:lnTo>
                        <a:pt x="176" y="164"/>
                      </a:lnTo>
                      <a:lnTo>
                        <a:pt x="180" y="167"/>
                      </a:lnTo>
                      <a:lnTo>
                        <a:pt x="185" y="172"/>
                      </a:lnTo>
                      <a:lnTo>
                        <a:pt x="188" y="178"/>
                      </a:lnTo>
                      <a:lnTo>
                        <a:pt x="192" y="183"/>
                      </a:lnTo>
                      <a:lnTo>
                        <a:pt x="197" y="189"/>
                      </a:lnTo>
                      <a:lnTo>
                        <a:pt x="199" y="195"/>
                      </a:lnTo>
                      <a:lnTo>
                        <a:pt x="194" y="192"/>
                      </a:lnTo>
                      <a:lnTo>
                        <a:pt x="190" y="189"/>
                      </a:lnTo>
                      <a:lnTo>
                        <a:pt x="185" y="187"/>
                      </a:lnTo>
                      <a:lnTo>
                        <a:pt x="180" y="183"/>
                      </a:lnTo>
                      <a:lnTo>
                        <a:pt x="176" y="181"/>
                      </a:lnTo>
                      <a:lnTo>
                        <a:pt x="171" y="181"/>
                      </a:lnTo>
                      <a:lnTo>
                        <a:pt x="166" y="178"/>
                      </a:lnTo>
                      <a:lnTo>
                        <a:pt x="159" y="175"/>
                      </a:lnTo>
                      <a:lnTo>
                        <a:pt x="154" y="172"/>
                      </a:lnTo>
                      <a:lnTo>
                        <a:pt x="149" y="170"/>
                      </a:lnTo>
                      <a:lnTo>
                        <a:pt x="144" y="170"/>
                      </a:lnTo>
                      <a:lnTo>
                        <a:pt x="140" y="167"/>
                      </a:lnTo>
                      <a:lnTo>
                        <a:pt x="135" y="167"/>
                      </a:lnTo>
                      <a:lnTo>
                        <a:pt x="130" y="164"/>
                      </a:lnTo>
                      <a:lnTo>
                        <a:pt x="126" y="164"/>
                      </a:lnTo>
                      <a:lnTo>
                        <a:pt x="121" y="161"/>
                      </a:lnTo>
                      <a:lnTo>
                        <a:pt x="116" y="158"/>
                      </a:lnTo>
                      <a:lnTo>
                        <a:pt x="112" y="158"/>
                      </a:lnTo>
                      <a:lnTo>
                        <a:pt x="106" y="158"/>
                      </a:lnTo>
                      <a:lnTo>
                        <a:pt x="102" y="158"/>
                      </a:lnTo>
                      <a:lnTo>
                        <a:pt x="97" y="161"/>
                      </a:lnTo>
                      <a:lnTo>
                        <a:pt x="92" y="161"/>
                      </a:lnTo>
                      <a:lnTo>
                        <a:pt x="87" y="161"/>
                      </a:lnTo>
                      <a:lnTo>
                        <a:pt x="85" y="167"/>
                      </a:lnTo>
                      <a:lnTo>
                        <a:pt x="90" y="167"/>
                      </a:lnTo>
                      <a:lnTo>
                        <a:pt x="95" y="167"/>
                      </a:lnTo>
                      <a:lnTo>
                        <a:pt x="100" y="167"/>
                      </a:lnTo>
                      <a:lnTo>
                        <a:pt x="106" y="167"/>
                      </a:lnTo>
                      <a:lnTo>
                        <a:pt x="112" y="167"/>
                      </a:lnTo>
                      <a:lnTo>
                        <a:pt x="116" y="167"/>
                      </a:lnTo>
                      <a:lnTo>
                        <a:pt x="121" y="167"/>
                      </a:lnTo>
                      <a:lnTo>
                        <a:pt x="126" y="167"/>
                      </a:lnTo>
                      <a:lnTo>
                        <a:pt x="130" y="170"/>
                      </a:lnTo>
                      <a:lnTo>
                        <a:pt x="135" y="170"/>
                      </a:lnTo>
                      <a:lnTo>
                        <a:pt x="140" y="170"/>
                      </a:lnTo>
                      <a:lnTo>
                        <a:pt x="144" y="172"/>
                      </a:lnTo>
                      <a:lnTo>
                        <a:pt x="144" y="178"/>
                      </a:lnTo>
                      <a:lnTo>
                        <a:pt x="147" y="183"/>
                      </a:lnTo>
                      <a:lnTo>
                        <a:pt x="144" y="189"/>
                      </a:lnTo>
                      <a:lnTo>
                        <a:pt x="140" y="189"/>
                      </a:lnTo>
                      <a:lnTo>
                        <a:pt x="135" y="192"/>
                      </a:lnTo>
                      <a:lnTo>
                        <a:pt x="130" y="192"/>
                      </a:lnTo>
                      <a:lnTo>
                        <a:pt x="126" y="195"/>
                      </a:lnTo>
                      <a:lnTo>
                        <a:pt x="121" y="195"/>
                      </a:lnTo>
                      <a:lnTo>
                        <a:pt x="116" y="195"/>
                      </a:lnTo>
                      <a:lnTo>
                        <a:pt x="112" y="195"/>
                      </a:lnTo>
                      <a:lnTo>
                        <a:pt x="106" y="195"/>
                      </a:lnTo>
                      <a:lnTo>
                        <a:pt x="102" y="195"/>
                      </a:lnTo>
                      <a:lnTo>
                        <a:pt x="97" y="195"/>
                      </a:lnTo>
                      <a:lnTo>
                        <a:pt x="92" y="198"/>
                      </a:lnTo>
                      <a:lnTo>
                        <a:pt x="87" y="198"/>
                      </a:lnTo>
                      <a:lnTo>
                        <a:pt x="92" y="200"/>
                      </a:lnTo>
                      <a:lnTo>
                        <a:pt x="102" y="200"/>
                      </a:lnTo>
                      <a:lnTo>
                        <a:pt x="106" y="200"/>
                      </a:lnTo>
                      <a:lnTo>
                        <a:pt x="114" y="200"/>
                      </a:lnTo>
                      <a:lnTo>
                        <a:pt x="121" y="200"/>
                      </a:lnTo>
                      <a:lnTo>
                        <a:pt x="126" y="200"/>
                      </a:lnTo>
                      <a:lnTo>
                        <a:pt x="130" y="200"/>
                      </a:lnTo>
                      <a:lnTo>
                        <a:pt x="138" y="200"/>
                      </a:lnTo>
                      <a:lnTo>
                        <a:pt x="142" y="200"/>
                      </a:lnTo>
                      <a:lnTo>
                        <a:pt x="147" y="200"/>
                      </a:lnTo>
                      <a:lnTo>
                        <a:pt x="152" y="200"/>
                      </a:lnTo>
                      <a:lnTo>
                        <a:pt x="159" y="198"/>
                      </a:lnTo>
                      <a:lnTo>
                        <a:pt x="164" y="198"/>
                      </a:lnTo>
                      <a:lnTo>
                        <a:pt x="168" y="198"/>
                      </a:lnTo>
                      <a:lnTo>
                        <a:pt x="173" y="198"/>
                      </a:lnTo>
                      <a:lnTo>
                        <a:pt x="178" y="198"/>
                      </a:lnTo>
                      <a:lnTo>
                        <a:pt x="182" y="198"/>
                      </a:lnTo>
                      <a:lnTo>
                        <a:pt x="188" y="198"/>
                      </a:lnTo>
                      <a:lnTo>
                        <a:pt x="192" y="198"/>
                      </a:lnTo>
                      <a:lnTo>
                        <a:pt x="197" y="198"/>
                      </a:lnTo>
                      <a:lnTo>
                        <a:pt x="202" y="200"/>
                      </a:lnTo>
                      <a:lnTo>
                        <a:pt x="206" y="200"/>
                      </a:lnTo>
                      <a:lnTo>
                        <a:pt x="211" y="204"/>
                      </a:lnTo>
                      <a:lnTo>
                        <a:pt x="216" y="206"/>
                      </a:lnTo>
                      <a:lnTo>
                        <a:pt x="221" y="206"/>
                      </a:lnTo>
                      <a:lnTo>
                        <a:pt x="225" y="209"/>
                      </a:lnTo>
                      <a:lnTo>
                        <a:pt x="230" y="212"/>
                      </a:lnTo>
                      <a:lnTo>
                        <a:pt x="235" y="212"/>
                      </a:lnTo>
                      <a:lnTo>
                        <a:pt x="239" y="212"/>
                      </a:lnTo>
                      <a:lnTo>
                        <a:pt x="244" y="217"/>
                      </a:lnTo>
                      <a:lnTo>
                        <a:pt x="249" y="221"/>
                      </a:lnTo>
                      <a:lnTo>
                        <a:pt x="254" y="226"/>
                      </a:lnTo>
                      <a:lnTo>
                        <a:pt x="259" y="229"/>
                      </a:lnTo>
                      <a:lnTo>
                        <a:pt x="261" y="234"/>
                      </a:lnTo>
                      <a:lnTo>
                        <a:pt x="256" y="234"/>
                      </a:lnTo>
                      <a:lnTo>
                        <a:pt x="251" y="232"/>
                      </a:lnTo>
                      <a:lnTo>
                        <a:pt x="247" y="232"/>
                      </a:lnTo>
                      <a:lnTo>
                        <a:pt x="242" y="229"/>
                      </a:lnTo>
                      <a:lnTo>
                        <a:pt x="235" y="229"/>
                      </a:lnTo>
                      <a:lnTo>
                        <a:pt x="228" y="226"/>
                      </a:lnTo>
                      <a:lnTo>
                        <a:pt x="223" y="226"/>
                      </a:lnTo>
                      <a:lnTo>
                        <a:pt x="218" y="226"/>
                      </a:lnTo>
                      <a:lnTo>
                        <a:pt x="213" y="226"/>
                      </a:lnTo>
                      <a:lnTo>
                        <a:pt x="206" y="226"/>
                      </a:lnTo>
                      <a:lnTo>
                        <a:pt x="202" y="226"/>
                      </a:lnTo>
                      <a:lnTo>
                        <a:pt x="197" y="229"/>
                      </a:lnTo>
                      <a:lnTo>
                        <a:pt x="194" y="234"/>
                      </a:lnTo>
                      <a:lnTo>
                        <a:pt x="190" y="237"/>
                      </a:lnTo>
                      <a:lnTo>
                        <a:pt x="194" y="237"/>
                      </a:lnTo>
                      <a:lnTo>
                        <a:pt x="199" y="237"/>
                      </a:lnTo>
                      <a:lnTo>
                        <a:pt x="204" y="234"/>
                      </a:lnTo>
                      <a:lnTo>
                        <a:pt x="213" y="234"/>
                      </a:lnTo>
                      <a:lnTo>
                        <a:pt x="221" y="237"/>
                      </a:lnTo>
                      <a:lnTo>
                        <a:pt x="225" y="240"/>
                      </a:lnTo>
                      <a:lnTo>
                        <a:pt x="230" y="240"/>
                      </a:lnTo>
                      <a:lnTo>
                        <a:pt x="235" y="243"/>
                      </a:lnTo>
                      <a:lnTo>
                        <a:pt x="239" y="249"/>
                      </a:lnTo>
                      <a:lnTo>
                        <a:pt x="244" y="254"/>
                      </a:lnTo>
                      <a:lnTo>
                        <a:pt x="249" y="258"/>
                      </a:lnTo>
                      <a:lnTo>
                        <a:pt x="251" y="263"/>
                      </a:lnTo>
                      <a:lnTo>
                        <a:pt x="254" y="268"/>
                      </a:lnTo>
                      <a:lnTo>
                        <a:pt x="249" y="268"/>
                      </a:lnTo>
                      <a:lnTo>
                        <a:pt x="244" y="268"/>
                      </a:lnTo>
                      <a:lnTo>
                        <a:pt x="239" y="268"/>
                      </a:lnTo>
                      <a:lnTo>
                        <a:pt x="235" y="268"/>
                      </a:lnTo>
                      <a:lnTo>
                        <a:pt x="230" y="268"/>
                      </a:lnTo>
                      <a:lnTo>
                        <a:pt x="225" y="268"/>
                      </a:lnTo>
                      <a:lnTo>
                        <a:pt x="221" y="268"/>
                      </a:lnTo>
                      <a:lnTo>
                        <a:pt x="216" y="268"/>
                      </a:lnTo>
                      <a:lnTo>
                        <a:pt x="211" y="268"/>
                      </a:lnTo>
                      <a:lnTo>
                        <a:pt x="206" y="268"/>
                      </a:lnTo>
                      <a:lnTo>
                        <a:pt x="213" y="271"/>
                      </a:lnTo>
                      <a:lnTo>
                        <a:pt x="218" y="271"/>
                      </a:lnTo>
                      <a:lnTo>
                        <a:pt x="223" y="277"/>
                      </a:lnTo>
                      <a:lnTo>
                        <a:pt x="235" y="280"/>
                      </a:lnTo>
                      <a:lnTo>
                        <a:pt x="239" y="283"/>
                      </a:lnTo>
                      <a:lnTo>
                        <a:pt x="244" y="288"/>
                      </a:lnTo>
                      <a:lnTo>
                        <a:pt x="249" y="291"/>
                      </a:lnTo>
                      <a:lnTo>
                        <a:pt x="254" y="297"/>
                      </a:lnTo>
                      <a:lnTo>
                        <a:pt x="259" y="305"/>
                      </a:lnTo>
                      <a:lnTo>
                        <a:pt x="263" y="311"/>
                      </a:lnTo>
                      <a:lnTo>
                        <a:pt x="265" y="320"/>
                      </a:lnTo>
                      <a:lnTo>
                        <a:pt x="268" y="325"/>
                      </a:lnTo>
                      <a:lnTo>
                        <a:pt x="263" y="325"/>
                      </a:lnTo>
                      <a:lnTo>
                        <a:pt x="259" y="322"/>
                      </a:lnTo>
                      <a:lnTo>
                        <a:pt x="251" y="317"/>
                      </a:lnTo>
                      <a:lnTo>
                        <a:pt x="247" y="314"/>
                      </a:lnTo>
                      <a:lnTo>
                        <a:pt x="239" y="311"/>
                      </a:lnTo>
                      <a:lnTo>
                        <a:pt x="235" y="308"/>
                      </a:lnTo>
                      <a:lnTo>
                        <a:pt x="230" y="308"/>
                      </a:lnTo>
                      <a:lnTo>
                        <a:pt x="225" y="308"/>
                      </a:lnTo>
                      <a:lnTo>
                        <a:pt x="218" y="305"/>
                      </a:lnTo>
                      <a:lnTo>
                        <a:pt x="213" y="305"/>
                      </a:lnTo>
                      <a:lnTo>
                        <a:pt x="221" y="311"/>
                      </a:lnTo>
                      <a:lnTo>
                        <a:pt x="230" y="314"/>
                      </a:lnTo>
                      <a:lnTo>
                        <a:pt x="235" y="320"/>
                      </a:lnTo>
                      <a:lnTo>
                        <a:pt x="242" y="325"/>
                      </a:lnTo>
                      <a:lnTo>
                        <a:pt x="247" y="330"/>
                      </a:lnTo>
                      <a:lnTo>
                        <a:pt x="251" y="336"/>
                      </a:lnTo>
                      <a:lnTo>
                        <a:pt x="256" y="345"/>
                      </a:lnTo>
                      <a:lnTo>
                        <a:pt x="259" y="351"/>
                      </a:lnTo>
                      <a:lnTo>
                        <a:pt x="261" y="356"/>
                      </a:lnTo>
                      <a:lnTo>
                        <a:pt x="261" y="362"/>
                      </a:lnTo>
                      <a:lnTo>
                        <a:pt x="263" y="367"/>
                      </a:lnTo>
                      <a:lnTo>
                        <a:pt x="259" y="367"/>
                      </a:lnTo>
                      <a:lnTo>
                        <a:pt x="254" y="364"/>
                      </a:lnTo>
                      <a:lnTo>
                        <a:pt x="244" y="362"/>
                      </a:lnTo>
                      <a:lnTo>
                        <a:pt x="237" y="359"/>
                      </a:lnTo>
                      <a:lnTo>
                        <a:pt x="228" y="354"/>
                      </a:lnTo>
                      <a:lnTo>
                        <a:pt x="218" y="351"/>
                      </a:lnTo>
                      <a:lnTo>
                        <a:pt x="211" y="348"/>
                      </a:lnTo>
                      <a:lnTo>
                        <a:pt x="206" y="348"/>
                      </a:lnTo>
                      <a:lnTo>
                        <a:pt x="208" y="354"/>
                      </a:lnTo>
                      <a:lnTo>
                        <a:pt x="216" y="359"/>
                      </a:lnTo>
                      <a:lnTo>
                        <a:pt x="225" y="367"/>
                      </a:lnTo>
                      <a:lnTo>
                        <a:pt x="230" y="371"/>
                      </a:lnTo>
                      <a:lnTo>
                        <a:pt x="235" y="376"/>
                      </a:lnTo>
                      <a:lnTo>
                        <a:pt x="239" y="376"/>
                      </a:lnTo>
                      <a:lnTo>
                        <a:pt x="242" y="382"/>
                      </a:lnTo>
                      <a:lnTo>
                        <a:pt x="249" y="388"/>
                      </a:lnTo>
                      <a:lnTo>
                        <a:pt x="256" y="393"/>
                      </a:lnTo>
                      <a:lnTo>
                        <a:pt x="263" y="399"/>
                      </a:lnTo>
                      <a:lnTo>
                        <a:pt x="268" y="404"/>
                      </a:lnTo>
                      <a:lnTo>
                        <a:pt x="263" y="404"/>
                      </a:lnTo>
                      <a:lnTo>
                        <a:pt x="259" y="401"/>
                      </a:lnTo>
                      <a:lnTo>
                        <a:pt x="251" y="399"/>
                      </a:lnTo>
                      <a:lnTo>
                        <a:pt x="242" y="396"/>
                      </a:lnTo>
                      <a:lnTo>
                        <a:pt x="235" y="393"/>
                      </a:lnTo>
                      <a:lnTo>
                        <a:pt x="230" y="393"/>
                      </a:lnTo>
                      <a:lnTo>
                        <a:pt x="225" y="393"/>
                      </a:lnTo>
                      <a:lnTo>
                        <a:pt x="230" y="396"/>
                      </a:lnTo>
                      <a:lnTo>
                        <a:pt x="235" y="399"/>
                      </a:lnTo>
                      <a:lnTo>
                        <a:pt x="239" y="404"/>
                      </a:lnTo>
                      <a:lnTo>
                        <a:pt x="244" y="410"/>
                      </a:lnTo>
                      <a:lnTo>
                        <a:pt x="249" y="413"/>
                      </a:lnTo>
                      <a:lnTo>
                        <a:pt x="254" y="418"/>
                      </a:lnTo>
                      <a:lnTo>
                        <a:pt x="261" y="424"/>
                      </a:lnTo>
                      <a:lnTo>
                        <a:pt x="265" y="430"/>
                      </a:lnTo>
                      <a:lnTo>
                        <a:pt x="270" y="435"/>
                      </a:lnTo>
                      <a:lnTo>
                        <a:pt x="275" y="441"/>
                      </a:lnTo>
                      <a:lnTo>
                        <a:pt x="280" y="444"/>
                      </a:lnTo>
                      <a:lnTo>
                        <a:pt x="285" y="450"/>
                      </a:lnTo>
                      <a:lnTo>
                        <a:pt x="289" y="452"/>
                      </a:lnTo>
                      <a:lnTo>
                        <a:pt x="297" y="455"/>
                      </a:lnTo>
                      <a:lnTo>
                        <a:pt x="289" y="455"/>
                      </a:lnTo>
                      <a:lnTo>
                        <a:pt x="285" y="450"/>
                      </a:lnTo>
                      <a:lnTo>
                        <a:pt x="277" y="447"/>
                      </a:lnTo>
                      <a:lnTo>
                        <a:pt x="273" y="444"/>
                      </a:lnTo>
                      <a:lnTo>
                        <a:pt x="268" y="441"/>
                      </a:lnTo>
                      <a:lnTo>
                        <a:pt x="263" y="441"/>
                      </a:lnTo>
                      <a:lnTo>
                        <a:pt x="259" y="438"/>
                      </a:lnTo>
                      <a:lnTo>
                        <a:pt x="254" y="438"/>
                      </a:lnTo>
                      <a:lnTo>
                        <a:pt x="249" y="435"/>
                      </a:lnTo>
                      <a:lnTo>
                        <a:pt x="247" y="433"/>
                      </a:lnTo>
                      <a:lnTo>
                        <a:pt x="251" y="438"/>
                      </a:lnTo>
                      <a:lnTo>
                        <a:pt x="256" y="438"/>
                      </a:lnTo>
                      <a:lnTo>
                        <a:pt x="261" y="441"/>
                      </a:lnTo>
                      <a:lnTo>
                        <a:pt x="265" y="444"/>
                      </a:lnTo>
                      <a:lnTo>
                        <a:pt x="270" y="447"/>
                      </a:lnTo>
                      <a:lnTo>
                        <a:pt x="275" y="450"/>
                      </a:lnTo>
                      <a:lnTo>
                        <a:pt x="277" y="455"/>
                      </a:lnTo>
                      <a:lnTo>
                        <a:pt x="283" y="458"/>
                      </a:lnTo>
                      <a:lnTo>
                        <a:pt x="287" y="461"/>
                      </a:lnTo>
                      <a:lnTo>
                        <a:pt x="291" y="461"/>
                      </a:lnTo>
                      <a:lnTo>
                        <a:pt x="297" y="464"/>
                      </a:lnTo>
                      <a:lnTo>
                        <a:pt x="301" y="467"/>
                      </a:lnTo>
                      <a:lnTo>
                        <a:pt x="309" y="469"/>
                      </a:lnTo>
                      <a:lnTo>
                        <a:pt x="313" y="469"/>
                      </a:lnTo>
                      <a:lnTo>
                        <a:pt x="318" y="472"/>
                      </a:lnTo>
                      <a:lnTo>
                        <a:pt x="323" y="475"/>
                      </a:lnTo>
                      <a:lnTo>
                        <a:pt x="323" y="481"/>
                      </a:lnTo>
                      <a:lnTo>
                        <a:pt x="318" y="481"/>
                      </a:lnTo>
                      <a:lnTo>
                        <a:pt x="313" y="484"/>
                      </a:lnTo>
                      <a:lnTo>
                        <a:pt x="309" y="484"/>
                      </a:lnTo>
                      <a:lnTo>
                        <a:pt x="303" y="484"/>
                      </a:lnTo>
                      <a:lnTo>
                        <a:pt x="299" y="484"/>
                      </a:lnTo>
                      <a:lnTo>
                        <a:pt x="303" y="484"/>
                      </a:lnTo>
                      <a:lnTo>
                        <a:pt x="309" y="487"/>
                      </a:lnTo>
                      <a:lnTo>
                        <a:pt x="313" y="487"/>
                      </a:lnTo>
                      <a:lnTo>
                        <a:pt x="318" y="492"/>
                      </a:lnTo>
                      <a:lnTo>
                        <a:pt x="323" y="495"/>
                      </a:lnTo>
                      <a:lnTo>
                        <a:pt x="330" y="498"/>
                      </a:lnTo>
                      <a:lnTo>
                        <a:pt x="337" y="503"/>
                      </a:lnTo>
                      <a:lnTo>
                        <a:pt x="344" y="506"/>
                      </a:lnTo>
                      <a:lnTo>
                        <a:pt x="351" y="509"/>
                      </a:lnTo>
                      <a:lnTo>
                        <a:pt x="358" y="512"/>
                      </a:lnTo>
                      <a:lnTo>
                        <a:pt x="365" y="514"/>
                      </a:lnTo>
                      <a:lnTo>
                        <a:pt x="372" y="514"/>
                      </a:lnTo>
                      <a:lnTo>
                        <a:pt x="378" y="518"/>
                      </a:lnTo>
                      <a:lnTo>
                        <a:pt x="382" y="521"/>
                      </a:lnTo>
                      <a:lnTo>
                        <a:pt x="386" y="521"/>
                      </a:lnTo>
                      <a:lnTo>
                        <a:pt x="386" y="526"/>
                      </a:lnTo>
                      <a:lnTo>
                        <a:pt x="379" y="531"/>
                      </a:lnTo>
                      <a:lnTo>
                        <a:pt x="375" y="531"/>
                      </a:lnTo>
                      <a:lnTo>
                        <a:pt x="370" y="531"/>
                      </a:lnTo>
                      <a:lnTo>
                        <a:pt x="372" y="540"/>
                      </a:lnTo>
                      <a:lnTo>
                        <a:pt x="378" y="543"/>
                      </a:lnTo>
                      <a:lnTo>
                        <a:pt x="384" y="549"/>
                      </a:lnTo>
                      <a:lnTo>
                        <a:pt x="394" y="557"/>
                      </a:lnTo>
                      <a:lnTo>
                        <a:pt x="398" y="560"/>
                      </a:lnTo>
                      <a:lnTo>
                        <a:pt x="404" y="560"/>
                      </a:lnTo>
                      <a:lnTo>
                        <a:pt x="408" y="563"/>
                      </a:lnTo>
                      <a:lnTo>
                        <a:pt x="404" y="565"/>
                      </a:lnTo>
                      <a:lnTo>
                        <a:pt x="398" y="565"/>
                      </a:lnTo>
                      <a:lnTo>
                        <a:pt x="394" y="565"/>
                      </a:lnTo>
                      <a:lnTo>
                        <a:pt x="394" y="571"/>
                      </a:lnTo>
                      <a:lnTo>
                        <a:pt x="398" y="574"/>
                      </a:lnTo>
                      <a:lnTo>
                        <a:pt x="406" y="580"/>
                      </a:lnTo>
                      <a:lnTo>
                        <a:pt x="410" y="583"/>
                      </a:lnTo>
                      <a:lnTo>
                        <a:pt x="418" y="585"/>
                      </a:lnTo>
                      <a:lnTo>
                        <a:pt x="422" y="588"/>
                      </a:lnTo>
                      <a:lnTo>
                        <a:pt x="427" y="591"/>
                      </a:lnTo>
                      <a:lnTo>
                        <a:pt x="432" y="594"/>
                      </a:lnTo>
                      <a:lnTo>
                        <a:pt x="437" y="597"/>
                      </a:lnTo>
                      <a:lnTo>
                        <a:pt x="444" y="599"/>
                      </a:lnTo>
                      <a:lnTo>
                        <a:pt x="453" y="605"/>
                      </a:lnTo>
                      <a:lnTo>
                        <a:pt x="458" y="608"/>
                      </a:lnTo>
                      <a:lnTo>
                        <a:pt x="467" y="611"/>
                      </a:lnTo>
                      <a:lnTo>
                        <a:pt x="474" y="617"/>
                      </a:lnTo>
                      <a:lnTo>
                        <a:pt x="481" y="619"/>
                      </a:lnTo>
                      <a:lnTo>
                        <a:pt x="487" y="622"/>
                      </a:lnTo>
                      <a:lnTo>
                        <a:pt x="498" y="625"/>
                      </a:lnTo>
                      <a:lnTo>
                        <a:pt x="503" y="628"/>
                      </a:lnTo>
                      <a:lnTo>
                        <a:pt x="507" y="631"/>
                      </a:lnTo>
                      <a:lnTo>
                        <a:pt x="513" y="631"/>
                      </a:lnTo>
                      <a:lnTo>
                        <a:pt x="519" y="634"/>
                      </a:lnTo>
                      <a:lnTo>
                        <a:pt x="525" y="636"/>
                      </a:lnTo>
                      <a:lnTo>
                        <a:pt x="529" y="636"/>
                      </a:lnTo>
                      <a:lnTo>
                        <a:pt x="534" y="636"/>
                      </a:lnTo>
                      <a:lnTo>
                        <a:pt x="534" y="642"/>
                      </a:lnTo>
                      <a:lnTo>
                        <a:pt x="529" y="642"/>
                      </a:lnTo>
                      <a:lnTo>
                        <a:pt x="534" y="645"/>
                      </a:lnTo>
                      <a:lnTo>
                        <a:pt x="541" y="648"/>
                      </a:lnTo>
                      <a:lnTo>
                        <a:pt x="548" y="651"/>
                      </a:lnTo>
                      <a:lnTo>
                        <a:pt x="553" y="651"/>
                      </a:lnTo>
                      <a:lnTo>
                        <a:pt x="558" y="653"/>
                      </a:lnTo>
                      <a:lnTo>
                        <a:pt x="563" y="653"/>
                      </a:lnTo>
                      <a:lnTo>
                        <a:pt x="567" y="656"/>
                      </a:lnTo>
                      <a:lnTo>
                        <a:pt x="572" y="659"/>
                      </a:lnTo>
                      <a:lnTo>
                        <a:pt x="579" y="661"/>
                      </a:lnTo>
                      <a:lnTo>
                        <a:pt x="586" y="668"/>
                      </a:lnTo>
                      <a:lnTo>
                        <a:pt x="591" y="670"/>
                      </a:lnTo>
                      <a:lnTo>
                        <a:pt x="595" y="673"/>
                      </a:lnTo>
                      <a:lnTo>
                        <a:pt x="600" y="679"/>
                      </a:lnTo>
                      <a:lnTo>
                        <a:pt x="605" y="682"/>
                      </a:lnTo>
                      <a:lnTo>
                        <a:pt x="600" y="682"/>
                      </a:lnTo>
                      <a:lnTo>
                        <a:pt x="595" y="682"/>
                      </a:lnTo>
                      <a:lnTo>
                        <a:pt x="600" y="679"/>
                      </a:lnTo>
                      <a:lnTo>
                        <a:pt x="608" y="676"/>
                      </a:lnTo>
                      <a:lnTo>
                        <a:pt x="612" y="676"/>
                      </a:lnTo>
                      <a:lnTo>
                        <a:pt x="619" y="676"/>
                      </a:lnTo>
                      <a:lnTo>
                        <a:pt x="624" y="676"/>
                      </a:lnTo>
                      <a:lnTo>
                        <a:pt x="631" y="676"/>
                      </a:lnTo>
                      <a:lnTo>
                        <a:pt x="636" y="679"/>
                      </a:lnTo>
                      <a:lnTo>
                        <a:pt x="643" y="679"/>
                      </a:lnTo>
                      <a:lnTo>
                        <a:pt x="652" y="682"/>
                      </a:lnTo>
                      <a:lnTo>
                        <a:pt x="657" y="685"/>
                      </a:lnTo>
                      <a:lnTo>
                        <a:pt x="662" y="685"/>
                      </a:lnTo>
                      <a:lnTo>
                        <a:pt x="667" y="687"/>
                      </a:lnTo>
                      <a:lnTo>
                        <a:pt x="672" y="687"/>
                      </a:lnTo>
                      <a:lnTo>
                        <a:pt x="676" y="687"/>
                      </a:lnTo>
                      <a:lnTo>
                        <a:pt x="684" y="687"/>
                      </a:lnTo>
                      <a:lnTo>
                        <a:pt x="688" y="687"/>
                      </a:lnTo>
                      <a:lnTo>
                        <a:pt x="693" y="687"/>
                      </a:lnTo>
                      <a:lnTo>
                        <a:pt x="698" y="687"/>
                      </a:lnTo>
                      <a:lnTo>
                        <a:pt x="703" y="687"/>
                      </a:lnTo>
                      <a:lnTo>
                        <a:pt x="709" y="687"/>
                      </a:lnTo>
                      <a:lnTo>
                        <a:pt x="717" y="687"/>
                      </a:lnTo>
                      <a:lnTo>
                        <a:pt x="721" y="687"/>
                      </a:lnTo>
                      <a:lnTo>
                        <a:pt x="726" y="690"/>
                      </a:lnTo>
                      <a:lnTo>
                        <a:pt x="731" y="698"/>
                      </a:lnTo>
                      <a:lnTo>
                        <a:pt x="735" y="704"/>
                      </a:lnTo>
                      <a:lnTo>
                        <a:pt x="740" y="704"/>
                      </a:lnTo>
                      <a:lnTo>
                        <a:pt x="745" y="704"/>
                      </a:lnTo>
                      <a:lnTo>
                        <a:pt x="754" y="710"/>
                      </a:lnTo>
                      <a:lnTo>
                        <a:pt x="764" y="716"/>
                      </a:lnTo>
                      <a:lnTo>
                        <a:pt x="0" y="718"/>
                      </a:lnTo>
                      <a:lnTo>
                        <a:pt x="0" y="0"/>
                      </a:lnTo>
                      <a:lnTo>
                        <a:pt x="11" y="14"/>
                      </a:lnTo>
                      <a:lnTo>
                        <a:pt x="17" y="14"/>
                      </a:lnTo>
                      <a:lnTo>
                        <a:pt x="21" y="14"/>
                      </a:lnTo>
                      <a:lnTo>
                        <a:pt x="25" y="14"/>
                      </a:lnTo>
                      <a:lnTo>
                        <a:pt x="31" y="11"/>
                      </a:lnTo>
                      <a:lnTo>
                        <a:pt x="40" y="17"/>
                      </a:lnTo>
                      <a:lnTo>
                        <a:pt x="45" y="23"/>
                      </a:lnTo>
                      <a:lnTo>
                        <a:pt x="50" y="25"/>
                      </a:lnTo>
                      <a:lnTo>
                        <a:pt x="59" y="25"/>
                      </a:lnTo>
                      <a:lnTo>
                        <a:pt x="69" y="25"/>
                      </a:lnTo>
                      <a:lnTo>
                        <a:pt x="73" y="25"/>
                      </a:lnTo>
                      <a:lnTo>
                        <a:pt x="81" y="23"/>
                      </a:lnTo>
                      <a:lnTo>
                        <a:pt x="85" y="23"/>
                      </a:lnTo>
                      <a:lnTo>
                        <a:pt x="90" y="23"/>
                      </a:lnTo>
                      <a:lnTo>
                        <a:pt x="95" y="20"/>
                      </a:lnTo>
                      <a:lnTo>
                        <a:pt x="100" y="20"/>
                      </a:lnTo>
                      <a:lnTo>
                        <a:pt x="104" y="20"/>
                      </a:lnTo>
                      <a:lnTo>
                        <a:pt x="109" y="20"/>
                      </a:lnTo>
                      <a:lnTo>
                        <a:pt x="116" y="23"/>
                      </a:lnTo>
                      <a:lnTo>
                        <a:pt x="121" y="23"/>
                      </a:lnTo>
                      <a:lnTo>
                        <a:pt x="126" y="28"/>
                      </a:lnTo>
                      <a:lnTo>
                        <a:pt x="130" y="31"/>
                      </a:lnTo>
                      <a:lnTo>
                        <a:pt x="135" y="33"/>
                      </a:lnTo>
                      <a:lnTo>
                        <a:pt x="45" y="42"/>
                      </a:lnTo>
                    </a:path>
                  </a:pathLst>
                </a:custGeom>
                <a:solidFill>
                  <a:srgbClr val="A2C1FE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3110" name="Freeform 134"/>
                <p:cNvSpPr>
                  <a:spLocks/>
                </p:cNvSpPr>
                <p:nvPr/>
              </p:nvSpPr>
              <p:spPr bwMode="auto">
                <a:xfrm>
                  <a:off x="4564" y="3456"/>
                  <a:ext cx="765" cy="719"/>
                </a:xfrm>
                <a:custGeom>
                  <a:avLst/>
                  <a:gdLst/>
                  <a:ahLst/>
                  <a:cxnLst>
                    <a:cxn ang="0">
                      <a:pos x="90" y="42"/>
                    </a:cxn>
                    <a:cxn ang="0">
                      <a:pos x="130" y="42"/>
                    </a:cxn>
                    <a:cxn ang="0">
                      <a:pos x="185" y="48"/>
                    </a:cxn>
                    <a:cxn ang="0">
                      <a:pos x="225" y="42"/>
                    </a:cxn>
                    <a:cxn ang="0">
                      <a:pos x="265" y="39"/>
                    </a:cxn>
                    <a:cxn ang="0">
                      <a:pos x="303" y="39"/>
                    </a:cxn>
                    <a:cxn ang="0">
                      <a:pos x="334" y="53"/>
                    </a:cxn>
                    <a:cxn ang="0">
                      <a:pos x="297" y="65"/>
                    </a:cxn>
                    <a:cxn ang="0">
                      <a:pos x="259" y="82"/>
                    </a:cxn>
                    <a:cxn ang="0">
                      <a:pos x="221" y="99"/>
                    </a:cxn>
                    <a:cxn ang="0">
                      <a:pos x="182" y="107"/>
                    </a:cxn>
                    <a:cxn ang="0">
                      <a:pos x="147" y="133"/>
                    </a:cxn>
                    <a:cxn ang="0">
                      <a:pos x="176" y="164"/>
                    </a:cxn>
                    <a:cxn ang="0">
                      <a:pos x="190" y="189"/>
                    </a:cxn>
                    <a:cxn ang="0">
                      <a:pos x="149" y="170"/>
                    </a:cxn>
                    <a:cxn ang="0">
                      <a:pos x="112" y="158"/>
                    </a:cxn>
                    <a:cxn ang="0">
                      <a:pos x="95" y="167"/>
                    </a:cxn>
                    <a:cxn ang="0">
                      <a:pos x="135" y="170"/>
                    </a:cxn>
                    <a:cxn ang="0">
                      <a:pos x="130" y="192"/>
                    </a:cxn>
                    <a:cxn ang="0">
                      <a:pos x="92" y="198"/>
                    </a:cxn>
                    <a:cxn ang="0">
                      <a:pos x="130" y="200"/>
                    </a:cxn>
                    <a:cxn ang="0">
                      <a:pos x="173" y="198"/>
                    </a:cxn>
                    <a:cxn ang="0">
                      <a:pos x="211" y="204"/>
                    </a:cxn>
                    <a:cxn ang="0">
                      <a:pos x="249" y="221"/>
                    </a:cxn>
                    <a:cxn ang="0">
                      <a:pos x="235" y="229"/>
                    </a:cxn>
                    <a:cxn ang="0">
                      <a:pos x="194" y="234"/>
                    </a:cxn>
                    <a:cxn ang="0">
                      <a:pos x="230" y="240"/>
                    </a:cxn>
                    <a:cxn ang="0">
                      <a:pos x="244" y="268"/>
                    </a:cxn>
                    <a:cxn ang="0">
                      <a:pos x="206" y="268"/>
                    </a:cxn>
                    <a:cxn ang="0">
                      <a:pos x="254" y="297"/>
                    </a:cxn>
                    <a:cxn ang="0">
                      <a:pos x="247" y="314"/>
                    </a:cxn>
                    <a:cxn ang="0">
                      <a:pos x="230" y="314"/>
                    </a:cxn>
                    <a:cxn ang="0">
                      <a:pos x="261" y="362"/>
                    </a:cxn>
                    <a:cxn ang="0">
                      <a:pos x="211" y="348"/>
                    </a:cxn>
                    <a:cxn ang="0">
                      <a:pos x="242" y="382"/>
                    </a:cxn>
                    <a:cxn ang="0">
                      <a:pos x="242" y="396"/>
                    </a:cxn>
                    <a:cxn ang="0">
                      <a:pos x="249" y="413"/>
                    </a:cxn>
                    <a:cxn ang="0">
                      <a:pos x="289" y="452"/>
                    </a:cxn>
                    <a:cxn ang="0">
                      <a:pos x="259" y="438"/>
                    </a:cxn>
                    <a:cxn ang="0">
                      <a:pos x="270" y="447"/>
                    </a:cxn>
                    <a:cxn ang="0">
                      <a:pos x="309" y="469"/>
                    </a:cxn>
                    <a:cxn ang="0">
                      <a:pos x="303" y="484"/>
                    </a:cxn>
                    <a:cxn ang="0">
                      <a:pos x="337" y="503"/>
                    </a:cxn>
                    <a:cxn ang="0">
                      <a:pos x="386" y="521"/>
                    </a:cxn>
                    <a:cxn ang="0">
                      <a:pos x="394" y="557"/>
                    </a:cxn>
                    <a:cxn ang="0">
                      <a:pos x="398" y="574"/>
                    </a:cxn>
                    <a:cxn ang="0">
                      <a:pos x="444" y="599"/>
                    </a:cxn>
                    <a:cxn ang="0">
                      <a:pos x="503" y="628"/>
                    </a:cxn>
                    <a:cxn ang="0">
                      <a:pos x="529" y="642"/>
                    </a:cxn>
                    <a:cxn ang="0">
                      <a:pos x="572" y="659"/>
                    </a:cxn>
                    <a:cxn ang="0">
                      <a:pos x="595" y="682"/>
                    </a:cxn>
                    <a:cxn ang="0">
                      <a:pos x="643" y="679"/>
                    </a:cxn>
                    <a:cxn ang="0">
                      <a:pos x="688" y="687"/>
                    </a:cxn>
                    <a:cxn ang="0">
                      <a:pos x="731" y="698"/>
                    </a:cxn>
                    <a:cxn ang="0">
                      <a:pos x="11" y="14"/>
                    </a:cxn>
                    <a:cxn ang="0">
                      <a:pos x="59" y="25"/>
                    </a:cxn>
                    <a:cxn ang="0">
                      <a:pos x="104" y="20"/>
                    </a:cxn>
                  </a:cxnLst>
                  <a:rect l="0" t="0" r="r" b="b"/>
                  <a:pathLst>
                    <a:path w="765" h="719">
                      <a:moveTo>
                        <a:pt x="45" y="42"/>
                      </a:moveTo>
                      <a:lnTo>
                        <a:pt x="50" y="42"/>
                      </a:lnTo>
                      <a:lnTo>
                        <a:pt x="54" y="42"/>
                      </a:lnTo>
                      <a:lnTo>
                        <a:pt x="61" y="42"/>
                      </a:lnTo>
                      <a:lnTo>
                        <a:pt x="73" y="42"/>
                      </a:lnTo>
                      <a:lnTo>
                        <a:pt x="78" y="42"/>
                      </a:lnTo>
                      <a:lnTo>
                        <a:pt x="83" y="42"/>
                      </a:lnTo>
                      <a:lnTo>
                        <a:pt x="90" y="42"/>
                      </a:lnTo>
                      <a:lnTo>
                        <a:pt x="95" y="42"/>
                      </a:lnTo>
                      <a:lnTo>
                        <a:pt x="102" y="42"/>
                      </a:lnTo>
                      <a:lnTo>
                        <a:pt x="106" y="42"/>
                      </a:lnTo>
                      <a:lnTo>
                        <a:pt x="112" y="42"/>
                      </a:lnTo>
                      <a:lnTo>
                        <a:pt x="116" y="42"/>
                      </a:lnTo>
                      <a:lnTo>
                        <a:pt x="121" y="42"/>
                      </a:lnTo>
                      <a:lnTo>
                        <a:pt x="126" y="42"/>
                      </a:lnTo>
                      <a:lnTo>
                        <a:pt x="130" y="42"/>
                      </a:lnTo>
                      <a:lnTo>
                        <a:pt x="138" y="45"/>
                      </a:lnTo>
                      <a:lnTo>
                        <a:pt x="142" y="45"/>
                      </a:lnTo>
                      <a:lnTo>
                        <a:pt x="149" y="45"/>
                      </a:lnTo>
                      <a:lnTo>
                        <a:pt x="156" y="45"/>
                      </a:lnTo>
                      <a:lnTo>
                        <a:pt x="164" y="48"/>
                      </a:lnTo>
                      <a:lnTo>
                        <a:pt x="171" y="48"/>
                      </a:lnTo>
                      <a:lnTo>
                        <a:pt x="178" y="48"/>
                      </a:lnTo>
                      <a:lnTo>
                        <a:pt x="185" y="48"/>
                      </a:lnTo>
                      <a:lnTo>
                        <a:pt x="190" y="48"/>
                      </a:lnTo>
                      <a:lnTo>
                        <a:pt x="194" y="48"/>
                      </a:lnTo>
                      <a:lnTo>
                        <a:pt x="199" y="48"/>
                      </a:lnTo>
                      <a:lnTo>
                        <a:pt x="204" y="48"/>
                      </a:lnTo>
                      <a:lnTo>
                        <a:pt x="211" y="48"/>
                      </a:lnTo>
                      <a:lnTo>
                        <a:pt x="216" y="45"/>
                      </a:lnTo>
                      <a:lnTo>
                        <a:pt x="221" y="45"/>
                      </a:lnTo>
                      <a:lnTo>
                        <a:pt x="225" y="42"/>
                      </a:lnTo>
                      <a:lnTo>
                        <a:pt x="230" y="42"/>
                      </a:lnTo>
                      <a:lnTo>
                        <a:pt x="237" y="42"/>
                      </a:lnTo>
                      <a:lnTo>
                        <a:pt x="242" y="39"/>
                      </a:lnTo>
                      <a:lnTo>
                        <a:pt x="247" y="39"/>
                      </a:lnTo>
                      <a:lnTo>
                        <a:pt x="251" y="39"/>
                      </a:lnTo>
                      <a:lnTo>
                        <a:pt x="256" y="39"/>
                      </a:lnTo>
                      <a:lnTo>
                        <a:pt x="261" y="39"/>
                      </a:lnTo>
                      <a:lnTo>
                        <a:pt x="265" y="39"/>
                      </a:lnTo>
                      <a:lnTo>
                        <a:pt x="270" y="39"/>
                      </a:lnTo>
                      <a:lnTo>
                        <a:pt x="275" y="39"/>
                      </a:lnTo>
                      <a:lnTo>
                        <a:pt x="280" y="39"/>
                      </a:lnTo>
                      <a:lnTo>
                        <a:pt x="285" y="39"/>
                      </a:lnTo>
                      <a:lnTo>
                        <a:pt x="289" y="39"/>
                      </a:lnTo>
                      <a:lnTo>
                        <a:pt x="294" y="39"/>
                      </a:lnTo>
                      <a:lnTo>
                        <a:pt x="299" y="39"/>
                      </a:lnTo>
                      <a:lnTo>
                        <a:pt x="303" y="39"/>
                      </a:lnTo>
                      <a:lnTo>
                        <a:pt x="309" y="39"/>
                      </a:lnTo>
                      <a:lnTo>
                        <a:pt x="313" y="42"/>
                      </a:lnTo>
                      <a:lnTo>
                        <a:pt x="318" y="42"/>
                      </a:lnTo>
                      <a:lnTo>
                        <a:pt x="325" y="42"/>
                      </a:lnTo>
                      <a:lnTo>
                        <a:pt x="330" y="45"/>
                      </a:lnTo>
                      <a:lnTo>
                        <a:pt x="334" y="48"/>
                      </a:lnTo>
                      <a:lnTo>
                        <a:pt x="339" y="51"/>
                      </a:lnTo>
                      <a:lnTo>
                        <a:pt x="334" y="53"/>
                      </a:lnTo>
                      <a:lnTo>
                        <a:pt x="330" y="53"/>
                      </a:lnTo>
                      <a:lnTo>
                        <a:pt x="325" y="57"/>
                      </a:lnTo>
                      <a:lnTo>
                        <a:pt x="320" y="57"/>
                      </a:lnTo>
                      <a:lnTo>
                        <a:pt x="316" y="59"/>
                      </a:lnTo>
                      <a:lnTo>
                        <a:pt x="311" y="62"/>
                      </a:lnTo>
                      <a:lnTo>
                        <a:pt x="306" y="62"/>
                      </a:lnTo>
                      <a:lnTo>
                        <a:pt x="301" y="62"/>
                      </a:lnTo>
                      <a:lnTo>
                        <a:pt x="297" y="65"/>
                      </a:lnTo>
                      <a:lnTo>
                        <a:pt x="291" y="67"/>
                      </a:lnTo>
                      <a:lnTo>
                        <a:pt x="287" y="67"/>
                      </a:lnTo>
                      <a:lnTo>
                        <a:pt x="283" y="70"/>
                      </a:lnTo>
                      <a:lnTo>
                        <a:pt x="277" y="73"/>
                      </a:lnTo>
                      <a:lnTo>
                        <a:pt x="273" y="76"/>
                      </a:lnTo>
                      <a:lnTo>
                        <a:pt x="268" y="76"/>
                      </a:lnTo>
                      <a:lnTo>
                        <a:pt x="263" y="79"/>
                      </a:lnTo>
                      <a:lnTo>
                        <a:pt x="259" y="82"/>
                      </a:lnTo>
                      <a:lnTo>
                        <a:pt x="254" y="85"/>
                      </a:lnTo>
                      <a:lnTo>
                        <a:pt x="249" y="87"/>
                      </a:lnTo>
                      <a:lnTo>
                        <a:pt x="244" y="90"/>
                      </a:lnTo>
                      <a:lnTo>
                        <a:pt x="239" y="90"/>
                      </a:lnTo>
                      <a:lnTo>
                        <a:pt x="235" y="93"/>
                      </a:lnTo>
                      <a:lnTo>
                        <a:pt x="230" y="96"/>
                      </a:lnTo>
                      <a:lnTo>
                        <a:pt x="225" y="96"/>
                      </a:lnTo>
                      <a:lnTo>
                        <a:pt x="221" y="99"/>
                      </a:lnTo>
                      <a:lnTo>
                        <a:pt x="216" y="99"/>
                      </a:lnTo>
                      <a:lnTo>
                        <a:pt x="211" y="101"/>
                      </a:lnTo>
                      <a:lnTo>
                        <a:pt x="206" y="101"/>
                      </a:lnTo>
                      <a:lnTo>
                        <a:pt x="202" y="101"/>
                      </a:lnTo>
                      <a:lnTo>
                        <a:pt x="197" y="104"/>
                      </a:lnTo>
                      <a:lnTo>
                        <a:pt x="192" y="107"/>
                      </a:lnTo>
                      <a:lnTo>
                        <a:pt x="188" y="107"/>
                      </a:lnTo>
                      <a:lnTo>
                        <a:pt x="182" y="107"/>
                      </a:lnTo>
                      <a:lnTo>
                        <a:pt x="178" y="107"/>
                      </a:lnTo>
                      <a:lnTo>
                        <a:pt x="173" y="110"/>
                      </a:lnTo>
                      <a:lnTo>
                        <a:pt x="168" y="110"/>
                      </a:lnTo>
                      <a:lnTo>
                        <a:pt x="164" y="113"/>
                      </a:lnTo>
                      <a:lnTo>
                        <a:pt x="159" y="119"/>
                      </a:lnTo>
                      <a:lnTo>
                        <a:pt x="154" y="121"/>
                      </a:lnTo>
                      <a:lnTo>
                        <a:pt x="152" y="127"/>
                      </a:lnTo>
                      <a:lnTo>
                        <a:pt x="147" y="133"/>
                      </a:lnTo>
                      <a:lnTo>
                        <a:pt x="144" y="138"/>
                      </a:lnTo>
                      <a:lnTo>
                        <a:pt x="144" y="144"/>
                      </a:lnTo>
                      <a:lnTo>
                        <a:pt x="149" y="144"/>
                      </a:lnTo>
                      <a:lnTo>
                        <a:pt x="154" y="150"/>
                      </a:lnTo>
                      <a:lnTo>
                        <a:pt x="159" y="153"/>
                      </a:lnTo>
                      <a:lnTo>
                        <a:pt x="164" y="155"/>
                      </a:lnTo>
                      <a:lnTo>
                        <a:pt x="171" y="158"/>
                      </a:lnTo>
                      <a:lnTo>
                        <a:pt x="176" y="164"/>
                      </a:lnTo>
                      <a:lnTo>
                        <a:pt x="180" y="167"/>
                      </a:lnTo>
                      <a:lnTo>
                        <a:pt x="185" y="172"/>
                      </a:lnTo>
                      <a:lnTo>
                        <a:pt x="188" y="178"/>
                      </a:lnTo>
                      <a:lnTo>
                        <a:pt x="192" y="183"/>
                      </a:lnTo>
                      <a:lnTo>
                        <a:pt x="197" y="189"/>
                      </a:lnTo>
                      <a:lnTo>
                        <a:pt x="199" y="195"/>
                      </a:lnTo>
                      <a:lnTo>
                        <a:pt x="194" y="192"/>
                      </a:lnTo>
                      <a:lnTo>
                        <a:pt x="190" y="189"/>
                      </a:lnTo>
                      <a:lnTo>
                        <a:pt x="185" y="187"/>
                      </a:lnTo>
                      <a:lnTo>
                        <a:pt x="180" y="183"/>
                      </a:lnTo>
                      <a:lnTo>
                        <a:pt x="176" y="181"/>
                      </a:lnTo>
                      <a:lnTo>
                        <a:pt x="171" y="181"/>
                      </a:lnTo>
                      <a:lnTo>
                        <a:pt x="166" y="178"/>
                      </a:lnTo>
                      <a:lnTo>
                        <a:pt x="159" y="175"/>
                      </a:lnTo>
                      <a:lnTo>
                        <a:pt x="154" y="172"/>
                      </a:lnTo>
                      <a:lnTo>
                        <a:pt x="149" y="170"/>
                      </a:lnTo>
                      <a:lnTo>
                        <a:pt x="144" y="170"/>
                      </a:lnTo>
                      <a:lnTo>
                        <a:pt x="140" y="167"/>
                      </a:lnTo>
                      <a:lnTo>
                        <a:pt x="135" y="167"/>
                      </a:lnTo>
                      <a:lnTo>
                        <a:pt x="130" y="164"/>
                      </a:lnTo>
                      <a:lnTo>
                        <a:pt x="126" y="164"/>
                      </a:lnTo>
                      <a:lnTo>
                        <a:pt x="121" y="161"/>
                      </a:lnTo>
                      <a:lnTo>
                        <a:pt x="116" y="158"/>
                      </a:lnTo>
                      <a:lnTo>
                        <a:pt x="112" y="158"/>
                      </a:lnTo>
                      <a:lnTo>
                        <a:pt x="106" y="158"/>
                      </a:lnTo>
                      <a:lnTo>
                        <a:pt x="102" y="158"/>
                      </a:lnTo>
                      <a:lnTo>
                        <a:pt x="97" y="161"/>
                      </a:lnTo>
                      <a:lnTo>
                        <a:pt x="92" y="161"/>
                      </a:lnTo>
                      <a:lnTo>
                        <a:pt x="87" y="161"/>
                      </a:lnTo>
                      <a:lnTo>
                        <a:pt x="85" y="167"/>
                      </a:lnTo>
                      <a:lnTo>
                        <a:pt x="90" y="167"/>
                      </a:lnTo>
                      <a:lnTo>
                        <a:pt x="95" y="167"/>
                      </a:lnTo>
                      <a:lnTo>
                        <a:pt x="100" y="167"/>
                      </a:lnTo>
                      <a:lnTo>
                        <a:pt x="106" y="167"/>
                      </a:lnTo>
                      <a:lnTo>
                        <a:pt x="112" y="167"/>
                      </a:lnTo>
                      <a:lnTo>
                        <a:pt x="116" y="167"/>
                      </a:lnTo>
                      <a:lnTo>
                        <a:pt x="121" y="167"/>
                      </a:lnTo>
                      <a:lnTo>
                        <a:pt x="126" y="167"/>
                      </a:lnTo>
                      <a:lnTo>
                        <a:pt x="130" y="170"/>
                      </a:lnTo>
                      <a:lnTo>
                        <a:pt x="135" y="170"/>
                      </a:lnTo>
                      <a:lnTo>
                        <a:pt x="140" y="170"/>
                      </a:lnTo>
                      <a:lnTo>
                        <a:pt x="144" y="172"/>
                      </a:lnTo>
                      <a:lnTo>
                        <a:pt x="144" y="178"/>
                      </a:lnTo>
                      <a:lnTo>
                        <a:pt x="147" y="183"/>
                      </a:lnTo>
                      <a:lnTo>
                        <a:pt x="144" y="189"/>
                      </a:lnTo>
                      <a:lnTo>
                        <a:pt x="140" y="189"/>
                      </a:lnTo>
                      <a:lnTo>
                        <a:pt x="135" y="192"/>
                      </a:lnTo>
                      <a:lnTo>
                        <a:pt x="130" y="192"/>
                      </a:lnTo>
                      <a:lnTo>
                        <a:pt x="126" y="195"/>
                      </a:lnTo>
                      <a:lnTo>
                        <a:pt x="121" y="195"/>
                      </a:lnTo>
                      <a:lnTo>
                        <a:pt x="116" y="195"/>
                      </a:lnTo>
                      <a:lnTo>
                        <a:pt x="112" y="195"/>
                      </a:lnTo>
                      <a:lnTo>
                        <a:pt x="106" y="195"/>
                      </a:lnTo>
                      <a:lnTo>
                        <a:pt x="102" y="195"/>
                      </a:lnTo>
                      <a:lnTo>
                        <a:pt x="97" y="195"/>
                      </a:lnTo>
                      <a:lnTo>
                        <a:pt x="92" y="198"/>
                      </a:lnTo>
                      <a:lnTo>
                        <a:pt x="87" y="198"/>
                      </a:lnTo>
                      <a:lnTo>
                        <a:pt x="92" y="200"/>
                      </a:lnTo>
                      <a:lnTo>
                        <a:pt x="102" y="200"/>
                      </a:lnTo>
                      <a:lnTo>
                        <a:pt x="106" y="200"/>
                      </a:lnTo>
                      <a:lnTo>
                        <a:pt x="114" y="200"/>
                      </a:lnTo>
                      <a:lnTo>
                        <a:pt x="121" y="200"/>
                      </a:lnTo>
                      <a:lnTo>
                        <a:pt x="126" y="200"/>
                      </a:lnTo>
                      <a:lnTo>
                        <a:pt x="130" y="200"/>
                      </a:lnTo>
                      <a:lnTo>
                        <a:pt x="138" y="200"/>
                      </a:lnTo>
                      <a:lnTo>
                        <a:pt x="142" y="200"/>
                      </a:lnTo>
                      <a:lnTo>
                        <a:pt x="147" y="200"/>
                      </a:lnTo>
                      <a:lnTo>
                        <a:pt x="152" y="200"/>
                      </a:lnTo>
                      <a:lnTo>
                        <a:pt x="159" y="198"/>
                      </a:lnTo>
                      <a:lnTo>
                        <a:pt x="164" y="198"/>
                      </a:lnTo>
                      <a:lnTo>
                        <a:pt x="168" y="198"/>
                      </a:lnTo>
                      <a:lnTo>
                        <a:pt x="173" y="198"/>
                      </a:lnTo>
                      <a:lnTo>
                        <a:pt x="178" y="198"/>
                      </a:lnTo>
                      <a:lnTo>
                        <a:pt x="182" y="198"/>
                      </a:lnTo>
                      <a:lnTo>
                        <a:pt x="188" y="198"/>
                      </a:lnTo>
                      <a:lnTo>
                        <a:pt x="192" y="198"/>
                      </a:lnTo>
                      <a:lnTo>
                        <a:pt x="197" y="198"/>
                      </a:lnTo>
                      <a:lnTo>
                        <a:pt x="202" y="200"/>
                      </a:lnTo>
                      <a:lnTo>
                        <a:pt x="206" y="200"/>
                      </a:lnTo>
                      <a:lnTo>
                        <a:pt x="211" y="204"/>
                      </a:lnTo>
                      <a:lnTo>
                        <a:pt x="216" y="206"/>
                      </a:lnTo>
                      <a:lnTo>
                        <a:pt x="221" y="206"/>
                      </a:lnTo>
                      <a:lnTo>
                        <a:pt x="225" y="209"/>
                      </a:lnTo>
                      <a:lnTo>
                        <a:pt x="230" y="212"/>
                      </a:lnTo>
                      <a:lnTo>
                        <a:pt x="235" y="212"/>
                      </a:lnTo>
                      <a:lnTo>
                        <a:pt x="239" y="212"/>
                      </a:lnTo>
                      <a:lnTo>
                        <a:pt x="244" y="217"/>
                      </a:lnTo>
                      <a:lnTo>
                        <a:pt x="249" y="221"/>
                      </a:lnTo>
                      <a:lnTo>
                        <a:pt x="254" y="226"/>
                      </a:lnTo>
                      <a:lnTo>
                        <a:pt x="259" y="229"/>
                      </a:lnTo>
                      <a:lnTo>
                        <a:pt x="261" y="234"/>
                      </a:lnTo>
                      <a:lnTo>
                        <a:pt x="256" y="234"/>
                      </a:lnTo>
                      <a:lnTo>
                        <a:pt x="251" y="232"/>
                      </a:lnTo>
                      <a:lnTo>
                        <a:pt x="247" y="232"/>
                      </a:lnTo>
                      <a:lnTo>
                        <a:pt x="242" y="229"/>
                      </a:lnTo>
                      <a:lnTo>
                        <a:pt x="235" y="229"/>
                      </a:lnTo>
                      <a:lnTo>
                        <a:pt x="228" y="226"/>
                      </a:lnTo>
                      <a:lnTo>
                        <a:pt x="223" y="226"/>
                      </a:lnTo>
                      <a:lnTo>
                        <a:pt x="218" y="226"/>
                      </a:lnTo>
                      <a:lnTo>
                        <a:pt x="213" y="226"/>
                      </a:lnTo>
                      <a:lnTo>
                        <a:pt x="206" y="226"/>
                      </a:lnTo>
                      <a:lnTo>
                        <a:pt x="202" y="226"/>
                      </a:lnTo>
                      <a:lnTo>
                        <a:pt x="197" y="229"/>
                      </a:lnTo>
                      <a:lnTo>
                        <a:pt x="194" y="234"/>
                      </a:lnTo>
                      <a:lnTo>
                        <a:pt x="190" y="237"/>
                      </a:lnTo>
                      <a:lnTo>
                        <a:pt x="194" y="237"/>
                      </a:lnTo>
                      <a:lnTo>
                        <a:pt x="199" y="237"/>
                      </a:lnTo>
                      <a:lnTo>
                        <a:pt x="204" y="234"/>
                      </a:lnTo>
                      <a:lnTo>
                        <a:pt x="213" y="234"/>
                      </a:lnTo>
                      <a:lnTo>
                        <a:pt x="221" y="237"/>
                      </a:lnTo>
                      <a:lnTo>
                        <a:pt x="225" y="240"/>
                      </a:lnTo>
                      <a:lnTo>
                        <a:pt x="230" y="240"/>
                      </a:lnTo>
                      <a:lnTo>
                        <a:pt x="235" y="243"/>
                      </a:lnTo>
                      <a:lnTo>
                        <a:pt x="239" y="249"/>
                      </a:lnTo>
                      <a:lnTo>
                        <a:pt x="244" y="254"/>
                      </a:lnTo>
                      <a:lnTo>
                        <a:pt x="249" y="258"/>
                      </a:lnTo>
                      <a:lnTo>
                        <a:pt x="251" y="263"/>
                      </a:lnTo>
                      <a:lnTo>
                        <a:pt x="254" y="268"/>
                      </a:lnTo>
                      <a:lnTo>
                        <a:pt x="249" y="268"/>
                      </a:lnTo>
                      <a:lnTo>
                        <a:pt x="244" y="268"/>
                      </a:lnTo>
                      <a:lnTo>
                        <a:pt x="239" y="268"/>
                      </a:lnTo>
                      <a:lnTo>
                        <a:pt x="235" y="268"/>
                      </a:lnTo>
                      <a:lnTo>
                        <a:pt x="230" y="268"/>
                      </a:lnTo>
                      <a:lnTo>
                        <a:pt x="225" y="268"/>
                      </a:lnTo>
                      <a:lnTo>
                        <a:pt x="221" y="268"/>
                      </a:lnTo>
                      <a:lnTo>
                        <a:pt x="216" y="268"/>
                      </a:lnTo>
                      <a:lnTo>
                        <a:pt x="211" y="268"/>
                      </a:lnTo>
                      <a:lnTo>
                        <a:pt x="206" y="268"/>
                      </a:lnTo>
                      <a:lnTo>
                        <a:pt x="213" y="271"/>
                      </a:lnTo>
                      <a:lnTo>
                        <a:pt x="218" y="271"/>
                      </a:lnTo>
                      <a:lnTo>
                        <a:pt x="223" y="277"/>
                      </a:lnTo>
                      <a:lnTo>
                        <a:pt x="235" y="280"/>
                      </a:lnTo>
                      <a:lnTo>
                        <a:pt x="239" y="283"/>
                      </a:lnTo>
                      <a:lnTo>
                        <a:pt x="244" y="288"/>
                      </a:lnTo>
                      <a:lnTo>
                        <a:pt x="249" y="291"/>
                      </a:lnTo>
                      <a:lnTo>
                        <a:pt x="254" y="297"/>
                      </a:lnTo>
                      <a:lnTo>
                        <a:pt x="259" y="305"/>
                      </a:lnTo>
                      <a:lnTo>
                        <a:pt x="263" y="311"/>
                      </a:lnTo>
                      <a:lnTo>
                        <a:pt x="265" y="320"/>
                      </a:lnTo>
                      <a:lnTo>
                        <a:pt x="268" y="325"/>
                      </a:lnTo>
                      <a:lnTo>
                        <a:pt x="263" y="325"/>
                      </a:lnTo>
                      <a:lnTo>
                        <a:pt x="259" y="322"/>
                      </a:lnTo>
                      <a:lnTo>
                        <a:pt x="251" y="317"/>
                      </a:lnTo>
                      <a:lnTo>
                        <a:pt x="247" y="314"/>
                      </a:lnTo>
                      <a:lnTo>
                        <a:pt x="239" y="311"/>
                      </a:lnTo>
                      <a:lnTo>
                        <a:pt x="235" y="308"/>
                      </a:lnTo>
                      <a:lnTo>
                        <a:pt x="230" y="308"/>
                      </a:lnTo>
                      <a:lnTo>
                        <a:pt x="225" y="308"/>
                      </a:lnTo>
                      <a:lnTo>
                        <a:pt x="218" y="305"/>
                      </a:lnTo>
                      <a:lnTo>
                        <a:pt x="213" y="305"/>
                      </a:lnTo>
                      <a:lnTo>
                        <a:pt x="221" y="311"/>
                      </a:lnTo>
                      <a:lnTo>
                        <a:pt x="230" y="314"/>
                      </a:lnTo>
                      <a:lnTo>
                        <a:pt x="235" y="320"/>
                      </a:lnTo>
                      <a:lnTo>
                        <a:pt x="242" y="325"/>
                      </a:lnTo>
                      <a:lnTo>
                        <a:pt x="247" y="330"/>
                      </a:lnTo>
                      <a:lnTo>
                        <a:pt x="251" y="336"/>
                      </a:lnTo>
                      <a:lnTo>
                        <a:pt x="256" y="345"/>
                      </a:lnTo>
                      <a:lnTo>
                        <a:pt x="259" y="351"/>
                      </a:lnTo>
                      <a:lnTo>
                        <a:pt x="261" y="356"/>
                      </a:lnTo>
                      <a:lnTo>
                        <a:pt x="261" y="362"/>
                      </a:lnTo>
                      <a:lnTo>
                        <a:pt x="263" y="367"/>
                      </a:lnTo>
                      <a:lnTo>
                        <a:pt x="259" y="367"/>
                      </a:lnTo>
                      <a:lnTo>
                        <a:pt x="254" y="364"/>
                      </a:lnTo>
                      <a:lnTo>
                        <a:pt x="244" y="362"/>
                      </a:lnTo>
                      <a:lnTo>
                        <a:pt x="237" y="359"/>
                      </a:lnTo>
                      <a:lnTo>
                        <a:pt x="228" y="354"/>
                      </a:lnTo>
                      <a:lnTo>
                        <a:pt x="218" y="351"/>
                      </a:lnTo>
                      <a:lnTo>
                        <a:pt x="211" y="348"/>
                      </a:lnTo>
                      <a:lnTo>
                        <a:pt x="206" y="348"/>
                      </a:lnTo>
                      <a:lnTo>
                        <a:pt x="208" y="354"/>
                      </a:lnTo>
                      <a:lnTo>
                        <a:pt x="216" y="359"/>
                      </a:lnTo>
                      <a:lnTo>
                        <a:pt x="225" y="367"/>
                      </a:lnTo>
                      <a:lnTo>
                        <a:pt x="230" y="371"/>
                      </a:lnTo>
                      <a:lnTo>
                        <a:pt x="235" y="376"/>
                      </a:lnTo>
                      <a:lnTo>
                        <a:pt x="239" y="376"/>
                      </a:lnTo>
                      <a:lnTo>
                        <a:pt x="242" y="382"/>
                      </a:lnTo>
                      <a:lnTo>
                        <a:pt x="249" y="388"/>
                      </a:lnTo>
                      <a:lnTo>
                        <a:pt x="256" y="393"/>
                      </a:lnTo>
                      <a:lnTo>
                        <a:pt x="263" y="399"/>
                      </a:lnTo>
                      <a:lnTo>
                        <a:pt x="268" y="404"/>
                      </a:lnTo>
                      <a:lnTo>
                        <a:pt x="263" y="404"/>
                      </a:lnTo>
                      <a:lnTo>
                        <a:pt x="259" y="401"/>
                      </a:lnTo>
                      <a:lnTo>
                        <a:pt x="251" y="399"/>
                      </a:lnTo>
                      <a:lnTo>
                        <a:pt x="242" y="396"/>
                      </a:lnTo>
                      <a:lnTo>
                        <a:pt x="235" y="393"/>
                      </a:lnTo>
                      <a:lnTo>
                        <a:pt x="230" y="393"/>
                      </a:lnTo>
                      <a:lnTo>
                        <a:pt x="225" y="393"/>
                      </a:lnTo>
                      <a:lnTo>
                        <a:pt x="230" y="396"/>
                      </a:lnTo>
                      <a:lnTo>
                        <a:pt x="235" y="399"/>
                      </a:lnTo>
                      <a:lnTo>
                        <a:pt x="239" y="404"/>
                      </a:lnTo>
                      <a:lnTo>
                        <a:pt x="244" y="410"/>
                      </a:lnTo>
                      <a:lnTo>
                        <a:pt x="249" y="413"/>
                      </a:lnTo>
                      <a:lnTo>
                        <a:pt x="254" y="418"/>
                      </a:lnTo>
                      <a:lnTo>
                        <a:pt x="261" y="424"/>
                      </a:lnTo>
                      <a:lnTo>
                        <a:pt x="265" y="430"/>
                      </a:lnTo>
                      <a:lnTo>
                        <a:pt x="270" y="435"/>
                      </a:lnTo>
                      <a:lnTo>
                        <a:pt x="275" y="441"/>
                      </a:lnTo>
                      <a:lnTo>
                        <a:pt x="280" y="444"/>
                      </a:lnTo>
                      <a:lnTo>
                        <a:pt x="285" y="450"/>
                      </a:lnTo>
                      <a:lnTo>
                        <a:pt x="289" y="452"/>
                      </a:lnTo>
                      <a:lnTo>
                        <a:pt x="297" y="455"/>
                      </a:lnTo>
                      <a:lnTo>
                        <a:pt x="289" y="455"/>
                      </a:lnTo>
                      <a:lnTo>
                        <a:pt x="285" y="450"/>
                      </a:lnTo>
                      <a:lnTo>
                        <a:pt x="277" y="447"/>
                      </a:lnTo>
                      <a:lnTo>
                        <a:pt x="273" y="444"/>
                      </a:lnTo>
                      <a:lnTo>
                        <a:pt x="268" y="441"/>
                      </a:lnTo>
                      <a:lnTo>
                        <a:pt x="263" y="441"/>
                      </a:lnTo>
                      <a:lnTo>
                        <a:pt x="259" y="438"/>
                      </a:lnTo>
                      <a:lnTo>
                        <a:pt x="254" y="438"/>
                      </a:lnTo>
                      <a:lnTo>
                        <a:pt x="249" y="435"/>
                      </a:lnTo>
                      <a:lnTo>
                        <a:pt x="247" y="433"/>
                      </a:lnTo>
                      <a:lnTo>
                        <a:pt x="251" y="438"/>
                      </a:lnTo>
                      <a:lnTo>
                        <a:pt x="256" y="438"/>
                      </a:lnTo>
                      <a:lnTo>
                        <a:pt x="261" y="441"/>
                      </a:lnTo>
                      <a:lnTo>
                        <a:pt x="265" y="444"/>
                      </a:lnTo>
                      <a:lnTo>
                        <a:pt x="270" y="447"/>
                      </a:lnTo>
                      <a:lnTo>
                        <a:pt x="275" y="450"/>
                      </a:lnTo>
                      <a:lnTo>
                        <a:pt x="277" y="455"/>
                      </a:lnTo>
                      <a:lnTo>
                        <a:pt x="283" y="458"/>
                      </a:lnTo>
                      <a:lnTo>
                        <a:pt x="287" y="461"/>
                      </a:lnTo>
                      <a:lnTo>
                        <a:pt x="291" y="461"/>
                      </a:lnTo>
                      <a:lnTo>
                        <a:pt x="297" y="464"/>
                      </a:lnTo>
                      <a:lnTo>
                        <a:pt x="301" y="467"/>
                      </a:lnTo>
                      <a:lnTo>
                        <a:pt x="309" y="469"/>
                      </a:lnTo>
                      <a:lnTo>
                        <a:pt x="313" y="469"/>
                      </a:lnTo>
                      <a:lnTo>
                        <a:pt x="318" y="472"/>
                      </a:lnTo>
                      <a:lnTo>
                        <a:pt x="323" y="475"/>
                      </a:lnTo>
                      <a:lnTo>
                        <a:pt x="323" y="481"/>
                      </a:lnTo>
                      <a:lnTo>
                        <a:pt x="318" y="481"/>
                      </a:lnTo>
                      <a:lnTo>
                        <a:pt x="313" y="484"/>
                      </a:lnTo>
                      <a:lnTo>
                        <a:pt x="309" y="484"/>
                      </a:lnTo>
                      <a:lnTo>
                        <a:pt x="303" y="484"/>
                      </a:lnTo>
                      <a:lnTo>
                        <a:pt x="299" y="484"/>
                      </a:lnTo>
                      <a:lnTo>
                        <a:pt x="303" y="484"/>
                      </a:lnTo>
                      <a:lnTo>
                        <a:pt x="309" y="487"/>
                      </a:lnTo>
                      <a:lnTo>
                        <a:pt x="313" y="487"/>
                      </a:lnTo>
                      <a:lnTo>
                        <a:pt x="318" y="492"/>
                      </a:lnTo>
                      <a:lnTo>
                        <a:pt x="323" y="495"/>
                      </a:lnTo>
                      <a:lnTo>
                        <a:pt x="330" y="498"/>
                      </a:lnTo>
                      <a:lnTo>
                        <a:pt x="337" y="503"/>
                      </a:lnTo>
                      <a:lnTo>
                        <a:pt x="344" y="506"/>
                      </a:lnTo>
                      <a:lnTo>
                        <a:pt x="351" y="509"/>
                      </a:lnTo>
                      <a:lnTo>
                        <a:pt x="358" y="512"/>
                      </a:lnTo>
                      <a:lnTo>
                        <a:pt x="365" y="514"/>
                      </a:lnTo>
                      <a:lnTo>
                        <a:pt x="372" y="514"/>
                      </a:lnTo>
                      <a:lnTo>
                        <a:pt x="378" y="518"/>
                      </a:lnTo>
                      <a:lnTo>
                        <a:pt x="382" y="521"/>
                      </a:lnTo>
                      <a:lnTo>
                        <a:pt x="386" y="521"/>
                      </a:lnTo>
                      <a:lnTo>
                        <a:pt x="386" y="526"/>
                      </a:lnTo>
                      <a:lnTo>
                        <a:pt x="379" y="531"/>
                      </a:lnTo>
                      <a:lnTo>
                        <a:pt x="375" y="531"/>
                      </a:lnTo>
                      <a:lnTo>
                        <a:pt x="370" y="531"/>
                      </a:lnTo>
                      <a:lnTo>
                        <a:pt x="372" y="540"/>
                      </a:lnTo>
                      <a:lnTo>
                        <a:pt x="378" y="543"/>
                      </a:lnTo>
                      <a:lnTo>
                        <a:pt x="384" y="549"/>
                      </a:lnTo>
                      <a:lnTo>
                        <a:pt x="394" y="557"/>
                      </a:lnTo>
                      <a:lnTo>
                        <a:pt x="398" y="560"/>
                      </a:lnTo>
                      <a:lnTo>
                        <a:pt x="404" y="560"/>
                      </a:lnTo>
                      <a:lnTo>
                        <a:pt x="408" y="563"/>
                      </a:lnTo>
                      <a:lnTo>
                        <a:pt x="404" y="565"/>
                      </a:lnTo>
                      <a:lnTo>
                        <a:pt x="398" y="565"/>
                      </a:lnTo>
                      <a:lnTo>
                        <a:pt x="394" y="565"/>
                      </a:lnTo>
                      <a:lnTo>
                        <a:pt x="394" y="571"/>
                      </a:lnTo>
                      <a:lnTo>
                        <a:pt x="398" y="574"/>
                      </a:lnTo>
                      <a:lnTo>
                        <a:pt x="406" y="580"/>
                      </a:lnTo>
                      <a:lnTo>
                        <a:pt x="410" y="583"/>
                      </a:lnTo>
                      <a:lnTo>
                        <a:pt x="418" y="585"/>
                      </a:lnTo>
                      <a:lnTo>
                        <a:pt x="422" y="588"/>
                      </a:lnTo>
                      <a:lnTo>
                        <a:pt x="427" y="591"/>
                      </a:lnTo>
                      <a:lnTo>
                        <a:pt x="432" y="594"/>
                      </a:lnTo>
                      <a:lnTo>
                        <a:pt x="437" y="597"/>
                      </a:lnTo>
                      <a:lnTo>
                        <a:pt x="444" y="599"/>
                      </a:lnTo>
                      <a:lnTo>
                        <a:pt x="453" y="605"/>
                      </a:lnTo>
                      <a:lnTo>
                        <a:pt x="458" y="608"/>
                      </a:lnTo>
                      <a:lnTo>
                        <a:pt x="467" y="611"/>
                      </a:lnTo>
                      <a:lnTo>
                        <a:pt x="474" y="617"/>
                      </a:lnTo>
                      <a:lnTo>
                        <a:pt x="481" y="619"/>
                      </a:lnTo>
                      <a:lnTo>
                        <a:pt x="487" y="622"/>
                      </a:lnTo>
                      <a:lnTo>
                        <a:pt x="498" y="625"/>
                      </a:lnTo>
                      <a:lnTo>
                        <a:pt x="503" y="628"/>
                      </a:lnTo>
                      <a:lnTo>
                        <a:pt x="507" y="631"/>
                      </a:lnTo>
                      <a:lnTo>
                        <a:pt x="513" y="631"/>
                      </a:lnTo>
                      <a:lnTo>
                        <a:pt x="519" y="634"/>
                      </a:lnTo>
                      <a:lnTo>
                        <a:pt x="525" y="636"/>
                      </a:lnTo>
                      <a:lnTo>
                        <a:pt x="529" y="636"/>
                      </a:lnTo>
                      <a:lnTo>
                        <a:pt x="534" y="636"/>
                      </a:lnTo>
                      <a:lnTo>
                        <a:pt x="534" y="642"/>
                      </a:lnTo>
                      <a:lnTo>
                        <a:pt x="529" y="642"/>
                      </a:lnTo>
                      <a:lnTo>
                        <a:pt x="534" y="645"/>
                      </a:lnTo>
                      <a:lnTo>
                        <a:pt x="541" y="648"/>
                      </a:lnTo>
                      <a:lnTo>
                        <a:pt x="548" y="651"/>
                      </a:lnTo>
                      <a:lnTo>
                        <a:pt x="553" y="651"/>
                      </a:lnTo>
                      <a:lnTo>
                        <a:pt x="558" y="653"/>
                      </a:lnTo>
                      <a:lnTo>
                        <a:pt x="563" y="653"/>
                      </a:lnTo>
                      <a:lnTo>
                        <a:pt x="567" y="656"/>
                      </a:lnTo>
                      <a:lnTo>
                        <a:pt x="572" y="659"/>
                      </a:lnTo>
                      <a:lnTo>
                        <a:pt x="579" y="661"/>
                      </a:lnTo>
                      <a:lnTo>
                        <a:pt x="586" y="668"/>
                      </a:lnTo>
                      <a:lnTo>
                        <a:pt x="591" y="670"/>
                      </a:lnTo>
                      <a:lnTo>
                        <a:pt x="595" y="673"/>
                      </a:lnTo>
                      <a:lnTo>
                        <a:pt x="600" y="679"/>
                      </a:lnTo>
                      <a:lnTo>
                        <a:pt x="605" y="682"/>
                      </a:lnTo>
                      <a:lnTo>
                        <a:pt x="600" y="682"/>
                      </a:lnTo>
                      <a:lnTo>
                        <a:pt x="595" y="682"/>
                      </a:lnTo>
                      <a:lnTo>
                        <a:pt x="600" y="679"/>
                      </a:lnTo>
                      <a:lnTo>
                        <a:pt x="608" y="676"/>
                      </a:lnTo>
                      <a:lnTo>
                        <a:pt x="612" y="676"/>
                      </a:lnTo>
                      <a:lnTo>
                        <a:pt x="619" y="676"/>
                      </a:lnTo>
                      <a:lnTo>
                        <a:pt x="624" y="676"/>
                      </a:lnTo>
                      <a:lnTo>
                        <a:pt x="631" y="676"/>
                      </a:lnTo>
                      <a:lnTo>
                        <a:pt x="636" y="679"/>
                      </a:lnTo>
                      <a:lnTo>
                        <a:pt x="643" y="679"/>
                      </a:lnTo>
                      <a:lnTo>
                        <a:pt x="652" y="682"/>
                      </a:lnTo>
                      <a:lnTo>
                        <a:pt x="657" y="685"/>
                      </a:lnTo>
                      <a:lnTo>
                        <a:pt x="662" y="685"/>
                      </a:lnTo>
                      <a:lnTo>
                        <a:pt x="667" y="687"/>
                      </a:lnTo>
                      <a:lnTo>
                        <a:pt x="672" y="687"/>
                      </a:lnTo>
                      <a:lnTo>
                        <a:pt x="676" y="687"/>
                      </a:lnTo>
                      <a:lnTo>
                        <a:pt x="684" y="687"/>
                      </a:lnTo>
                      <a:lnTo>
                        <a:pt x="688" y="687"/>
                      </a:lnTo>
                      <a:lnTo>
                        <a:pt x="693" y="687"/>
                      </a:lnTo>
                      <a:lnTo>
                        <a:pt x="698" y="687"/>
                      </a:lnTo>
                      <a:lnTo>
                        <a:pt x="703" y="687"/>
                      </a:lnTo>
                      <a:lnTo>
                        <a:pt x="709" y="687"/>
                      </a:lnTo>
                      <a:lnTo>
                        <a:pt x="717" y="687"/>
                      </a:lnTo>
                      <a:lnTo>
                        <a:pt x="721" y="687"/>
                      </a:lnTo>
                      <a:lnTo>
                        <a:pt x="726" y="690"/>
                      </a:lnTo>
                      <a:lnTo>
                        <a:pt x="731" y="698"/>
                      </a:lnTo>
                      <a:lnTo>
                        <a:pt x="735" y="704"/>
                      </a:lnTo>
                      <a:lnTo>
                        <a:pt x="740" y="704"/>
                      </a:lnTo>
                      <a:lnTo>
                        <a:pt x="745" y="704"/>
                      </a:lnTo>
                      <a:lnTo>
                        <a:pt x="754" y="710"/>
                      </a:lnTo>
                      <a:lnTo>
                        <a:pt x="764" y="716"/>
                      </a:lnTo>
                      <a:lnTo>
                        <a:pt x="0" y="718"/>
                      </a:lnTo>
                      <a:lnTo>
                        <a:pt x="0" y="0"/>
                      </a:lnTo>
                      <a:lnTo>
                        <a:pt x="11" y="14"/>
                      </a:lnTo>
                      <a:lnTo>
                        <a:pt x="17" y="14"/>
                      </a:lnTo>
                      <a:lnTo>
                        <a:pt x="21" y="14"/>
                      </a:lnTo>
                      <a:lnTo>
                        <a:pt x="25" y="14"/>
                      </a:lnTo>
                      <a:lnTo>
                        <a:pt x="31" y="11"/>
                      </a:lnTo>
                      <a:lnTo>
                        <a:pt x="40" y="17"/>
                      </a:lnTo>
                      <a:lnTo>
                        <a:pt x="45" y="23"/>
                      </a:lnTo>
                      <a:lnTo>
                        <a:pt x="50" y="25"/>
                      </a:lnTo>
                      <a:lnTo>
                        <a:pt x="59" y="25"/>
                      </a:lnTo>
                      <a:lnTo>
                        <a:pt x="69" y="25"/>
                      </a:lnTo>
                      <a:lnTo>
                        <a:pt x="73" y="25"/>
                      </a:lnTo>
                      <a:lnTo>
                        <a:pt x="81" y="23"/>
                      </a:lnTo>
                      <a:lnTo>
                        <a:pt x="85" y="23"/>
                      </a:lnTo>
                      <a:lnTo>
                        <a:pt x="90" y="23"/>
                      </a:lnTo>
                      <a:lnTo>
                        <a:pt x="95" y="20"/>
                      </a:lnTo>
                      <a:lnTo>
                        <a:pt x="100" y="20"/>
                      </a:lnTo>
                      <a:lnTo>
                        <a:pt x="104" y="20"/>
                      </a:lnTo>
                      <a:lnTo>
                        <a:pt x="109" y="20"/>
                      </a:lnTo>
                      <a:lnTo>
                        <a:pt x="116" y="23"/>
                      </a:lnTo>
                      <a:lnTo>
                        <a:pt x="121" y="23"/>
                      </a:lnTo>
                      <a:lnTo>
                        <a:pt x="126" y="28"/>
                      </a:lnTo>
                      <a:lnTo>
                        <a:pt x="130" y="31"/>
                      </a:lnTo>
                      <a:lnTo>
                        <a:pt x="135" y="33"/>
                      </a:lnTo>
                    </a:path>
                  </a:pathLst>
                </a:custGeom>
                <a:noFill/>
                <a:ln w="12700" cap="rnd" cmpd="sng">
                  <a:solidFill>
                    <a:srgbClr val="8080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3111" name="Freeform 135"/>
              <p:cNvSpPr>
                <a:spLocks/>
              </p:cNvSpPr>
              <p:nvPr/>
            </p:nvSpPr>
            <p:spPr bwMode="auto">
              <a:xfrm>
                <a:off x="4609" y="3521"/>
                <a:ext cx="155" cy="3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4" y="26"/>
                  </a:cxn>
                  <a:cxn ang="0">
                    <a:pos x="9" y="26"/>
                  </a:cxn>
                  <a:cxn ang="0">
                    <a:pos x="14" y="26"/>
                  </a:cxn>
                  <a:cxn ang="0">
                    <a:pos x="23" y="26"/>
                  </a:cxn>
                  <a:cxn ang="0">
                    <a:pos x="28" y="26"/>
                  </a:cxn>
                  <a:cxn ang="0">
                    <a:pos x="33" y="26"/>
                  </a:cxn>
                  <a:cxn ang="0">
                    <a:pos x="37" y="26"/>
                  </a:cxn>
                  <a:cxn ang="0">
                    <a:pos x="40" y="32"/>
                  </a:cxn>
                  <a:cxn ang="0">
                    <a:pos x="45" y="32"/>
                  </a:cxn>
                  <a:cxn ang="0">
                    <a:pos x="49" y="32"/>
                  </a:cxn>
                  <a:cxn ang="0">
                    <a:pos x="54" y="32"/>
                  </a:cxn>
                  <a:cxn ang="0">
                    <a:pos x="59" y="29"/>
                  </a:cxn>
                  <a:cxn ang="0">
                    <a:pos x="64" y="29"/>
                  </a:cxn>
                  <a:cxn ang="0">
                    <a:pos x="68" y="32"/>
                  </a:cxn>
                  <a:cxn ang="0">
                    <a:pos x="73" y="32"/>
                  </a:cxn>
                  <a:cxn ang="0">
                    <a:pos x="78" y="32"/>
                  </a:cxn>
                  <a:cxn ang="0">
                    <a:pos x="82" y="29"/>
                  </a:cxn>
                  <a:cxn ang="0">
                    <a:pos x="87" y="26"/>
                  </a:cxn>
                  <a:cxn ang="0">
                    <a:pos x="92" y="26"/>
                  </a:cxn>
                  <a:cxn ang="0">
                    <a:pos x="104" y="20"/>
                  </a:cxn>
                  <a:cxn ang="0">
                    <a:pos x="108" y="23"/>
                  </a:cxn>
                  <a:cxn ang="0">
                    <a:pos x="108" y="17"/>
                  </a:cxn>
                  <a:cxn ang="0">
                    <a:pos x="120" y="8"/>
                  </a:cxn>
                  <a:cxn ang="0">
                    <a:pos x="132" y="3"/>
                  </a:cxn>
                  <a:cxn ang="0">
                    <a:pos x="134" y="8"/>
                  </a:cxn>
                  <a:cxn ang="0">
                    <a:pos x="140" y="8"/>
                  </a:cxn>
                  <a:cxn ang="0">
                    <a:pos x="144" y="8"/>
                  </a:cxn>
                  <a:cxn ang="0">
                    <a:pos x="149" y="5"/>
                  </a:cxn>
                  <a:cxn ang="0">
                    <a:pos x="154" y="5"/>
                  </a:cxn>
                  <a:cxn ang="0">
                    <a:pos x="149" y="3"/>
                  </a:cxn>
                  <a:cxn ang="0">
                    <a:pos x="144" y="0"/>
                  </a:cxn>
                  <a:cxn ang="0">
                    <a:pos x="140" y="0"/>
                  </a:cxn>
                  <a:cxn ang="0">
                    <a:pos x="134" y="3"/>
                  </a:cxn>
                  <a:cxn ang="0">
                    <a:pos x="130" y="3"/>
                  </a:cxn>
                  <a:cxn ang="0">
                    <a:pos x="125" y="0"/>
                  </a:cxn>
                  <a:cxn ang="0">
                    <a:pos x="120" y="0"/>
                  </a:cxn>
                  <a:cxn ang="0">
                    <a:pos x="116" y="0"/>
                  </a:cxn>
                  <a:cxn ang="0">
                    <a:pos x="111" y="3"/>
                  </a:cxn>
                  <a:cxn ang="0">
                    <a:pos x="106" y="5"/>
                  </a:cxn>
                  <a:cxn ang="0">
                    <a:pos x="101" y="8"/>
                  </a:cxn>
                  <a:cxn ang="0">
                    <a:pos x="96" y="8"/>
                  </a:cxn>
                  <a:cxn ang="0">
                    <a:pos x="92" y="8"/>
                  </a:cxn>
                  <a:cxn ang="0">
                    <a:pos x="87" y="12"/>
                  </a:cxn>
                  <a:cxn ang="0">
                    <a:pos x="82" y="12"/>
                  </a:cxn>
                  <a:cxn ang="0">
                    <a:pos x="78" y="14"/>
                  </a:cxn>
                  <a:cxn ang="0">
                    <a:pos x="73" y="17"/>
                  </a:cxn>
                  <a:cxn ang="0">
                    <a:pos x="68" y="17"/>
                  </a:cxn>
                  <a:cxn ang="0">
                    <a:pos x="64" y="20"/>
                  </a:cxn>
                  <a:cxn ang="0">
                    <a:pos x="59" y="20"/>
                  </a:cxn>
                  <a:cxn ang="0">
                    <a:pos x="47" y="23"/>
                  </a:cxn>
                  <a:cxn ang="0">
                    <a:pos x="37" y="35"/>
                  </a:cxn>
                  <a:cxn ang="0">
                    <a:pos x="33" y="35"/>
                  </a:cxn>
                  <a:cxn ang="0">
                    <a:pos x="28" y="35"/>
                  </a:cxn>
                  <a:cxn ang="0">
                    <a:pos x="23" y="32"/>
                  </a:cxn>
                  <a:cxn ang="0">
                    <a:pos x="19" y="32"/>
                  </a:cxn>
                </a:cxnLst>
                <a:rect l="0" t="0" r="r" b="b"/>
                <a:pathLst>
                  <a:path w="155" h="36">
                    <a:moveTo>
                      <a:pt x="0" y="32"/>
                    </a:moveTo>
                    <a:lnTo>
                      <a:pt x="4" y="26"/>
                    </a:lnTo>
                    <a:lnTo>
                      <a:pt x="9" y="26"/>
                    </a:lnTo>
                    <a:lnTo>
                      <a:pt x="14" y="26"/>
                    </a:lnTo>
                    <a:lnTo>
                      <a:pt x="23" y="26"/>
                    </a:lnTo>
                    <a:lnTo>
                      <a:pt x="28" y="26"/>
                    </a:lnTo>
                    <a:lnTo>
                      <a:pt x="33" y="26"/>
                    </a:lnTo>
                    <a:lnTo>
                      <a:pt x="37" y="26"/>
                    </a:lnTo>
                    <a:lnTo>
                      <a:pt x="40" y="32"/>
                    </a:lnTo>
                    <a:lnTo>
                      <a:pt x="45" y="32"/>
                    </a:lnTo>
                    <a:lnTo>
                      <a:pt x="49" y="32"/>
                    </a:lnTo>
                    <a:lnTo>
                      <a:pt x="54" y="32"/>
                    </a:lnTo>
                    <a:lnTo>
                      <a:pt x="59" y="29"/>
                    </a:lnTo>
                    <a:lnTo>
                      <a:pt x="64" y="29"/>
                    </a:lnTo>
                    <a:lnTo>
                      <a:pt x="68" y="32"/>
                    </a:lnTo>
                    <a:lnTo>
                      <a:pt x="73" y="32"/>
                    </a:lnTo>
                    <a:lnTo>
                      <a:pt x="78" y="32"/>
                    </a:lnTo>
                    <a:lnTo>
                      <a:pt x="82" y="29"/>
                    </a:lnTo>
                    <a:lnTo>
                      <a:pt x="87" y="26"/>
                    </a:lnTo>
                    <a:lnTo>
                      <a:pt x="92" y="26"/>
                    </a:lnTo>
                    <a:lnTo>
                      <a:pt x="104" y="20"/>
                    </a:lnTo>
                    <a:lnTo>
                      <a:pt x="108" y="23"/>
                    </a:lnTo>
                    <a:lnTo>
                      <a:pt x="108" y="17"/>
                    </a:lnTo>
                    <a:lnTo>
                      <a:pt x="120" y="8"/>
                    </a:lnTo>
                    <a:lnTo>
                      <a:pt x="132" y="3"/>
                    </a:lnTo>
                    <a:lnTo>
                      <a:pt x="134" y="8"/>
                    </a:lnTo>
                    <a:lnTo>
                      <a:pt x="140" y="8"/>
                    </a:lnTo>
                    <a:lnTo>
                      <a:pt x="144" y="8"/>
                    </a:lnTo>
                    <a:lnTo>
                      <a:pt x="149" y="5"/>
                    </a:lnTo>
                    <a:lnTo>
                      <a:pt x="154" y="5"/>
                    </a:lnTo>
                    <a:lnTo>
                      <a:pt x="149" y="3"/>
                    </a:lnTo>
                    <a:lnTo>
                      <a:pt x="144" y="0"/>
                    </a:lnTo>
                    <a:lnTo>
                      <a:pt x="140" y="0"/>
                    </a:lnTo>
                    <a:lnTo>
                      <a:pt x="134" y="3"/>
                    </a:lnTo>
                    <a:lnTo>
                      <a:pt x="130" y="3"/>
                    </a:lnTo>
                    <a:lnTo>
                      <a:pt x="125" y="0"/>
                    </a:lnTo>
                    <a:lnTo>
                      <a:pt x="120" y="0"/>
                    </a:lnTo>
                    <a:lnTo>
                      <a:pt x="116" y="0"/>
                    </a:lnTo>
                    <a:lnTo>
                      <a:pt x="111" y="3"/>
                    </a:lnTo>
                    <a:lnTo>
                      <a:pt x="106" y="5"/>
                    </a:lnTo>
                    <a:lnTo>
                      <a:pt x="101" y="8"/>
                    </a:lnTo>
                    <a:lnTo>
                      <a:pt x="96" y="8"/>
                    </a:lnTo>
                    <a:lnTo>
                      <a:pt x="92" y="8"/>
                    </a:lnTo>
                    <a:lnTo>
                      <a:pt x="87" y="12"/>
                    </a:lnTo>
                    <a:lnTo>
                      <a:pt x="82" y="12"/>
                    </a:lnTo>
                    <a:lnTo>
                      <a:pt x="78" y="14"/>
                    </a:lnTo>
                    <a:lnTo>
                      <a:pt x="73" y="17"/>
                    </a:lnTo>
                    <a:lnTo>
                      <a:pt x="68" y="17"/>
                    </a:lnTo>
                    <a:lnTo>
                      <a:pt x="64" y="20"/>
                    </a:lnTo>
                    <a:lnTo>
                      <a:pt x="59" y="20"/>
                    </a:lnTo>
                    <a:lnTo>
                      <a:pt x="47" y="23"/>
                    </a:lnTo>
                    <a:lnTo>
                      <a:pt x="37" y="35"/>
                    </a:lnTo>
                    <a:lnTo>
                      <a:pt x="33" y="35"/>
                    </a:lnTo>
                    <a:lnTo>
                      <a:pt x="28" y="35"/>
                    </a:lnTo>
                    <a:lnTo>
                      <a:pt x="23" y="32"/>
                    </a:lnTo>
                    <a:lnTo>
                      <a:pt x="19" y="32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12" name="Freeform 136"/>
              <p:cNvSpPr>
                <a:spLocks/>
              </p:cNvSpPr>
              <p:nvPr/>
            </p:nvSpPr>
            <p:spPr bwMode="auto">
              <a:xfrm>
                <a:off x="4702" y="3581"/>
                <a:ext cx="183" cy="10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3"/>
                  </a:cxn>
                  <a:cxn ang="0">
                    <a:pos x="9" y="5"/>
                  </a:cxn>
                  <a:cxn ang="0">
                    <a:pos x="14" y="5"/>
                  </a:cxn>
                  <a:cxn ang="0">
                    <a:pos x="18" y="8"/>
                  </a:cxn>
                  <a:cxn ang="0">
                    <a:pos x="23" y="8"/>
                  </a:cxn>
                  <a:cxn ang="0">
                    <a:pos x="28" y="8"/>
                  </a:cxn>
                  <a:cxn ang="0">
                    <a:pos x="33" y="8"/>
                  </a:cxn>
                  <a:cxn ang="0">
                    <a:pos x="37" y="5"/>
                  </a:cxn>
                  <a:cxn ang="0">
                    <a:pos x="42" y="3"/>
                  </a:cxn>
                  <a:cxn ang="0">
                    <a:pos x="47" y="3"/>
                  </a:cxn>
                  <a:cxn ang="0">
                    <a:pos x="51" y="0"/>
                  </a:cxn>
                  <a:cxn ang="0">
                    <a:pos x="56" y="0"/>
                  </a:cxn>
                  <a:cxn ang="0">
                    <a:pos x="61" y="0"/>
                  </a:cxn>
                  <a:cxn ang="0">
                    <a:pos x="65" y="0"/>
                  </a:cxn>
                  <a:cxn ang="0">
                    <a:pos x="70" y="0"/>
                  </a:cxn>
                  <a:cxn ang="0">
                    <a:pos x="75" y="3"/>
                  </a:cxn>
                  <a:cxn ang="0">
                    <a:pos x="80" y="8"/>
                  </a:cxn>
                  <a:cxn ang="0">
                    <a:pos x="85" y="11"/>
                  </a:cxn>
                  <a:cxn ang="0">
                    <a:pos x="89" y="14"/>
                  </a:cxn>
                  <a:cxn ang="0">
                    <a:pos x="94" y="14"/>
                  </a:cxn>
                  <a:cxn ang="0">
                    <a:pos x="99" y="16"/>
                  </a:cxn>
                  <a:cxn ang="0">
                    <a:pos x="103" y="20"/>
                  </a:cxn>
                  <a:cxn ang="0">
                    <a:pos x="108" y="22"/>
                  </a:cxn>
                  <a:cxn ang="0">
                    <a:pos x="113" y="25"/>
                  </a:cxn>
                  <a:cxn ang="0">
                    <a:pos x="118" y="28"/>
                  </a:cxn>
                  <a:cxn ang="0">
                    <a:pos x="122" y="31"/>
                  </a:cxn>
                  <a:cxn ang="0">
                    <a:pos x="127" y="33"/>
                  </a:cxn>
                  <a:cxn ang="0">
                    <a:pos x="132" y="39"/>
                  </a:cxn>
                  <a:cxn ang="0">
                    <a:pos x="136" y="42"/>
                  </a:cxn>
                  <a:cxn ang="0">
                    <a:pos x="141" y="45"/>
                  </a:cxn>
                  <a:cxn ang="0">
                    <a:pos x="144" y="50"/>
                  </a:cxn>
                  <a:cxn ang="0">
                    <a:pos x="148" y="53"/>
                  </a:cxn>
                  <a:cxn ang="0">
                    <a:pos x="151" y="59"/>
                  </a:cxn>
                  <a:cxn ang="0">
                    <a:pos x="156" y="65"/>
                  </a:cxn>
                  <a:cxn ang="0">
                    <a:pos x="165" y="70"/>
                  </a:cxn>
                  <a:cxn ang="0">
                    <a:pos x="165" y="82"/>
                  </a:cxn>
                  <a:cxn ang="0">
                    <a:pos x="170" y="84"/>
                  </a:cxn>
                  <a:cxn ang="0">
                    <a:pos x="172" y="90"/>
                  </a:cxn>
                  <a:cxn ang="0">
                    <a:pos x="177" y="96"/>
                  </a:cxn>
                  <a:cxn ang="0">
                    <a:pos x="182" y="99"/>
                  </a:cxn>
                </a:cxnLst>
                <a:rect l="0" t="0" r="r" b="b"/>
                <a:pathLst>
                  <a:path w="183" h="100">
                    <a:moveTo>
                      <a:pt x="0" y="3"/>
                    </a:moveTo>
                    <a:lnTo>
                      <a:pt x="4" y="3"/>
                    </a:lnTo>
                    <a:lnTo>
                      <a:pt x="9" y="5"/>
                    </a:lnTo>
                    <a:lnTo>
                      <a:pt x="14" y="5"/>
                    </a:lnTo>
                    <a:lnTo>
                      <a:pt x="18" y="8"/>
                    </a:lnTo>
                    <a:lnTo>
                      <a:pt x="23" y="8"/>
                    </a:lnTo>
                    <a:lnTo>
                      <a:pt x="28" y="8"/>
                    </a:lnTo>
                    <a:lnTo>
                      <a:pt x="33" y="8"/>
                    </a:lnTo>
                    <a:lnTo>
                      <a:pt x="37" y="5"/>
                    </a:lnTo>
                    <a:lnTo>
                      <a:pt x="42" y="3"/>
                    </a:lnTo>
                    <a:lnTo>
                      <a:pt x="47" y="3"/>
                    </a:lnTo>
                    <a:lnTo>
                      <a:pt x="51" y="0"/>
                    </a:lnTo>
                    <a:lnTo>
                      <a:pt x="56" y="0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70" y="0"/>
                    </a:lnTo>
                    <a:lnTo>
                      <a:pt x="75" y="3"/>
                    </a:lnTo>
                    <a:lnTo>
                      <a:pt x="80" y="8"/>
                    </a:lnTo>
                    <a:lnTo>
                      <a:pt x="85" y="11"/>
                    </a:lnTo>
                    <a:lnTo>
                      <a:pt x="89" y="14"/>
                    </a:lnTo>
                    <a:lnTo>
                      <a:pt x="94" y="14"/>
                    </a:lnTo>
                    <a:lnTo>
                      <a:pt x="99" y="16"/>
                    </a:lnTo>
                    <a:lnTo>
                      <a:pt x="103" y="20"/>
                    </a:lnTo>
                    <a:lnTo>
                      <a:pt x="108" y="22"/>
                    </a:lnTo>
                    <a:lnTo>
                      <a:pt x="113" y="25"/>
                    </a:lnTo>
                    <a:lnTo>
                      <a:pt x="118" y="28"/>
                    </a:lnTo>
                    <a:lnTo>
                      <a:pt x="122" y="31"/>
                    </a:lnTo>
                    <a:lnTo>
                      <a:pt x="127" y="33"/>
                    </a:lnTo>
                    <a:lnTo>
                      <a:pt x="132" y="39"/>
                    </a:lnTo>
                    <a:lnTo>
                      <a:pt x="136" y="42"/>
                    </a:lnTo>
                    <a:lnTo>
                      <a:pt x="141" y="45"/>
                    </a:lnTo>
                    <a:lnTo>
                      <a:pt x="144" y="50"/>
                    </a:lnTo>
                    <a:lnTo>
                      <a:pt x="148" y="53"/>
                    </a:lnTo>
                    <a:lnTo>
                      <a:pt x="151" y="59"/>
                    </a:lnTo>
                    <a:lnTo>
                      <a:pt x="156" y="65"/>
                    </a:lnTo>
                    <a:lnTo>
                      <a:pt x="165" y="70"/>
                    </a:lnTo>
                    <a:lnTo>
                      <a:pt x="165" y="82"/>
                    </a:lnTo>
                    <a:lnTo>
                      <a:pt x="170" y="84"/>
                    </a:lnTo>
                    <a:lnTo>
                      <a:pt x="172" y="90"/>
                    </a:lnTo>
                    <a:lnTo>
                      <a:pt x="177" y="96"/>
                    </a:lnTo>
                    <a:lnTo>
                      <a:pt x="182" y="99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13" name="Freeform 137"/>
              <p:cNvSpPr>
                <a:spLocks/>
              </p:cNvSpPr>
              <p:nvPr/>
            </p:nvSpPr>
            <p:spPr bwMode="auto">
              <a:xfrm>
                <a:off x="4607" y="3505"/>
                <a:ext cx="203" cy="35"/>
              </a:xfrm>
              <a:custGeom>
                <a:avLst/>
                <a:gdLst/>
                <a:ahLst/>
                <a:cxnLst>
                  <a:cxn ang="0">
                    <a:pos x="202" y="2"/>
                  </a:cxn>
                  <a:cxn ang="0">
                    <a:pos x="197" y="2"/>
                  </a:cxn>
                  <a:cxn ang="0">
                    <a:pos x="192" y="0"/>
                  </a:cxn>
                  <a:cxn ang="0">
                    <a:pos x="187" y="0"/>
                  </a:cxn>
                  <a:cxn ang="0">
                    <a:pos x="182" y="2"/>
                  </a:cxn>
                  <a:cxn ang="0">
                    <a:pos x="178" y="2"/>
                  </a:cxn>
                  <a:cxn ang="0">
                    <a:pos x="173" y="2"/>
                  </a:cxn>
                  <a:cxn ang="0">
                    <a:pos x="168" y="2"/>
                  </a:cxn>
                  <a:cxn ang="0">
                    <a:pos x="163" y="2"/>
                  </a:cxn>
                  <a:cxn ang="0">
                    <a:pos x="158" y="2"/>
                  </a:cxn>
                  <a:cxn ang="0">
                    <a:pos x="154" y="2"/>
                  </a:cxn>
                  <a:cxn ang="0">
                    <a:pos x="149" y="2"/>
                  </a:cxn>
                  <a:cxn ang="0">
                    <a:pos x="144" y="2"/>
                  </a:cxn>
                  <a:cxn ang="0">
                    <a:pos x="140" y="2"/>
                  </a:cxn>
                  <a:cxn ang="0">
                    <a:pos x="135" y="5"/>
                  </a:cxn>
                  <a:cxn ang="0">
                    <a:pos x="130" y="5"/>
                  </a:cxn>
                  <a:cxn ang="0">
                    <a:pos x="125" y="5"/>
                  </a:cxn>
                  <a:cxn ang="0">
                    <a:pos x="116" y="5"/>
                  </a:cxn>
                  <a:cxn ang="0">
                    <a:pos x="106" y="5"/>
                  </a:cxn>
                  <a:cxn ang="0">
                    <a:pos x="97" y="5"/>
                  </a:cxn>
                  <a:cxn ang="0">
                    <a:pos x="92" y="5"/>
                  </a:cxn>
                  <a:cxn ang="0">
                    <a:pos x="82" y="5"/>
                  </a:cxn>
                  <a:cxn ang="0">
                    <a:pos x="78" y="5"/>
                  </a:cxn>
                  <a:cxn ang="0">
                    <a:pos x="73" y="5"/>
                  </a:cxn>
                  <a:cxn ang="0">
                    <a:pos x="68" y="5"/>
                  </a:cxn>
                  <a:cxn ang="0">
                    <a:pos x="56" y="11"/>
                  </a:cxn>
                  <a:cxn ang="0">
                    <a:pos x="47" y="17"/>
                  </a:cxn>
                  <a:cxn ang="0">
                    <a:pos x="47" y="28"/>
                  </a:cxn>
                  <a:cxn ang="0">
                    <a:pos x="42" y="28"/>
                  </a:cxn>
                  <a:cxn ang="0">
                    <a:pos x="38" y="28"/>
                  </a:cxn>
                  <a:cxn ang="0">
                    <a:pos x="33" y="28"/>
                  </a:cxn>
                  <a:cxn ang="0">
                    <a:pos x="28" y="28"/>
                  </a:cxn>
                  <a:cxn ang="0">
                    <a:pos x="23" y="30"/>
                  </a:cxn>
                  <a:cxn ang="0">
                    <a:pos x="18" y="34"/>
                  </a:cxn>
                  <a:cxn ang="0">
                    <a:pos x="0" y="34"/>
                  </a:cxn>
                </a:cxnLst>
                <a:rect l="0" t="0" r="r" b="b"/>
                <a:pathLst>
                  <a:path w="203" h="35">
                    <a:moveTo>
                      <a:pt x="202" y="2"/>
                    </a:moveTo>
                    <a:lnTo>
                      <a:pt x="197" y="2"/>
                    </a:lnTo>
                    <a:lnTo>
                      <a:pt x="192" y="0"/>
                    </a:lnTo>
                    <a:lnTo>
                      <a:pt x="187" y="0"/>
                    </a:lnTo>
                    <a:lnTo>
                      <a:pt x="182" y="2"/>
                    </a:lnTo>
                    <a:lnTo>
                      <a:pt x="178" y="2"/>
                    </a:lnTo>
                    <a:lnTo>
                      <a:pt x="173" y="2"/>
                    </a:lnTo>
                    <a:lnTo>
                      <a:pt x="168" y="2"/>
                    </a:lnTo>
                    <a:lnTo>
                      <a:pt x="163" y="2"/>
                    </a:lnTo>
                    <a:lnTo>
                      <a:pt x="158" y="2"/>
                    </a:lnTo>
                    <a:lnTo>
                      <a:pt x="154" y="2"/>
                    </a:lnTo>
                    <a:lnTo>
                      <a:pt x="149" y="2"/>
                    </a:lnTo>
                    <a:lnTo>
                      <a:pt x="144" y="2"/>
                    </a:lnTo>
                    <a:lnTo>
                      <a:pt x="140" y="2"/>
                    </a:lnTo>
                    <a:lnTo>
                      <a:pt x="135" y="5"/>
                    </a:lnTo>
                    <a:lnTo>
                      <a:pt x="130" y="5"/>
                    </a:lnTo>
                    <a:lnTo>
                      <a:pt x="125" y="5"/>
                    </a:lnTo>
                    <a:lnTo>
                      <a:pt x="116" y="5"/>
                    </a:lnTo>
                    <a:lnTo>
                      <a:pt x="106" y="5"/>
                    </a:lnTo>
                    <a:lnTo>
                      <a:pt x="97" y="5"/>
                    </a:lnTo>
                    <a:lnTo>
                      <a:pt x="92" y="5"/>
                    </a:lnTo>
                    <a:lnTo>
                      <a:pt x="82" y="5"/>
                    </a:lnTo>
                    <a:lnTo>
                      <a:pt x="78" y="5"/>
                    </a:lnTo>
                    <a:lnTo>
                      <a:pt x="73" y="5"/>
                    </a:lnTo>
                    <a:lnTo>
                      <a:pt x="68" y="5"/>
                    </a:lnTo>
                    <a:lnTo>
                      <a:pt x="56" y="11"/>
                    </a:lnTo>
                    <a:lnTo>
                      <a:pt x="47" y="17"/>
                    </a:lnTo>
                    <a:lnTo>
                      <a:pt x="47" y="28"/>
                    </a:lnTo>
                    <a:lnTo>
                      <a:pt x="42" y="28"/>
                    </a:lnTo>
                    <a:lnTo>
                      <a:pt x="38" y="28"/>
                    </a:lnTo>
                    <a:lnTo>
                      <a:pt x="33" y="28"/>
                    </a:lnTo>
                    <a:lnTo>
                      <a:pt x="28" y="28"/>
                    </a:lnTo>
                    <a:lnTo>
                      <a:pt x="23" y="30"/>
                    </a:lnTo>
                    <a:lnTo>
                      <a:pt x="18" y="34"/>
                    </a:lnTo>
                    <a:lnTo>
                      <a:pt x="0" y="34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14" name="Freeform 138"/>
              <p:cNvSpPr>
                <a:spLocks/>
              </p:cNvSpPr>
              <p:nvPr/>
            </p:nvSpPr>
            <p:spPr bwMode="auto">
              <a:xfrm>
                <a:off x="4628" y="3722"/>
                <a:ext cx="106" cy="25"/>
              </a:xfrm>
              <a:custGeom>
                <a:avLst/>
                <a:gdLst/>
                <a:ahLst/>
                <a:cxnLst>
                  <a:cxn ang="0">
                    <a:pos x="105" y="5"/>
                  </a:cxn>
                  <a:cxn ang="0">
                    <a:pos x="100" y="3"/>
                  </a:cxn>
                  <a:cxn ang="0">
                    <a:pos x="95" y="0"/>
                  </a:cxn>
                  <a:cxn ang="0">
                    <a:pos x="90" y="0"/>
                  </a:cxn>
                  <a:cxn ang="0">
                    <a:pos x="85" y="0"/>
                  </a:cxn>
                  <a:cxn ang="0">
                    <a:pos x="80" y="0"/>
                  </a:cxn>
                  <a:cxn ang="0">
                    <a:pos x="76" y="0"/>
                  </a:cxn>
                  <a:cxn ang="0">
                    <a:pos x="71" y="5"/>
                  </a:cxn>
                  <a:cxn ang="0">
                    <a:pos x="66" y="5"/>
                  </a:cxn>
                  <a:cxn ang="0">
                    <a:pos x="61" y="9"/>
                  </a:cxn>
                  <a:cxn ang="0">
                    <a:pos x="56" y="9"/>
                  </a:cxn>
                  <a:cxn ang="0">
                    <a:pos x="52" y="9"/>
                  </a:cxn>
                  <a:cxn ang="0">
                    <a:pos x="47" y="9"/>
                  </a:cxn>
                  <a:cxn ang="0">
                    <a:pos x="42" y="12"/>
                  </a:cxn>
                  <a:cxn ang="0">
                    <a:pos x="38" y="12"/>
                  </a:cxn>
                  <a:cxn ang="0">
                    <a:pos x="33" y="14"/>
                  </a:cxn>
                  <a:cxn ang="0">
                    <a:pos x="28" y="14"/>
                  </a:cxn>
                  <a:cxn ang="0">
                    <a:pos x="23" y="18"/>
                  </a:cxn>
                  <a:cxn ang="0">
                    <a:pos x="18" y="18"/>
                  </a:cxn>
                  <a:cxn ang="0">
                    <a:pos x="14" y="18"/>
                  </a:cxn>
                  <a:cxn ang="0">
                    <a:pos x="9" y="20"/>
                  </a:cxn>
                  <a:cxn ang="0">
                    <a:pos x="4" y="24"/>
                  </a:cxn>
                  <a:cxn ang="0">
                    <a:pos x="0" y="24"/>
                  </a:cxn>
                </a:cxnLst>
                <a:rect l="0" t="0" r="r" b="b"/>
                <a:pathLst>
                  <a:path w="106" h="25">
                    <a:moveTo>
                      <a:pt x="105" y="5"/>
                    </a:moveTo>
                    <a:lnTo>
                      <a:pt x="100" y="3"/>
                    </a:lnTo>
                    <a:lnTo>
                      <a:pt x="95" y="0"/>
                    </a:lnTo>
                    <a:lnTo>
                      <a:pt x="90" y="0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6" y="0"/>
                    </a:lnTo>
                    <a:lnTo>
                      <a:pt x="71" y="5"/>
                    </a:lnTo>
                    <a:lnTo>
                      <a:pt x="66" y="5"/>
                    </a:lnTo>
                    <a:lnTo>
                      <a:pt x="61" y="9"/>
                    </a:lnTo>
                    <a:lnTo>
                      <a:pt x="56" y="9"/>
                    </a:lnTo>
                    <a:lnTo>
                      <a:pt x="52" y="9"/>
                    </a:lnTo>
                    <a:lnTo>
                      <a:pt x="47" y="9"/>
                    </a:lnTo>
                    <a:lnTo>
                      <a:pt x="42" y="12"/>
                    </a:lnTo>
                    <a:lnTo>
                      <a:pt x="38" y="12"/>
                    </a:lnTo>
                    <a:lnTo>
                      <a:pt x="33" y="14"/>
                    </a:lnTo>
                    <a:lnTo>
                      <a:pt x="28" y="14"/>
                    </a:lnTo>
                    <a:lnTo>
                      <a:pt x="23" y="18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9" y="20"/>
                    </a:lnTo>
                    <a:lnTo>
                      <a:pt x="4" y="24"/>
                    </a:lnTo>
                    <a:lnTo>
                      <a:pt x="0" y="24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15" name="Freeform 139"/>
              <p:cNvSpPr>
                <a:spLocks/>
              </p:cNvSpPr>
              <p:nvPr/>
            </p:nvSpPr>
            <p:spPr bwMode="auto">
              <a:xfrm>
                <a:off x="4597" y="3776"/>
                <a:ext cx="130" cy="35"/>
              </a:xfrm>
              <a:custGeom>
                <a:avLst/>
                <a:gdLst/>
                <a:ahLst/>
                <a:cxnLst>
                  <a:cxn ang="0">
                    <a:pos x="129" y="5"/>
                  </a:cxn>
                  <a:cxn ang="0">
                    <a:pos x="124" y="0"/>
                  </a:cxn>
                  <a:cxn ang="0">
                    <a:pos x="119" y="0"/>
                  </a:cxn>
                  <a:cxn ang="0">
                    <a:pos x="114" y="0"/>
                  </a:cxn>
                  <a:cxn ang="0">
                    <a:pos x="109" y="0"/>
                  </a:cxn>
                  <a:cxn ang="0">
                    <a:pos x="104" y="3"/>
                  </a:cxn>
                  <a:cxn ang="0">
                    <a:pos x="100" y="3"/>
                  </a:cxn>
                  <a:cxn ang="0">
                    <a:pos x="95" y="5"/>
                  </a:cxn>
                  <a:cxn ang="0">
                    <a:pos x="90" y="5"/>
                  </a:cxn>
                  <a:cxn ang="0">
                    <a:pos x="85" y="5"/>
                  </a:cxn>
                  <a:cxn ang="0">
                    <a:pos x="80" y="8"/>
                  </a:cxn>
                  <a:cxn ang="0">
                    <a:pos x="76" y="11"/>
                  </a:cxn>
                  <a:cxn ang="0">
                    <a:pos x="71" y="11"/>
                  </a:cxn>
                  <a:cxn ang="0">
                    <a:pos x="66" y="13"/>
                  </a:cxn>
                  <a:cxn ang="0">
                    <a:pos x="62" y="13"/>
                  </a:cxn>
                  <a:cxn ang="0">
                    <a:pos x="57" y="17"/>
                  </a:cxn>
                  <a:cxn ang="0">
                    <a:pos x="52" y="17"/>
                  </a:cxn>
                  <a:cxn ang="0">
                    <a:pos x="48" y="17"/>
                  </a:cxn>
                  <a:cxn ang="0">
                    <a:pos x="43" y="20"/>
                  </a:cxn>
                  <a:cxn ang="0">
                    <a:pos x="38" y="22"/>
                  </a:cxn>
                  <a:cxn ang="0">
                    <a:pos x="33" y="25"/>
                  </a:cxn>
                  <a:cxn ang="0">
                    <a:pos x="21" y="28"/>
                  </a:cxn>
                  <a:cxn ang="0">
                    <a:pos x="9" y="34"/>
                  </a:cxn>
                  <a:cxn ang="0">
                    <a:pos x="0" y="34"/>
                  </a:cxn>
                </a:cxnLst>
                <a:rect l="0" t="0" r="r" b="b"/>
                <a:pathLst>
                  <a:path w="130" h="35">
                    <a:moveTo>
                      <a:pt x="129" y="5"/>
                    </a:moveTo>
                    <a:lnTo>
                      <a:pt x="124" y="0"/>
                    </a:lnTo>
                    <a:lnTo>
                      <a:pt x="119" y="0"/>
                    </a:lnTo>
                    <a:lnTo>
                      <a:pt x="114" y="0"/>
                    </a:lnTo>
                    <a:lnTo>
                      <a:pt x="109" y="0"/>
                    </a:lnTo>
                    <a:lnTo>
                      <a:pt x="104" y="3"/>
                    </a:lnTo>
                    <a:lnTo>
                      <a:pt x="100" y="3"/>
                    </a:lnTo>
                    <a:lnTo>
                      <a:pt x="95" y="5"/>
                    </a:lnTo>
                    <a:lnTo>
                      <a:pt x="90" y="5"/>
                    </a:lnTo>
                    <a:lnTo>
                      <a:pt x="85" y="5"/>
                    </a:lnTo>
                    <a:lnTo>
                      <a:pt x="80" y="8"/>
                    </a:lnTo>
                    <a:lnTo>
                      <a:pt x="76" y="11"/>
                    </a:lnTo>
                    <a:lnTo>
                      <a:pt x="71" y="11"/>
                    </a:lnTo>
                    <a:lnTo>
                      <a:pt x="66" y="13"/>
                    </a:lnTo>
                    <a:lnTo>
                      <a:pt x="62" y="13"/>
                    </a:lnTo>
                    <a:lnTo>
                      <a:pt x="57" y="17"/>
                    </a:lnTo>
                    <a:lnTo>
                      <a:pt x="52" y="17"/>
                    </a:lnTo>
                    <a:lnTo>
                      <a:pt x="48" y="17"/>
                    </a:lnTo>
                    <a:lnTo>
                      <a:pt x="43" y="20"/>
                    </a:lnTo>
                    <a:lnTo>
                      <a:pt x="38" y="22"/>
                    </a:lnTo>
                    <a:lnTo>
                      <a:pt x="33" y="25"/>
                    </a:lnTo>
                    <a:lnTo>
                      <a:pt x="21" y="28"/>
                    </a:lnTo>
                    <a:lnTo>
                      <a:pt x="9" y="34"/>
                    </a:lnTo>
                    <a:lnTo>
                      <a:pt x="0" y="34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16" name="Freeform 140"/>
              <p:cNvSpPr>
                <a:spLocks/>
              </p:cNvSpPr>
              <p:nvPr/>
            </p:nvSpPr>
            <p:spPr bwMode="auto">
              <a:xfrm>
                <a:off x="4621" y="3587"/>
                <a:ext cx="48" cy="17"/>
              </a:xfrm>
              <a:custGeom>
                <a:avLst/>
                <a:gdLst/>
                <a:ahLst/>
                <a:cxnLst>
                  <a:cxn ang="0">
                    <a:pos x="47" y="16"/>
                  </a:cxn>
                  <a:cxn ang="0">
                    <a:pos x="37" y="5"/>
                  </a:cxn>
                  <a:cxn ang="0">
                    <a:pos x="33" y="5"/>
                  </a:cxn>
                  <a:cxn ang="0">
                    <a:pos x="27" y="5"/>
                  </a:cxn>
                  <a:cxn ang="0">
                    <a:pos x="23" y="5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4" y="5"/>
                  </a:cxn>
                  <a:cxn ang="0">
                    <a:pos x="0" y="5"/>
                  </a:cxn>
                </a:cxnLst>
                <a:rect l="0" t="0" r="r" b="b"/>
                <a:pathLst>
                  <a:path w="48" h="17">
                    <a:moveTo>
                      <a:pt x="47" y="16"/>
                    </a:moveTo>
                    <a:lnTo>
                      <a:pt x="37" y="5"/>
                    </a:lnTo>
                    <a:lnTo>
                      <a:pt x="33" y="5"/>
                    </a:lnTo>
                    <a:lnTo>
                      <a:pt x="27" y="5"/>
                    </a:lnTo>
                    <a:lnTo>
                      <a:pt x="23" y="5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4" y="5"/>
                    </a:lnTo>
                    <a:lnTo>
                      <a:pt x="0" y="5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17" name="Freeform 141"/>
              <p:cNvSpPr>
                <a:spLocks/>
              </p:cNvSpPr>
              <p:nvPr/>
            </p:nvSpPr>
            <p:spPr bwMode="auto">
              <a:xfrm>
                <a:off x="4661" y="3827"/>
                <a:ext cx="87" cy="17"/>
              </a:xfrm>
              <a:custGeom>
                <a:avLst/>
                <a:gdLst/>
                <a:ahLst/>
                <a:cxnLst>
                  <a:cxn ang="0">
                    <a:pos x="86" y="16"/>
                  </a:cxn>
                  <a:cxn ang="0">
                    <a:pos x="81" y="12"/>
                  </a:cxn>
                  <a:cxn ang="0">
                    <a:pos x="76" y="8"/>
                  </a:cxn>
                  <a:cxn ang="0">
                    <a:pos x="71" y="4"/>
                  </a:cxn>
                  <a:cxn ang="0">
                    <a:pos x="67" y="4"/>
                  </a:cxn>
                  <a:cxn ang="0">
                    <a:pos x="62" y="0"/>
                  </a:cxn>
                  <a:cxn ang="0">
                    <a:pos x="57" y="0"/>
                  </a:cxn>
                  <a:cxn ang="0">
                    <a:pos x="52" y="0"/>
                  </a:cxn>
                  <a:cxn ang="0">
                    <a:pos x="47" y="4"/>
                  </a:cxn>
                  <a:cxn ang="0">
                    <a:pos x="43" y="4"/>
                  </a:cxn>
                  <a:cxn ang="0">
                    <a:pos x="38" y="4"/>
                  </a:cxn>
                  <a:cxn ang="0">
                    <a:pos x="33" y="4"/>
                  </a:cxn>
                  <a:cxn ang="0">
                    <a:pos x="28" y="0"/>
                  </a:cxn>
                  <a:cxn ang="0">
                    <a:pos x="23" y="0"/>
                  </a:cxn>
                  <a:cxn ang="0">
                    <a:pos x="19" y="0"/>
                  </a:cxn>
                  <a:cxn ang="0">
                    <a:pos x="14" y="0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87" h="17">
                    <a:moveTo>
                      <a:pt x="86" y="16"/>
                    </a:moveTo>
                    <a:lnTo>
                      <a:pt x="81" y="12"/>
                    </a:lnTo>
                    <a:lnTo>
                      <a:pt x="76" y="8"/>
                    </a:lnTo>
                    <a:lnTo>
                      <a:pt x="71" y="4"/>
                    </a:lnTo>
                    <a:lnTo>
                      <a:pt x="67" y="4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47" y="4"/>
                    </a:lnTo>
                    <a:lnTo>
                      <a:pt x="43" y="4"/>
                    </a:lnTo>
                    <a:lnTo>
                      <a:pt x="38" y="4"/>
                    </a:lnTo>
                    <a:lnTo>
                      <a:pt x="33" y="4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18" name="Freeform 142"/>
              <p:cNvSpPr>
                <a:spLocks/>
              </p:cNvSpPr>
              <p:nvPr/>
            </p:nvSpPr>
            <p:spPr bwMode="auto">
              <a:xfrm>
                <a:off x="4621" y="3867"/>
                <a:ext cx="113" cy="24"/>
              </a:xfrm>
              <a:custGeom>
                <a:avLst/>
                <a:gdLst/>
                <a:ahLst/>
                <a:cxnLst>
                  <a:cxn ang="0">
                    <a:pos x="112" y="3"/>
                  </a:cxn>
                  <a:cxn ang="0">
                    <a:pos x="107" y="0"/>
                  </a:cxn>
                  <a:cxn ang="0">
                    <a:pos x="102" y="0"/>
                  </a:cxn>
                  <a:cxn ang="0">
                    <a:pos x="97" y="0"/>
                  </a:cxn>
                  <a:cxn ang="0">
                    <a:pos x="92" y="0"/>
                  </a:cxn>
                  <a:cxn ang="0">
                    <a:pos x="88" y="0"/>
                  </a:cxn>
                  <a:cxn ang="0">
                    <a:pos x="83" y="0"/>
                  </a:cxn>
                  <a:cxn ang="0">
                    <a:pos x="78" y="0"/>
                  </a:cxn>
                  <a:cxn ang="0">
                    <a:pos x="73" y="0"/>
                  </a:cxn>
                  <a:cxn ang="0">
                    <a:pos x="68" y="0"/>
                  </a:cxn>
                  <a:cxn ang="0">
                    <a:pos x="64" y="3"/>
                  </a:cxn>
                  <a:cxn ang="0">
                    <a:pos x="59" y="3"/>
                  </a:cxn>
                  <a:cxn ang="0">
                    <a:pos x="54" y="5"/>
                  </a:cxn>
                  <a:cxn ang="0">
                    <a:pos x="50" y="5"/>
                  </a:cxn>
                  <a:cxn ang="0">
                    <a:pos x="45" y="8"/>
                  </a:cxn>
                  <a:cxn ang="0">
                    <a:pos x="40" y="8"/>
                  </a:cxn>
                  <a:cxn ang="0">
                    <a:pos x="35" y="12"/>
                  </a:cxn>
                  <a:cxn ang="0">
                    <a:pos x="30" y="14"/>
                  </a:cxn>
                  <a:cxn ang="0">
                    <a:pos x="26" y="14"/>
                  </a:cxn>
                  <a:cxn ang="0">
                    <a:pos x="21" y="17"/>
                  </a:cxn>
                  <a:cxn ang="0">
                    <a:pos x="16" y="20"/>
                  </a:cxn>
                  <a:cxn ang="0">
                    <a:pos x="11" y="20"/>
                  </a:cxn>
                  <a:cxn ang="0">
                    <a:pos x="7" y="20"/>
                  </a:cxn>
                  <a:cxn ang="0">
                    <a:pos x="2" y="23"/>
                  </a:cxn>
                  <a:cxn ang="0">
                    <a:pos x="0" y="23"/>
                  </a:cxn>
                </a:cxnLst>
                <a:rect l="0" t="0" r="r" b="b"/>
                <a:pathLst>
                  <a:path w="113" h="24">
                    <a:moveTo>
                      <a:pt x="112" y="3"/>
                    </a:moveTo>
                    <a:lnTo>
                      <a:pt x="107" y="0"/>
                    </a:lnTo>
                    <a:lnTo>
                      <a:pt x="102" y="0"/>
                    </a:lnTo>
                    <a:lnTo>
                      <a:pt x="97" y="0"/>
                    </a:lnTo>
                    <a:lnTo>
                      <a:pt x="92" y="0"/>
                    </a:lnTo>
                    <a:lnTo>
                      <a:pt x="88" y="0"/>
                    </a:lnTo>
                    <a:lnTo>
                      <a:pt x="83" y="0"/>
                    </a:lnTo>
                    <a:lnTo>
                      <a:pt x="78" y="0"/>
                    </a:lnTo>
                    <a:lnTo>
                      <a:pt x="73" y="0"/>
                    </a:lnTo>
                    <a:lnTo>
                      <a:pt x="68" y="0"/>
                    </a:lnTo>
                    <a:lnTo>
                      <a:pt x="64" y="3"/>
                    </a:lnTo>
                    <a:lnTo>
                      <a:pt x="59" y="3"/>
                    </a:lnTo>
                    <a:lnTo>
                      <a:pt x="54" y="5"/>
                    </a:lnTo>
                    <a:lnTo>
                      <a:pt x="50" y="5"/>
                    </a:lnTo>
                    <a:lnTo>
                      <a:pt x="45" y="8"/>
                    </a:lnTo>
                    <a:lnTo>
                      <a:pt x="40" y="8"/>
                    </a:lnTo>
                    <a:lnTo>
                      <a:pt x="35" y="12"/>
                    </a:lnTo>
                    <a:lnTo>
                      <a:pt x="30" y="14"/>
                    </a:lnTo>
                    <a:lnTo>
                      <a:pt x="26" y="14"/>
                    </a:lnTo>
                    <a:lnTo>
                      <a:pt x="21" y="17"/>
                    </a:lnTo>
                    <a:lnTo>
                      <a:pt x="16" y="20"/>
                    </a:lnTo>
                    <a:lnTo>
                      <a:pt x="11" y="20"/>
                    </a:lnTo>
                    <a:lnTo>
                      <a:pt x="7" y="20"/>
                    </a:lnTo>
                    <a:lnTo>
                      <a:pt x="2" y="23"/>
                    </a:lnTo>
                    <a:lnTo>
                      <a:pt x="0" y="23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19" name="Freeform 143"/>
              <p:cNvSpPr>
                <a:spLocks/>
              </p:cNvSpPr>
              <p:nvPr/>
            </p:nvSpPr>
            <p:spPr bwMode="auto">
              <a:xfrm>
                <a:off x="4614" y="3947"/>
                <a:ext cx="179" cy="26"/>
              </a:xfrm>
              <a:custGeom>
                <a:avLst/>
                <a:gdLst/>
                <a:ahLst/>
                <a:cxnLst>
                  <a:cxn ang="0">
                    <a:pos x="178" y="2"/>
                  </a:cxn>
                  <a:cxn ang="0">
                    <a:pos x="173" y="2"/>
                  </a:cxn>
                  <a:cxn ang="0">
                    <a:pos x="168" y="2"/>
                  </a:cxn>
                  <a:cxn ang="0">
                    <a:pos x="163" y="0"/>
                  </a:cxn>
                  <a:cxn ang="0">
                    <a:pos x="158" y="0"/>
                  </a:cxn>
                  <a:cxn ang="0">
                    <a:pos x="154" y="0"/>
                  </a:cxn>
                  <a:cxn ang="0">
                    <a:pos x="149" y="0"/>
                  </a:cxn>
                  <a:cxn ang="0">
                    <a:pos x="144" y="0"/>
                  </a:cxn>
                  <a:cxn ang="0">
                    <a:pos x="140" y="0"/>
                  </a:cxn>
                  <a:cxn ang="0">
                    <a:pos x="135" y="0"/>
                  </a:cxn>
                  <a:cxn ang="0">
                    <a:pos x="130" y="0"/>
                  </a:cxn>
                  <a:cxn ang="0">
                    <a:pos x="125" y="0"/>
                  </a:cxn>
                  <a:cxn ang="0">
                    <a:pos x="121" y="0"/>
                  </a:cxn>
                  <a:cxn ang="0">
                    <a:pos x="116" y="0"/>
                  </a:cxn>
                  <a:cxn ang="0">
                    <a:pos x="111" y="0"/>
                  </a:cxn>
                  <a:cxn ang="0">
                    <a:pos x="106" y="0"/>
                  </a:cxn>
                  <a:cxn ang="0">
                    <a:pos x="102" y="0"/>
                  </a:cxn>
                  <a:cxn ang="0">
                    <a:pos x="97" y="0"/>
                  </a:cxn>
                  <a:cxn ang="0">
                    <a:pos x="92" y="0"/>
                  </a:cxn>
                  <a:cxn ang="0">
                    <a:pos x="87" y="0"/>
                  </a:cxn>
                  <a:cxn ang="0">
                    <a:pos x="83" y="0"/>
                  </a:cxn>
                  <a:cxn ang="0">
                    <a:pos x="78" y="0"/>
                  </a:cxn>
                  <a:cxn ang="0">
                    <a:pos x="73" y="0"/>
                  </a:cxn>
                  <a:cxn ang="0">
                    <a:pos x="69" y="2"/>
                  </a:cxn>
                  <a:cxn ang="0">
                    <a:pos x="63" y="5"/>
                  </a:cxn>
                  <a:cxn ang="0">
                    <a:pos x="59" y="8"/>
                  </a:cxn>
                  <a:cxn ang="0">
                    <a:pos x="54" y="8"/>
                  </a:cxn>
                  <a:cxn ang="0">
                    <a:pos x="49" y="10"/>
                  </a:cxn>
                  <a:cxn ang="0">
                    <a:pos x="37" y="10"/>
                  </a:cxn>
                  <a:cxn ang="0">
                    <a:pos x="28" y="10"/>
                  </a:cxn>
                  <a:cxn ang="0">
                    <a:pos x="19" y="22"/>
                  </a:cxn>
                  <a:cxn ang="0">
                    <a:pos x="14" y="22"/>
                  </a:cxn>
                  <a:cxn ang="0">
                    <a:pos x="9" y="25"/>
                  </a:cxn>
                  <a:cxn ang="0">
                    <a:pos x="4" y="25"/>
                  </a:cxn>
                  <a:cxn ang="0">
                    <a:pos x="0" y="25"/>
                  </a:cxn>
                </a:cxnLst>
                <a:rect l="0" t="0" r="r" b="b"/>
                <a:pathLst>
                  <a:path w="179" h="26">
                    <a:moveTo>
                      <a:pt x="178" y="2"/>
                    </a:moveTo>
                    <a:lnTo>
                      <a:pt x="173" y="2"/>
                    </a:lnTo>
                    <a:lnTo>
                      <a:pt x="168" y="2"/>
                    </a:lnTo>
                    <a:lnTo>
                      <a:pt x="163" y="0"/>
                    </a:lnTo>
                    <a:lnTo>
                      <a:pt x="158" y="0"/>
                    </a:lnTo>
                    <a:lnTo>
                      <a:pt x="154" y="0"/>
                    </a:lnTo>
                    <a:lnTo>
                      <a:pt x="149" y="0"/>
                    </a:lnTo>
                    <a:lnTo>
                      <a:pt x="144" y="0"/>
                    </a:lnTo>
                    <a:lnTo>
                      <a:pt x="140" y="0"/>
                    </a:lnTo>
                    <a:lnTo>
                      <a:pt x="135" y="0"/>
                    </a:lnTo>
                    <a:lnTo>
                      <a:pt x="130" y="0"/>
                    </a:lnTo>
                    <a:lnTo>
                      <a:pt x="125" y="0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111" y="0"/>
                    </a:lnTo>
                    <a:lnTo>
                      <a:pt x="106" y="0"/>
                    </a:lnTo>
                    <a:lnTo>
                      <a:pt x="102" y="0"/>
                    </a:lnTo>
                    <a:lnTo>
                      <a:pt x="97" y="0"/>
                    </a:lnTo>
                    <a:lnTo>
                      <a:pt x="92" y="0"/>
                    </a:lnTo>
                    <a:lnTo>
                      <a:pt x="87" y="0"/>
                    </a:lnTo>
                    <a:lnTo>
                      <a:pt x="83" y="0"/>
                    </a:lnTo>
                    <a:lnTo>
                      <a:pt x="78" y="0"/>
                    </a:lnTo>
                    <a:lnTo>
                      <a:pt x="73" y="0"/>
                    </a:lnTo>
                    <a:lnTo>
                      <a:pt x="69" y="2"/>
                    </a:lnTo>
                    <a:lnTo>
                      <a:pt x="63" y="5"/>
                    </a:lnTo>
                    <a:lnTo>
                      <a:pt x="59" y="8"/>
                    </a:lnTo>
                    <a:lnTo>
                      <a:pt x="54" y="8"/>
                    </a:lnTo>
                    <a:lnTo>
                      <a:pt x="49" y="10"/>
                    </a:lnTo>
                    <a:lnTo>
                      <a:pt x="37" y="10"/>
                    </a:lnTo>
                    <a:lnTo>
                      <a:pt x="28" y="10"/>
                    </a:lnTo>
                    <a:lnTo>
                      <a:pt x="19" y="22"/>
                    </a:lnTo>
                    <a:lnTo>
                      <a:pt x="14" y="22"/>
                    </a:lnTo>
                    <a:lnTo>
                      <a:pt x="9" y="25"/>
                    </a:lnTo>
                    <a:lnTo>
                      <a:pt x="4" y="25"/>
                    </a:lnTo>
                    <a:lnTo>
                      <a:pt x="0" y="25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20" name="Freeform 144"/>
              <p:cNvSpPr>
                <a:spLocks/>
              </p:cNvSpPr>
              <p:nvPr/>
            </p:nvSpPr>
            <p:spPr bwMode="auto">
              <a:xfrm>
                <a:off x="4595" y="4000"/>
                <a:ext cx="328" cy="92"/>
              </a:xfrm>
              <a:custGeom>
                <a:avLst/>
                <a:gdLst/>
                <a:ahLst/>
                <a:cxnLst>
                  <a:cxn ang="0">
                    <a:pos x="327" y="22"/>
                  </a:cxn>
                  <a:cxn ang="0">
                    <a:pos x="322" y="17"/>
                  </a:cxn>
                  <a:cxn ang="0">
                    <a:pos x="317" y="14"/>
                  </a:cxn>
                  <a:cxn ang="0">
                    <a:pos x="312" y="11"/>
                  </a:cxn>
                  <a:cxn ang="0">
                    <a:pos x="308" y="11"/>
                  </a:cxn>
                  <a:cxn ang="0">
                    <a:pos x="296" y="11"/>
                  </a:cxn>
                  <a:cxn ang="0">
                    <a:pos x="287" y="11"/>
                  </a:cxn>
                  <a:cxn ang="0">
                    <a:pos x="282" y="11"/>
                  </a:cxn>
                  <a:cxn ang="0">
                    <a:pos x="277" y="11"/>
                  </a:cxn>
                  <a:cxn ang="0">
                    <a:pos x="272" y="8"/>
                  </a:cxn>
                  <a:cxn ang="0">
                    <a:pos x="267" y="8"/>
                  </a:cxn>
                  <a:cxn ang="0">
                    <a:pos x="263" y="8"/>
                  </a:cxn>
                  <a:cxn ang="0">
                    <a:pos x="258" y="8"/>
                  </a:cxn>
                  <a:cxn ang="0">
                    <a:pos x="237" y="3"/>
                  </a:cxn>
                  <a:cxn ang="0">
                    <a:pos x="232" y="3"/>
                  </a:cxn>
                  <a:cxn ang="0">
                    <a:pos x="227" y="0"/>
                  </a:cxn>
                  <a:cxn ang="0">
                    <a:pos x="222" y="0"/>
                  </a:cxn>
                  <a:cxn ang="0">
                    <a:pos x="218" y="0"/>
                  </a:cxn>
                  <a:cxn ang="0">
                    <a:pos x="213" y="0"/>
                  </a:cxn>
                  <a:cxn ang="0">
                    <a:pos x="208" y="0"/>
                  </a:cxn>
                  <a:cxn ang="0">
                    <a:pos x="199" y="0"/>
                  </a:cxn>
                  <a:cxn ang="0">
                    <a:pos x="194" y="0"/>
                  </a:cxn>
                  <a:cxn ang="0">
                    <a:pos x="189" y="0"/>
                  </a:cxn>
                  <a:cxn ang="0">
                    <a:pos x="184" y="0"/>
                  </a:cxn>
                  <a:cxn ang="0">
                    <a:pos x="180" y="3"/>
                  </a:cxn>
                  <a:cxn ang="0">
                    <a:pos x="175" y="3"/>
                  </a:cxn>
                  <a:cxn ang="0">
                    <a:pos x="170" y="3"/>
                  </a:cxn>
                  <a:cxn ang="0">
                    <a:pos x="156" y="3"/>
                  </a:cxn>
                  <a:cxn ang="0">
                    <a:pos x="151" y="3"/>
                  </a:cxn>
                  <a:cxn ang="0">
                    <a:pos x="146" y="5"/>
                  </a:cxn>
                  <a:cxn ang="0">
                    <a:pos x="142" y="5"/>
                  </a:cxn>
                  <a:cxn ang="0">
                    <a:pos x="137" y="8"/>
                  </a:cxn>
                  <a:cxn ang="0">
                    <a:pos x="132" y="8"/>
                  </a:cxn>
                  <a:cxn ang="0">
                    <a:pos x="128" y="8"/>
                  </a:cxn>
                  <a:cxn ang="0">
                    <a:pos x="123" y="11"/>
                  </a:cxn>
                  <a:cxn ang="0">
                    <a:pos x="118" y="14"/>
                  </a:cxn>
                  <a:cxn ang="0">
                    <a:pos x="113" y="14"/>
                  </a:cxn>
                  <a:cxn ang="0">
                    <a:pos x="101" y="14"/>
                  </a:cxn>
                  <a:cxn ang="0">
                    <a:pos x="97" y="17"/>
                  </a:cxn>
                  <a:cxn ang="0">
                    <a:pos x="85" y="22"/>
                  </a:cxn>
                  <a:cxn ang="0">
                    <a:pos x="80" y="25"/>
                  </a:cxn>
                  <a:cxn ang="0">
                    <a:pos x="75" y="25"/>
                  </a:cxn>
                  <a:cxn ang="0">
                    <a:pos x="71" y="28"/>
                  </a:cxn>
                  <a:cxn ang="0">
                    <a:pos x="40" y="54"/>
                  </a:cxn>
                  <a:cxn ang="0">
                    <a:pos x="30" y="80"/>
                  </a:cxn>
                  <a:cxn ang="0">
                    <a:pos x="9" y="80"/>
                  </a:cxn>
                  <a:cxn ang="0">
                    <a:pos x="0" y="91"/>
                  </a:cxn>
                  <a:cxn ang="0">
                    <a:pos x="28" y="88"/>
                  </a:cxn>
                </a:cxnLst>
                <a:rect l="0" t="0" r="r" b="b"/>
                <a:pathLst>
                  <a:path w="328" h="92">
                    <a:moveTo>
                      <a:pt x="327" y="22"/>
                    </a:moveTo>
                    <a:lnTo>
                      <a:pt x="322" y="17"/>
                    </a:lnTo>
                    <a:lnTo>
                      <a:pt x="317" y="14"/>
                    </a:lnTo>
                    <a:lnTo>
                      <a:pt x="312" y="11"/>
                    </a:lnTo>
                    <a:lnTo>
                      <a:pt x="308" y="11"/>
                    </a:lnTo>
                    <a:lnTo>
                      <a:pt x="296" y="11"/>
                    </a:lnTo>
                    <a:lnTo>
                      <a:pt x="287" y="11"/>
                    </a:lnTo>
                    <a:lnTo>
                      <a:pt x="282" y="11"/>
                    </a:lnTo>
                    <a:lnTo>
                      <a:pt x="277" y="11"/>
                    </a:lnTo>
                    <a:lnTo>
                      <a:pt x="272" y="8"/>
                    </a:lnTo>
                    <a:lnTo>
                      <a:pt x="267" y="8"/>
                    </a:lnTo>
                    <a:lnTo>
                      <a:pt x="263" y="8"/>
                    </a:lnTo>
                    <a:lnTo>
                      <a:pt x="258" y="8"/>
                    </a:lnTo>
                    <a:lnTo>
                      <a:pt x="237" y="3"/>
                    </a:lnTo>
                    <a:lnTo>
                      <a:pt x="232" y="3"/>
                    </a:lnTo>
                    <a:lnTo>
                      <a:pt x="227" y="0"/>
                    </a:lnTo>
                    <a:lnTo>
                      <a:pt x="222" y="0"/>
                    </a:lnTo>
                    <a:lnTo>
                      <a:pt x="218" y="0"/>
                    </a:lnTo>
                    <a:lnTo>
                      <a:pt x="213" y="0"/>
                    </a:lnTo>
                    <a:lnTo>
                      <a:pt x="208" y="0"/>
                    </a:lnTo>
                    <a:lnTo>
                      <a:pt x="199" y="0"/>
                    </a:lnTo>
                    <a:lnTo>
                      <a:pt x="194" y="0"/>
                    </a:lnTo>
                    <a:lnTo>
                      <a:pt x="189" y="0"/>
                    </a:lnTo>
                    <a:lnTo>
                      <a:pt x="184" y="0"/>
                    </a:lnTo>
                    <a:lnTo>
                      <a:pt x="180" y="3"/>
                    </a:lnTo>
                    <a:lnTo>
                      <a:pt x="175" y="3"/>
                    </a:lnTo>
                    <a:lnTo>
                      <a:pt x="170" y="3"/>
                    </a:lnTo>
                    <a:lnTo>
                      <a:pt x="156" y="3"/>
                    </a:lnTo>
                    <a:lnTo>
                      <a:pt x="151" y="3"/>
                    </a:lnTo>
                    <a:lnTo>
                      <a:pt x="146" y="5"/>
                    </a:lnTo>
                    <a:lnTo>
                      <a:pt x="142" y="5"/>
                    </a:lnTo>
                    <a:lnTo>
                      <a:pt x="137" y="8"/>
                    </a:lnTo>
                    <a:lnTo>
                      <a:pt x="132" y="8"/>
                    </a:lnTo>
                    <a:lnTo>
                      <a:pt x="128" y="8"/>
                    </a:lnTo>
                    <a:lnTo>
                      <a:pt x="123" y="11"/>
                    </a:lnTo>
                    <a:lnTo>
                      <a:pt x="118" y="14"/>
                    </a:lnTo>
                    <a:lnTo>
                      <a:pt x="113" y="14"/>
                    </a:lnTo>
                    <a:lnTo>
                      <a:pt x="101" y="14"/>
                    </a:lnTo>
                    <a:lnTo>
                      <a:pt x="97" y="17"/>
                    </a:lnTo>
                    <a:lnTo>
                      <a:pt x="85" y="22"/>
                    </a:lnTo>
                    <a:lnTo>
                      <a:pt x="80" y="25"/>
                    </a:lnTo>
                    <a:lnTo>
                      <a:pt x="75" y="25"/>
                    </a:lnTo>
                    <a:lnTo>
                      <a:pt x="71" y="28"/>
                    </a:lnTo>
                    <a:lnTo>
                      <a:pt x="40" y="54"/>
                    </a:lnTo>
                    <a:lnTo>
                      <a:pt x="30" y="80"/>
                    </a:lnTo>
                    <a:lnTo>
                      <a:pt x="9" y="80"/>
                    </a:lnTo>
                    <a:lnTo>
                      <a:pt x="0" y="91"/>
                    </a:lnTo>
                    <a:lnTo>
                      <a:pt x="28" y="88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21" name="Freeform 145"/>
              <p:cNvSpPr>
                <a:spLocks/>
              </p:cNvSpPr>
              <p:nvPr/>
            </p:nvSpPr>
            <p:spPr bwMode="auto">
              <a:xfrm>
                <a:off x="4602" y="3756"/>
                <a:ext cx="158" cy="30"/>
              </a:xfrm>
              <a:custGeom>
                <a:avLst/>
                <a:gdLst/>
                <a:ahLst/>
                <a:cxnLst>
                  <a:cxn ang="0">
                    <a:pos x="157" y="5"/>
                  </a:cxn>
                  <a:cxn ang="0">
                    <a:pos x="152" y="5"/>
                  </a:cxn>
                  <a:cxn ang="0">
                    <a:pos x="147" y="5"/>
                  </a:cxn>
                  <a:cxn ang="0">
                    <a:pos x="142" y="3"/>
                  </a:cxn>
                  <a:cxn ang="0">
                    <a:pos x="133" y="3"/>
                  </a:cxn>
                  <a:cxn ang="0">
                    <a:pos x="128" y="3"/>
                  </a:cxn>
                  <a:cxn ang="0">
                    <a:pos x="123" y="3"/>
                  </a:cxn>
                  <a:cxn ang="0">
                    <a:pos x="119" y="0"/>
                  </a:cxn>
                  <a:cxn ang="0">
                    <a:pos x="114" y="0"/>
                  </a:cxn>
                  <a:cxn ang="0">
                    <a:pos x="109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95" y="3"/>
                  </a:cxn>
                  <a:cxn ang="0">
                    <a:pos x="90" y="3"/>
                  </a:cxn>
                  <a:cxn ang="0">
                    <a:pos x="85" y="3"/>
                  </a:cxn>
                  <a:cxn ang="0">
                    <a:pos x="81" y="3"/>
                  </a:cxn>
                  <a:cxn ang="0">
                    <a:pos x="75" y="3"/>
                  </a:cxn>
                  <a:cxn ang="0">
                    <a:pos x="71" y="5"/>
                  </a:cxn>
                  <a:cxn ang="0">
                    <a:pos x="66" y="5"/>
                  </a:cxn>
                  <a:cxn ang="0">
                    <a:pos x="61" y="5"/>
                  </a:cxn>
                  <a:cxn ang="0">
                    <a:pos x="57" y="8"/>
                  </a:cxn>
                  <a:cxn ang="0">
                    <a:pos x="52" y="8"/>
                  </a:cxn>
                  <a:cxn ang="0">
                    <a:pos x="47" y="11"/>
                  </a:cxn>
                  <a:cxn ang="0">
                    <a:pos x="43" y="14"/>
                  </a:cxn>
                  <a:cxn ang="0">
                    <a:pos x="33" y="14"/>
                  </a:cxn>
                  <a:cxn ang="0">
                    <a:pos x="23" y="14"/>
                  </a:cxn>
                  <a:cxn ang="0">
                    <a:pos x="19" y="17"/>
                  </a:cxn>
                  <a:cxn ang="0">
                    <a:pos x="9" y="17"/>
                  </a:cxn>
                  <a:cxn ang="0">
                    <a:pos x="9" y="29"/>
                  </a:cxn>
                  <a:cxn ang="0">
                    <a:pos x="4" y="29"/>
                  </a:cxn>
                  <a:cxn ang="0">
                    <a:pos x="0" y="29"/>
                  </a:cxn>
                </a:cxnLst>
                <a:rect l="0" t="0" r="r" b="b"/>
                <a:pathLst>
                  <a:path w="158" h="30">
                    <a:moveTo>
                      <a:pt x="157" y="5"/>
                    </a:moveTo>
                    <a:lnTo>
                      <a:pt x="152" y="5"/>
                    </a:lnTo>
                    <a:lnTo>
                      <a:pt x="147" y="5"/>
                    </a:lnTo>
                    <a:lnTo>
                      <a:pt x="142" y="3"/>
                    </a:lnTo>
                    <a:lnTo>
                      <a:pt x="133" y="3"/>
                    </a:lnTo>
                    <a:lnTo>
                      <a:pt x="128" y="3"/>
                    </a:lnTo>
                    <a:lnTo>
                      <a:pt x="123" y="3"/>
                    </a:lnTo>
                    <a:lnTo>
                      <a:pt x="119" y="0"/>
                    </a:lnTo>
                    <a:lnTo>
                      <a:pt x="114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100" y="0"/>
                    </a:lnTo>
                    <a:lnTo>
                      <a:pt x="95" y="3"/>
                    </a:lnTo>
                    <a:lnTo>
                      <a:pt x="90" y="3"/>
                    </a:lnTo>
                    <a:lnTo>
                      <a:pt x="85" y="3"/>
                    </a:lnTo>
                    <a:lnTo>
                      <a:pt x="81" y="3"/>
                    </a:lnTo>
                    <a:lnTo>
                      <a:pt x="75" y="3"/>
                    </a:lnTo>
                    <a:lnTo>
                      <a:pt x="71" y="5"/>
                    </a:lnTo>
                    <a:lnTo>
                      <a:pt x="66" y="5"/>
                    </a:lnTo>
                    <a:lnTo>
                      <a:pt x="61" y="5"/>
                    </a:lnTo>
                    <a:lnTo>
                      <a:pt x="57" y="8"/>
                    </a:lnTo>
                    <a:lnTo>
                      <a:pt x="52" y="8"/>
                    </a:lnTo>
                    <a:lnTo>
                      <a:pt x="47" y="11"/>
                    </a:lnTo>
                    <a:lnTo>
                      <a:pt x="43" y="14"/>
                    </a:lnTo>
                    <a:lnTo>
                      <a:pt x="33" y="14"/>
                    </a:lnTo>
                    <a:lnTo>
                      <a:pt x="23" y="14"/>
                    </a:lnTo>
                    <a:lnTo>
                      <a:pt x="19" y="17"/>
                    </a:lnTo>
                    <a:lnTo>
                      <a:pt x="9" y="17"/>
                    </a:lnTo>
                    <a:lnTo>
                      <a:pt x="9" y="29"/>
                    </a:lnTo>
                    <a:lnTo>
                      <a:pt x="4" y="29"/>
                    </a:lnTo>
                    <a:lnTo>
                      <a:pt x="0" y="29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22" name="Freeform 146"/>
              <p:cNvSpPr>
                <a:spLocks/>
              </p:cNvSpPr>
              <p:nvPr/>
            </p:nvSpPr>
            <p:spPr bwMode="auto">
              <a:xfrm>
                <a:off x="4619" y="4054"/>
                <a:ext cx="345" cy="100"/>
              </a:xfrm>
              <a:custGeom>
                <a:avLst/>
                <a:gdLst/>
                <a:ahLst/>
                <a:cxnLst>
                  <a:cxn ang="0">
                    <a:pos x="344" y="3"/>
                  </a:cxn>
                  <a:cxn ang="0">
                    <a:pos x="339" y="0"/>
                  </a:cxn>
                  <a:cxn ang="0">
                    <a:pos x="334" y="0"/>
                  </a:cxn>
                  <a:cxn ang="0">
                    <a:pos x="329" y="0"/>
                  </a:cxn>
                  <a:cxn ang="0">
                    <a:pos x="320" y="0"/>
                  </a:cxn>
                  <a:cxn ang="0">
                    <a:pos x="310" y="0"/>
                  </a:cxn>
                  <a:cxn ang="0">
                    <a:pos x="306" y="0"/>
                  </a:cxn>
                  <a:cxn ang="0">
                    <a:pos x="301" y="0"/>
                  </a:cxn>
                  <a:cxn ang="0">
                    <a:pos x="292" y="3"/>
                  </a:cxn>
                  <a:cxn ang="0">
                    <a:pos x="287" y="3"/>
                  </a:cxn>
                  <a:cxn ang="0">
                    <a:pos x="282" y="5"/>
                  </a:cxn>
                  <a:cxn ang="0">
                    <a:pos x="268" y="8"/>
                  </a:cxn>
                  <a:cxn ang="0">
                    <a:pos x="258" y="8"/>
                  </a:cxn>
                  <a:cxn ang="0">
                    <a:pos x="249" y="8"/>
                  </a:cxn>
                  <a:cxn ang="0">
                    <a:pos x="239" y="8"/>
                  </a:cxn>
                  <a:cxn ang="0">
                    <a:pos x="235" y="8"/>
                  </a:cxn>
                  <a:cxn ang="0">
                    <a:pos x="230" y="8"/>
                  </a:cxn>
                  <a:cxn ang="0">
                    <a:pos x="225" y="8"/>
                  </a:cxn>
                  <a:cxn ang="0">
                    <a:pos x="220" y="8"/>
                  </a:cxn>
                  <a:cxn ang="0">
                    <a:pos x="215" y="8"/>
                  </a:cxn>
                  <a:cxn ang="0">
                    <a:pos x="211" y="11"/>
                  </a:cxn>
                  <a:cxn ang="0">
                    <a:pos x="206" y="11"/>
                  </a:cxn>
                  <a:cxn ang="0">
                    <a:pos x="201" y="11"/>
                  </a:cxn>
                  <a:cxn ang="0">
                    <a:pos x="197" y="11"/>
                  </a:cxn>
                  <a:cxn ang="0">
                    <a:pos x="189" y="14"/>
                  </a:cxn>
                  <a:cxn ang="0">
                    <a:pos x="185" y="14"/>
                  </a:cxn>
                  <a:cxn ang="0">
                    <a:pos x="173" y="17"/>
                  </a:cxn>
                  <a:cxn ang="0">
                    <a:pos x="163" y="17"/>
                  </a:cxn>
                  <a:cxn ang="0">
                    <a:pos x="154" y="28"/>
                  </a:cxn>
                  <a:cxn ang="0">
                    <a:pos x="149" y="28"/>
                  </a:cxn>
                  <a:cxn ang="0">
                    <a:pos x="144" y="33"/>
                  </a:cxn>
                  <a:cxn ang="0">
                    <a:pos x="140" y="36"/>
                  </a:cxn>
                  <a:cxn ang="0">
                    <a:pos x="135" y="36"/>
                  </a:cxn>
                  <a:cxn ang="0">
                    <a:pos x="130" y="40"/>
                  </a:cxn>
                  <a:cxn ang="0">
                    <a:pos x="120" y="40"/>
                  </a:cxn>
                  <a:cxn ang="0">
                    <a:pos x="111" y="51"/>
                  </a:cxn>
                  <a:cxn ang="0">
                    <a:pos x="106" y="51"/>
                  </a:cxn>
                  <a:cxn ang="0">
                    <a:pos x="102" y="53"/>
                  </a:cxn>
                  <a:cxn ang="0">
                    <a:pos x="97" y="56"/>
                  </a:cxn>
                  <a:cxn ang="0">
                    <a:pos x="92" y="59"/>
                  </a:cxn>
                  <a:cxn ang="0">
                    <a:pos x="87" y="59"/>
                  </a:cxn>
                  <a:cxn ang="0">
                    <a:pos x="83" y="62"/>
                  </a:cxn>
                  <a:cxn ang="0">
                    <a:pos x="61" y="73"/>
                  </a:cxn>
                  <a:cxn ang="0">
                    <a:pos x="52" y="85"/>
                  </a:cxn>
                  <a:cxn ang="0">
                    <a:pos x="42" y="85"/>
                  </a:cxn>
                  <a:cxn ang="0">
                    <a:pos x="33" y="96"/>
                  </a:cxn>
                  <a:cxn ang="0">
                    <a:pos x="21" y="96"/>
                  </a:cxn>
                  <a:cxn ang="0">
                    <a:pos x="11" y="96"/>
                  </a:cxn>
                  <a:cxn ang="0">
                    <a:pos x="7" y="99"/>
                  </a:cxn>
                  <a:cxn ang="0">
                    <a:pos x="2" y="99"/>
                  </a:cxn>
                  <a:cxn ang="0">
                    <a:pos x="0" y="99"/>
                  </a:cxn>
                </a:cxnLst>
                <a:rect l="0" t="0" r="r" b="b"/>
                <a:pathLst>
                  <a:path w="345" h="100">
                    <a:moveTo>
                      <a:pt x="344" y="3"/>
                    </a:moveTo>
                    <a:lnTo>
                      <a:pt x="339" y="0"/>
                    </a:lnTo>
                    <a:lnTo>
                      <a:pt x="334" y="0"/>
                    </a:lnTo>
                    <a:lnTo>
                      <a:pt x="329" y="0"/>
                    </a:lnTo>
                    <a:lnTo>
                      <a:pt x="320" y="0"/>
                    </a:lnTo>
                    <a:lnTo>
                      <a:pt x="310" y="0"/>
                    </a:lnTo>
                    <a:lnTo>
                      <a:pt x="306" y="0"/>
                    </a:lnTo>
                    <a:lnTo>
                      <a:pt x="301" y="0"/>
                    </a:lnTo>
                    <a:lnTo>
                      <a:pt x="292" y="3"/>
                    </a:lnTo>
                    <a:lnTo>
                      <a:pt x="287" y="3"/>
                    </a:lnTo>
                    <a:lnTo>
                      <a:pt x="282" y="5"/>
                    </a:lnTo>
                    <a:lnTo>
                      <a:pt x="268" y="8"/>
                    </a:lnTo>
                    <a:lnTo>
                      <a:pt x="258" y="8"/>
                    </a:lnTo>
                    <a:lnTo>
                      <a:pt x="249" y="8"/>
                    </a:lnTo>
                    <a:lnTo>
                      <a:pt x="239" y="8"/>
                    </a:lnTo>
                    <a:lnTo>
                      <a:pt x="235" y="8"/>
                    </a:lnTo>
                    <a:lnTo>
                      <a:pt x="230" y="8"/>
                    </a:lnTo>
                    <a:lnTo>
                      <a:pt x="225" y="8"/>
                    </a:lnTo>
                    <a:lnTo>
                      <a:pt x="220" y="8"/>
                    </a:lnTo>
                    <a:lnTo>
                      <a:pt x="215" y="8"/>
                    </a:lnTo>
                    <a:lnTo>
                      <a:pt x="211" y="11"/>
                    </a:lnTo>
                    <a:lnTo>
                      <a:pt x="206" y="11"/>
                    </a:lnTo>
                    <a:lnTo>
                      <a:pt x="201" y="11"/>
                    </a:lnTo>
                    <a:lnTo>
                      <a:pt x="197" y="11"/>
                    </a:lnTo>
                    <a:lnTo>
                      <a:pt x="189" y="14"/>
                    </a:lnTo>
                    <a:lnTo>
                      <a:pt x="185" y="14"/>
                    </a:lnTo>
                    <a:lnTo>
                      <a:pt x="173" y="17"/>
                    </a:lnTo>
                    <a:lnTo>
                      <a:pt x="163" y="17"/>
                    </a:lnTo>
                    <a:lnTo>
                      <a:pt x="154" y="28"/>
                    </a:lnTo>
                    <a:lnTo>
                      <a:pt x="149" y="28"/>
                    </a:lnTo>
                    <a:lnTo>
                      <a:pt x="144" y="33"/>
                    </a:lnTo>
                    <a:lnTo>
                      <a:pt x="140" y="36"/>
                    </a:lnTo>
                    <a:lnTo>
                      <a:pt x="135" y="36"/>
                    </a:lnTo>
                    <a:lnTo>
                      <a:pt x="130" y="40"/>
                    </a:lnTo>
                    <a:lnTo>
                      <a:pt x="120" y="40"/>
                    </a:lnTo>
                    <a:lnTo>
                      <a:pt x="111" y="51"/>
                    </a:lnTo>
                    <a:lnTo>
                      <a:pt x="106" y="51"/>
                    </a:lnTo>
                    <a:lnTo>
                      <a:pt x="102" y="53"/>
                    </a:lnTo>
                    <a:lnTo>
                      <a:pt x="97" y="56"/>
                    </a:lnTo>
                    <a:lnTo>
                      <a:pt x="92" y="59"/>
                    </a:lnTo>
                    <a:lnTo>
                      <a:pt x="87" y="59"/>
                    </a:lnTo>
                    <a:lnTo>
                      <a:pt x="83" y="62"/>
                    </a:lnTo>
                    <a:lnTo>
                      <a:pt x="61" y="73"/>
                    </a:lnTo>
                    <a:lnTo>
                      <a:pt x="52" y="85"/>
                    </a:lnTo>
                    <a:lnTo>
                      <a:pt x="42" y="85"/>
                    </a:lnTo>
                    <a:lnTo>
                      <a:pt x="33" y="96"/>
                    </a:lnTo>
                    <a:lnTo>
                      <a:pt x="21" y="96"/>
                    </a:lnTo>
                    <a:lnTo>
                      <a:pt x="11" y="96"/>
                    </a:lnTo>
                    <a:lnTo>
                      <a:pt x="7" y="99"/>
                    </a:lnTo>
                    <a:lnTo>
                      <a:pt x="2" y="99"/>
                    </a:lnTo>
                    <a:lnTo>
                      <a:pt x="0" y="99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23" name="Freeform 147"/>
              <p:cNvSpPr>
                <a:spLocks/>
              </p:cNvSpPr>
              <p:nvPr/>
            </p:nvSpPr>
            <p:spPr bwMode="auto">
              <a:xfrm>
                <a:off x="4697" y="3491"/>
                <a:ext cx="56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"/>
                  </a:cxn>
                  <a:cxn ang="0">
                    <a:pos x="9" y="2"/>
                  </a:cxn>
                  <a:cxn ang="0">
                    <a:pos x="14" y="5"/>
                  </a:cxn>
                  <a:cxn ang="0">
                    <a:pos x="19" y="5"/>
                  </a:cxn>
                  <a:cxn ang="0">
                    <a:pos x="24" y="8"/>
                  </a:cxn>
                  <a:cxn ang="0">
                    <a:pos x="26" y="14"/>
                  </a:cxn>
                  <a:cxn ang="0">
                    <a:pos x="31" y="14"/>
                  </a:cxn>
                  <a:cxn ang="0">
                    <a:pos x="36" y="14"/>
                  </a:cxn>
                  <a:cxn ang="0">
                    <a:pos x="40" y="16"/>
                  </a:cxn>
                  <a:cxn ang="0">
                    <a:pos x="45" y="19"/>
                  </a:cxn>
                  <a:cxn ang="0">
                    <a:pos x="50" y="19"/>
                  </a:cxn>
                  <a:cxn ang="0">
                    <a:pos x="55" y="22"/>
                  </a:cxn>
                </a:cxnLst>
                <a:rect l="0" t="0" r="r" b="b"/>
                <a:pathLst>
                  <a:path w="56" h="23">
                    <a:moveTo>
                      <a:pt x="0" y="0"/>
                    </a:moveTo>
                    <a:lnTo>
                      <a:pt x="4" y="2"/>
                    </a:lnTo>
                    <a:lnTo>
                      <a:pt x="9" y="2"/>
                    </a:lnTo>
                    <a:lnTo>
                      <a:pt x="14" y="5"/>
                    </a:lnTo>
                    <a:lnTo>
                      <a:pt x="19" y="5"/>
                    </a:lnTo>
                    <a:lnTo>
                      <a:pt x="24" y="8"/>
                    </a:lnTo>
                    <a:lnTo>
                      <a:pt x="26" y="14"/>
                    </a:lnTo>
                    <a:lnTo>
                      <a:pt x="31" y="14"/>
                    </a:lnTo>
                    <a:lnTo>
                      <a:pt x="36" y="14"/>
                    </a:lnTo>
                    <a:lnTo>
                      <a:pt x="40" y="16"/>
                    </a:lnTo>
                    <a:lnTo>
                      <a:pt x="45" y="19"/>
                    </a:lnTo>
                    <a:lnTo>
                      <a:pt x="50" y="19"/>
                    </a:lnTo>
                    <a:lnTo>
                      <a:pt x="55" y="22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24" name="Freeform 148"/>
              <p:cNvSpPr>
                <a:spLocks/>
              </p:cNvSpPr>
              <p:nvPr/>
            </p:nvSpPr>
            <p:spPr bwMode="auto">
              <a:xfrm>
                <a:off x="4668" y="3570"/>
                <a:ext cx="139" cy="1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" y="3"/>
                  </a:cxn>
                  <a:cxn ang="0">
                    <a:pos x="9" y="3"/>
                  </a:cxn>
                  <a:cxn ang="0">
                    <a:pos x="14" y="3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8" y="0"/>
                  </a:cxn>
                  <a:cxn ang="0">
                    <a:pos x="33" y="0"/>
                  </a:cxn>
                  <a:cxn ang="0">
                    <a:pos x="38" y="3"/>
                  </a:cxn>
                  <a:cxn ang="0">
                    <a:pos x="42" y="3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7" y="0"/>
                  </a:cxn>
                  <a:cxn ang="0">
                    <a:pos x="61" y="0"/>
                  </a:cxn>
                  <a:cxn ang="0">
                    <a:pos x="66" y="0"/>
                  </a:cxn>
                  <a:cxn ang="0">
                    <a:pos x="71" y="0"/>
                  </a:cxn>
                  <a:cxn ang="0">
                    <a:pos x="76" y="3"/>
                  </a:cxn>
                  <a:cxn ang="0">
                    <a:pos x="81" y="3"/>
                  </a:cxn>
                  <a:cxn ang="0">
                    <a:pos x="85" y="3"/>
                  </a:cxn>
                  <a:cxn ang="0">
                    <a:pos x="90" y="0"/>
                  </a:cxn>
                  <a:cxn ang="0">
                    <a:pos x="95" y="0"/>
                  </a:cxn>
                  <a:cxn ang="0">
                    <a:pos x="99" y="0"/>
                  </a:cxn>
                  <a:cxn ang="0">
                    <a:pos x="104" y="3"/>
                  </a:cxn>
                  <a:cxn ang="0">
                    <a:pos x="109" y="3"/>
                  </a:cxn>
                  <a:cxn ang="0">
                    <a:pos x="114" y="3"/>
                  </a:cxn>
                  <a:cxn ang="0">
                    <a:pos x="119" y="5"/>
                  </a:cxn>
                  <a:cxn ang="0">
                    <a:pos x="123" y="5"/>
                  </a:cxn>
                  <a:cxn ang="0">
                    <a:pos x="128" y="5"/>
                  </a:cxn>
                  <a:cxn ang="0">
                    <a:pos x="133" y="11"/>
                  </a:cxn>
                  <a:cxn ang="0">
                    <a:pos x="138" y="11"/>
                  </a:cxn>
                  <a:cxn ang="0">
                    <a:pos x="138" y="17"/>
                  </a:cxn>
                </a:cxnLst>
                <a:rect l="0" t="0" r="r" b="b"/>
                <a:pathLst>
                  <a:path w="139" h="18">
                    <a:moveTo>
                      <a:pt x="0" y="5"/>
                    </a:moveTo>
                    <a:lnTo>
                      <a:pt x="4" y="3"/>
                    </a:lnTo>
                    <a:lnTo>
                      <a:pt x="9" y="3"/>
                    </a:lnTo>
                    <a:lnTo>
                      <a:pt x="14" y="3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8" y="3"/>
                    </a:lnTo>
                    <a:lnTo>
                      <a:pt x="42" y="3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66" y="0"/>
                    </a:lnTo>
                    <a:lnTo>
                      <a:pt x="71" y="0"/>
                    </a:lnTo>
                    <a:lnTo>
                      <a:pt x="76" y="3"/>
                    </a:lnTo>
                    <a:lnTo>
                      <a:pt x="81" y="3"/>
                    </a:lnTo>
                    <a:lnTo>
                      <a:pt x="85" y="3"/>
                    </a:lnTo>
                    <a:lnTo>
                      <a:pt x="90" y="0"/>
                    </a:lnTo>
                    <a:lnTo>
                      <a:pt x="95" y="0"/>
                    </a:lnTo>
                    <a:lnTo>
                      <a:pt x="99" y="0"/>
                    </a:lnTo>
                    <a:lnTo>
                      <a:pt x="104" y="3"/>
                    </a:lnTo>
                    <a:lnTo>
                      <a:pt x="109" y="3"/>
                    </a:lnTo>
                    <a:lnTo>
                      <a:pt x="114" y="3"/>
                    </a:lnTo>
                    <a:lnTo>
                      <a:pt x="119" y="5"/>
                    </a:lnTo>
                    <a:lnTo>
                      <a:pt x="123" y="5"/>
                    </a:lnTo>
                    <a:lnTo>
                      <a:pt x="128" y="5"/>
                    </a:lnTo>
                    <a:lnTo>
                      <a:pt x="133" y="11"/>
                    </a:lnTo>
                    <a:lnTo>
                      <a:pt x="138" y="11"/>
                    </a:lnTo>
                    <a:lnTo>
                      <a:pt x="138" y="17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25" name="Freeform 149"/>
              <p:cNvSpPr>
                <a:spLocks/>
              </p:cNvSpPr>
              <p:nvPr/>
            </p:nvSpPr>
            <p:spPr bwMode="auto">
              <a:xfrm>
                <a:off x="4597" y="3694"/>
                <a:ext cx="113" cy="1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4" y="11"/>
                  </a:cxn>
                  <a:cxn ang="0">
                    <a:pos x="9" y="11"/>
                  </a:cxn>
                  <a:cxn ang="0">
                    <a:pos x="14" y="5"/>
                  </a:cxn>
                  <a:cxn ang="0">
                    <a:pos x="19" y="5"/>
                  </a:cxn>
                  <a:cxn ang="0">
                    <a:pos x="23" y="0"/>
                  </a:cxn>
                  <a:cxn ang="0">
                    <a:pos x="33" y="0"/>
                  </a:cxn>
                  <a:cxn ang="0">
                    <a:pos x="43" y="0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7" y="0"/>
                  </a:cxn>
                  <a:cxn ang="0">
                    <a:pos x="61" y="0"/>
                  </a:cxn>
                  <a:cxn ang="0">
                    <a:pos x="66" y="0"/>
                  </a:cxn>
                  <a:cxn ang="0">
                    <a:pos x="71" y="5"/>
                  </a:cxn>
                  <a:cxn ang="0">
                    <a:pos x="76" y="5"/>
                  </a:cxn>
                  <a:cxn ang="0">
                    <a:pos x="80" y="11"/>
                  </a:cxn>
                  <a:cxn ang="0">
                    <a:pos x="85" y="11"/>
                  </a:cxn>
                  <a:cxn ang="0">
                    <a:pos x="90" y="16"/>
                  </a:cxn>
                  <a:cxn ang="0">
                    <a:pos x="112" y="5"/>
                  </a:cxn>
                </a:cxnLst>
                <a:rect l="0" t="0" r="r" b="b"/>
                <a:pathLst>
                  <a:path w="113" h="17">
                    <a:moveTo>
                      <a:pt x="0" y="16"/>
                    </a:moveTo>
                    <a:lnTo>
                      <a:pt x="4" y="11"/>
                    </a:lnTo>
                    <a:lnTo>
                      <a:pt x="9" y="11"/>
                    </a:lnTo>
                    <a:lnTo>
                      <a:pt x="14" y="5"/>
                    </a:lnTo>
                    <a:lnTo>
                      <a:pt x="19" y="5"/>
                    </a:lnTo>
                    <a:lnTo>
                      <a:pt x="23" y="0"/>
                    </a:lnTo>
                    <a:lnTo>
                      <a:pt x="33" y="0"/>
                    </a:lnTo>
                    <a:lnTo>
                      <a:pt x="43" y="0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66" y="0"/>
                    </a:lnTo>
                    <a:lnTo>
                      <a:pt x="71" y="5"/>
                    </a:lnTo>
                    <a:lnTo>
                      <a:pt x="76" y="5"/>
                    </a:lnTo>
                    <a:lnTo>
                      <a:pt x="80" y="11"/>
                    </a:lnTo>
                    <a:lnTo>
                      <a:pt x="85" y="11"/>
                    </a:lnTo>
                    <a:lnTo>
                      <a:pt x="90" y="16"/>
                    </a:lnTo>
                    <a:lnTo>
                      <a:pt x="112" y="5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26" name="Freeform 150"/>
              <p:cNvSpPr>
                <a:spLocks/>
              </p:cNvSpPr>
              <p:nvPr/>
            </p:nvSpPr>
            <p:spPr bwMode="auto">
              <a:xfrm>
                <a:off x="4602" y="3663"/>
                <a:ext cx="132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6"/>
                  </a:cxn>
                  <a:cxn ang="0">
                    <a:pos x="9" y="9"/>
                  </a:cxn>
                  <a:cxn ang="0">
                    <a:pos x="14" y="9"/>
                  </a:cxn>
                  <a:cxn ang="0">
                    <a:pos x="19" y="9"/>
                  </a:cxn>
                  <a:cxn ang="0">
                    <a:pos x="23" y="9"/>
                  </a:cxn>
                  <a:cxn ang="0">
                    <a:pos x="40" y="2"/>
                  </a:cxn>
                  <a:cxn ang="0">
                    <a:pos x="45" y="2"/>
                  </a:cxn>
                  <a:cxn ang="0">
                    <a:pos x="49" y="2"/>
                  </a:cxn>
                  <a:cxn ang="0">
                    <a:pos x="54" y="0"/>
                  </a:cxn>
                  <a:cxn ang="0">
                    <a:pos x="59" y="0"/>
                  </a:cxn>
                  <a:cxn ang="0">
                    <a:pos x="64" y="6"/>
                  </a:cxn>
                  <a:cxn ang="0">
                    <a:pos x="69" y="9"/>
                  </a:cxn>
                  <a:cxn ang="0">
                    <a:pos x="73" y="12"/>
                  </a:cxn>
                  <a:cxn ang="0">
                    <a:pos x="78" y="12"/>
                  </a:cxn>
                  <a:cxn ang="0">
                    <a:pos x="83" y="16"/>
                  </a:cxn>
                  <a:cxn ang="0">
                    <a:pos x="87" y="16"/>
                  </a:cxn>
                  <a:cxn ang="0">
                    <a:pos x="109" y="16"/>
                  </a:cxn>
                  <a:cxn ang="0">
                    <a:pos x="131" y="16"/>
                  </a:cxn>
                </a:cxnLst>
                <a:rect l="0" t="0" r="r" b="b"/>
                <a:pathLst>
                  <a:path w="132" h="17">
                    <a:moveTo>
                      <a:pt x="0" y="6"/>
                    </a:moveTo>
                    <a:lnTo>
                      <a:pt x="4" y="6"/>
                    </a:lnTo>
                    <a:lnTo>
                      <a:pt x="9" y="9"/>
                    </a:lnTo>
                    <a:lnTo>
                      <a:pt x="14" y="9"/>
                    </a:lnTo>
                    <a:lnTo>
                      <a:pt x="19" y="9"/>
                    </a:lnTo>
                    <a:lnTo>
                      <a:pt x="23" y="9"/>
                    </a:lnTo>
                    <a:lnTo>
                      <a:pt x="40" y="2"/>
                    </a:lnTo>
                    <a:lnTo>
                      <a:pt x="45" y="2"/>
                    </a:lnTo>
                    <a:lnTo>
                      <a:pt x="49" y="2"/>
                    </a:lnTo>
                    <a:lnTo>
                      <a:pt x="54" y="0"/>
                    </a:lnTo>
                    <a:lnTo>
                      <a:pt x="59" y="0"/>
                    </a:lnTo>
                    <a:lnTo>
                      <a:pt x="64" y="6"/>
                    </a:lnTo>
                    <a:lnTo>
                      <a:pt x="69" y="9"/>
                    </a:lnTo>
                    <a:lnTo>
                      <a:pt x="73" y="12"/>
                    </a:lnTo>
                    <a:lnTo>
                      <a:pt x="78" y="12"/>
                    </a:lnTo>
                    <a:lnTo>
                      <a:pt x="83" y="16"/>
                    </a:lnTo>
                    <a:lnTo>
                      <a:pt x="87" y="16"/>
                    </a:lnTo>
                    <a:lnTo>
                      <a:pt x="109" y="16"/>
                    </a:lnTo>
                    <a:lnTo>
                      <a:pt x="131" y="16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27" name="Freeform 151"/>
              <p:cNvSpPr>
                <a:spLocks/>
              </p:cNvSpPr>
              <p:nvPr/>
            </p:nvSpPr>
            <p:spPr bwMode="auto">
              <a:xfrm>
                <a:off x="4884" y="4091"/>
                <a:ext cx="146" cy="72"/>
              </a:xfrm>
              <a:custGeom>
                <a:avLst/>
                <a:gdLst/>
                <a:ahLst/>
                <a:cxnLst>
                  <a:cxn ang="0">
                    <a:pos x="145" y="0"/>
                  </a:cxn>
                  <a:cxn ang="0">
                    <a:pos x="140" y="0"/>
                  </a:cxn>
                  <a:cxn ang="0">
                    <a:pos x="135" y="0"/>
                  </a:cxn>
                  <a:cxn ang="0">
                    <a:pos x="130" y="0"/>
                  </a:cxn>
                  <a:cxn ang="0">
                    <a:pos x="125" y="3"/>
                  </a:cxn>
                  <a:cxn ang="0">
                    <a:pos x="121" y="3"/>
                  </a:cxn>
                  <a:cxn ang="0">
                    <a:pos x="116" y="5"/>
                  </a:cxn>
                  <a:cxn ang="0">
                    <a:pos x="111" y="8"/>
                  </a:cxn>
                  <a:cxn ang="0">
                    <a:pos x="107" y="11"/>
                  </a:cxn>
                  <a:cxn ang="0">
                    <a:pos x="102" y="14"/>
                  </a:cxn>
                  <a:cxn ang="0">
                    <a:pos x="97" y="16"/>
                  </a:cxn>
                  <a:cxn ang="0">
                    <a:pos x="92" y="20"/>
                  </a:cxn>
                  <a:cxn ang="0">
                    <a:pos x="87" y="23"/>
                  </a:cxn>
                  <a:cxn ang="0">
                    <a:pos x="83" y="25"/>
                  </a:cxn>
                  <a:cxn ang="0">
                    <a:pos x="78" y="28"/>
                  </a:cxn>
                  <a:cxn ang="0">
                    <a:pos x="69" y="33"/>
                  </a:cxn>
                  <a:cxn ang="0">
                    <a:pos x="59" y="33"/>
                  </a:cxn>
                  <a:cxn ang="0">
                    <a:pos x="49" y="45"/>
                  </a:cxn>
                  <a:cxn ang="0">
                    <a:pos x="40" y="45"/>
                  </a:cxn>
                  <a:cxn ang="0">
                    <a:pos x="30" y="45"/>
                  </a:cxn>
                  <a:cxn ang="0">
                    <a:pos x="21" y="56"/>
                  </a:cxn>
                  <a:cxn ang="0">
                    <a:pos x="16" y="56"/>
                  </a:cxn>
                  <a:cxn ang="0">
                    <a:pos x="0" y="71"/>
                  </a:cxn>
                  <a:cxn ang="0">
                    <a:pos x="11" y="71"/>
                  </a:cxn>
                  <a:cxn ang="0">
                    <a:pos x="9" y="67"/>
                  </a:cxn>
                  <a:cxn ang="0">
                    <a:pos x="9" y="67"/>
                  </a:cxn>
                </a:cxnLst>
                <a:rect l="0" t="0" r="r" b="b"/>
                <a:pathLst>
                  <a:path w="146" h="72">
                    <a:moveTo>
                      <a:pt x="145" y="0"/>
                    </a:moveTo>
                    <a:lnTo>
                      <a:pt x="140" y="0"/>
                    </a:lnTo>
                    <a:lnTo>
                      <a:pt x="135" y="0"/>
                    </a:lnTo>
                    <a:lnTo>
                      <a:pt x="130" y="0"/>
                    </a:lnTo>
                    <a:lnTo>
                      <a:pt x="125" y="3"/>
                    </a:lnTo>
                    <a:lnTo>
                      <a:pt x="121" y="3"/>
                    </a:lnTo>
                    <a:lnTo>
                      <a:pt x="116" y="5"/>
                    </a:lnTo>
                    <a:lnTo>
                      <a:pt x="111" y="8"/>
                    </a:lnTo>
                    <a:lnTo>
                      <a:pt x="107" y="11"/>
                    </a:lnTo>
                    <a:lnTo>
                      <a:pt x="102" y="14"/>
                    </a:lnTo>
                    <a:lnTo>
                      <a:pt x="97" y="16"/>
                    </a:lnTo>
                    <a:lnTo>
                      <a:pt x="92" y="20"/>
                    </a:lnTo>
                    <a:lnTo>
                      <a:pt x="87" y="23"/>
                    </a:lnTo>
                    <a:lnTo>
                      <a:pt x="83" y="25"/>
                    </a:lnTo>
                    <a:lnTo>
                      <a:pt x="78" y="28"/>
                    </a:lnTo>
                    <a:lnTo>
                      <a:pt x="69" y="33"/>
                    </a:lnTo>
                    <a:lnTo>
                      <a:pt x="59" y="33"/>
                    </a:lnTo>
                    <a:lnTo>
                      <a:pt x="49" y="45"/>
                    </a:lnTo>
                    <a:lnTo>
                      <a:pt x="40" y="45"/>
                    </a:lnTo>
                    <a:lnTo>
                      <a:pt x="30" y="45"/>
                    </a:lnTo>
                    <a:lnTo>
                      <a:pt x="21" y="56"/>
                    </a:lnTo>
                    <a:lnTo>
                      <a:pt x="16" y="56"/>
                    </a:lnTo>
                    <a:lnTo>
                      <a:pt x="0" y="71"/>
                    </a:lnTo>
                    <a:lnTo>
                      <a:pt x="11" y="71"/>
                    </a:lnTo>
                    <a:lnTo>
                      <a:pt x="9" y="67"/>
                    </a:lnTo>
                    <a:lnTo>
                      <a:pt x="9" y="67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28" name="Freeform 152"/>
              <p:cNvSpPr>
                <a:spLocks/>
              </p:cNvSpPr>
              <p:nvPr/>
            </p:nvSpPr>
            <p:spPr bwMode="auto">
              <a:xfrm>
                <a:off x="4821" y="4071"/>
                <a:ext cx="160" cy="98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156" y="5"/>
                  </a:cxn>
                  <a:cxn ang="0">
                    <a:pos x="151" y="8"/>
                  </a:cxn>
                  <a:cxn ang="0">
                    <a:pos x="147" y="10"/>
                  </a:cxn>
                  <a:cxn ang="0">
                    <a:pos x="142" y="13"/>
                  </a:cxn>
                  <a:cxn ang="0">
                    <a:pos x="133" y="19"/>
                  </a:cxn>
                  <a:cxn ang="0">
                    <a:pos x="127" y="19"/>
                  </a:cxn>
                  <a:cxn ang="0">
                    <a:pos x="118" y="25"/>
                  </a:cxn>
                  <a:cxn ang="0">
                    <a:pos x="109" y="36"/>
                  </a:cxn>
                  <a:cxn ang="0">
                    <a:pos x="99" y="36"/>
                  </a:cxn>
                  <a:cxn ang="0">
                    <a:pos x="89" y="42"/>
                  </a:cxn>
                  <a:cxn ang="0">
                    <a:pos x="80" y="42"/>
                  </a:cxn>
                  <a:cxn ang="0">
                    <a:pos x="71" y="53"/>
                  </a:cxn>
                  <a:cxn ang="0">
                    <a:pos x="61" y="59"/>
                  </a:cxn>
                  <a:cxn ang="0">
                    <a:pos x="52" y="70"/>
                  </a:cxn>
                  <a:cxn ang="0">
                    <a:pos x="47" y="70"/>
                  </a:cxn>
                  <a:cxn ang="0">
                    <a:pos x="42" y="73"/>
                  </a:cxn>
                  <a:cxn ang="0">
                    <a:pos x="37" y="75"/>
                  </a:cxn>
                  <a:cxn ang="0">
                    <a:pos x="33" y="79"/>
                  </a:cxn>
                  <a:cxn ang="0">
                    <a:pos x="28" y="81"/>
                  </a:cxn>
                  <a:cxn ang="0">
                    <a:pos x="23" y="84"/>
                  </a:cxn>
                  <a:cxn ang="0">
                    <a:pos x="18" y="87"/>
                  </a:cxn>
                  <a:cxn ang="0">
                    <a:pos x="14" y="87"/>
                  </a:cxn>
                  <a:cxn ang="0">
                    <a:pos x="9" y="90"/>
                  </a:cxn>
                  <a:cxn ang="0">
                    <a:pos x="4" y="92"/>
                  </a:cxn>
                  <a:cxn ang="0">
                    <a:pos x="0" y="97"/>
                  </a:cxn>
                </a:cxnLst>
                <a:rect l="0" t="0" r="r" b="b"/>
                <a:pathLst>
                  <a:path w="160" h="98">
                    <a:moveTo>
                      <a:pt x="159" y="0"/>
                    </a:moveTo>
                    <a:lnTo>
                      <a:pt x="156" y="5"/>
                    </a:lnTo>
                    <a:lnTo>
                      <a:pt x="151" y="8"/>
                    </a:lnTo>
                    <a:lnTo>
                      <a:pt x="147" y="10"/>
                    </a:lnTo>
                    <a:lnTo>
                      <a:pt x="142" y="13"/>
                    </a:lnTo>
                    <a:lnTo>
                      <a:pt x="133" y="19"/>
                    </a:lnTo>
                    <a:lnTo>
                      <a:pt x="127" y="19"/>
                    </a:lnTo>
                    <a:lnTo>
                      <a:pt x="118" y="25"/>
                    </a:lnTo>
                    <a:lnTo>
                      <a:pt x="109" y="36"/>
                    </a:lnTo>
                    <a:lnTo>
                      <a:pt x="99" y="36"/>
                    </a:lnTo>
                    <a:lnTo>
                      <a:pt x="89" y="42"/>
                    </a:lnTo>
                    <a:lnTo>
                      <a:pt x="80" y="42"/>
                    </a:lnTo>
                    <a:lnTo>
                      <a:pt x="71" y="53"/>
                    </a:lnTo>
                    <a:lnTo>
                      <a:pt x="61" y="59"/>
                    </a:lnTo>
                    <a:lnTo>
                      <a:pt x="52" y="70"/>
                    </a:lnTo>
                    <a:lnTo>
                      <a:pt x="47" y="70"/>
                    </a:lnTo>
                    <a:lnTo>
                      <a:pt x="42" y="73"/>
                    </a:lnTo>
                    <a:lnTo>
                      <a:pt x="37" y="75"/>
                    </a:lnTo>
                    <a:lnTo>
                      <a:pt x="33" y="79"/>
                    </a:lnTo>
                    <a:lnTo>
                      <a:pt x="28" y="81"/>
                    </a:lnTo>
                    <a:lnTo>
                      <a:pt x="23" y="84"/>
                    </a:lnTo>
                    <a:lnTo>
                      <a:pt x="18" y="87"/>
                    </a:lnTo>
                    <a:lnTo>
                      <a:pt x="14" y="87"/>
                    </a:lnTo>
                    <a:lnTo>
                      <a:pt x="9" y="90"/>
                    </a:lnTo>
                    <a:lnTo>
                      <a:pt x="4" y="92"/>
                    </a:lnTo>
                    <a:lnTo>
                      <a:pt x="0" y="97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29" name="Freeform 153"/>
              <p:cNvSpPr>
                <a:spLocks/>
              </p:cNvSpPr>
              <p:nvPr/>
            </p:nvSpPr>
            <p:spPr bwMode="auto">
              <a:xfrm>
                <a:off x="5090" y="4085"/>
                <a:ext cx="81" cy="88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74" y="0"/>
                  </a:cxn>
                  <a:cxn ang="0">
                    <a:pos x="70" y="3"/>
                  </a:cxn>
                  <a:cxn ang="0">
                    <a:pos x="65" y="3"/>
                  </a:cxn>
                  <a:cxn ang="0">
                    <a:pos x="60" y="5"/>
                  </a:cxn>
                  <a:cxn ang="0">
                    <a:pos x="56" y="11"/>
                  </a:cxn>
                  <a:cxn ang="0">
                    <a:pos x="51" y="14"/>
                  </a:cxn>
                  <a:cxn ang="0">
                    <a:pos x="46" y="19"/>
                  </a:cxn>
                  <a:cxn ang="0">
                    <a:pos x="42" y="23"/>
                  </a:cxn>
                  <a:cxn ang="0">
                    <a:pos x="42" y="28"/>
                  </a:cxn>
                  <a:cxn ang="0">
                    <a:pos x="36" y="31"/>
                  </a:cxn>
                  <a:cxn ang="0">
                    <a:pos x="34" y="36"/>
                  </a:cxn>
                  <a:cxn ang="0">
                    <a:pos x="30" y="42"/>
                  </a:cxn>
                  <a:cxn ang="0">
                    <a:pos x="25" y="48"/>
                  </a:cxn>
                  <a:cxn ang="0">
                    <a:pos x="20" y="51"/>
                  </a:cxn>
                  <a:cxn ang="0">
                    <a:pos x="15" y="56"/>
                  </a:cxn>
                  <a:cxn ang="0">
                    <a:pos x="13" y="61"/>
                  </a:cxn>
                  <a:cxn ang="0">
                    <a:pos x="8" y="64"/>
                  </a:cxn>
                  <a:cxn ang="0">
                    <a:pos x="8" y="70"/>
                  </a:cxn>
                  <a:cxn ang="0">
                    <a:pos x="6" y="76"/>
                  </a:cxn>
                  <a:cxn ang="0">
                    <a:pos x="1" y="81"/>
                  </a:cxn>
                  <a:cxn ang="0">
                    <a:pos x="0" y="87"/>
                  </a:cxn>
                </a:cxnLst>
                <a:rect l="0" t="0" r="r" b="b"/>
                <a:pathLst>
                  <a:path w="81" h="88">
                    <a:moveTo>
                      <a:pt x="80" y="0"/>
                    </a:moveTo>
                    <a:lnTo>
                      <a:pt x="74" y="0"/>
                    </a:lnTo>
                    <a:lnTo>
                      <a:pt x="70" y="3"/>
                    </a:lnTo>
                    <a:lnTo>
                      <a:pt x="65" y="3"/>
                    </a:lnTo>
                    <a:lnTo>
                      <a:pt x="60" y="5"/>
                    </a:lnTo>
                    <a:lnTo>
                      <a:pt x="56" y="11"/>
                    </a:lnTo>
                    <a:lnTo>
                      <a:pt x="51" y="14"/>
                    </a:lnTo>
                    <a:lnTo>
                      <a:pt x="46" y="19"/>
                    </a:lnTo>
                    <a:lnTo>
                      <a:pt x="42" y="23"/>
                    </a:lnTo>
                    <a:lnTo>
                      <a:pt x="42" y="28"/>
                    </a:lnTo>
                    <a:lnTo>
                      <a:pt x="36" y="31"/>
                    </a:lnTo>
                    <a:lnTo>
                      <a:pt x="34" y="36"/>
                    </a:lnTo>
                    <a:lnTo>
                      <a:pt x="30" y="42"/>
                    </a:lnTo>
                    <a:lnTo>
                      <a:pt x="25" y="48"/>
                    </a:lnTo>
                    <a:lnTo>
                      <a:pt x="20" y="51"/>
                    </a:lnTo>
                    <a:lnTo>
                      <a:pt x="15" y="56"/>
                    </a:lnTo>
                    <a:lnTo>
                      <a:pt x="13" y="61"/>
                    </a:lnTo>
                    <a:lnTo>
                      <a:pt x="8" y="64"/>
                    </a:lnTo>
                    <a:lnTo>
                      <a:pt x="8" y="70"/>
                    </a:lnTo>
                    <a:lnTo>
                      <a:pt x="6" y="76"/>
                    </a:lnTo>
                    <a:lnTo>
                      <a:pt x="1" y="81"/>
                    </a:lnTo>
                    <a:lnTo>
                      <a:pt x="0" y="87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30" name="Freeform 154"/>
              <p:cNvSpPr>
                <a:spLocks/>
              </p:cNvSpPr>
              <p:nvPr/>
            </p:nvSpPr>
            <p:spPr bwMode="auto">
              <a:xfrm>
                <a:off x="5025" y="4057"/>
                <a:ext cx="88" cy="114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81" y="3"/>
                  </a:cxn>
                  <a:cxn ang="0">
                    <a:pos x="79" y="8"/>
                  </a:cxn>
                  <a:cxn ang="0">
                    <a:pos x="75" y="11"/>
                  </a:cxn>
                  <a:cxn ang="0">
                    <a:pos x="70" y="17"/>
                  </a:cxn>
                  <a:cxn ang="0">
                    <a:pos x="65" y="23"/>
                  </a:cxn>
                  <a:cxn ang="0">
                    <a:pos x="63" y="28"/>
                  </a:cxn>
                  <a:cxn ang="0">
                    <a:pos x="58" y="33"/>
                  </a:cxn>
                  <a:cxn ang="0">
                    <a:pos x="54" y="36"/>
                  </a:cxn>
                  <a:cxn ang="0">
                    <a:pos x="51" y="42"/>
                  </a:cxn>
                  <a:cxn ang="0">
                    <a:pos x="46" y="45"/>
                  </a:cxn>
                  <a:cxn ang="0">
                    <a:pos x="44" y="51"/>
                  </a:cxn>
                  <a:cxn ang="0">
                    <a:pos x="39" y="53"/>
                  </a:cxn>
                  <a:cxn ang="0">
                    <a:pos x="37" y="59"/>
                  </a:cxn>
                  <a:cxn ang="0">
                    <a:pos x="32" y="61"/>
                  </a:cxn>
                  <a:cxn ang="0">
                    <a:pos x="28" y="67"/>
                  </a:cxn>
                  <a:cxn ang="0">
                    <a:pos x="21" y="73"/>
                  </a:cxn>
                  <a:cxn ang="0">
                    <a:pos x="18" y="79"/>
                  </a:cxn>
                  <a:cxn ang="0">
                    <a:pos x="16" y="84"/>
                  </a:cxn>
                  <a:cxn ang="0">
                    <a:pos x="11" y="89"/>
                  </a:cxn>
                  <a:cxn ang="0">
                    <a:pos x="7" y="95"/>
                  </a:cxn>
                  <a:cxn ang="0">
                    <a:pos x="2" y="101"/>
                  </a:cxn>
                  <a:cxn ang="0">
                    <a:pos x="2" y="107"/>
                  </a:cxn>
                  <a:cxn ang="0">
                    <a:pos x="0" y="113"/>
                  </a:cxn>
                </a:cxnLst>
                <a:rect l="0" t="0" r="r" b="b"/>
                <a:pathLst>
                  <a:path w="88" h="114">
                    <a:moveTo>
                      <a:pt x="87" y="0"/>
                    </a:moveTo>
                    <a:lnTo>
                      <a:pt x="81" y="3"/>
                    </a:lnTo>
                    <a:lnTo>
                      <a:pt x="79" y="8"/>
                    </a:lnTo>
                    <a:lnTo>
                      <a:pt x="75" y="11"/>
                    </a:lnTo>
                    <a:lnTo>
                      <a:pt x="70" y="17"/>
                    </a:lnTo>
                    <a:lnTo>
                      <a:pt x="65" y="23"/>
                    </a:lnTo>
                    <a:lnTo>
                      <a:pt x="63" y="28"/>
                    </a:lnTo>
                    <a:lnTo>
                      <a:pt x="58" y="33"/>
                    </a:lnTo>
                    <a:lnTo>
                      <a:pt x="54" y="36"/>
                    </a:lnTo>
                    <a:lnTo>
                      <a:pt x="51" y="42"/>
                    </a:lnTo>
                    <a:lnTo>
                      <a:pt x="46" y="45"/>
                    </a:lnTo>
                    <a:lnTo>
                      <a:pt x="44" y="51"/>
                    </a:lnTo>
                    <a:lnTo>
                      <a:pt x="39" y="53"/>
                    </a:lnTo>
                    <a:lnTo>
                      <a:pt x="37" y="59"/>
                    </a:lnTo>
                    <a:lnTo>
                      <a:pt x="32" y="61"/>
                    </a:lnTo>
                    <a:lnTo>
                      <a:pt x="28" y="67"/>
                    </a:lnTo>
                    <a:lnTo>
                      <a:pt x="21" y="73"/>
                    </a:lnTo>
                    <a:lnTo>
                      <a:pt x="18" y="79"/>
                    </a:lnTo>
                    <a:lnTo>
                      <a:pt x="16" y="84"/>
                    </a:lnTo>
                    <a:lnTo>
                      <a:pt x="11" y="89"/>
                    </a:lnTo>
                    <a:lnTo>
                      <a:pt x="7" y="95"/>
                    </a:lnTo>
                    <a:lnTo>
                      <a:pt x="2" y="101"/>
                    </a:lnTo>
                    <a:lnTo>
                      <a:pt x="2" y="107"/>
                    </a:lnTo>
                    <a:lnTo>
                      <a:pt x="0" y="113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23274" name="Group 298"/>
          <p:cNvGrpSpPr>
            <a:grpSpLocks/>
          </p:cNvGrpSpPr>
          <p:nvPr/>
        </p:nvGrpSpPr>
        <p:grpSpPr bwMode="auto">
          <a:xfrm>
            <a:off x="7010400" y="3810000"/>
            <a:ext cx="1214438" cy="1293813"/>
            <a:chOff x="4416" y="2400"/>
            <a:chExt cx="765" cy="815"/>
          </a:xfrm>
        </p:grpSpPr>
        <p:sp>
          <p:nvSpPr>
            <p:cNvPr id="1023132" name="Rectangle 156"/>
            <p:cNvSpPr>
              <a:spLocks noChangeArrowheads="1"/>
            </p:cNvSpPr>
            <p:nvPr/>
          </p:nvSpPr>
          <p:spPr bwMode="auto">
            <a:xfrm>
              <a:off x="4419" y="2501"/>
              <a:ext cx="755" cy="711"/>
            </a:xfrm>
            <a:prstGeom prst="rect">
              <a:avLst/>
            </a:prstGeom>
            <a:solidFill>
              <a:srgbClr val="404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3133" name="Freeform 157"/>
            <p:cNvSpPr>
              <a:spLocks/>
            </p:cNvSpPr>
            <p:nvPr/>
          </p:nvSpPr>
          <p:spPr bwMode="auto">
            <a:xfrm>
              <a:off x="4832" y="2537"/>
              <a:ext cx="256" cy="601"/>
            </a:xfrm>
            <a:custGeom>
              <a:avLst/>
              <a:gdLst/>
              <a:ahLst/>
              <a:cxnLst>
                <a:cxn ang="0">
                  <a:pos x="76" y="10"/>
                </a:cxn>
                <a:cxn ang="0">
                  <a:pos x="93" y="28"/>
                </a:cxn>
                <a:cxn ang="0">
                  <a:pos x="109" y="49"/>
                </a:cxn>
                <a:cxn ang="0">
                  <a:pos x="124" y="71"/>
                </a:cxn>
                <a:cxn ang="0">
                  <a:pos x="134" y="96"/>
                </a:cxn>
                <a:cxn ang="0">
                  <a:pos x="142" y="120"/>
                </a:cxn>
                <a:cxn ang="0">
                  <a:pos x="151" y="145"/>
                </a:cxn>
                <a:cxn ang="0">
                  <a:pos x="159" y="169"/>
                </a:cxn>
                <a:cxn ang="0">
                  <a:pos x="165" y="194"/>
                </a:cxn>
                <a:cxn ang="0">
                  <a:pos x="172" y="225"/>
                </a:cxn>
                <a:cxn ang="0">
                  <a:pos x="176" y="249"/>
                </a:cxn>
                <a:cxn ang="0">
                  <a:pos x="182" y="274"/>
                </a:cxn>
                <a:cxn ang="0">
                  <a:pos x="190" y="298"/>
                </a:cxn>
                <a:cxn ang="0">
                  <a:pos x="196" y="325"/>
                </a:cxn>
                <a:cxn ang="0">
                  <a:pos x="202" y="352"/>
                </a:cxn>
                <a:cxn ang="0">
                  <a:pos x="202" y="376"/>
                </a:cxn>
                <a:cxn ang="0">
                  <a:pos x="202" y="401"/>
                </a:cxn>
                <a:cxn ang="0">
                  <a:pos x="209" y="425"/>
                </a:cxn>
                <a:cxn ang="0">
                  <a:pos x="219" y="450"/>
                </a:cxn>
                <a:cxn ang="0">
                  <a:pos x="228" y="477"/>
                </a:cxn>
                <a:cxn ang="0">
                  <a:pos x="228" y="501"/>
                </a:cxn>
                <a:cxn ang="0">
                  <a:pos x="231" y="525"/>
                </a:cxn>
                <a:cxn ang="0">
                  <a:pos x="240" y="550"/>
                </a:cxn>
                <a:cxn ang="0">
                  <a:pos x="242" y="575"/>
                </a:cxn>
                <a:cxn ang="0">
                  <a:pos x="255" y="600"/>
                </a:cxn>
                <a:cxn ang="0">
                  <a:pos x="204" y="585"/>
                </a:cxn>
                <a:cxn ang="0">
                  <a:pos x="186" y="575"/>
                </a:cxn>
                <a:cxn ang="0">
                  <a:pos x="176" y="550"/>
                </a:cxn>
                <a:cxn ang="0">
                  <a:pos x="172" y="525"/>
                </a:cxn>
                <a:cxn ang="0">
                  <a:pos x="170" y="501"/>
                </a:cxn>
                <a:cxn ang="0">
                  <a:pos x="167" y="470"/>
                </a:cxn>
                <a:cxn ang="0">
                  <a:pos x="163" y="444"/>
                </a:cxn>
                <a:cxn ang="0">
                  <a:pos x="159" y="419"/>
                </a:cxn>
                <a:cxn ang="0">
                  <a:pos x="153" y="394"/>
                </a:cxn>
                <a:cxn ang="0">
                  <a:pos x="145" y="370"/>
                </a:cxn>
                <a:cxn ang="0">
                  <a:pos x="136" y="346"/>
                </a:cxn>
                <a:cxn ang="0">
                  <a:pos x="132" y="321"/>
                </a:cxn>
                <a:cxn ang="0">
                  <a:pos x="130" y="296"/>
                </a:cxn>
                <a:cxn ang="0">
                  <a:pos x="126" y="272"/>
                </a:cxn>
                <a:cxn ang="0">
                  <a:pos x="126" y="247"/>
                </a:cxn>
                <a:cxn ang="0">
                  <a:pos x="122" y="223"/>
                </a:cxn>
                <a:cxn ang="0">
                  <a:pos x="116" y="196"/>
                </a:cxn>
                <a:cxn ang="0">
                  <a:pos x="107" y="171"/>
                </a:cxn>
                <a:cxn ang="0">
                  <a:pos x="101" y="147"/>
                </a:cxn>
                <a:cxn ang="0">
                  <a:pos x="93" y="122"/>
                </a:cxn>
                <a:cxn ang="0">
                  <a:pos x="85" y="98"/>
                </a:cxn>
                <a:cxn ang="0">
                  <a:pos x="74" y="73"/>
                </a:cxn>
                <a:cxn ang="0">
                  <a:pos x="55" y="51"/>
                </a:cxn>
                <a:cxn ang="0">
                  <a:pos x="35" y="39"/>
                </a:cxn>
                <a:cxn ang="0">
                  <a:pos x="10" y="24"/>
                </a:cxn>
                <a:cxn ang="0">
                  <a:pos x="2" y="2"/>
                </a:cxn>
                <a:cxn ang="0">
                  <a:pos x="26" y="2"/>
                </a:cxn>
                <a:cxn ang="0">
                  <a:pos x="51" y="2"/>
                </a:cxn>
              </a:cxnLst>
              <a:rect l="0" t="0" r="r" b="b"/>
              <a:pathLst>
                <a:path w="256" h="601">
                  <a:moveTo>
                    <a:pt x="55" y="6"/>
                  </a:moveTo>
                  <a:lnTo>
                    <a:pt x="60" y="6"/>
                  </a:lnTo>
                  <a:lnTo>
                    <a:pt x="64" y="6"/>
                  </a:lnTo>
                  <a:lnTo>
                    <a:pt x="68" y="6"/>
                  </a:lnTo>
                  <a:lnTo>
                    <a:pt x="72" y="8"/>
                  </a:lnTo>
                  <a:lnTo>
                    <a:pt x="76" y="10"/>
                  </a:lnTo>
                  <a:lnTo>
                    <a:pt x="80" y="12"/>
                  </a:lnTo>
                  <a:lnTo>
                    <a:pt x="80" y="16"/>
                  </a:lnTo>
                  <a:lnTo>
                    <a:pt x="85" y="18"/>
                  </a:lnTo>
                  <a:lnTo>
                    <a:pt x="87" y="22"/>
                  </a:lnTo>
                  <a:lnTo>
                    <a:pt x="91" y="24"/>
                  </a:lnTo>
                  <a:lnTo>
                    <a:pt x="93" y="28"/>
                  </a:lnTo>
                  <a:lnTo>
                    <a:pt x="95" y="32"/>
                  </a:lnTo>
                  <a:lnTo>
                    <a:pt x="97" y="36"/>
                  </a:lnTo>
                  <a:lnTo>
                    <a:pt x="101" y="39"/>
                  </a:lnTo>
                  <a:lnTo>
                    <a:pt x="103" y="43"/>
                  </a:lnTo>
                  <a:lnTo>
                    <a:pt x="107" y="45"/>
                  </a:lnTo>
                  <a:lnTo>
                    <a:pt x="109" y="49"/>
                  </a:lnTo>
                  <a:lnTo>
                    <a:pt x="111" y="53"/>
                  </a:lnTo>
                  <a:lnTo>
                    <a:pt x="116" y="55"/>
                  </a:lnTo>
                  <a:lnTo>
                    <a:pt x="118" y="59"/>
                  </a:lnTo>
                  <a:lnTo>
                    <a:pt x="120" y="63"/>
                  </a:lnTo>
                  <a:lnTo>
                    <a:pt x="124" y="67"/>
                  </a:lnTo>
                  <a:lnTo>
                    <a:pt x="124" y="71"/>
                  </a:lnTo>
                  <a:lnTo>
                    <a:pt x="126" y="75"/>
                  </a:lnTo>
                  <a:lnTo>
                    <a:pt x="128" y="79"/>
                  </a:lnTo>
                  <a:lnTo>
                    <a:pt x="130" y="83"/>
                  </a:lnTo>
                  <a:lnTo>
                    <a:pt x="130" y="87"/>
                  </a:lnTo>
                  <a:lnTo>
                    <a:pt x="132" y="92"/>
                  </a:lnTo>
                  <a:lnTo>
                    <a:pt x="134" y="96"/>
                  </a:lnTo>
                  <a:lnTo>
                    <a:pt x="134" y="100"/>
                  </a:lnTo>
                  <a:lnTo>
                    <a:pt x="136" y="104"/>
                  </a:lnTo>
                  <a:lnTo>
                    <a:pt x="138" y="108"/>
                  </a:lnTo>
                  <a:lnTo>
                    <a:pt x="140" y="112"/>
                  </a:lnTo>
                  <a:lnTo>
                    <a:pt x="140" y="116"/>
                  </a:lnTo>
                  <a:lnTo>
                    <a:pt x="142" y="120"/>
                  </a:lnTo>
                  <a:lnTo>
                    <a:pt x="142" y="124"/>
                  </a:lnTo>
                  <a:lnTo>
                    <a:pt x="145" y="129"/>
                  </a:lnTo>
                  <a:lnTo>
                    <a:pt x="147" y="133"/>
                  </a:lnTo>
                  <a:lnTo>
                    <a:pt x="147" y="137"/>
                  </a:lnTo>
                  <a:lnTo>
                    <a:pt x="149" y="141"/>
                  </a:lnTo>
                  <a:lnTo>
                    <a:pt x="151" y="145"/>
                  </a:lnTo>
                  <a:lnTo>
                    <a:pt x="153" y="149"/>
                  </a:lnTo>
                  <a:lnTo>
                    <a:pt x="153" y="153"/>
                  </a:lnTo>
                  <a:lnTo>
                    <a:pt x="155" y="157"/>
                  </a:lnTo>
                  <a:lnTo>
                    <a:pt x="157" y="161"/>
                  </a:lnTo>
                  <a:lnTo>
                    <a:pt x="157" y="165"/>
                  </a:lnTo>
                  <a:lnTo>
                    <a:pt x="159" y="169"/>
                  </a:lnTo>
                  <a:lnTo>
                    <a:pt x="159" y="173"/>
                  </a:lnTo>
                  <a:lnTo>
                    <a:pt x="161" y="177"/>
                  </a:lnTo>
                  <a:lnTo>
                    <a:pt x="163" y="182"/>
                  </a:lnTo>
                  <a:lnTo>
                    <a:pt x="163" y="186"/>
                  </a:lnTo>
                  <a:lnTo>
                    <a:pt x="165" y="190"/>
                  </a:lnTo>
                  <a:lnTo>
                    <a:pt x="165" y="194"/>
                  </a:lnTo>
                  <a:lnTo>
                    <a:pt x="167" y="198"/>
                  </a:lnTo>
                  <a:lnTo>
                    <a:pt x="167" y="202"/>
                  </a:lnTo>
                  <a:lnTo>
                    <a:pt x="170" y="206"/>
                  </a:lnTo>
                  <a:lnTo>
                    <a:pt x="170" y="216"/>
                  </a:lnTo>
                  <a:lnTo>
                    <a:pt x="170" y="221"/>
                  </a:lnTo>
                  <a:lnTo>
                    <a:pt x="172" y="225"/>
                  </a:lnTo>
                  <a:lnTo>
                    <a:pt x="172" y="229"/>
                  </a:lnTo>
                  <a:lnTo>
                    <a:pt x="172" y="233"/>
                  </a:lnTo>
                  <a:lnTo>
                    <a:pt x="173" y="237"/>
                  </a:lnTo>
                  <a:lnTo>
                    <a:pt x="173" y="241"/>
                  </a:lnTo>
                  <a:lnTo>
                    <a:pt x="173" y="245"/>
                  </a:lnTo>
                  <a:lnTo>
                    <a:pt x="176" y="249"/>
                  </a:lnTo>
                  <a:lnTo>
                    <a:pt x="176" y="253"/>
                  </a:lnTo>
                  <a:lnTo>
                    <a:pt x="178" y="257"/>
                  </a:lnTo>
                  <a:lnTo>
                    <a:pt x="180" y="261"/>
                  </a:lnTo>
                  <a:lnTo>
                    <a:pt x="180" y="266"/>
                  </a:lnTo>
                  <a:lnTo>
                    <a:pt x="182" y="270"/>
                  </a:lnTo>
                  <a:lnTo>
                    <a:pt x="182" y="274"/>
                  </a:lnTo>
                  <a:lnTo>
                    <a:pt x="184" y="278"/>
                  </a:lnTo>
                  <a:lnTo>
                    <a:pt x="184" y="282"/>
                  </a:lnTo>
                  <a:lnTo>
                    <a:pt x="186" y="286"/>
                  </a:lnTo>
                  <a:lnTo>
                    <a:pt x="186" y="290"/>
                  </a:lnTo>
                  <a:lnTo>
                    <a:pt x="188" y="294"/>
                  </a:lnTo>
                  <a:lnTo>
                    <a:pt x="190" y="298"/>
                  </a:lnTo>
                  <a:lnTo>
                    <a:pt x="192" y="304"/>
                  </a:lnTo>
                  <a:lnTo>
                    <a:pt x="192" y="308"/>
                  </a:lnTo>
                  <a:lnTo>
                    <a:pt x="192" y="313"/>
                  </a:lnTo>
                  <a:lnTo>
                    <a:pt x="194" y="317"/>
                  </a:lnTo>
                  <a:lnTo>
                    <a:pt x="194" y="321"/>
                  </a:lnTo>
                  <a:lnTo>
                    <a:pt x="196" y="325"/>
                  </a:lnTo>
                  <a:lnTo>
                    <a:pt x="196" y="329"/>
                  </a:lnTo>
                  <a:lnTo>
                    <a:pt x="199" y="333"/>
                  </a:lnTo>
                  <a:lnTo>
                    <a:pt x="201" y="339"/>
                  </a:lnTo>
                  <a:lnTo>
                    <a:pt x="201" y="343"/>
                  </a:lnTo>
                  <a:lnTo>
                    <a:pt x="201" y="348"/>
                  </a:lnTo>
                  <a:lnTo>
                    <a:pt x="202" y="352"/>
                  </a:lnTo>
                  <a:lnTo>
                    <a:pt x="202" y="356"/>
                  </a:lnTo>
                  <a:lnTo>
                    <a:pt x="202" y="360"/>
                  </a:lnTo>
                  <a:lnTo>
                    <a:pt x="202" y="364"/>
                  </a:lnTo>
                  <a:lnTo>
                    <a:pt x="202" y="368"/>
                  </a:lnTo>
                  <a:lnTo>
                    <a:pt x="202" y="372"/>
                  </a:lnTo>
                  <a:lnTo>
                    <a:pt x="202" y="376"/>
                  </a:lnTo>
                  <a:lnTo>
                    <a:pt x="202" y="380"/>
                  </a:lnTo>
                  <a:lnTo>
                    <a:pt x="202" y="385"/>
                  </a:lnTo>
                  <a:lnTo>
                    <a:pt x="202" y="388"/>
                  </a:lnTo>
                  <a:lnTo>
                    <a:pt x="202" y="392"/>
                  </a:lnTo>
                  <a:lnTo>
                    <a:pt x="202" y="396"/>
                  </a:lnTo>
                  <a:lnTo>
                    <a:pt x="202" y="401"/>
                  </a:lnTo>
                  <a:lnTo>
                    <a:pt x="204" y="405"/>
                  </a:lnTo>
                  <a:lnTo>
                    <a:pt x="204" y="409"/>
                  </a:lnTo>
                  <a:lnTo>
                    <a:pt x="207" y="413"/>
                  </a:lnTo>
                  <a:lnTo>
                    <a:pt x="207" y="417"/>
                  </a:lnTo>
                  <a:lnTo>
                    <a:pt x="209" y="421"/>
                  </a:lnTo>
                  <a:lnTo>
                    <a:pt x="209" y="425"/>
                  </a:lnTo>
                  <a:lnTo>
                    <a:pt x="211" y="429"/>
                  </a:lnTo>
                  <a:lnTo>
                    <a:pt x="213" y="433"/>
                  </a:lnTo>
                  <a:lnTo>
                    <a:pt x="215" y="438"/>
                  </a:lnTo>
                  <a:lnTo>
                    <a:pt x="217" y="442"/>
                  </a:lnTo>
                  <a:lnTo>
                    <a:pt x="217" y="446"/>
                  </a:lnTo>
                  <a:lnTo>
                    <a:pt x="219" y="450"/>
                  </a:lnTo>
                  <a:lnTo>
                    <a:pt x="221" y="454"/>
                  </a:lnTo>
                  <a:lnTo>
                    <a:pt x="223" y="458"/>
                  </a:lnTo>
                  <a:lnTo>
                    <a:pt x="223" y="462"/>
                  </a:lnTo>
                  <a:lnTo>
                    <a:pt x="225" y="466"/>
                  </a:lnTo>
                  <a:lnTo>
                    <a:pt x="225" y="470"/>
                  </a:lnTo>
                  <a:lnTo>
                    <a:pt x="228" y="477"/>
                  </a:lnTo>
                  <a:lnTo>
                    <a:pt x="228" y="481"/>
                  </a:lnTo>
                  <a:lnTo>
                    <a:pt x="228" y="484"/>
                  </a:lnTo>
                  <a:lnTo>
                    <a:pt x="228" y="489"/>
                  </a:lnTo>
                  <a:lnTo>
                    <a:pt x="228" y="493"/>
                  </a:lnTo>
                  <a:lnTo>
                    <a:pt x="228" y="497"/>
                  </a:lnTo>
                  <a:lnTo>
                    <a:pt x="228" y="501"/>
                  </a:lnTo>
                  <a:lnTo>
                    <a:pt x="228" y="505"/>
                  </a:lnTo>
                  <a:lnTo>
                    <a:pt x="230" y="510"/>
                  </a:lnTo>
                  <a:lnTo>
                    <a:pt x="230" y="514"/>
                  </a:lnTo>
                  <a:lnTo>
                    <a:pt x="230" y="517"/>
                  </a:lnTo>
                  <a:lnTo>
                    <a:pt x="231" y="521"/>
                  </a:lnTo>
                  <a:lnTo>
                    <a:pt x="231" y="525"/>
                  </a:lnTo>
                  <a:lnTo>
                    <a:pt x="233" y="530"/>
                  </a:lnTo>
                  <a:lnTo>
                    <a:pt x="233" y="534"/>
                  </a:lnTo>
                  <a:lnTo>
                    <a:pt x="235" y="538"/>
                  </a:lnTo>
                  <a:lnTo>
                    <a:pt x="237" y="542"/>
                  </a:lnTo>
                  <a:lnTo>
                    <a:pt x="237" y="546"/>
                  </a:lnTo>
                  <a:lnTo>
                    <a:pt x="240" y="550"/>
                  </a:lnTo>
                  <a:lnTo>
                    <a:pt x="240" y="554"/>
                  </a:lnTo>
                  <a:lnTo>
                    <a:pt x="240" y="558"/>
                  </a:lnTo>
                  <a:lnTo>
                    <a:pt x="242" y="562"/>
                  </a:lnTo>
                  <a:lnTo>
                    <a:pt x="242" y="567"/>
                  </a:lnTo>
                  <a:lnTo>
                    <a:pt x="242" y="571"/>
                  </a:lnTo>
                  <a:lnTo>
                    <a:pt x="242" y="575"/>
                  </a:lnTo>
                  <a:lnTo>
                    <a:pt x="242" y="579"/>
                  </a:lnTo>
                  <a:lnTo>
                    <a:pt x="246" y="583"/>
                  </a:lnTo>
                  <a:lnTo>
                    <a:pt x="248" y="587"/>
                  </a:lnTo>
                  <a:lnTo>
                    <a:pt x="248" y="591"/>
                  </a:lnTo>
                  <a:lnTo>
                    <a:pt x="250" y="595"/>
                  </a:lnTo>
                  <a:lnTo>
                    <a:pt x="255" y="600"/>
                  </a:lnTo>
                  <a:lnTo>
                    <a:pt x="225" y="579"/>
                  </a:lnTo>
                  <a:lnTo>
                    <a:pt x="221" y="579"/>
                  </a:lnTo>
                  <a:lnTo>
                    <a:pt x="217" y="581"/>
                  </a:lnTo>
                  <a:lnTo>
                    <a:pt x="213" y="583"/>
                  </a:lnTo>
                  <a:lnTo>
                    <a:pt x="209" y="585"/>
                  </a:lnTo>
                  <a:lnTo>
                    <a:pt x="204" y="585"/>
                  </a:lnTo>
                  <a:lnTo>
                    <a:pt x="201" y="585"/>
                  </a:lnTo>
                  <a:lnTo>
                    <a:pt x="196" y="585"/>
                  </a:lnTo>
                  <a:lnTo>
                    <a:pt x="192" y="585"/>
                  </a:lnTo>
                  <a:lnTo>
                    <a:pt x="190" y="581"/>
                  </a:lnTo>
                  <a:lnTo>
                    <a:pt x="186" y="579"/>
                  </a:lnTo>
                  <a:lnTo>
                    <a:pt x="186" y="575"/>
                  </a:lnTo>
                  <a:lnTo>
                    <a:pt x="184" y="571"/>
                  </a:lnTo>
                  <a:lnTo>
                    <a:pt x="182" y="567"/>
                  </a:lnTo>
                  <a:lnTo>
                    <a:pt x="180" y="562"/>
                  </a:lnTo>
                  <a:lnTo>
                    <a:pt x="178" y="558"/>
                  </a:lnTo>
                  <a:lnTo>
                    <a:pt x="178" y="554"/>
                  </a:lnTo>
                  <a:lnTo>
                    <a:pt x="176" y="550"/>
                  </a:lnTo>
                  <a:lnTo>
                    <a:pt x="176" y="546"/>
                  </a:lnTo>
                  <a:lnTo>
                    <a:pt x="176" y="542"/>
                  </a:lnTo>
                  <a:lnTo>
                    <a:pt x="176" y="538"/>
                  </a:lnTo>
                  <a:lnTo>
                    <a:pt x="173" y="534"/>
                  </a:lnTo>
                  <a:lnTo>
                    <a:pt x="173" y="530"/>
                  </a:lnTo>
                  <a:lnTo>
                    <a:pt x="172" y="525"/>
                  </a:lnTo>
                  <a:lnTo>
                    <a:pt x="172" y="521"/>
                  </a:lnTo>
                  <a:lnTo>
                    <a:pt x="172" y="517"/>
                  </a:lnTo>
                  <a:lnTo>
                    <a:pt x="170" y="514"/>
                  </a:lnTo>
                  <a:lnTo>
                    <a:pt x="170" y="510"/>
                  </a:lnTo>
                  <a:lnTo>
                    <a:pt x="170" y="505"/>
                  </a:lnTo>
                  <a:lnTo>
                    <a:pt x="170" y="501"/>
                  </a:lnTo>
                  <a:lnTo>
                    <a:pt x="170" y="497"/>
                  </a:lnTo>
                  <a:lnTo>
                    <a:pt x="170" y="486"/>
                  </a:lnTo>
                  <a:lnTo>
                    <a:pt x="170" y="483"/>
                  </a:lnTo>
                  <a:lnTo>
                    <a:pt x="170" y="479"/>
                  </a:lnTo>
                  <a:lnTo>
                    <a:pt x="170" y="475"/>
                  </a:lnTo>
                  <a:lnTo>
                    <a:pt x="167" y="470"/>
                  </a:lnTo>
                  <a:lnTo>
                    <a:pt x="167" y="466"/>
                  </a:lnTo>
                  <a:lnTo>
                    <a:pt x="167" y="460"/>
                  </a:lnTo>
                  <a:lnTo>
                    <a:pt x="165" y="456"/>
                  </a:lnTo>
                  <a:lnTo>
                    <a:pt x="165" y="452"/>
                  </a:lnTo>
                  <a:lnTo>
                    <a:pt x="163" y="448"/>
                  </a:lnTo>
                  <a:lnTo>
                    <a:pt x="163" y="444"/>
                  </a:lnTo>
                  <a:lnTo>
                    <a:pt x="163" y="440"/>
                  </a:lnTo>
                  <a:lnTo>
                    <a:pt x="161" y="435"/>
                  </a:lnTo>
                  <a:lnTo>
                    <a:pt x="161" y="431"/>
                  </a:lnTo>
                  <a:lnTo>
                    <a:pt x="161" y="427"/>
                  </a:lnTo>
                  <a:lnTo>
                    <a:pt x="161" y="423"/>
                  </a:lnTo>
                  <a:lnTo>
                    <a:pt x="159" y="419"/>
                  </a:lnTo>
                  <a:lnTo>
                    <a:pt x="159" y="415"/>
                  </a:lnTo>
                  <a:lnTo>
                    <a:pt x="159" y="411"/>
                  </a:lnTo>
                  <a:lnTo>
                    <a:pt x="159" y="407"/>
                  </a:lnTo>
                  <a:lnTo>
                    <a:pt x="157" y="403"/>
                  </a:lnTo>
                  <a:lnTo>
                    <a:pt x="155" y="398"/>
                  </a:lnTo>
                  <a:lnTo>
                    <a:pt x="153" y="394"/>
                  </a:lnTo>
                  <a:lnTo>
                    <a:pt x="153" y="390"/>
                  </a:lnTo>
                  <a:lnTo>
                    <a:pt x="151" y="386"/>
                  </a:lnTo>
                  <a:lnTo>
                    <a:pt x="151" y="383"/>
                  </a:lnTo>
                  <a:lnTo>
                    <a:pt x="147" y="378"/>
                  </a:lnTo>
                  <a:lnTo>
                    <a:pt x="147" y="374"/>
                  </a:lnTo>
                  <a:lnTo>
                    <a:pt x="145" y="370"/>
                  </a:lnTo>
                  <a:lnTo>
                    <a:pt x="142" y="366"/>
                  </a:lnTo>
                  <a:lnTo>
                    <a:pt x="140" y="362"/>
                  </a:lnTo>
                  <a:lnTo>
                    <a:pt x="138" y="358"/>
                  </a:lnTo>
                  <a:lnTo>
                    <a:pt x="138" y="354"/>
                  </a:lnTo>
                  <a:lnTo>
                    <a:pt x="136" y="350"/>
                  </a:lnTo>
                  <a:lnTo>
                    <a:pt x="136" y="346"/>
                  </a:lnTo>
                  <a:lnTo>
                    <a:pt x="134" y="341"/>
                  </a:lnTo>
                  <a:lnTo>
                    <a:pt x="134" y="337"/>
                  </a:lnTo>
                  <a:lnTo>
                    <a:pt x="134" y="333"/>
                  </a:lnTo>
                  <a:lnTo>
                    <a:pt x="132" y="329"/>
                  </a:lnTo>
                  <a:lnTo>
                    <a:pt x="132" y="325"/>
                  </a:lnTo>
                  <a:lnTo>
                    <a:pt x="132" y="321"/>
                  </a:lnTo>
                  <a:lnTo>
                    <a:pt x="132" y="317"/>
                  </a:lnTo>
                  <a:lnTo>
                    <a:pt x="132" y="313"/>
                  </a:lnTo>
                  <a:lnTo>
                    <a:pt x="132" y="308"/>
                  </a:lnTo>
                  <a:lnTo>
                    <a:pt x="132" y="304"/>
                  </a:lnTo>
                  <a:lnTo>
                    <a:pt x="130" y="300"/>
                  </a:lnTo>
                  <a:lnTo>
                    <a:pt x="130" y="296"/>
                  </a:lnTo>
                  <a:lnTo>
                    <a:pt x="130" y="292"/>
                  </a:lnTo>
                  <a:lnTo>
                    <a:pt x="130" y="288"/>
                  </a:lnTo>
                  <a:lnTo>
                    <a:pt x="128" y="284"/>
                  </a:lnTo>
                  <a:lnTo>
                    <a:pt x="128" y="280"/>
                  </a:lnTo>
                  <a:lnTo>
                    <a:pt x="126" y="276"/>
                  </a:lnTo>
                  <a:lnTo>
                    <a:pt x="126" y="272"/>
                  </a:lnTo>
                  <a:lnTo>
                    <a:pt x="126" y="268"/>
                  </a:lnTo>
                  <a:lnTo>
                    <a:pt x="126" y="264"/>
                  </a:lnTo>
                  <a:lnTo>
                    <a:pt x="126" y="259"/>
                  </a:lnTo>
                  <a:lnTo>
                    <a:pt x="126" y="255"/>
                  </a:lnTo>
                  <a:lnTo>
                    <a:pt x="126" y="251"/>
                  </a:lnTo>
                  <a:lnTo>
                    <a:pt x="126" y="247"/>
                  </a:lnTo>
                  <a:lnTo>
                    <a:pt x="126" y="243"/>
                  </a:lnTo>
                  <a:lnTo>
                    <a:pt x="126" y="239"/>
                  </a:lnTo>
                  <a:lnTo>
                    <a:pt x="124" y="235"/>
                  </a:lnTo>
                  <a:lnTo>
                    <a:pt x="124" y="231"/>
                  </a:lnTo>
                  <a:lnTo>
                    <a:pt x="124" y="227"/>
                  </a:lnTo>
                  <a:lnTo>
                    <a:pt x="122" y="223"/>
                  </a:lnTo>
                  <a:lnTo>
                    <a:pt x="122" y="219"/>
                  </a:lnTo>
                  <a:lnTo>
                    <a:pt x="120" y="212"/>
                  </a:lnTo>
                  <a:lnTo>
                    <a:pt x="120" y="208"/>
                  </a:lnTo>
                  <a:lnTo>
                    <a:pt x="118" y="204"/>
                  </a:lnTo>
                  <a:lnTo>
                    <a:pt x="118" y="200"/>
                  </a:lnTo>
                  <a:lnTo>
                    <a:pt x="116" y="196"/>
                  </a:lnTo>
                  <a:lnTo>
                    <a:pt x="116" y="192"/>
                  </a:lnTo>
                  <a:lnTo>
                    <a:pt x="116" y="188"/>
                  </a:lnTo>
                  <a:lnTo>
                    <a:pt x="114" y="184"/>
                  </a:lnTo>
                  <a:lnTo>
                    <a:pt x="111" y="179"/>
                  </a:lnTo>
                  <a:lnTo>
                    <a:pt x="109" y="175"/>
                  </a:lnTo>
                  <a:lnTo>
                    <a:pt x="107" y="171"/>
                  </a:lnTo>
                  <a:lnTo>
                    <a:pt x="105" y="167"/>
                  </a:lnTo>
                  <a:lnTo>
                    <a:pt x="105" y="163"/>
                  </a:lnTo>
                  <a:lnTo>
                    <a:pt x="105" y="159"/>
                  </a:lnTo>
                  <a:lnTo>
                    <a:pt x="103" y="155"/>
                  </a:lnTo>
                  <a:lnTo>
                    <a:pt x="103" y="151"/>
                  </a:lnTo>
                  <a:lnTo>
                    <a:pt x="101" y="147"/>
                  </a:lnTo>
                  <a:lnTo>
                    <a:pt x="101" y="143"/>
                  </a:lnTo>
                  <a:lnTo>
                    <a:pt x="99" y="139"/>
                  </a:lnTo>
                  <a:lnTo>
                    <a:pt x="99" y="135"/>
                  </a:lnTo>
                  <a:lnTo>
                    <a:pt x="97" y="131"/>
                  </a:lnTo>
                  <a:lnTo>
                    <a:pt x="95" y="126"/>
                  </a:lnTo>
                  <a:lnTo>
                    <a:pt x="93" y="122"/>
                  </a:lnTo>
                  <a:lnTo>
                    <a:pt x="91" y="118"/>
                  </a:lnTo>
                  <a:lnTo>
                    <a:pt x="89" y="114"/>
                  </a:lnTo>
                  <a:lnTo>
                    <a:pt x="89" y="110"/>
                  </a:lnTo>
                  <a:lnTo>
                    <a:pt x="87" y="106"/>
                  </a:lnTo>
                  <a:lnTo>
                    <a:pt x="87" y="102"/>
                  </a:lnTo>
                  <a:lnTo>
                    <a:pt x="85" y="98"/>
                  </a:lnTo>
                  <a:lnTo>
                    <a:pt x="82" y="94"/>
                  </a:lnTo>
                  <a:lnTo>
                    <a:pt x="82" y="89"/>
                  </a:lnTo>
                  <a:lnTo>
                    <a:pt x="80" y="85"/>
                  </a:lnTo>
                  <a:lnTo>
                    <a:pt x="78" y="81"/>
                  </a:lnTo>
                  <a:lnTo>
                    <a:pt x="76" y="77"/>
                  </a:lnTo>
                  <a:lnTo>
                    <a:pt x="74" y="73"/>
                  </a:lnTo>
                  <a:lnTo>
                    <a:pt x="72" y="69"/>
                  </a:lnTo>
                  <a:lnTo>
                    <a:pt x="70" y="65"/>
                  </a:lnTo>
                  <a:lnTo>
                    <a:pt x="68" y="61"/>
                  </a:lnTo>
                  <a:lnTo>
                    <a:pt x="64" y="57"/>
                  </a:lnTo>
                  <a:lnTo>
                    <a:pt x="60" y="53"/>
                  </a:lnTo>
                  <a:lnTo>
                    <a:pt x="55" y="51"/>
                  </a:lnTo>
                  <a:lnTo>
                    <a:pt x="53" y="47"/>
                  </a:lnTo>
                  <a:lnTo>
                    <a:pt x="49" y="45"/>
                  </a:lnTo>
                  <a:lnTo>
                    <a:pt x="45" y="43"/>
                  </a:lnTo>
                  <a:lnTo>
                    <a:pt x="43" y="39"/>
                  </a:lnTo>
                  <a:lnTo>
                    <a:pt x="39" y="39"/>
                  </a:lnTo>
                  <a:lnTo>
                    <a:pt x="35" y="39"/>
                  </a:lnTo>
                  <a:lnTo>
                    <a:pt x="31" y="36"/>
                  </a:lnTo>
                  <a:lnTo>
                    <a:pt x="26" y="34"/>
                  </a:lnTo>
                  <a:lnTo>
                    <a:pt x="22" y="30"/>
                  </a:lnTo>
                  <a:lnTo>
                    <a:pt x="18" y="28"/>
                  </a:lnTo>
                  <a:lnTo>
                    <a:pt x="14" y="26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5" y="2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1" y="2"/>
                  </a:lnTo>
                  <a:lnTo>
                    <a:pt x="55" y="2"/>
                  </a:lnTo>
                  <a:lnTo>
                    <a:pt x="58" y="6"/>
                  </a:lnTo>
                  <a:lnTo>
                    <a:pt x="55" y="6"/>
                  </a:lnTo>
                </a:path>
              </a:pathLst>
            </a:custGeom>
            <a:solidFill>
              <a:srgbClr val="8080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3134" name="Freeform 158"/>
            <p:cNvSpPr>
              <a:spLocks/>
            </p:cNvSpPr>
            <p:nvPr/>
          </p:nvSpPr>
          <p:spPr bwMode="auto">
            <a:xfrm>
              <a:off x="4918" y="2524"/>
              <a:ext cx="251" cy="652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84" y="21"/>
                </a:cxn>
                <a:cxn ang="0">
                  <a:pos x="98" y="37"/>
                </a:cxn>
                <a:cxn ang="0">
                  <a:pos x="112" y="53"/>
                </a:cxn>
                <a:cxn ang="0">
                  <a:pos x="122" y="72"/>
                </a:cxn>
                <a:cxn ang="0">
                  <a:pos x="130" y="93"/>
                </a:cxn>
                <a:cxn ang="0">
                  <a:pos x="136" y="112"/>
                </a:cxn>
                <a:cxn ang="0">
                  <a:pos x="143" y="133"/>
                </a:cxn>
                <a:cxn ang="0">
                  <a:pos x="151" y="152"/>
                </a:cxn>
                <a:cxn ang="0">
                  <a:pos x="156" y="172"/>
                </a:cxn>
                <a:cxn ang="0">
                  <a:pos x="163" y="192"/>
                </a:cxn>
                <a:cxn ang="0">
                  <a:pos x="167" y="218"/>
                </a:cxn>
                <a:cxn ang="0">
                  <a:pos x="169" y="237"/>
                </a:cxn>
                <a:cxn ang="0">
                  <a:pos x="175" y="257"/>
                </a:cxn>
                <a:cxn ang="0">
                  <a:pos x="181" y="277"/>
                </a:cxn>
                <a:cxn ang="0">
                  <a:pos x="187" y="299"/>
                </a:cxn>
                <a:cxn ang="0">
                  <a:pos x="191" y="319"/>
                </a:cxn>
                <a:cxn ang="0">
                  <a:pos x="197" y="341"/>
                </a:cxn>
                <a:cxn ang="0">
                  <a:pos x="197" y="361"/>
                </a:cxn>
                <a:cxn ang="0">
                  <a:pos x="197" y="380"/>
                </a:cxn>
                <a:cxn ang="0">
                  <a:pos x="201" y="400"/>
                </a:cxn>
                <a:cxn ang="0">
                  <a:pos x="207" y="420"/>
                </a:cxn>
                <a:cxn ang="0">
                  <a:pos x="215" y="440"/>
                </a:cxn>
                <a:cxn ang="0">
                  <a:pos x="221" y="462"/>
                </a:cxn>
                <a:cxn ang="0">
                  <a:pos x="221" y="481"/>
                </a:cxn>
                <a:cxn ang="0">
                  <a:pos x="223" y="501"/>
                </a:cxn>
                <a:cxn ang="0">
                  <a:pos x="229" y="521"/>
                </a:cxn>
                <a:cxn ang="0">
                  <a:pos x="233" y="541"/>
                </a:cxn>
                <a:cxn ang="0">
                  <a:pos x="235" y="561"/>
                </a:cxn>
                <a:cxn ang="0">
                  <a:pos x="250" y="651"/>
                </a:cxn>
                <a:cxn ang="0">
                  <a:pos x="173" y="541"/>
                </a:cxn>
                <a:cxn ang="0">
                  <a:pos x="170" y="521"/>
                </a:cxn>
                <a:cxn ang="0">
                  <a:pos x="167" y="501"/>
                </a:cxn>
                <a:cxn ang="0">
                  <a:pos x="165" y="481"/>
                </a:cxn>
                <a:cxn ang="0">
                  <a:pos x="163" y="456"/>
                </a:cxn>
                <a:cxn ang="0">
                  <a:pos x="159" y="434"/>
                </a:cxn>
                <a:cxn ang="0">
                  <a:pos x="156" y="414"/>
                </a:cxn>
                <a:cxn ang="0">
                  <a:pos x="154" y="394"/>
                </a:cxn>
                <a:cxn ang="0">
                  <a:pos x="147" y="375"/>
                </a:cxn>
                <a:cxn ang="0">
                  <a:pos x="138" y="355"/>
                </a:cxn>
                <a:cxn ang="0">
                  <a:pos x="133" y="335"/>
                </a:cxn>
                <a:cxn ang="0">
                  <a:pos x="128" y="315"/>
                </a:cxn>
                <a:cxn ang="0">
                  <a:pos x="128" y="295"/>
                </a:cxn>
                <a:cxn ang="0">
                  <a:pos x="124" y="275"/>
                </a:cxn>
                <a:cxn ang="0">
                  <a:pos x="122" y="255"/>
                </a:cxn>
                <a:cxn ang="0">
                  <a:pos x="122" y="235"/>
                </a:cxn>
                <a:cxn ang="0">
                  <a:pos x="119" y="216"/>
                </a:cxn>
                <a:cxn ang="0">
                  <a:pos x="114" y="194"/>
                </a:cxn>
                <a:cxn ang="0">
                  <a:pos x="108" y="174"/>
                </a:cxn>
                <a:cxn ang="0">
                  <a:pos x="102" y="154"/>
                </a:cxn>
                <a:cxn ang="0">
                  <a:pos x="96" y="135"/>
                </a:cxn>
                <a:cxn ang="0">
                  <a:pos x="88" y="114"/>
                </a:cxn>
                <a:cxn ang="0">
                  <a:pos x="82" y="95"/>
                </a:cxn>
                <a:cxn ang="0">
                  <a:pos x="74" y="75"/>
                </a:cxn>
                <a:cxn ang="0">
                  <a:pos x="62" y="55"/>
                </a:cxn>
                <a:cxn ang="0">
                  <a:pos x="44" y="41"/>
                </a:cxn>
                <a:cxn ang="0">
                  <a:pos x="26" y="33"/>
                </a:cxn>
                <a:cxn ang="0">
                  <a:pos x="7" y="19"/>
                </a:cxn>
                <a:cxn ang="0">
                  <a:pos x="2" y="2"/>
                </a:cxn>
                <a:cxn ang="0">
                  <a:pos x="22" y="2"/>
                </a:cxn>
                <a:cxn ang="0">
                  <a:pos x="42" y="0"/>
                </a:cxn>
                <a:cxn ang="0">
                  <a:pos x="54" y="5"/>
                </a:cxn>
              </a:cxnLst>
              <a:rect l="0" t="0" r="r" b="b"/>
              <a:pathLst>
                <a:path w="251" h="652">
                  <a:moveTo>
                    <a:pt x="54" y="5"/>
                  </a:moveTo>
                  <a:lnTo>
                    <a:pt x="58" y="5"/>
                  </a:lnTo>
                  <a:lnTo>
                    <a:pt x="62" y="5"/>
                  </a:lnTo>
                  <a:lnTo>
                    <a:pt x="66" y="5"/>
                  </a:lnTo>
                  <a:lnTo>
                    <a:pt x="70" y="7"/>
                  </a:lnTo>
                  <a:lnTo>
                    <a:pt x="74" y="9"/>
                  </a:lnTo>
                  <a:lnTo>
                    <a:pt x="78" y="11"/>
                  </a:lnTo>
                  <a:lnTo>
                    <a:pt x="78" y="15"/>
                  </a:lnTo>
                  <a:lnTo>
                    <a:pt x="82" y="17"/>
                  </a:lnTo>
                  <a:lnTo>
                    <a:pt x="84" y="21"/>
                  </a:lnTo>
                  <a:lnTo>
                    <a:pt x="88" y="23"/>
                  </a:lnTo>
                  <a:lnTo>
                    <a:pt x="90" y="27"/>
                  </a:lnTo>
                  <a:lnTo>
                    <a:pt x="92" y="31"/>
                  </a:lnTo>
                  <a:lnTo>
                    <a:pt x="94" y="35"/>
                  </a:lnTo>
                  <a:lnTo>
                    <a:pt x="98" y="37"/>
                  </a:lnTo>
                  <a:lnTo>
                    <a:pt x="100" y="41"/>
                  </a:lnTo>
                  <a:lnTo>
                    <a:pt x="104" y="43"/>
                  </a:lnTo>
                  <a:lnTo>
                    <a:pt x="106" y="47"/>
                  </a:lnTo>
                  <a:lnTo>
                    <a:pt x="108" y="51"/>
                  </a:lnTo>
                  <a:lnTo>
                    <a:pt x="112" y="53"/>
                  </a:lnTo>
                  <a:lnTo>
                    <a:pt x="114" y="57"/>
                  </a:lnTo>
                  <a:lnTo>
                    <a:pt x="116" y="61"/>
                  </a:lnTo>
                  <a:lnTo>
                    <a:pt x="120" y="65"/>
                  </a:lnTo>
                  <a:lnTo>
                    <a:pt x="120" y="69"/>
                  </a:lnTo>
                  <a:lnTo>
                    <a:pt x="122" y="72"/>
                  </a:lnTo>
                  <a:lnTo>
                    <a:pt x="124" y="77"/>
                  </a:lnTo>
                  <a:lnTo>
                    <a:pt x="126" y="81"/>
                  </a:lnTo>
                  <a:lnTo>
                    <a:pt x="126" y="85"/>
                  </a:lnTo>
                  <a:lnTo>
                    <a:pt x="128" y="88"/>
                  </a:lnTo>
                  <a:lnTo>
                    <a:pt x="130" y="93"/>
                  </a:lnTo>
                  <a:lnTo>
                    <a:pt x="130" y="97"/>
                  </a:lnTo>
                  <a:lnTo>
                    <a:pt x="133" y="101"/>
                  </a:lnTo>
                  <a:lnTo>
                    <a:pt x="135" y="104"/>
                  </a:lnTo>
                  <a:lnTo>
                    <a:pt x="136" y="108"/>
                  </a:lnTo>
                  <a:lnTo>
                    <a:pt x="136" y="112"/>
                  </a:lnTo>
                  <a:lnTo>
                    <a:pt x="138" y="116"/>
                  </a:lnTo>
                  <a:lnTo>
                    <a:pt x="138" y="120"/>
                  </a:lnTo>
                  <a:lnTo>
                    <a:pt x="141" y="124"/>
                  </a:lnTo>
                  <a:lnTo>
                    <a:pt x="143" y="128"/>
                  </a:lnTo>
                  <a:lnTo>
                    <a:pt x="143" y="133"/>
                  </a:lnTo>
                  <a:lnTo>
                    <a:pt x="145" y="136"/>
                  </a:lnTo>
                  <a:lnTo>
                    <a:pt x="147" y="140"/>
                  </a:lnTo>
                  <a:lnTo>
                    <a:pt x="149" y="144"/>
                  </a:lnTo>
                  <a:lnTo>
                    <a:pt x="149" y="148"/>
                  </a:lnTo>
                  <a:lnTo>
                    <a:pt x="151" y="152"/>
                  </a:lnTo>
                  <a:lnTo>
                    <a:pt x="152" y="156"/>
                  </a:lnTo>
                  <a:lnTo>
                    <a:pt x="152" y="160"/>
                  </a:lnTo>
                  <a:lnTo>
                    <a:pt x="154" y="164"/>
                  </a:lnTo>
                  <a:lnTo>
                    <a:pt x="154" y="168"/>
                  </a:lnTo>
                  <a:lnTo>
                    <a:pt x="156" y="172"/>
                  </a:lnTo>
                  <a:lnTo>
                    <a:pt x="159" y="176"/>
                  </a:lnTo>
                  <a:lnTo>
                    <a:pt x="159" y="180"/>
                  </a:lnTo>
                  <a:lnTo>
                    <a:pt x="161" y="184"/>
                  </a:lnTo>
                  <a:lnTo>
                    <a:pt x="161" y="188"/>
                  </a:lnTo>
                  <a:lnTo>
                    <a:pt x="163" y="192"/>
                  </a:lnTo>
                  <a:lnTo>
                    <a:pt x="163" y="196"/>
                  </a:lnTo>
                  <a:lnTo>
                    <a:pt x="165" y="200"/>
                  </a:lnTo>
                  <a:lnTo>
                    <a:pt x="165" y="210"/>
                  </a:lnTo>
                  <a:lnTo>
                    <a:pt x="165" y="214"/>
                  </a:lnTo>
                  <a:lnTo>
                    <a:pt x="167" y="218"/>
                  </a:lnTo>
                  <a:lnTo>
                    <a:pt x="167" y="221"/>
                  </a:lnTo>
                  <a:lnTo>
                    <a:pt x="167" y="226"/>
                  </a:lnTo>
                  <a:lnTo>
                    <a:pt x="169" y="230"/>
                  </a:lnTo>
                  <a:lnTo>
                    <a:pt x="169" y="234"/>
                  </a:lnTo>
                  <a:lnTo>
                    <a:pt x="169" y="237"/>
                  </a:lnTo>
                  <a:lnTo>
                    <a:pt x="170" y="242"/>
                  </a:lnTo>
                  <a:lnTo>
                    <a:pt x="170" y="245"/>
                  </a:lnTo>
                  <a:lnTo>
                    <a:pt x="173" y="249"/>
                  </a:lnTo>
                  <a:lnTo>
                    <a:pt x="175" y="253"/>
                  </a:lnTo>
                  <a:lnTo>
                    <a:pt x="175" y="257"/>
                  </a:lnTo>
                  <a:lnTo>
                    <a:pt x="177" y="261"/>
                  </a:lnTo>
                  <a:lnTo>
                    <a:pt x="177" y="265"/>
                  </a:lnTo>
                  <a:lnTo>
                    <a:pt x="179" y="269"/>
                  </a:lnTo>
                  <a:lnTo>
                    <a:pt x="179" y="273"/>
                  </a:lnTo>
                  <a:lnTo>
                    <a:pt x="181" y="277"/>
                  </a:lnTo>
                  <a:lnTo>
                    <a:pt x="181" y="281"/>
                  </a:lnTo>
                  <a:lnTo>
                    <a:pt x="183" y="285"/>
                  </a:lnTo>
                  <a:lnTo>
                    <a:pt x="185" y="289"/>
                  </a:lnTo>
                  <a:lnTo>
                    <a:pt x="187" y="295"/>
                  </a:lnTo>
                  <a:lnTo>
                    <a:pt x="187" y="299"/>
                  </a:lnTo>
                  <a:lnTo>
                    <a:pt x="187" y="303"/>
                  </a:lnTo>
                  <a:lnTo>
                    <a:pt x="189" y="307"/>
                  </a:lnTo>
                  <a:lnTo>
                    <a:pt x="189" y="311"/>
                  </a:lnTo>
                  <a:lnTo>
                    <a:pt x="191" y="315"/>
                  </a:lnTo>
                  <a:lnTo>
                    <a:pt x="191" y="319"/>
                  </a:lnTo>
                  <a:lnTo>
                    <a:pt x="193" y="323"/>
                  </a:lnTo>
                  <a:lnTo>
                    <a:pt x="195" y="329"/>
                  </a:lnTo>
                  <a:lnTo>
                    <a:pt x="195" y="333"/>
                  </a:lnTo>
                  <a:lnTo>
                    <a:pt x="195" y="337"/>
                  </a:lnTo>
                  <a:lnTo>
                    <a:pt x="197" y="341"/>
                  </a:lnTo>
                  <a:lnTo>
                    <a:pt x="197" y="344"/>
                  </a:lnTo>
                  <a:lnTo>
                    <a:pt x="197" y="348"/>
                  </a:lnTo>
                  <a:lnTo>
                    <a:pt x="197" y="352"/>
                  </a:lnTo>
                  <a:lnTo>
                    <a:pt x="197" y="357"/>
                  </a:lnTo>
                  <a:lnTo>
                    <a:pt x="197" y="361"/>
                  </a:lnTo>
                  <a:lnTo>
                    <a:pt x="197" y="364"/>
                  </a:lnTo>
                  <a:lnTo>
                    <a:pt x="197" y="368"/>
                  </a:lnTo>
                  <a:lnTo>
                    <a:pt x="197" y="373"/>
                  </a:lnTo>
                  <a:lnTo>
                    <a:pt x="197" y="377"/>
                  </a:lnTo>
                  <a:lnTo>
                    <a:pt x="197" y="380"/>
                  </a:lnTo>
                  <a:lnTo>
                    <a:pt x="197" y="384"/>
                  </a:lnTo>
                  <a:lnTo>
                    <a:pt x="197" y="388"/>
                  </a:lnTo>
                  <a:lnTo>
                    <a:pt x="199" y="393"/>
                  </a:lnTo>
                  <a:lnTo>
                    <a:pt x="199" y="396"/>
                  </a:lnTo>
                  <a:lnTo>
                    <a:pt x="201" y="400"/>
                  </a:lnTo>
                  <a:lnTo>
                    <a:pt x="201" y="404"/>
                  </a:lnTo>
                  <a:lnTo>
                    <a:pt x="203" y="408"/>
                  </a:lnTo>
                  <a:lnTo>
                    <a:pt x="203" y="412"/>
                  </a:lnTo>
                  <a:lnTo>
                    <a:pt x="205" y="416"/>
                  </a:lnTo>
                  <a:lnTo>
                    <a:pt x="207" y="420"/>
                  </a:lnTo>
                  <a:lnTo>
                    <a:pt x="209" y="424"/>
                  </a:lnTo>
                  <a:lnTo>
                    <a:pt x="211" y="428"/>
                  </a:lnTo>
                  <a:lnTo>
                    <a:pt x="211" y="432"/>
                  </a:lnTo>
                  <a:lnTo>
                    <a:pt x="213" y="436"/>
                  </a:lnTo>
                  <a:lnTo>
                    <a:pt x="215" y="440"/>
                  </a:lnTo>
                  <a:lnTo>
                    <a:pt x="217" y="443"/>
                  </a:lnTo>
                  <a:lnTo>
                    <a:pt x="217" y="448"/>
                  </a:lnTo>
                  <a:lnTo>
                    <a:pt x="219" y="452"/>
                  </a:lnTo>
                  <a:lnTo>
                    <a:pt x="219" y="456"/>
                  </a:lnTo>
                  <a:lnTo>
                    <a:pt x="221" y="462"/>
                  </a:lnTo>
                  <a:lnTo>
                    <a:pt x="221" y="466"/>
                  </a:lnTo>
                  <a:lnTo>
                    <a:pt x="221" y="470"/>
                  </a:lnTo>
                  <a:lnTo>
                    <a:pt x="221" y="474"/>
                  </a:lnTo>
                  <a:lnTo>
                    <a:pt x="221" y="477"/>
                  </a:lnTo>
                  <a:lnTo>
                    <a:pt x="221" y="481"/>
                  </a:lnTo>
                  <a:lnTo>
                    <a:pt x="221" y="486"/>
                  </a:lnTo>
                  <a:lnTo>
                    <a:pt x="221" y="490"/>
                  </a:lnTo>
                  <a:lnTo>
                    <a:pt x="223" y="494"/>
                  </a:lnTo>
                  <a:lnTo>
                    <a:pt x="223" y="497"/>
                  </a:lnTo>
                  <a:lnTo>
                    <a:pt x="223" y="501"/>
                  </a:lnTo>
                  <a:lnTo>
                    <a:pt x="225" y="505"/>
                  </a:lnTo>
                  <a:lnTo>
                    <a:pt x="225" y="509"/>
                  </a:lnTo>
                  <a:lnTo>
                    <a:pt x="227" y="513"/>
                  </a:lnTo>
                  <a:lnTo>
                    <a:pt x="227" y="517"/>
                  </a:lnTo>
                  <a:lnTo>
                    <a:pt x="229" y="521"/>
                  </a:lnTo>
                  <a:lnTo>
                    <a:pt x="231" y="525"/>
                  </a:lnTo>
                  <a:lnTo>
                    <a:pt x="231" y="529"/>
                  </a:lnTo>
                  <a:lnTo>
                    <a:pt x="233" y="533"/>
                  </a:lnTo>
                  <a:lnTo>
                    <a:pt x="233" y="537"/>
                  </a:lnTo>
                  <a:lnTo>
                    <a:pt x="233" y="541"/>
                  </a:lnTo>
                  <a:lnTo>
                    <a:pt x="235" y="545"/>
                  </a:lnTo>
                  <a:lnTo>
                    <a:pt x="235" y="549"/>
                  </a:lnTo>
                  <a:lnTo>
                    <a:pt x="235" y="553"/>
                  </a:lnTo>
                  <a:lnTo>
                    <a:pt x="235" y="557"/>
                  </a:lnTo>
                  <a:lnTo>
                    <a:pt x="235" y="561"/>
                  </a:lnTo>
                  <a:lnTo>
                    <a:pt x="239" y="565"/>
                  </a:lnTo>
                  <a:lnTo>
                    <a:pt x="241" y="569"/>
                  </a:lnTo>
                  <a:lnTo>
                    <a:pt x="241" y="573"/>
                  </a:lnTo>
                  <a:lnTo>
                    <a:pt x="243" y="577"/>
                  </a:lnTo>
                  <a:lnTo>
                    <a:pt x="250" y="651"/>
                  </a:lnTo>
                  <a:lnTo>
                    <a:pt x="187" y="621"/>
                  </a:lnTo>
                  <a:lnTo>
                    <a:pt x="179" y="553"/>
                  </a:lnTo>
                  <a:lnTo>
                    <a:pt x="177" y="549"/>
                  </a:lnTo>
                  <a:lnTo>
                    <a:pt x="175" y="545"/>
                  </a:lnTo>
                  <a:lnTo>
                    <a:pt x="173" y="541"/>
                  </a:lnTo>
                  <a:lnTo>
                    <a:pt x="173" y="537"/>
                  </a:lnTo>
                  <a:lnTo>
                    <a:pt x="170" y="533"/>
                  </a:lnTo>
                  <a:lnTo>
                    <a:pt x="170" y="529"/>
                  </a:lnTo>
                  <a:lnTo>
                    <a:pt x="170" y="525"/>
                  </a:lnTo>
                  <a:lnTo>
                    <a:pt x="170" y="521"/>
                  </a:lnTo>
                  <a:lnTo>
                    <a:pt x="169" y="517"/>
                  </a:lnTo>
                  <a:lnTo>
                    <a:pt x="169" y="513"/>
                  </a:lnTo>
                  <a:lnTo>
                    <a:pt x="167" y="509"/>
                  </a:lnTo>
                  <a:lnTo>
                    <a:pt x="167" y="505"/>
                  </a:lnTo>
                  <a:lnTo>
                    <a:pt x="167" y="501"/>
                  </a:lnTo>
                  <a:lnTo>
                    <a:pt x="165" y="497"/>
                  </a:lnTo>
                  <a:lnTo>
                    <a:pt x="165" y="494"/>
                  </a:lnTo>
                  <a:lnTo>
                    <a:pt x="165" y="490"/>
                  </a:lnTo>
                  <a:lnTo>
                    <a:pt x="165" y="486"/>
                  </a:lnTo>
                  <a:lnTo>
                    <a:pt x="165" y="481"/>
                  </a:lnTo>
                  <a:lnTo>
                    <a:pt x="165" y="472"/>
                  </a:lnTo>
                  <a:lnTo>
                    <a:pt x="165" y="468"/>
                  </a:lnTo>
                  <a:lnTo>
                    <a:pt x="165" y="464"/>
                  </a:lnTo>
                  <a:lnTo>
                    <a:pt x="165" y="460"/>
                  </a:lnTo>
                  <a:lnTo>
                    <a:pt x="163" y="456"/>
                  </a:lnTo>
                  <a:lnTo>
                    <a:pt x="163" y="452"/>
                  </a:lnTo>
                  <a:lnTo>
                    <a:pt x="163" y="445"/>
                  </a:lnTo>
                  <a:lnTo>
                    <a:pt x="161" y="442"/>
                  </a:lnTo>
                  <a:lnTo>
                    <a:pt x="161" y="438"/>
                  </a:lnTo>
                  <a:lnTo>
                    <a:pt x="159" y="434"/>
                  </a:lnTo>
                  <a:lnTo>
                    <a:pt x="159" y="430"/>
                  </a:lnTo>
                  <a:lnTo>
                    <a:pt x="159" y="426"/>
                  </a:lnTo>
                  <a:lnTo>
                    <a:pt x="156" y="422"/>
                  </a:lnTo>
                  <a:lnTo>
                    <a:pt x="156" y="418"/>
                  </a:lnTo>
                  <a:lnTo>
                    <a:pt x="156" y="414"/>
                  </a:lnTo>
                  <a:lnTo>
                    <a:pt x="156" y="410"/>
                  </a:lnTo>
                  <a:lnTo>
                    <a:pt x="154" y="406"/>
                  </a:lnTo>
                  <a:lnTo>
                    <a:pt x="154" y="402"/>
                  </a:lnTo>
                  <a:lnTo>
                    <a:pt x="154" y="398"/>
                  </a:lnTo>
                  <a:lnTo>
                    <a:pt x="154" y="394"/>
                  </a:lnTo>
                  <a:lnTo>
                    <a:pt x="152" y="391"/>
                  </a:lnTo>
                  <a:lnTo>
                    <a:pt x="151" y="386"/>
                  </a:lnTo>
                  <a:lnTo>
                    <a:pt x="149" y="382"/>
                  </a:lnTo>
                  <a:lnTo>
                    <a:pt x="149" y="378"/>
                  </a:lnTo>
                  <a:lnTo>
                    <a:pt x="147" y="375"/>
                  </a:lnTo>
                  <a:lnTo>
                    <a:pt x="147" y="370"/>
                  </a:lnTo>
                  <a:lnTo>
                    <a:pt x="143" y="366"/>
                  </a:lnTo>
                  <a:lnTo>
                    <a:pt x="143" y="362"/>
                  </a:lnTo>
                  <a:lnTo>
                    <a:pt x="141" y="359"/>
                  </a:lnTo>
                  <a:lnTo>
                    <a:pt x="138" y="355"/>
                  </a:lnTo>
                  <a:lnTo>
                    <a:pt x="136" y="350"/>
                  </a:lnTo>
                  <a:lnTo>
                    <a:pt x="135" y="346"/>
                  </a:lnTo>
                  <a:lnTo>
                    <a:pt x="135" y="343"/>
                  </a:lnTo>
                  <a:lnTo>
                    <a:pt x="133" y="339"/>
                  </a:lnTo>
                  <a:lnTo>
                    <a:pt x="133" y="335"/>
                  </a:lnTo>
                  <a:lnTo>
                    <a:pt x="130" y="331"/>
                  </a:lnTo>
                  <a:lnTo>
                    <a:pt x="130" y="327"/>
                  </a:lnTo>
                  <a:lnTo>
                    <a:pt x="130" y="323"/>
                  </a:lnTo>
                  <a:lnTo>
                    <a:pt x="128" y="319"/>
                  </a:lnTo>
                  <a:lnTo>
                    <a:pt x="128" y="315"/>
                  </a:lnTo>
                  <a:lnTo>
                    <a:pt x="128" y="311"/>
                  </a:lnTo>
                  <a:lnTo>
                    <a:pt x="128" y="307"/>
                  </a:lnTo>
                  <a:lnTo>
                    <a:pt x="128" y="303"/>
                  </a:lnTo>
                  <a:lnTo>
                    <a:pt x="128" y="299"/>
                  </a:lnTo>
                  <a:lnTo>
                    <a:pt x="128" y="295"/>
                  </a:lnTo>
                  <a:lnTo>
                    <a:pt x="126" y="291"/>
                  </a:lnTo>
                  <a:lnTo>
                    <a:pt x="126" y="287"/>
                  </a:lnTo>
                  <a:lnTo>
                    <a:pt x="126" y="283"/>
                  </a:lnTo>
                  <a:lnTo>
                    <a:pt x="126" y="279"/>
                  </a:lnTo>
                  <a:lnTo>
                    <a:pt x="124" y="275"/>
                  </a:lnTo>
                  <a:lnTo>
                    <a:pt x="124" y="271"/>
                  </a:lnTo>
                  <a:lnTo>
                    <a:pt x="122" y="267"/>
                  </a:lnTo>
                  <a:lnTo>
                    <a:pt x="122" y="263"/>
                  </a:lnTo>
                  <a:lnTo>
                    <a:pt x="122" y="259"/>
                  </a:lnTo>
                  <a:lnTo>
                    <a:pt x="122" y="255"/>
                  </a:lnTo>
                  <a:lnTo>
                    <a:pt x="122" y="251"/>
                  </a:lnTo>
                  <a:lnTo>
                    <a:pt x="122" y="247"/>
                  </a:lnTo>
                  <a:lnTo>
                    <a:pt x="122" y="244"/>
                  </a:lnTo>
                  <a:lnTo>
                    <a:pt x="122" y="239"/>
                  </a:lnTo>
                  <a:lnTo>
                    <a:pt x="122" y="235"/>
                  </a:lnTo>
                  <a:lnTo>
                    <a:pt x="122" y="232"/>
                  </a:lnTo>
                  <a:lnTo>
                    <a:pt x="120" y="228"/>
                  </a:lnTo>
                  <a:lnTo>
                    <a:pt x="120" y="224"/>
                  </a:lnTo>
                  <a:lnTo>
                    <a:pt x="120" y="219"/>
                  </a:lnTo>
                  <a:lnTo>
                    <a:pt x="119" y="216"/>
                  </a:lnTo>
                  <a:lnTo>
                    <a:pt x="119" y="212"/>
                  </a:lnTo>
                  <a:lnTo>
                    <a:pt x="116" y="206"/>
                  </a:lnTo>
                  <a:lnTo>
                    <a:pt x="116" y="201"/>
                  </a:lnTo>
                  <a:lnTo>
                    <a:pt x="114" y="198"/>
                  </a:lnTo>
                  <a:lnTo>
                    <a:pt x="114" y="194"/>
                  </a:lnTo>
                  <a:lnTo>
                    <a:pt x="112" y="190"/>
                  </a:lnTo>
                  <a:lnTo>
                    <a:pt x="112" y="186"/>
                  </a:lnTo>
                  <a:lnTo>
                    <a:pt x="112" y="182"/>
                  </a:lnTo>
                  <a:lnTo>
                    <a:pt x="111" y="178"/>
                  </a:lnTo>
                  <a:lnTo>
                    <a:pt x="108" y="174"/>
                  </a:lnTo>
                  <a:lnTo>
                    <a:pt x="106" y="170"/>
                  </a:lnTo>
                  <a:lnTo>
                    <a:pt x="104" y="166"/>
                  </a:lnTo>
                  <a:lnTo>
                    <a:pt x="102" y="162"/>
                  </a:lnTo>
                  <a:lnTo>
                    <a:pt x="102" y="158"/>
                  </a:lnTo>
                  <a:lnTo>
                    <a:pt x="102" y="154"/>
                  </a:lnTo>
                  <a:lnTo>
                    <a:pt x="100" y="150"/>
                  </a:lnTo>
                  <a:lnTo>
                    <a:pt x="100" y="146"/>
                  </a:lnTo>
                  <a:lnTo>
                    <a:pt x="98" y="142"/>
                  </a:lnTo>
                  <a:lnTo>
                    <a:pt x="98" y="138"/>
                  </a:lnTo>
                  <a:lnTo>
                    <a:pt x="96" y="135"/>
                  </a:lnTo>
                  <a:lnTo>
                    <a:pt x="96" y="131"/>
                  </a:lnTo>
                  <a:lnTo>
                    <a:pt x="94" y="126"/>
                  </a:lnTo>
                  <a:lnTo>
                    <a:pt x="92" y="122"/>
                  </a:lnTo>
                  <a:lnTo>
                    <a:pt x="90" y="118"/>
                  </a:lnTo>
                  <a:lnTo>
                    <a:pt x="88" y="114"/>
                  </a:lnTo>
                  <a:lnTo>
                    <a:pt x="86" y="110"/>
                  </a:lnTo>
                  <a:lnTo>
                    <a:pt x="86" y="106"/>
                  </a:lnTo>
                  <a:lnTo>
                    <a:pt x="84" y="103"/>
                  </a:lnTo>
                  <a:lnTo>
                    <a:pt x="84" y="99"/>
                  </a:lnTo>
                  <a:lnTo>
                    <a:pt x="82" y="95"/>
                  </a:lnTo>
                  <a:lnTo>
                    <a:pt x="80" y="90"/>
                  </a:lnTo>
                  <a:lnTo>
                    <a:pt x="80" y="86"/>
                  </a:lnTo>
                  <a:lnTo>
                    <a:pt x="78" y="83"/>
                  </a:lnTo>
                  <a:lnTo>
                    <a:pt x="76" y="79"/>
                  </a:lnTo>
                  <a:lnTo>
                    <a:pt x="74" y="75"/>
                  </a:lnTo>
                  <a:lnTo>
                    <a:pt x="72" y="70"/>
                  </a:lnTo>
                  <a:lnTo>
                    <a:pt x="70" y="67"/>
                  </a:lnTo>
                  <a:lnTo>
                    <a:pt x="68" y="63"/>
                  </a:lnTo>
                  <a:lnTo>
                    <a:pt x="66" y="59"/>
                  </a:lnTo>
                  <a:lnTo>
                    <a:pt x="62" y="55"/>
                  </a:lnTo>
                  <a:lnTo>
                    <a:pt x="58" y="51"/>
                  </a:lnTo>
                  <a:lnTo>
                    <a:pt x="54" y="49"/>
                  </a:lnTo>
                  <a:lnTo>
                    <a:pt x="52" y="45"/>
                  </a:lnTo>
                  <a:lnTo>
                    <a:pt x="48" y="43"/>
                  </a:lnTo>
                  <a:lnTo>
                    <a:pt x="44" y="41"/>
                  </a:lnTo>
                  <a:lnTo>
                    <a:pt x="42" y="37"/>
                  </a:lnTo>
                  <a:lnTo>
                    <a:pt x="37" y="37"/>
                  </a:lnTo>
                  <a:lnTo>
                    <a:pt x="34" y="37"/>
                  </a:lnTo>
                  <a:lnTo>
                    <a:pt x="30" y="35"/>
                  </a:lnTo>
                  <a:lnTo>
                    <a:pt x="26" y="33"/>
                  </a:lnTo>
                  <a:lnTo>
                    <a:pt x="22" y="29"/>
                  </a:lnTo>
                  <a:lnTo>
                    <a:pt x="18" y="27"/>
                  </a:lnTo>
                  <a:lnTo>
                    <a:pt x="14" y="25"/>
                  </a:lnTo>
                  <a:lnTo>
                    <a:pt x="9" y="23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56" y="5"/>
                  </a:lnTo>
                  <a:lnTo>
                    <a:pt x="54" y="5"/>
                  </a:lnTo>
                </a:path>
              </a:pathLst>
            </a:custGeom>
            <a:solidFill>
              <a:srgbClr val="8080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3135" name="Freeform 159"/>
            <p:cNvSpPr>
              <a:spLocks/>
            </p:cNvSpPr>
            <p:nvPr/>
          </p:nvSpPr>
          <p:spPr bwMode="auto">
            <a:xfrm>
              <a:off x="4749" y="2570"/>
              <a:ext cx="256" cy="601"/>
            </a:xfrm>
            <a:custGeom>
              <a:avLst/>
              <a:gdLst/>
              <a:ahLst/>
              <a:cxnLst>
                <a:cxn ang="0">
                  <a:pos x="76" y="10"/>
                </a:cxn>
                <a:cxn ang="0">
                  <a:pos x="93" y="28"/>
                </a:cxn>
                <a:cxn ang="0">
                  <a:pos x="109" y="49"/>
                </a:cxn>
                <a:cxn ang="0">
                  <a:pos x="124" y="71"/>
                </a:cxn>
                <a:cxn ang="0">
                  <a:pos x="134" y="96"/>
                </a:cxn>
                <a:cxn ang="0">
                  <a:pos x="143" y="121"/>
                </a:cxn>
                <a:cxn ang="0">
                  <a:pos x="151" y="145"/>
                </a:cxn>
                <a:cxn ang="0">
                  <a:pos x="159" y="170"/>
                </a:cxn>
                <a:cxn ang="0">
                  <a:pos x="165" y="194"/>
                </a:cxn>
                <a:cxn ang="0">
                  <a:pos x="172" y="225"/>
                </a:cxn>
                <a:cxn ang="0">
                  <a:pos x="176" y="249"/>
                </a:cxn>
                <a:cxn ang="0">
                  <a:pos x="182" y="274"/>
                </a:cxn>
                <a:cxn ang="0">
                  <a:pos x="190" y="299"/>
                </a:cxn>
                <a:cxn ang="0">
                  <a:pos x="196" y="325"/>
                </a:cxn>
                <a:cxn ang="0">
                  <a:pos x="203" y="352"/>
                </a:cxn>
                <a:cxn ang="0">
                  <a:pos x="203" y="376"/>
                </a:cxn>
                <a:cxn ang="0">
                  <a:pos x="203" y="401"/>
                </a:cxn>
                <a:cxn ang="0">
                  <a:pos x="209" y="426"/>
                </a:cxn>
                <a:cxn ang="0">
                  <a:pos x="219" y="450"/>
                </a:cxn>
                <a:cxn ang="0">
                  <a:pos x="228" y="477"/>
                </a:cxn>
                <a:cxn ang="0">
                  <a:pos x="228" y="501"/>
                </a:cxn>
                <a:cxn ang="0">
                  <a:pos x="232" y="526"/>
                </a:cxn>
                <a:cxn ang="0">
                  <a:pos x="240" y="551"/>
                </a:cxn>
                <a:cxn ang="0">
                  <a:pos x="242" y="575"/>
                </a:cxn>
                <a:cxn ang="0">
                  <a:pos x="255" y="600"/>
                </a:cxn>
                <a:cxn ang="0">
                  <a:pos x="205" y="585"/>
                </a:cxn>
                <a:cxn ang="0">
                  <a:pos x="186" y="575"/>
                </a:cxn>
                <a:cxn ang="0">
                  <a:pos x="176" y="551"/>
                </a:cxn>
                <a:cxn ang="0">
                  <a:pos x="172" y="526"/>
                </a:cxn>
                <a:cxn ang="0">
                  <a:pos x="170" y="501"/>
                </a:cxn>
                <a:cxn ang="0">
                  <a:pos x="167" y="470"/>
                </a:cxn>
                <a:cxn ang="0">
                  <a:pos x="163" y="444"/>
                </a:cxn>
                <a:cxn ang="0">
                  <a:pos x="159" y="420"/>
                </a:cxn>
                <a:cxn ang="0">
                  <a:pos x="153" y="395"/>
                </a:cxn>
                <a:cxn ang="0">
                  <a:pos x="145" y="370"/>
                </a:cxn>
                <a:cxn ang="0">
                  <a:pos x="136" y="346"/>
                </a:cxn>
                <a:cxn ang="0">
                  <a:pos x="132" y="321"/>
                </a:cxn>
                <a:cxn ang="0">
                  <a:pos x="130" y="297"/>
                </a:cxn>
                <a:cxn ang="0">
                  <a:pos x="126" y="272"/>
                </a:cxn>
                <a:cxn ang="0">
                  <a:pos x="126" y="247"/>
                </a:cxn>
                <a:cxn ang="0">
                  <a:pos x="122" y="223"/>
                </a:cxn>
                <a:cxn ang="0">
                  <a:pos x="116" y="196"/>
                </a:cxn>
                <a:cxn ang="0">
                  <a:pos x="107" y="172"/>
                </a:cxn>
                <a:cxn ang="0">
                  <a:pos x="101" y="147"/>
                </a:cxn>
                <a:cxn ang="0">
                  <a:pos x="93" y="123"/>
                </a:cxn>
                <a:cxn ang="0">
                  <a:pos x="85" y="98"/>
                </a:cxn>
                <a:cxn ang="0">
                  <a:pos x="74" y="74"/>
                </a:cxn>
                <a:cxn ang="0">
                  <a:pos x="55" y="51"/>
                </a:cxn>
                <a:cxn ang="0">
                  <a:pos x="35" y="39"/>
                </a:cxn>
                <a:cxn ang="0">
                  <a:pos x="10" y="24"/>
                </a:cxn>
                <a:cxn ang="0">
                  <a:pos x="2" y="2"/>
                </a:cxn>
                <a:cxn ang="0">
                  <a:pos x="26" y="2"/>
                </a:cxn>
                <a:cxn ang="0">
                  <a:pos x="51" y="2"/>
                </a:cxn>
              </a:cxnLst>
              <a:rect l="0" t="0" r="r" b="b"/>
              <a:pathLst>
                <a:path w="256" h="601">
                  <a:moveTo>
                    <a:pt x="55" y="6"/>
                  </a:moveTo>
                  <a:lnTo>
                    <a:pt x="60" y="6"/>
                  </a:lnTo>
                  <a:lnTo>
                    <a:pt x="64" y="6"/>
                  </a:lnTo>
                  <a:lnTo>
                    <a:pt x="68" y="6"/>
                  </a:lnTo>
                  <a:lnTo>
                    <a:pt x="72" y="8"/>
                  </a:lnTo>
                  <a:lnTo>
                    <a:pt x="76" y="10"/>
                  </a:lnTo>
                  <a:lnTo>
                    <a:pt x="80" y="12"/>
                  </a:lnTo>
                  <a:lnTo>
                    <a:pt x="80" y="16"/>
                  </a:lnTo>
                  <a:lnTo>
                    <a:pt x="85" y="18"/>
                  </a:lnTo>
                  <a:lnTo>
                    <a:pt x="87" y="22"/>
                  </a:lnTo>
                  <a:lnTo>
                    <a:pt x="91" y="24"/>
                  </a:lnTo>
                  <a:lnTo>
                    <a:pt x="93" y="28"/>
                  </a:lnTo>
                  <a:lnTo>
                    <a:pt x="95" y="32"/>
                  </a:lnTo>
                  <a:lnTo>
                    <a:pt x="97" y="37"/>
                  </a:lnTo>
                  <a:lnTo>
                    <a:pt x="101" y="39"/>
                  </a:lnTo>
                  <a:lnTo>
                    <a:pt x="103" y="43"/>
                  </a:lnTo>
                  <a:lnTo>
                    <a:pt x="107" y="45"/>
                  </a:lnTo>
                  <a:lnTo>
                    <a:pt x="109" y="49"/>
                  </a:lnTo>
                  <a:lnTo>
                    <a:pt x="111" y="53"/>
                  </a:lnTo>
                  <a:lnTo>
                    <a:pt x="116" y="55"/>
                  </a:lnTo>
                  <a:lnTo>
                    <a:pt x="118" y="59"/>
                  </a:lnTo>
                  <a:lnTo>
                    <a:pt x="120" y="63"/>
                  </a:lnTo>
                  <a:lnTo>
                    <a:pt x="124" y="67"/>
                  </a:lnTo>
                  <a:lnTo>
                    <a:pt x="124" y="71"/>
                  </a:lnTo>
                  <a:lnTo>
                    <a:pt x="126" y="76"/>
                  </a:lnTo>
                  <a:lnTo>
                    <a:pt x="128" y="80"/>
                  </a:lnTo>
                  <a:lnTo>
                    <a:pt x="130" y="84"/>
                  </a:lnTo>
                  <a:lnTo>
                    <a:pt x="130" y="88"/>
                  </a:lnTo>
                  <a:lnTo>
                    <a:pt x="132" y="92"/>
                  </a:lnTo>
                  <a:lnTo>
                    <a:pt x="134" y="96"/>
                  </a:lnTo>
                  <a:lnTo>
                    <a:pt x="134" y="100"/>
                  </a:lnTo>
                  <a:lnTo>
                    <a:pt x="136" y="104"/>
                  </a:lnTo>
                  <a:lnTo>
                    <a:pt x="138" y="108"/>
                  </a:lnTo>
                  <a:lnTo>
                    <a:pt x="140" y="113"/>
                  </a:lnTo>
                  <a:lnTo>
                    <a:pt x="140" y="117"/>
                  </a:lnTo>
                  <a:lnTo>
                    <a:pt x="143" y="121"/>
                  </a:lnTo>
                  <a:lnTo>
                    <a:pt x="143" y="124"/>
                  </a:lnTo>
                  <a:lnTo>
                    <a:pt x="145" y="129"/>
                  </a:lnTo>
                  <a:lnTo>
                    <a:pt x="147" y="133"/>
                  </a:lnTo>
                  <a:lnTo>
                    <a:pt x="147" y="137"/>
                  </a:lnTo>
                  <a:lnTo>
                    <a:pt x="149" y="141"/>
                  </a:lnTo>
                  <a:lnTo>
                    <a:pt x="151" y="145"/>
                  </a:lnTo>
                  <a:lnTo>
                    <a:pt x="153" y="149"/>
                  </a:lnTo>
                  <a:lnTo>
                    <a:pt x="153" y="153"/>
                  </a:lnTo>
                  <a:lnTo>
                    <a:pt x="155" y="157"/>
                  </a:lnTo>
                  <a:lnTo>
                    <a:pt x="157" y="161"/>
                  </a:lnTo>
                  <a:lnTo>
                    <a:pt x="157" y="166"/>
                  </a:lnTo>
                  <a:lnTo>
                    <a:pt x="159" y="170"/>
                  </a:lnTo>
                  <a:lnTo>
                    <a:pt x="159" y="174"/>
                  </a:lnTo>
                  <a:lnTo>
                    <a:pt x="161" y="178"/>
                  </a:lnTo>
                  <a:lnTo>
                    <a:pt x="163" y="182"/>
                  </a:lnTo>
                  <a:lnTo>
                    <a:pt x="163" y="186"/>
                  </a:lnTo>
                  <a:lnTo>
                    <a:pt x="165" y="190"/>
                  </a:lnTo>
                  <a:lnTo>
                    <a:pt x="165" y="194"/>
                  </a:lnTo>
                  <a:lnTo>
                    <a:pt x="167" y="198"/>
                  </a:lnTo>
                  <a:lnTo>
                    <a:pt x="167" y="203"/>
                  </a:lnTo>
                  <a:lnTo>
                    <a:pt x="170" y="207"/>
                  </a:lnTo>
                  <a:lnTo>
                    <a:pt x="170" y="217"/>
                  </a:lnTo>
                  <a:lnTo>
                    <a:pt x="170" y="221"/>
                  </a:lnTo>
                  <a:lnTo>
                    <a:pt x="172" y="225"/>
                  </a:lnTo>
                  <a:lnTo>
                    <a:pt x="172" y="229"/>
                  </a:lnTo>
                  <a:lnTo>
                    <a:pt x="172" y="233"/>
                  </a:lnTo>
                  <a:lnTo>
                    <a:pt x="174" y="237"/>
                  </a:lnTo>
                  <a:lnTo>
                    <a:pt x="174" y="241"/>
                  </a:lnTo>
                  <a:lnTo>
                    <a:pt x="174" y="245"/>
                  </a:lnTo>
                  <a:lnTo>
                    <a:pt x="176" y="249"/>
                  </a:lnTo>
                  <a:lnTo>
                    <a:pt x="176" y="253"/>
                  </a:lnTo>
                  <a:lnTo>
                    <a:pt x="178" y="258"/>
                  </a:lnTo>
                  <a:lnTo>
                    <a:pt x="180" y="262"/>
                  </a:lnTo>
                  <a:lnTo>
                    <a:pt x="180" y="266"/>
                  </a:lnTo>
                  <a:lnTo>
                    <a:pt x="182" y="270"/>
                  </a:lnTo>
                  <a:lnTo>
                    <a:pt x="182" y="274"/>
                  </a:lnTo>
                  <a:lnTo>
                    <a:pt x="184" y="278"/>
                  </a:lnTo>
                  <a:lnTo>
                    <a:pt x="184" y="282"/>
                  </a:lnTo>
                  <a:lnTo>
                    <a:pt x="186" y="286"/>
                  </a:lnTo>
                  <a:lnTo>
                    <a:pt x="186" y="291"/>
                  </a:lnTo>
                  <a:lnTo>
                    <a:pt x="188" y="295"/>
                  </a:lnTo>
                  <a:lnTo>
                    <a:pt x="190" y="299"/>
                  </a:lnTo>
                  <a:lnTo>
                    <a:pt x="192" y="305"/>
                  </a:lnTo>
                  <a:lnTo>
                    <a:pt x="192" y="309"/>
                  </a:lnTo>
                  <a:lnTo>
                    <a:pt x="192" y="313"/>
                  </a:lnTo>
                  <a:lnTo>
                    <a:pt x="194" y="317"/>
                  </a:lnTo>
                  <a:lnTo>
                    <a:pt x="194" y="321"/>
                  </a:lnTo>
                  <a:lnTo>
                    <a:pt x="196" y="325"/>
                  </a:lnTo>
                  <a:lnTo>
                    <a:pt x="196" y="329"/>
                  </a:lnTo>
                  <a:lnTo>
                    <a:pt x="199" y="333"/>
                  </a:lnTo>
                  <a:lnTo>
                    <a:pt x="201" y="340"/>
                  </a:lnTo>
                  <a:lnTo>
                    <a:pt x="201" y="344"/>
                  </a:lnTo>
                  <a:lnTo>
                    <a:pt x="201" y="348"/>
                  </a:lnTo>
                  <a:lnTo>
                    <a:pt x="203" y="352"/>
                  </a:lnTo>
                  <a:lnTo>
                    <a:pt x="203" y="356"/>
                  </a:lnTo>
                  <a:lnTo>
                    <a:pt x="203" y="360"/>
                  </a:lnTo>
                  <a:lnTo>
                    <a:pt x="203" y="364"/>
                  </a:lnTo>
                  <a:lnTo>
                    <a:pt x="203" y="368"/>
                  </a:lnTo>
                  <a:lnTo>
                    <a:pt x="203" y="372"/>
                  </a:lnTo>
                  <a:lnTo>
                    <a:pt x="203" y="376"/>
                  </a:lnTo>
                  <a:lnTo>
                    <a:pt x="203" y="380"/>
                  </a:lnTo>
                  <a:lnTo>
                    <a:pt x="203" y="385"/>
                  </a:lnTo>
                  <a:lnTo>
                    <a:pt x="203" y="389"/>
                  </a:lnTo>
                  <a:lnTo>
                    <a:pt x="203" y="393"/>
                  </a:lnTo>
                  <a:lnTo>
                    <a:pt x="203" y="397"/>
                  </a:lnTo>
                  <a:lnTo>
                    <a:pt x="203" y="401"/>
                  </a:lnTo>
                  <a:lnTo>
                    <a:pt x="205" y="405"/>
                  </a:lnTo>
                  <a:lnTo>
                    <a:pt x="205" y="409"/>
                  </a:lnTo>
                  <a:lnTo>
                    <a:pt x="207" y="413"/>
                  </a:lnTo>
                  <a:lnTo>
                    <a:pt x="207" y="417"/>
                  </a:lnTo>
                  <a:lnTo>
                    <a:pt x="209" y="422"/>
                  </a:lnTo>
                  <a:lnTo>
                    <a:pt x="209" y="426"/>
                  </a:lnTo>
                  <a:lnTo>
                    <a:pt x="211" y="430"/>
                  </a:lnTo>
                  <a:lnTo>
                    <a:pt x="213" y="434"/>
                  </a:lnTo>
                  <a:lnTo>
                    <a:pt x="215" y="438"/>
                  </a:lnTo>
                  <a:lnTo>
                    <a:pt x="217" y="442"/>
                  </a:lnTo>
                  <a:lnTo>
                    <a:pt x="217" y="446"/>
                  </a:lnTo>
                  <a:lnTo>
                    <a:pt x="219" y="450"/>
                  </a:lnTo>
                  <a:lnTo>
                    <a:pt x="221" y="454"/>
                  </a:lnTo>
                  <a:lnTo>
                    <a:pt x="223" y="458"/>
                  </a:lnTo>
                  <a:lnTo>
                    <a:pt x="223" y="462"/>
                  </a:lnTo>
                  <a:lnTo>
                    <a:pt x="225" y="466"/>
                  </a:lnTo>
                  <a:lnTo>
                    <a:pt x="225" y="470"/>
                  </a:lnTo>
                  <a:lnTo>
                    <a:pt x="228" y="477"/>
                  </a:lnTo>
                  <a:lnTo>
                    <a:pt x="228" y="481"/>
                  </a:lnTo>
                  <a:lnTo>
                    <a:pt x="228" y="485"/>
                  </a:lnTo>
                  <a:lnTo>
                    <a:pt x="228" y="489"/>
                  </a:lnTo>
                  <a:lnTo>
                    <a:pt x="228" y="493"/>
                  </a:lnTo>
                  <a:lnTo>
                    <a:pt x="228" y="497"/>
                  </a:lnTo>
                  <a:lnTo>
                    <a:pt x="228" y="501"/>
                  </a:lnTo>
                  <a:lnTo>
                    <a:pt x="228" y="505"/>
                  </a:lnTo>
                  <a:lnTo>
                    <a:pt x="230" y="510"/>
                  </a:lnTo>
                  <a:lnTo>
                    <a:pt x="230" y="514"/>
                  </a:lnTo>
                  <a:lnTo>
                    <a:pt x="230" y="518"/>
                  </a:lnTo>
                  <a:lnTo>
                    <a:pt x="232" y="522"/>
                  </a:lnTo>
                  <a:lnTo>
                    <a:pt x="232" y="526"/>
                  </a:lnTo>
                  <a:lnTo>
                    <a:pt x="234" y="530"/>
                  </a:lnTo>
                  <a:lnTo>
                    <a:pt x="234" y="534"/>
                  </a:lnTo>
                  <a:lnTo>
                    <a:pt x="236" y="538"/>
                  </a:lnTo>
                  <a:lnTo>
                    <a:pt x="238" y="542"/>
                  </a:lnTo>
                  <a:lnTo>
                    <a:pt x="238" y="547"/>
                  </a:lnTo>
                  <a:lnTo>
                    <a:pt x="240" y="551"/>
                  </a:lnTo>
                  <a:lnTo>
                    <a:pt x="240" y="554"/>
                  </a:lnTo>
                  <a:lnTo>
                    <a:pt x="240" y="558"/>
                  </a:lnTo>
                  <a:lnTo>
                    <a:pt x="242" y="563"/>
                  </a:lnTo>
                  <a:lnTo>
                    <a:pt x="242" y="567"/>
                  </a:lnTo>
                  <a:lnTo>
                    <a:pt x="242" y="571"/>
                  </a:lnTo>
                  <a:lnTo>
                    <a:pt x="242" y="575"/>
                  </a:lnTo>
                  <a:lnTo>
                    <a:pt x="242" y="579"/>
                  </a:lnTo>
                  <a:lnTo>
                    <a:pt x="246" y="584"/>
                  </a:lnTo>
                  <a:lnTo>
                    <a:pt x="248" y="587"/>
                  </a:lnTo>
                  <a:lnTo>
                    <a:pt x="248" y="591"/>
                  </a:lnTo>
                  <a:lnTo>
                    <a:pt x="250" y="595"/>
                  </a:lnTo>
                  <a:lnTo>
                    <a:pt x="255" y="600"/>
                  </a:lnTo>
                  <a:lnTo>
                    <a:pt x="225" y="579"/>
                  </a:lnTo>
                  <a:lnTo>
                    <a:pt x="221" y="579"/>
                  </a:lnTo>
                  <a:lnTo>
                    <a:pt x="217" y="582"/>
                  </a:lnTo>
                  <a:lnTo>
                    <a:pt x="213" y="584"/>
                  </a:lnTo>
                  <a:lnTo>
                    <a:pt x="209" y="585"/>
                  </a:lnTo>
                  <a:lnTo>
                    <a:pt x="205" y="585"/>
                  </a:lnTo>
                  <a:lnTo>
                    <a:pt x="201" y="585"/>
                  </a:lnTo>
                  <a:lnTo>
                    <a:pt x="196" y="585"/>
                  </a:lnTo>
                  <a:lnTo>
                    <a:pt x="192" y="585"/>
                  </a:lnTo>
                  <a:lnTo>
                    <a:pt x="190" y="582"/>
                  </a:lnTo>
                  <a:lnTo>
                    <a:pt x="186" y="579"/>
                  </a:lnTo>
                  <a:lnTo>
                    <a:pt x="186" y="575"/>
                  </a:lnTo>
                  <a:lnTo>
                    <a:pt x="184" y="571"/>
                  </a:lnTo>
                  <a:lnTo>
                    <a:pt x="182" y="567"/>
                  </a:lnTo>
                  <a:lnTo>
                    <a:pt x="180" y="563"/>
                  </a:lnTo>
                  <a:lnTo>
                    <a:pt x="178" y="558"/>
                  </a:lnTo>
                  <a:lnTo>
                    <a:pt x="178" y="554"/>
                  </a:lnTo>
                  <a:lnTo>
                    <a:pt x="176" y="551"/>
                  </a:lnTo>
                  <a:lnTo>
                    <a:pt x="176" y="547"/>
                  </a:lnTo>
                  <a:lnTo>
                    <a:pt x="176" y="542"/>
                  </a:lnTo>
                  <a:lnTo>
                    <a:pt x="176" y="538"/>
                  </a:lnTo>
                  <a:lnTo>
                    <a:pt x="174" y="534"/>
                  </a:lnTo>
                  <a:lnTo>
                    <a:pt x="174" y="530"/>
                  </a:lnTo>
                  <a:lnTo>
                    <a:pt x="172" y="526"/>
                  </a:lnTo>
                  <a:lnTo>
                    <a:pt x="172" y="522"/>
                  </a:lnTo>
                  <a:lnTo>
                    <a:pt x="172" y="518"/>
                  </a:lnTo>
                  <a:lnTo>
                    <a:pt x="170" y="514"/>
                  </a:lnTo>
                  <a:lnTo>
                    <a:pt x="170" y="510"/>
                  </a:lnTo>
                  <a:lnTo>
                    <a:pt x="170" y="505"/>
                  </a:lnTo>
                  <a:lnTo>
                    <a:pt x="170" y="501"/>
                  </a:lnTo>
                  <a:lnTo>
                    <a:pt x="170" y="497"/>
                  </a:lnTo>
                  <a:lnTo>
                    <a:pt x="170" y="487"/>
                  </a:lnTo>
                  <a:lnTo>
                    <a:pt x="170" y="483"/>
                  </a:lnTo>
                  <a:lnTo>
                    <a:pt x="170" y="479"/>
                  </a:lnTo>
                  <a:lnTo>
                    <a:pt x="170" y="475"/>
                  </a:lnTo>
                  <a:lnTo>
                    <a:pt x="167" y="470"/>
                  </a:lnTo>
                  <a:lnTo>
                    <a:pt x="167" y="466"/>
                  </a:lnTo>
                  <a:lnTo>
                    <a:pt x="167" y="460"/>
                  </a:lnTo>
                  <a:lnTo>
                    <a:pt x="165" y="456"/>
                  </a:lnTo>
                  <a:lnTo>
                    <a:pt x="165" y="452"/>
                  </a:lnTo>
                  <a:lnTo>
                    <a:pt x="163" y="448"/>
                  </a:lnTo>
                  <a:lnTo>
                    <a:pt x="163" y="444"/>
                  </a:lnTo>
                  <a:lnTo>
                    <a:pt x="163" y="440"/>
                  </a:lnTo>
                  <a:lnTo>
                    <a:pt x="161" y="436"/>
                  </a:lnTo>
                  <a:lnTo>
                    <a:pt x="161" y="432"/>
                  </a:lnTo>
                  <a:lnTo>
                    <a:pt x="161" y="428"/>
                  </a:lnTo>
                  <a:lnTo>
                    <a:pt x="161" y="424"/>
                  </a:lnTo>
                  <a:lnTo>
                    <a:pt x="159" y="420"/>
                  </a:lnTo>
                  <a:lnTo>
                    <a:pt x="159" y="415"/>
                  </a:lnTo>
                  <a:lnTo>
                    <a:pt x="159" y="411"/>
                  </a:lnTo>
                  <a:lnTo>
                    <a:pt x="159" y="407"/>
                  </a:lnTo>
                  <a:lnTo>
                    <a:pt x="157" y="403"/>
                  </a:lnTo>
                  <a:lnTo>
                    <a:pt x="155" y="399"/>
                  </a:lnTo>
                  <a:lnTo>
                    <a:pt x="153" y="395"/>
                  </a:lnTo>
                  <a:lnTo>
                    <a:pt x="153" y="391"/>
                  </a:lnTo>
                  <a:lnTo>
                    <a:pt x="151" y="387"/>
                  </a:lnTo>
                  <a:lnTo>
                    <a:pt x="151" y="383"/>
                  </a:lnTo>
                  <a:lnTo>
                    <a:pt x="147" y="378"/>
                  </a:lnTo>
                  <a:lnTo>
                    <a:pt x="147" y="374"/>
                  </a:lnTo>
                  <a:lnTo>
                    <a:pt x="145" y="370"/>
                  </a:lnTo>
                  <a:lnTo>
                    <a:pt x="143" y="366"/>
                  </a:lnTo>
                  <a:lnTo>
                    <a:pt x="140" y="362"/>
                  </a:lnTo>
                  <a:lnTo>
                    <a:pt x="138" y="358"/>
                  </a:lnTo>
                  <a:lnTo>
                    <a:pt x="138" y="354"/>
                  </a:lnTo>
                  <a:lnTo>
                    <a:pt x="136" y="350"/>
                  </a:lnTo>
                  <a:lnTo>
                    <a:pt x="136" y="346"/>
                  </a:lnTo>
                  <a:lnTo>
                    <a:pt x="134" y="342"/>
                  </a:lnTo>
                  <a:lnTo>
                    <a:pt x="134" y="338"/>
                  </a:lnTo>
                  <a:lnTo>
                    <a:pt x="134" y="333"/>
                  </a:lnTo>
                  <a:lnTo>
                    <a:pt x="132" y="329"/>
                  </a:lnTo>
                  <a:lnTo>
                    <a:pt x="132" y="325"/>
                  </a:lnTo>
                  <a:lnTo>
                    <a:pt x="132" y="321"/>
                  </a:lnTo>
                  <a:lnTo>
                    <a:pt x="132" y="317"/>
                  </a:lnTo>
                  <a:lnTo>
                    <a:pt x="132" y="313"/>
                  </a:lnTo>
                  <a:lnTo>
                    <a:pt x="132" y="309"/>
                  </a:lnTo>
                  <a:lnTo>
                    <a:pt x="132" y="305"/>
                  </a:lnTo>
                  <a:lnTo>
                    <a:pt x="130" y="301"/>
                  </a:lnTo>
                  <a:lnTo>
                    <a:pt x="130" y="297"/>
                  </a:lnTo>
                  <a:lnTo>
                    <a:pt x="130" y="293"/>
                  </a:lnTo>
                  <a:lnTo>
                    <a:pt x="130" y="288"/>
                  </a:lnTo>
                  <a:lnTo>
                    <a:pt x="128" y="284"/>
                  </a:lnTo>
                  <a:lnTo>
                    <a:pt x="128" y="280"/>
                  </a:lnTo>
                  <a:lnTo>
                    <a:pt x="126" y="276"/>
                  </a:lnTo>
                  <a:lnTo>
                    <a:pt x="126" y="272"/>
                  </a:lnTo>
                  <a:lnTo>
                    <a:pt x="126" y="268"/>
                  </a:lnTo>
                  <a:lnTo>
                    <a:pt x="126" y="264"/>
                  </a:lnTo>
                  <a:lnTo>
                    <a:pt x="126" y="260"/>
                  </a:lnTo>
                  <a:lnTo>
                    <a:pt x="126" y="256"/>
                  </a:lnTo>
                  <a:lnTo>
                    <a:pt x="126" y="251"/>
                  </a:lnTo>
                  <a:lnTo>
                    <a:pt x="126" y="247"/>
                  </a:lnTo>
                  <a:lnTo>
                    <a:pt x="126" y="243"/>
                  </a:lnTo>
                  <a:lnTo>
                    <a:pt x="126" y="239"/>
                  </a:lnTo>
                  <a:lnTo>
                    <a:pt x="124" y="235"/>
                  </a:lnTo>
                  <a:lnTo>
                    <a:pt x="124" y="231"/>
                  </a:lnTo>
                  <a:lnTo>
                    <a:pt x="124" y="227"/>
                  </a:lnTo>
                  <a:lnTo>
                    <a:pt x="122" y="223"/>
                  </a:lnTo>
                  <a:lnTo>
                    <a:pt x="122" y="219"/>
                  </a:lnTo>
                  <a:lnTo>
                    <a:pt x="120" y="213"/>
                  </a:lnTo>
                  <a:lnTo>
                    <a:pt x="120" y="209"/>
                  </a:lnTo>
                  <a:lnTo>
                    <a:pt x="118" y="205"/>
                  </a:lnTo>
                  <a:lnTo>
                    <a:pt x="118" y="201"/>
                  </a:lnTo>
                  <a:lnTo>
                    <a:pt x="116" y="196"/>
                  </a:lnTo>
                  <a:lnTo>
                    <a:pt x="116" y="192"/>
                  </a:lnTo>
                  <a:lnTo>
                    <a:pt x="116" y="188"/>
                  </a:lnTo>
                  <a:lnTo>
                    <a:pt x="114" y="184"/>
                  </a:lnTo>
                  <a:lnTo>
                    <a:pt x="111" y="180"/>
                  </a:lnTo>
                  <a:lnTo>
                    <a:pt x="109" y="176"/>
                  </a:lnTo>
                  <a:lnTo>
                    <a:pt x="107" y="172"/>
                  </a:lnTo>
                  <a:lnTo>
                    <a:pt x="105" y="168"/>
                  </a:lnTo>
                  <a:lnTo>
                    <a:pt x="105" y="164"/>
                  </a:lnTo>
                  <a:lnTo>
                    <a:pt x="105" y="159"/>
                  </a:lnTo>
                  <a:lnTo>
                    <a:pt x="103" y="155"/>
                  </a:lnTo>
                  <a:lnTo>
                    <a:pt x="103" y="151"/>
                  </a:lnTo>
                  <a:lnTo>
                    <a:pt x="101" y="147"/>
                  </a:lnTo>
                  <a:lnTo>
                    <a:pt x="101" y="143"/>
                  </a:lnTo>
                  <a:lnTo>
                    <a:pt x="99" y="139"/>
                  </a:lnTo>
                  <a:lnTo>
                    <a:pt x="99" y="135"/>
                  </a:lnTo>
                  <a:lnTo>
                    <a:pt x="97" y="131"/>
                  </a:lnTo>
                  <a:lnTo>
                    <a:pt x="95" y="126"/>
                  </a:lnTo>
                  <a:lnTo>
                    <a:pt x="93" y="123"/>
                  </a:lnTo>
                  <a:lnTo>
                    <a:pt x="91" y="119"/>
                  </a:lnTo>
                  <a:lnTo>
                    <a:pt x="89" y="115"/>
                  </a:lnTo>
                  <a:lnTo>
                    <a:pt x="89" y="110"/>
                  </a:lnTo>
                  <a:lnTo>
                    <a:pt x="87" y="106"/>
                  </a:lnTo>
                  <a:lnTo>
                    <a:pt x="87" y="102"/>
                  </a:lnTo>
                  <a:lnTo>
                    <a:pt x="85" y="98"/>
                  </a:lnTo>
                  <a:lnTo>
                    <a:pt x="82" y="94"/>
                  </a:lnTo>
                  <a:lnTo>
                    <a:pt x="82" y="90"/>
                  </a:lnTo>
                  <a:lnTo>
                    <a:pt x="80" y="86"/>
                  </a:lnTo>
                  <a:lnTo>
                    <a:pt x="78" y="82"/>
                  </a:lnTo>
                  <a:lnTo>
                    <a:pt x="76" y="78"/>
                  </a:lnTo>
                  <a:lnTo>
                    <a:pt x="74" y="74"/>
                  </a:lnTo>
                  <a:lnTo>
                    <a:pt x="72" y="69"/>
                  </a:lnTo>
                  <a:lnTo>
                    <a:pt x="70" y="65"/>
                  </a:lnTo>
                  <a:lnTo>
                    <a:pt x="68" y="61"/>
                  </a:lnTo>
                  <a:lnTo>
                    <a:pt x="64" y="57"/>
                  </a:lnTo>
                  <a:lnTo>
                    <a:pt x="60" y="53"/>
                  </a:lnTo>
                  <a:lnTo>
                    <a:pt x="55" y="51"/>
                  </a:lnTo>
                  <a:lnTo>
                    <a:pt x="53" y="47"/>
                  </a:lnTo>
                  <a:lnTo>
                    <a:pt x="49" y="45"/>
                  </a:lnTo>
                  <a:lnTo>
                    <a:pt x="45" y="43"/>
                  </a:lnTo>
                  <a:lnTo>
                    <a:pt x="43" y="39"/>
                  </a:lnTo>
                  <a:lnTo>
                    <a:pt x="39" y="39"/>
                  </a:lnTo>
                  <a:lnTo>
                    <a:pt x="35" y="39"/>
                  </a:lnTo>
                  <a:lnTo>
                    <a:pt x="31" y="37"/>
                  </a:lnTo>
                  <a:lnTo>
                    <a:pt x="26" y="34"/>
                  </a:lnTo>
                  <a:lnTo>
                    <a:pt x="22" y="30"/>
                  </a:lnTo>
                  <a:lnTo>
                    <a:pt x="18" y="28"/>
                  </a:lnTo>
                  <a:lnTo>
                    <a:pt x="14" y="26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5" y="2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1" y="2"/>
                  </a:lnTo>
                  <a:lnTo>
                    <a:pt x="55" y="2"/>
                  </a:lnTo>
                  <a:lnTo>
                    <a:pt x="58" y="6"/>
                  </a:lnTo>
                  <a:lnTo>
                    <a:pt x="55" y="6"/>
                  </a:lnTo>
                </a:path>
              </a:pathLst>
            </a:custGeom>
            <a:solidFill>
              <a:srgbClr val="8080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3136" name="Freeform 160"/>
            <p:cNvSpPr>
              <a:spLocks/>
            </p:cNvSpPr>
            <p:nvPr/>
          </p:nvSpPr>
          <p:spPr bwMode="auto">
            <a:xfrm>
              <a:off x="5005" y="2507"/>
              <a:ext cx="171" cy="623"/>
            </a:xfrm>
            <a:custGeom>
              <a:avLst/>
              <a:gdLst/>
              <a:ahLst/>
              <a:cxnLst>
                <a:cxn ang="0">
                  <a:pos x="66" y="5"/>
                </a:cxn>
                <a:cxn ang="0">
                  <a:pos x="78" y="15"/>
                </a:cxn>
                <a:cxn ang="0">
                  <a:pos x="90" y="27"/>
                </a:cxn>
                <a:cxn ang="0">
                  <a:pos x="101" y="41"/>
                </a:cxn>
                <a:cxn ang="0">
                  <a:pos x="112" y="54"/>
                </a:cxn>
                <a:cxn ang="0">
                  <a:pos x="121" y="69"/>
                </a:cxn>
                <a:cxn ang="0">
                  <a:pos x="127" y="85"/>
                </a:cxn>
                <a:cxn ang="0">
                  <a:pos x="133" y="101"/>
                </a:cxn>
                <a:cxn ang="0">
                  <a:pos x="139" y="117"/>
                </a:cxn>
                <a:cxn ang="0">
                  <a:pos x="143" y="133"/>
                </a:cxn>
                <a:cxn ang="0">
                  <a:pos x="149" y="149"/>
                </a:cxn>
                <a:cxn ang="0">
                  <a:pos x="155" y="164"/>
                </a:cxn>
                <a:cxn ang="0">
                  <a:pos x="159" y="180"/>
                </a:cxn>
                <a:cxn ang="0">
                  <a:pos x="163" y="196"/>
                </a:cxn>
                <a:cxn ang="0">
                  <a:pos x="167" y="218"/>
                </a:cxn>
                <a:cxn ang="0">
                  <a:pos x="170" y="234"/>
                </a:cxn>
                <a:cxn ang="0">
                  <a:pos x="165" y="486"/>
                </a:cxn>
                <a:cxn ang="0">
                  <a:pos x="165" y="460"/>
                </a:cxn>
                <a:cxn ang="0">
                  <a:pos x="161" y="443"/>
                </a:cxn>
                <a:cxn ang="0">
                  <a:pos x="159" y="427"/>
                </a:cxn>
                <a:cxn ang="0">
                  <a:pos x="157" y="411"/>
                </a:cxn>
                <a:cxn ang="0">
                  <a:pos x="155" y="395"/>
                </a:cxn>
                <a:cxn ang="0">
                  <a:pos x="149" y="379"/>
                </a:cxn>
                <a:cxn ang="0">
                  <a:pos x="143" y="363"/>
                </a:cxn>
                <a:cxn ang="0">
                  <a:pos x="135" y="347"/>
                </a:cxn>
                <a:cxn ang="0">
                  <a:pos x="131" y="331"/>
                </a:cxn>
                <a:cxn ang="0">
                  <a:pos x="129" y="315"/>
                </a:cxn>
                <a:cxn ang="0">
                  <a:pos x="129" y="299"/>
                </a:cxn>
                <a:cxn ang="0">
                  <a:pos x="127" y="284"/>
                </a:cxn>
                <a:cxn ang="0">
                  <a:pos x="123" y="268"/>
                </a:cxn>
                <a:cxn ang="0">
                  <a:pos x="123" y="252"/>
                </a:cxn>
                <a:cxn ang="0">
                  <a:pos x="123" y="236"/>
                </a:cxn>
                <a:cxn ang="0">
                  <a:pos x="121" y="220"/>
                </a:cxn>
                <a:cxn ang="0">
                  <a:pos x="117" y="202"/>
                </a:cxn>
                <a:cxn ang="0">
                  <a:pos x="112" y="186"/>
                </a:cxn>
                <a:cxn ang="0">
                  <a:pos x="107" y="170"/>
                </a:cxn>
                <a:cxn ang="0">
                  <a:pos x="103" y="154"/>
                </a:cxn>
                <a:cxn ang="0">
                  <a:pos x="98" y="138"/>
                </a:cxn>
                <a:cxn ang="0">
                  <a:pos x="92" y="122"/>
                </a:cxn>
                <a:cxn ang="0">
                  <a:pos x="87" y="107"/>
                </a:cxn>
                <a:cxn ang="0">
                  <a:pos x="80" y="91"/>
                </a:cxn>
                <a:cxn ang="0">
                  <a:pos x="75" y="75"/>
                </a:cxn>
                <a:cxn ang="0">
                  <a:pos x="66" y="59"/>
                </a:cxn>
                <a:cxn ang="0">
                  <a:pos x="52" y="45"/>
                </a:cxn>
                <a:cxn ang="0">
                  <a:pos x="38" y="37"/>
                </a:cxn>
                <a:cxn ang="0">
                  <a:pos x="22" y="29"/>
                </a:cxn>
                <a:cxn ang="0">
                  <a:pos x="8" y="20"/>
                </a:cxn>
                <a:cxn ang="0">
                  <a:pos x="0" y="5"/>
                </a:cxn>
                <a:cxn ang="0">
                  <a:pos x="14" y="2"/>
                </a:cxn>
                <a:cxn ang="0">
                  <a:pos x="30" y="2"/>
                </a:cxn>
                <a:cxn ang="0">
                  <a:pos x="46" y="0"/>
                </a:cxn>
                <a:cxn ang="0">
                  <a:pos x="54" y="5"/>
                </a:cxn>
              </a:cxnLst>
              <a:rect l="0" t="0" r="r" b="b"/>
              <a:pathLst>
                <a:path w="171" h="623">
                  <a:moveTo>
                    <a:pt x="54" y="5"/>
                  </a:moveTo>
                  <a:lnTo>
                    <a:pt x="58" y="5"/>
                  </a:lnTo>
                  <a:lnTo>
                    <a:pt x="62" y="5"/>
                  </a:lnTo>
                  <a:lnTo>
                    <a:pt x="66" y="5"/>
                  </a:lnTo>
                  <a:lnTo>
                    <a:pt x="70" y="7"/>
                  </a:lnTo>
                  <a:lnTo>
                    <a:pt x="75" y="9"/>
                  </a:lnTo>
                  <a:lnTo>
                    <a:pt x="78" y="11"/>
                  </a:lnTo>
                  <a:lnTo>
                    <a:pt x="78" y="15"/>
                  </a:lnTo>
                  <a:lnTo>
                    <a:pt x="82" y="18"/>
                  </a:lnTo>
                  <a:lnTo>
                    <a:pt x="85" y="21"/>
                  </a:lnTo>
                  <a:lnTo>
                    <a:pt x="88" y="23"/>
                  </a:lnTo>
                  <a:lnTo>
                    <a:pt x="90" y="27"/>
                  </a:lnTo>
                  <a:lnTo>
                    <a:pt x="92" y="31"/>
                  </a:lnTo>
                  <a:lnTo>
                    <a:pt x="94" y="35"/>
                  </a:lnTo>
                  <a:lnTo>
                    <a:pt x="98" y="37"/>
                  </a:lnTo>
                  <a:lnTo>
                    <a:pt x="101" y="41"/>
                  </a:lnTo>
                  <a:lnTo>
                    <a:pt x="105" y="43"/>
                  </a:lnTo>
                  <a:lnTo>
                    <a:pt x="107" y="47"/>
                  </a:lnTo>
                  <a:lnTo>
                    <a:pt x="109" y="51"/>
                  </a:lnTo>
                  <a:lnTo>
                    <a:pt x="112" y="54"/>
                  </a:lnTo>
                  <a:lnTo>
                    <a:pt x="115" y="57"/>
                  </a:lnTo>
                  <a:lnTo>
                    <a:pt x="117" y="61"/>
                  </a:lnTo>
                  <a:lnTo>
                    <a:pt x="121" y="65"/>
                  </a:lnTo>
                  <a:lnTo>
                    <a:pt x="121" y="69"/>
                  </a:lnTo>
                  <a:lnTo>
                    <a:pt x="123" y="73"/>
                  </a:lnTo>
                  <a:lnTo>
                    <a:pt x="125" y="77"/>
                  </a:lnTo>
                  <a:lnTo>
                    <a:pt x="127" y="81"/>
                  </a:lnTo>
                  <a:lnTo>
                    <a:pt x="127" y="85"/>
                  </a:lnTo>
                  <a:lnTo>
                    <a:pt x="129" y="89"/>
                  </a:lnTo>
                  <a:lnTo>
                    <a:pt x="131" y="93"/>
                  </a:lnTo>
                  <a:lnTo>
                    <a:pt x="131" y="97"/>
                  </a:lnTo>
                  <a:lnTo>
                    <a:pt x="133" y="101"/>
                  </a:lnTo>
                  <a:lnTo>
                    <a:pt x="135" y="104"/>
                  </a:lnTo>
                  <a:lnTo>
                    <a:pt x="137" y="109"/>
                  </a:lnTo>
                  <a:lnTo>
                    <a:pt x="137" y="113"/>
                  </a:lnTo>
                  <a:lnTo>
                    <a:pt x="139" y="117"/>
                  </a:lnTo>
                  <a:lnTo>
                    <a:pt x="139" y="120"/>
                  </a:lnTo>
                  <a:lnTo>
                    <a:pt x="141" y="125"/>
                  </a:lnTo>
                  <a:lnTo>
                    <a:pt x="143" y="129"/>
                  </a:lnTo>
                  <a:lnTo>
                    <a:pt x="143" y="133"/>
                  </a:lnTo>
                  <a:lnTo>
                    <a:pt x="145" y="137"/>
                  </a:lnTo>
                  <a:lnTo>
                    <a:pt x="147" y="140"/>
                  </a:lnTo>
                  <a:lnTo>
                    <a:pt x="149" y="145"/>
                  </a:lnTo>
                  <a:lnTo>
                    <a:pt x="149" y="149"/>
                  </a:lnTo>
                  <a:lnTo>
                    <a:pt x="151" y="152"/>
                  </a:lnTo>
                  <a:lnTo>
                    <a:pt x="153" y="156"/>
                  </a:lnTo>
                  <a:lnTo>
                    <a:pt x="153" y="161"/>
                  </a:lnTo>
                  <a:lnTo>
                    <a:pt x="155" y="164"/>
                  </a:lnTo>
                  <a:lnTo>
                    <a:pt x="155" y="168"/>
                  </a:lnTo>
                  <a:lnTo>
                    <a:pt x="157" y="172"/>
                  </a:lnTo>
                  <a:lnTo>
                    <a:pt x="159" y="176"/>
                  </a:lnTo>
                  <a:lnTo>
                    <a:pt x="159" y="180"/>
                  </a:lnTo>
                  <a:lnTo>
                    <a:pt x="161" y="184"/>
                  </a:lnTo>
                  <a:lnTo>
                    <a:pt x="161" y="188"/>
                  </a:lnTo>
                  <a:lnTo>
                    <a:pt x="163" y="192"/>
                  </a:lnTo>
                  <a:lnTo>
                    <a:pt x="163" y="196"/>
                  </a:lnTo>
                  <a:lnTo>
                    <a:pt x="165" y="200"/>
                  </a:lnTo>
                  <a:lnTo>
                    <a:pt x="165" y="210"/>
                  </a:lnTo>
                  <a:lnTo>
                    <a:pt x="165" y="214"/>
                  </a:lnTo>
                  <a:lnTo>
                    <a:pt x="167" y="218"/>
                  </a:lnTo>
                  <a:lnTo>
                    <a:pt x="167" y="222"/>
                  </a:lnTo>
                  <a:lnTo>
                    <a:pt x="167" y="226"/>
                  </a:lnTo>
                  <a:lnTo>
                    <a:pt x="170" y="230"/>
                  </a:lnTo>
                  <a:lnTo>
                    <a:pt x="170" y="234"/>
                  </a:lnTo>
                  <a:lnTo>
                    <a:pt x="170" y="238"/>
                  </a:lnTo>
                  <a:lnTo>
                    <a:pt x="169" y="622"/>
                  </a:lnTo>
                  <a:lnTo>
                    <a:pt x="165" y="498"/>
                  </a:lnTo>
                  <a:lnTo>
                    <a:pt x="165" y="486"/>
                  </a:lnTo>
                  <a:lnTo>
                    <a:pt x="165" y="472"/>
                  </a:lnTo>
                  <a:lnTo>
                    <a:pt x="165" y="469"/>
                  </a:lnTo>
                  <a:lnTo>
                    <a:pt x="165" y="465"/>
                  </a:lnTo>
                  <a:lnTo>
                    <a:pt x="165" y="460"/>
                  </a:lnTo>
                  <a:lnTo>
                    <a:pt x="163" y="456"/>
                  </a:lnTo>
                  <a:lnTo>
                    <a:pt x="163" y="453"/>
                  </a:lnTo>
                  <a:lnTo>
                    <a:pt x="163" y="447"/>
                  </a:lnTo>
                  <a:lnTo>
                    <a:pt x="161" y="443"/>
                  </a:lnTo>
                  <a:lnTo>
                    <a:pt x="161" y="439"/>
                  </a:lnTo>
                  <a:lnTo>
                    <a:pt x="159" y="435"/>
                  </a:lnTo>
                  <a:lnTo>
                    <a:pt x="159" y="431"/>
                  </a:lnTo>
                  <a:lnTo>
                    <a:pt x="159" y="427"/>
                  </a:lnTo>
                  <a:lnTo>
                    <a:pt x="157" y="422"/>
                  </a:lnTo>
                  <a:lnTo>
                    <a:pt x="157" y="419"/>
                  </a:lnTo>
                  <a:lnTo>
                    <a:pt x="157" y="415"/>
                  </a:lnTo>
                  <a:lnTo>
                    <a:pt x="157" y="411"/>
                  </a:lnTo>
                  <a:lnTo>
                    <a:pt x="155" y="407"/>
                  </a:lnTo>
                  <a:lnTo>
                    <a:pt x="155" y="403"/>
                  </a:lnTo>
                  <a:lnTo>
                    <a:pt x="155" y="399"/>
                  </a:lnTo>
                  <a:lnTo>
                    <a:pt x="155" y="395"/>
                  </a:lnTo>
                  <a:lnTo>
                    <a:pt x="153" y="391"/>
                  </a:lnTo>
                  <a:lnTo>
                    <a:pt x="151" y="387"/>
                  </a:lnTo>
                  <a:lnTo>
                    <a:pt x="149" y="383"/>
                  </a:lnTo>
                  <a:lnTo>
                    <a:pt x="149" y="379"/>
                  </a:lnTo>
                  <a:lnTo>
                    <a:pt x="147" y="375"/>
                  </a:lnTo>
                  <a:lnTo>
                    <a:pt x="147" y="371"/>
                  </a:lnTo>
                  <a:lnTo>
                    <a:pt x="143" y="367"/>
                  </a:lnTo>
                  <a:lnTo>
                    <a:pt x="143" y="363"/>
                  </a:lnTo>
                  <a:lnTo>
                    <a:pt x="141" y="359"/>
                  </a:lnTo>
                  <a:lnTo>
                    <a:pt x="139" y="355"/>
                  </a:lnTo>
                  <a:lnTo>
                    <a:pt x="137" y="351"/>
                  </a:lnTo>
                  <a:lnTo>
                    <a:pt x="135" y="347"/>
                  </a:lnTo>
                  <a:lnTo>
                    <a:pt x="135" y="343"/>
                  </a:lnTo>
                  <a:lnTo>
                    <a:pt x="133" y="339"/>
                  </a:lnTo>
                  <a:lnTo>
                    <a:pt x="133" y="335"/>
                  </a:lnTo>
                  <a:lnTo>
                    <a:pt x="131" y="331"/>
                  </a:lnTo>
                  <a:lnTo>
                    <a:pt x="131" y="327"/>
                  </a:lnTo>
                  <a:lnTo>
                    <a:pt x="131" y="323"/>
                  </a:lnTo>
                  <a:lnTo>
                    <a:pt x="129" y="320"/>
                  </a:lnTo>
                  <a:lnTo>
                    <a:pt x="129" y="315"/>
                  </a:lnTo>
                  <a:lnTo>
                    <a:pt x="129" y="311"/>
                  </a:lnTo>
                  <a:lnTo>
                    <a:pt x="129" y="308"/>
                  </a:lnTo>
                  <a:lnTo>
                    <a:pt x="129" y="304"/>
                  </a:lnTo>
                  <a:lnTo>
                    <a:pt x="129" y="299"/>
                  </a:lnTo>
                  <a:lnTo>
                    <a:pt x="129" y="295"/>
                  </a:lnTo>
                  <a:lnTo>
                    <a:pt x="127" y="292"/>
                  </a:lnTo>
                  <a:lnTo>
                    <a:pt x="127" y="288"/>
                  </a:lnTo>
                  <a:lnTo>
                    <a:pt x="127" y="284"/>
                  </a:lnTo>
                  <a:lnTo>
                    <a:pt x="127" y="280"/>
                  </a:lnTo>
                  <a:lnTo>
                    <a:pt x="125" y="276"/>
                  </a:lnTo>
                  <a:lnTo>
                    <a:pt x="125" y="272"/>
                  </a:lnTo>
                  <a:lnTo>
                    <a:pt x="123" y="268"/>
                  </a:lnTo>
                  <a:lnTo>
                    <a:pt x="123" y="263"/>
                  </a:lnTo>
                  <a:lnTo>
                    <a:pt x="123" y="260"/>
                  </a:lnTo>
                  <a:lnTo>
                    <a:pt x="123" y="256"/>
                  </a:lnTo>
                  <a:lnTo>
                    <a:pt x="123" y="252"/>
                  </a:lnTo>
                  <a:lnTo>
                    <a:pt x="123" y="248"/>
                  </a:lnTo>
                  <a:lnTo>
                    <a:pt x="123" y="244"/>
                  </a:lnTo>
                  <a:lnTo>
                    <a:pt x="123" y="240"/>
                  </a:lnTo>
                  <a:lnTo>
                    <a:pt x="123" y="236"/>
                  </a:lnTo>
                  <a:lnTo>
                    <a:pt x="123" y="232"/>
                  </a:lnTo>
                  <a:lnTo>
                    <a:pt x="121" y="228"/>
                  </a:lnTo>
                  <a:lnTo>
                    <a:pt x="121" y="224"/>
                  </a:lnTo>
                  <a:lnTo>
                    <a:pt x="121" y="220"/>
                  </a:lnTo>
                  <a:lnTo>
                    <a:pt x="119" y="216"/>
                  </a:lnTo>
                  <a:lnTo>
                    <a:pt x="119" y="212"/>
                  </a:lnTo>
                  <a:lnTo>
                    <a:pt x="117" y="206"/>
                  </a:lnTo>
                  <a:lnTo>
                    <a:pt x="117" y="202"/>
                  </a:lnTo>
                  <a:lnTo>
                    <a:pt x="115" y="198"/>
                  </a:lnTo>
                  <a:lnTo>
                    <a:pt x="115" y="194"/>
                  </a:lnTo>
                  <a:lnTo>
                    <a:pt x="112" y="190"/>
                  </a:lnTo>
                  <a:lnTo>
                    <a:pt x="112" y="186"/>
                  </a:lnTo>
                  <a:lnTo>
                    <a:pt x="112" y="182"/>
                  </a:lnTo>
                  <a:lnTo>
                    <a:pt x="111" y="178"/>
                  </a:lnTo>
                  <a:lnTo>
                    <a:pt x="109" y="174"/>
                  </a:lnTo>
                  <a:lnTo>
                    <a:pt x="107" y="170"/>
                  </a:lnTo>
                  <a:lnTo>
                    <a:pt x="105" y="166"/>
                  </a:lnTo>
                  <a:lnTo>
                    <a:pt x="103" y="162"/>
                  </a:lnTo>
                  <a:lnTo>
                    <a:pt x="103" y="158"/>
                  </a:lnTo>
                  <a:lnTo>
                    <a:pt x="103" y="154"/>
                  </a:lnTo>
                  <a:lnTo>
                    <a:pt x="101" y="151"/>
                  </a:lnTo>
                  <a:lnTo>
                    <a:pt x="101" y="147"/>
                  </a:lnTo>
                  <a:lnTo>
                    <a:pt x="98" y="143"/>
                  </a:lnTo>
                  <a:lnTo>
                    <a:pt x="98" y="138"/>
                  </a:lnTo>
                  <a:lnTo>
                    <a:pt x="96" y="135"/>
                  </a:lnTo>
                  <a:lnTo>
                    <a:pt x="96" y="131"/>
                  </a:lnTo>
                  <a:lnTo>
                    <a:pt x="94" y="127"/>
                  </a:lnTo>
                  <a:lnTo>
                    <a:pt x="92" y="122"/>
                  </a:lnTo>
                  <a:lnTo>
                    <a:pt x="90" y="119"/>
                  </a:lnTo>
                  <a:lnTo>
                    <a:pt x="88" y="115"/>
                  </a:lnTo>
                  <a:lnTo>
                    <a:pt x="87" y="111"/>
                  </a:lnTo>
                  <a:lnTo>
                    <a:pt x="87" y="107"/>
                  </a:lnTo>
                  <a:lnTo>
                    <a:pt x="85" y="103"/>
                  </a:lnTo>
                  <a:lnTo>
                    <a:pt x="85" y="99"/>
                  </a:lnTo>
                  <a:lnTo>
                    <a:pt x="82" y="95"/>
                  </a:lnTo>
                  <a:lnTo>
                    <a:pt x="80" y="91"/>
                  </a:lnTo>
                  <a:lnTo>
                    <a:pt x="80" y="86"/>
                  </a:lnTo>
                  <a:lnTo>
                    <a:pt x="78" y="83"/>
                  </a:lnTo>
                  <a:lnTo>
                    <a:pt x="77" y="79"/>
                  </a:lnTo>
                  <a:lnTo>
                    <a:pt x="75" y="75"/>
                  </a:lnTo>
                  <a:lnTo>
                    <a:pt x="72" y="71"/>
                  </a:lnTo>
                  <a:lnTo>
                    <a:pt x="70" y="67"/>
                  </a:lnTo>
                  <a:lnTo>
                    <a:pt x="68" y="63"/>
                  </a:lnTo>
                  <a:lnTo>
                    <a:pt x="66" y="59"/>
                  </a:lnTo>
                  <a:lnTo>
                    <a:pt x="62" y="55"/>
                  </a:lnTo>
                  <a:lnTo>
                    <a:pt x="58" y="51"/>
                  </a:lnTo>
                  <a:lnTo>
                    <a:pt x="54" y="49"/>
                  </a:lnTo>
                  <a:lnTo>
                    <a:pt x="52" y="45"/>
                  </a:lnTo>
                  <a:lnTo>
                    <a:pt x="48" y="43"/>
                  </a:lnTo>
                  <a:lnTo>
                    <a:pt x="44" y="41"/>
                  </a:lnTo>
                  <a:lnTo>
                    <a:pt x="42" y="37"/>
                  </a:lnTo>
                  <a:lnTo>
                    <a:pt x="38" y="37"/>
                  </a:lnTo>
                  <a:lnTo>
                    <a:pt x="34" y="37"/>
                  </a:lnTo>
                  <a:lnTo>
                    <a:pt x="30" y="35"/>
                  </a:lnTo>
                  <a:lnTo>
                    <a:pt x="26" y="33"/>
                  </a:lnTo>
                  <a:lnTo>
                    <a:pt x="22" y="29"/>
                  </a:lnTo>
                  <a:lnTo>
                    <a:pt x="18" y="27"/>
                  </a:lnTo>
                  <a:lnTo>
                    <a:pt x="14" y="25"/>
                  </a:lnTo>
                  <a:lnTo>
                    <a:pt x="10" y="23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57" y="5"/>
                  </a:lnTo>
                  <a:lnTo>
                    <a:pt x="54" y="5"/>
                  </a:lnTo>
                </a:path>
              </a:pathLst>
            </a:custGeom>
            <a:solidFill>
              <a:srgbClr val="8080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3137" name="Freeform 161"/>
            <p:cNvSpPr>
              <a:spLocks/>
            </p:cNvSpPr>
            <p:nvPr/>
          </p:nvSpPr>
          <p:spPr bwMode="auto">
            <a:xfrm>
              <a:off x="4473" y="2505"/>
              <a:ext cx="540" cy="193"/>
            </a:xfrm>
            <a:custGeom>
              <a:avLst/>
              <a:gdLst/>
              <a:ahLst/>
              <a:cxnLst>
                <a:cxn ang="0">
                  <a:pos x="539" y="0"/>
                </a:cxn>
                <a:cxn ang="0">
                  <a:pos x="43" y="5"/>
                </a:cxn>
                <a:cxn ang="0">
                  <a:pos x="0" y="48"/>
                </a:cxn>
                <a:cxn ang="0">
                  <a:pos x="264" y="40"/>
                </a:cxn>
                <a:cxn ang="0">
                  <a:pos x="57" y="112"/>
                </a:cxn>
                <a:cxn ang="0">
                  <a:pos x="121" y="192"/>
                </a:cxn>
                <a:cxn ang="0">
                  <a:pos x="207" y="183"/>
                </a:cxn>
                <a:cxn ang="0">
                  <a:pos x="284" y="89"/>
                </a:cxn>
                <a:cxn ang="0">
                  <a:pos x="307" y="54"/>
                </a:cxn>
                <a:cxn ang="0">
                  <a:pos x="343" y="40"/>
                </a:cxn>
                <a:cxn ang="0">
                  <a:pos x="379" y="31"/>
                </a:cxn>
                <a:cxn ang="0">
                  <a:pos x="534" y="14"/>
                </a:cxn>
                <a:cxn ang="0">
                  <a:pos x="539" y="0"/>
                </a:cxn>
              </a:cxnLst>
              <a:rect l="0" t="0" r="r" b="b"/>
              <a:pathLst>
                <a:path w="540" h="193">
                  <a:moveTo>
                    <a:pt x="539" y="0"/>
                  </a:moveTo>
                  <a:lnTo>
                    <a:pt x="43" y="5"/>
                  </a:lnTo>
                  <a:lnTo>
                    <a:pt x="0" y="48"/>
                  </a:lnTo>
                  <a:lnTo>
                    <a:pt x="264" y="40"/>
                  </a:lnTo>
                  <a:lnTo>
                    <a:pt x="57" y="112"/>
                  </a:lnTo>
                  <a:lnTo>
                    <a:pt x="121" y="192"/>
                  </a:lnTo>
                  <a:lnTo>
                    <a:pt x="207" y="183"/>
                  </a:lnTo>
                  <a:lnTo>
                    <a:pt x="284" y="89"/>
                  </a:lnTo>
                  <a:lnTo>
                    <a:pt x="307" y="54"/>
                  </a:lnTo>
                  <a:lnTo>
                    <a:pt x="343" y="40"/>
                  </a:lnTo>
                  <a:lnTo>
                    <a:pt x="379" y="31"/>
                  </a:lnTo>
                  <a:lnTo>
                    <a:pt x="534" y="14"/>
                  </a:lnTo>
                  <a:lnTo>
                    <a:pt x="539" y="0"/>
                  </a:lnTo>
                </a:path>
              </a:pathLst>
            </a:custGeom>
            <a:solidFill>
              <a:srgbClr val="8080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3138" name="Group 162"/>
            <p:cNvGrpSpPr>
              <a:grpSpLocks/>
            </p:cNvGrpSpPr>
            <p:nvPr/>
          </p:nvGrpSpPr>
          <p:grpSpPr bwMode="auto">
            <a:xfrm>
              <a:off x="4416" y="2400"/>
              <a:ext cx="763" cy="140"/>
              <a:chOff x="4564" y="3360"/>
              <a:chExt cx="763" cy="140"/>
            </a:xfrm>
          </p:grpSpPr>
          <p:sp>
            <p:nvSpPr>
              <p:cNvPr id="1023139" name="Freeform 163"/>
              <p:cNvSpPr>
                <a:spLocks/>
              </p:cNvSpPr>
              <p:nvPr/>
            </p:nvSpPr>
            <p:spPr bwMode="auto">
              <a:xfrm>
                <a:off x="4564" y="3360"/>
                <a:ext cx="583" cy="106"/>
              </a:xfrm>
              <a:custGeom>
                <a:avLst/>
                <a:gdLst/>
                <a:ahLst/>
                <a:cxnLst>
                  <a:cxn ang="0">
                    <a:pos x="520" y="33"/>
                  </a:cxn>
                  <a:cxn ang="0">
                    <a:pos x="500" y="33"/>
                  </a:cxn>
                  <a:cxn ang="0">
                    <a:pos x="482" y="33"/>
                  </a:cxn>
                  <a:cxn ang="0">
                    <a:pos x="463" y="28"/>
                  </a:cxn>
                  <a:cxn ang="0">
                    <a:pos x="444" y="31"/>
                  </a:cxn>
                  <a:cxn ang="0">
                    <a:pos x="425" y="28"/>
                  </a:cxn>
                  <a:cxn ang="0">
                    <a:pos x="408" y="25"/>
                  </a:cxn>
                  <a:cxn ang="0">
                    <a:pos x="389" y="28"/>
                  </a:cxn>
                  <a:cxn ang="0">
                    <a:pos x="371" y="33"/>
                  </a:cxn>
                  <a:cxn ang="0">
                    <a:pos x="351" y="33"/>
                  </a:cxn>
                  <a:cxn ang="0">
                    <a:pos x="332" y="33"/>
                  </a:cxn>
                  <a:cxn ang="0">
                    <a:pos x="313" y="28"/>
                  </a:cxn>
                  <a:cxn ang="0">
                    <a:pos x="294" y="28"/>
                  </a:cxn>
                  <a:cxn ang="0">
                    <a:pos x="275" y="33"/>
                  </a:cxn>
                  <a:cxn ang="0">
                    <a:pos x="256" y="37"/>
                  </a:cxn>
                  <a:cxn ang="0">
                    <a:pos x="237" y="40"/>
                  </a:cxn>
                  <a:cxn ang="0">
                    <a:pos x="218" y="42"/>
                  </a:cxn>
                  <a:cxn ang="0">
                    <a:pos x="200" y="48"/>
                  </a:cxn>
                  <a:cxn ang="0">
                    <a:pos x="182" y="33"/>
                  </a:cxn>
                  <a:cxn ang="0">
                    <a:pos x="166" y="40"/>
                  </a:cxn>
                  <a:cxn ang="0">
                    <a:pos x="147" y="40"/>
                  </a:cxn>
                  <a:cxn ang="0">
                    <a:pos x="128" y="37"/>
                  </a:cxn>
                  <a:cxn ang="0">
                    <a:pos x="109" y="37"/>
                  </a:cxn>
                  <a:cxn ang="0">
                    <a:pos x="83" y="31"/>
                  </a:cxn>
                  <a:cxn ang="0">
                    <a:pos x="64" y="20"/>
                  </a:cxn>
                  <a:cxn ang="0">
                    <a:pos x="45" y="14"/>
                  </a:cxn>
                  <a:cxn ang="0">
                    <a:pos x="25" y="8"/>
                  </a:cxn>
                  <a:cxn ang="0">
                    <a:pos x="7" y="5"/>
                  </a:cxn>
                  <a:cxn ang="0">
                    <a:pos x="5" y="28"/>
                  </a:cxn>
                  <a:cxn ang="0">
                    <a:pos x="2" y="51"/>
                  </a:cxn>
                  <a:cxn ang="0">
                    <a:pos x="0" y="74"/>
                  </a:cxn>
                  <a:cxn ang="0">
                    <a:pos x="5" y="96"/>
                  </a:cxn>
                  <a:cxn ang="0">
                    <a:pos x="23" y="105"/>
                  </a:cxn>
                  <a:cxn ang="0">
                    <a:pos x="45" y="105"/>
                  </a:cxn>
                  <a:cxn ang="0">
                    <a:pos x="64" y="105"/>
                  </a:cxn>
                  <a:cxn ang="0">
                    <a:pos x="83" y="105"/>
                  </a:cxn>
                  <a:cxn ang="0">
                    <a:pos x="107" y="105"/>
                  </a:cxn>
                  <a:cxn ang="0">
                    <a:pos x="126" y="105"/>
                  </a:cxn>
                  <a:cxn ang="0">
                    <a:pos x="149" y="105"/>
                  </a:cxn>
                  <a:cxn ang="0">
                    <a:pos x="173" y="105"/>
                  </a:cxn>
                  <a:cxn ang="0">
                    <a:pos x="202" y="102"/>
                  </a:cxn>
                  <a:cxn ang="0">
                    <a:pos x="226" y="99"/>
                  </a:cxn>
                  <a:cxn ang="0">
                    <a:pos x="247" y="99"/>
                  </a:cxn>
                  <a:cxn ang="0">
                    <a:pos x="268" y="96"/>
                  </a:cxn>
                  <a:cxn ang="0">
                    <a:pos x="287" y="96"/>
                  </a:cxn>
                  <a:cxn ang="0">
                    <a:pos x="311" y="94"/>
                  </a:cxn>
                  <a:cxn ang="0">
                    <a:pos x="344" y="88"/>
                  </a:cxn>
                  <a:cxn ang="0">
                    <a:pos x="363" y="88"/>
                  </a:cxn>
                  <a:cxn ang="0">
                    <a:pos x="389" y="85"/>
                  </a:cxn>
                  <a:cxn ang="0">
                    <a:pos x="425" y="88"/>
                  </a:cxn>
                  <a:cxn ang="0">
                    <a:pos x="460" y="91"/>
                  </a:cxn>
                  <a:cxn ang="0">
                    <a:pos x="484" y="94"/>
                  </a:cxn>
                  <a:cxn ang="0">
                    <a:pos x="503" y="94"/>
                  </a:cxn>
                  <a:cxn ang="0">
                    <a:pos x="529" y="96"/>
                  </a:cxn>
                  <a:cxn ang="0">
                    <a:pos x="548" y="96"/>
                  </a:cxn>
                  <a:cxn ang="0">
                    <a:pos x="567" y="91"/>
                  </a:cxn>
                  <a:cxn ang="0">
                    <a:pos x="582" y="76"/>
                  </a:cxn>
                  <a:cxn ang="0">
                    <a:pos x="577" y="57"/>
                  </a:cxn>
                  <a:cxn ang="0">
                    <a:pos x="562" y="45"/>
                  </a:cxn>
                  <a:cxn ang="0">
                    <a:pos x="546" y="42"/>
                  </a:cxn>
                </a:cxnLst>
                <a:rect l="0" t="0" r="r" b="b"/>
                <a:pathLst>
                  <a:path w="583" h="106">
                    <a:moveTo>
                      <a:pt x="534" y="40"/>
                    </a:moveTo>
                    <a:lnTo>
                      <a:pt x="529" y="40"/>
                    </a:lnTo>
                    <a:lnTo>
                      <a:pt x="525" y="37"/>
                    </a:lnTo>
                    <a:lnTo>
                      <a:pt x="520" y="33"/>
                    </a:lnTo>
                    <a:lnTo>
                      <a:pt x="515" y="33"/>
                    </a:lnTo>
                    <a:lnTo>
                      <a:pt x="510" y="33"/>
                    </a:lnTo>
                    <a:lnTo>
                      <a:pt x="506" y="33"/>
                    </a:lnTo>
                    <a:lnTo>
                      <a:pt x="500" y="33"/>
                    </a:lnTo>
                    <a:lnTo>
                      <a:pt x="496" y="33"/>
                    </a:lnTo>
                    <a:lnTo>
                      <a:pt x="492" y="33"/>
                    </a:lnTo>
                    <a:lnTo>
                      <a:pt x="486" y="33"/>
                    </a:lnTo>
                    <a:lnTo>
                      <a:pt x="482" y="33"/>
                    </a:lnTo>
                    <a:lnTo>
                      <a:pt x="477" y="31"/>
                    </a:lnTo>
                    <a:lnTo>
                      <a:pt x="472" y="28"/>
                    </a:lnTo>
                    <a:lnTo>
                      <a:pt x="468" y="28"/>
                    </a:lnTo>
                    <a:lnTo>
                      <a:pt x="463" y="28"/>
                    </a:lnTo>
                    <a:lnTo>
                      <a:pt x="458" y="31"/>
                    </a:lnTo>
                    <a:lnTo>
                      <a:pt x="453" y="31"/>
                    </a:lnTo>
                    <a:lnTo>
                      <a:pt x="448" y="31"/>
                    </a:lnTo>
                    <a:lnTo>
                      <a:pt x="444" y="31"/>
                    </a:lnTo>
                    <a:lnTo>
                      <a:pt x="439" y="31"/>
                    </a:lnTo>
                    <a:lnTo>
                      <a:pt x="434" y="31"/>
                    </a:lnTo>
                    <a:lnTo>
                      <a:pt x="430" y="28"/>
                    </a:lnTo>
                    <a:lnTo>
                      <a:pt x="425" y="28"/>
                    </a:lnTo>
                    <a:lnTo>
                      <a:pt x="420" y="25"/>
                    </a:lnTo>
                    <a:lnTo>
                      <a:pt x="415" y="25"/>
                    </a:lnTo>
                    <a:lnTo>
                      <a:pt x="411" y="25"/>
                    </a:lnTo>
                    <a:lnTo>
                      <a:pt x="408" y="25"/>
                    </a:lnTo>
                    <a:lnTo>
                      <a:pt x="404" y="28"/>
                    </a:lnTo>
                    <a:lnTo>
                      <a:pt x="399" y="28"/>
                    </a:lnTo>
                    <a:lnTo>
                      <a:pt x="394" y="28"/>
                    </a:lnTo>
                    <a:lnTo>
                      <a:pt x="389" y="28"/>
                    </a:lnTo>
                    <a:lnTo>
                      <a:pt x="385" y="28"/>
                    </a:lnTo>
                    <a:lnTo>
                      <a:pt x="379" y="28"/>
                    </a:lnTo>
                    <a:lnTo>
                      <a:pt x="375" y="31"/>
                    </a:lnTo>
                    <a:lnTo>
                      <a:pt x="371" y="33"/>
                    </a:lnTo>
                    <a:lnTo>
                      <a:pt x="365" y="33"/>
                    </a:lnTo>
                    <a:lnTo>
                      <a:pt x="361" y="33"/>
                    </a:lnTo>
                    <a:lnTo>
                      <a:pt x="356" y="33"/>
                    </a:lnTo>
                    <a:lnTo>
                      <a:pt x="351" y="33"/>
                    </a:lnTo>
                    <a:lnTo>
                      <a:pt x="347" y="33"/>
                    </a:lnTo>
                    <a:lnTo>
                      <a:pt x="342" y="33"/>
                    </a:lnTo>
                    <a:lnTo>
                      <a:pt x="337" y="33"/>
                    </a:lnTo>
                    <a:lnTo>
                      <a:pt x="332" y="33"/>
                    </a:lnTo>
                    <a:lnTo>
                      <a:pt x="327" y="33"/>
                    </a:lnTo>
                    <a:lnTo>
                      <a:pt x="323" y="31"/>
                    </a:lnTo>
                    <a:lnTo>
                      <a:pt x="318" y="28"/>
                    </a:lnTo>
                    <a:lnTo>
                      <a:pt x="313" y="28"/>
                    </a:lnTo>
                    <a:lnTo>
                      <a:pt x="309" y="28"/>
                    </a:lnTo>
                    <a:lnTo>
                      <a:pt x="303" y="28"/>
                    </a:lnTo>
                    <a:lnTo>
                      <a:pt x="299" y="28"/>
                    </a:lnTo>
                    <a:lnTo>
                      <a:pt x="294" y="28"/>
                    </a:lnTo>
                    <a:lnTo>
                      <a:pt x="289" y="28"/>
                    </a:lnTo>
                    <a:lnTo>
                      <a:pt x="285" y="31"/>
                    </a:lnTo>
                    <a:lnTo>
                      <a:pt x="280" y="31"/>
                    </a:lnTo>
                    <a:lnTo>
                      <a:pt x="275" y="33"/>
                    </a:lnTo>
                    <a:lnTo>
                      <a:pt x="270" y="37"/>
                    </a:lnTo>
                    <a:lnTo>
                      <a:pt x="266" y="37"/>
                    </a:lnTo>
                    <a:lnTo>
                      <a:pt x="261" y="37"/>
                    </a:lnTo>
                    <a:lnTo>
                      <a:pt x="256" y="37"/>
                    </a:lnTo>
                    <a:lnTo>
                      <a:pt x="252" y="40"/>
                    </a:lnTo>
                    <a:lnTo>
                      <a:pt x="247" y="40"/>
                    </a:lnTo>
                    <a:lnTo>
                      <a:pt x="242" y="40"/>
                    </a:lnTo>
                    <a:lnTo>
                      <a:pt x="237" y="40"/>
                    </a:lnTo>
                    <a:lnTo>
                      <a:pt x="232" y="40"/>
                    </a:lnTo>
                    <a:lnTo>
                      <a:pt x="228" y="40"/>
                    </a:lnTo>
                    <a:lnTo>
                      <a:pt x="223" y="40"/>
                    </a:lnTo>
                    <a:lnTo>
                      <a:pt x="218" y="42"/>
                    </a:lnTo>
                    <a:lnTo>
                      <a:pt x="214" y="48"/>
                    </a:lnTo>
                    <a:lnTo>
                      <a:pt x="208" y="48"/>
                    </a:lnTo>
                    <a:lnTo>
                      <a:pt x="204" y="48"/>
                    </a:lnTo>
                    <a:lnTo>
                      <a:pt x="200" y="48"/>
                    </a:lnTo>
                    <a:lnTo>
                      <a:pt x="197" y="42"/>
                    </a:lnTo>
                    <a:lnTo>
                      <a:pt x="192" y="40"/>
                    </a:lnTo>
                    <a:lnTo>
                      <a:pt x="188" y="37"/>
                    </a:lnTo>
                    <a:lnTo>
                      <a:pt x="182" y="33"/>
                    </a:lnTo>
                    <a:lnTo>
                      <a:pt x="178" y="33"/>
                    </a:lnTo>
                    <a:lnTo>
                      <a:pt x="173" y="33"/>
                    </a:lnTo>
                    <a:lnTo>
                      <a:pt x="168" y="33"/>
                    </a:lnTo>
                    <a:lnTo>
                      <a:pt x="166" y="40"/>
                    </a:lnTo>
                    <a:lnTo>
                      <a:pt x="161" y="42"/>
                    </a:lnTo>
                    <a:lnTo>
                      <a:pt x="156" y="42"/>
                    </a:lnTo>
                    <a:lnTo>
                      <a:pt x="152" y="42"/>
                    </a:lnTo>
                    <a:lnTo>
                      <a:pt x="147" y="40"/>
                    </a:lnTo>
                    <a:lnTo>
                      <a:pt x="142" y="33"/>
                    </a:lnTo>
                    <a:lnTo>
                      <a:pt x="138" y="33"/>
                    </a:lnTo>
                    <a:lnTo>
                      <a:pt x="133" y="33"/>
                    </a:lnTo>
                    <a:lnTo>
                      <a:pt x="128" y="37"/>
                    </a:lnTo>
                    <a:lnTo>
                      <a:pt x="123" y="37"/>
                    </a:lnTo>
                    <a:lnTo>
                      <a:pt x="118" y="37"/>
                    </a:lnTo>
                    <a:lnTo>
                      <a:pt x="114" y="37"/>
                    </a:lnTo>
                    <a:lnTo>
                      <a:pt x="109" y="37"/>
                    </a:lnTo>
                    <a:lnTo>
                      <a:pt x="104" y="37"/>
                    </a:lnTo>
                    <a:lnTo>
                      <a:pt x="99" y="37"/>
                    </a:lnTo>
                    <a:lnTo>
                      <a:pt x="87" y="33"/>
                    </a:lnTo>
                    <a:lnTo>
                      <a:pt x="83" y="31"/>
                    </a:lnTo>
                    <a:lnTo>
                      <a:pt x="78" y="28"/>
                    </a:lnTo>
                    <a:lnTo>
                      <a:pt x="73" y="25"/>
                    </a:lnTo>
                    <a:lnTo>
                      <a:pt x="69" y="23"/>
                    </a:lnTo>
                    <a:lnTo>
                      <a:pt x="64" y="20"/>
                    </a:lnTo>
                    <a:lnTo>
                      <a:pt x="59" y="17"/>
                    </a:lnTo>
                    <a:lnTo>
                      <a:pt x="54" y="17"/>
                    </a:lnTo>
                    <a:lnTo>
                      <a:pt x="50" y="14"/>
                    </a:lnTo>
                    <a:lnTo>
                      <a:pt x="45" y="14"/>
                    </a:lnTo>
                    <a:lnTo>
                      <a:pt x="40" y="11"/>
                    </a:lnTo>
                    <a:lnTo>
                      <a:pt x="35" y="11"/>
                    </a:lnTo>
                    <a:lnTo>
                      <a:pt x="31" y="11"/>
                    </a:lnTo>
                    <a:lnTo>
                      <a:pt x="25" y="8"/>
                    </a:lnTo>
                    <a:lnTo>
                      <a:pt x="21" y="5"/>
                    </a:lnTo>
                    <a:lnTo>
                      <a:pt x="17" y="3"/>
                    </a:lnTo>
                    <a:lnTo>
                      <a:pt x="11" y="0"/>
                    </a:lnTo>
                    <a:lnTo>
                      <a:pt x="7" y="5"/>
                    </a:lnTo>
                    <a:lnTo>
                      <a:pt x="7" y="11"/>
                    </a:lnTo>
                    <a:lnTo>
                      <a:pt x="5" y="17"/>
                    </a:lnTo>
                    <a:lnTo>
                      <a:pt x="5" y="23"/>
                    </a:lnTo>
                    <a:lnTo>
                      <a:pt x="5" y="28"/>
                    </a:lnTo>
                    <a:lnTo>
                      <a:pt x="2" y="33"/>
                    </a:lnTo>
                    <a:lnTo>
                      <a:pt x="2" y="40"/>
                    </a:lnTo>
                    <a:lnTo>
                      <a:pt x="2" y="45"/>
                    </a:lnTo>
                    <a:lnTo>
                      <a:pt x="2" y="51"/>
                    </a:lnTo>
                    <a:lnTo>
                      <a:pt x="0" y="57"/>
                    </a:lnTo>
                    <a:lnTo>
                      <a:pt x="0" y="62"/>
                    </a:lnTo>
                    <a:lnTo>
                      <a:pt x="0" y="68"/>
                    </a:lnTo>
                    <a:lnTo>
                      <a:pt x="0" y="74"/>
                    </a:lnTo>
                    <a:lnTo>
                      <a:pt x="2" y="79"/>
                    </a:lnTo>
                    <a:lnTo>
                      <a:pt x="2" y="85"/>
                    </a:lnTo>
                    <a:lnTo>
                      <a:pt x="2" y="91"/>
                    </a:lnTo>
                    <a:lnTo>
                      <a:pt x="5" y="96"/>
                    </a:lnTo>
                    <a:lnTo>
                      <a:pt x="9" y="99"/>
                    </a:lnTo>
                    <a:lnTo>
                      <a:pt x="14" y="102"/>
                    </a:lnTo>
                    <a:lnTo>
                      <a:pt x="19" y="102"/>
                    </a:lnTo>
                    <a:lnTo>
                      <a:pt x="23" y="105"/>
                    </a:lnTo>
                    <a:lnTo>
                      <a:pt x="28" y="105"/>
                    </a:lnTo>
                    <a:lnTo>
                      <a:pt x="35" y="105"/>
                    </a:lnTo>
                    <a:lnTo>
                      <a:pt x="40" y="105"/>
                    </a:lnTo>
                    <a:lnTo>
                      <a:pt x="45" y="105"/>
                    </a:lnTo>
                    <a:lnTo>
                      <a:pt x="50" y="105"/>
                    </a:lnTo>
                    <a:lnTo>
                      <a:pt x="54" y="105"/>
                    </a:lnTo>
                    <a:lnTo>
                      <a:pt x="59" y="105"/>
                    </a:lnTo>
                    <a:lnTo>
                      <a:pt x="64" y="105"/>
                    </a:lnTo>
                    <a:lnTo>
                      <a:pt x="69" y="105"/>
                    </a:lnTo>
                    <a:lnTo>
                      <a:pt x="73" y="105"/>
                    </a:lnTo>
                    <a:lnTo>
                      <a:pt x="78" y="105"/>
                    </a:lnTo>
                    <a:lnTo>
                      <a:pt x="83" y="105"/>
                    </a:lnTo>
                    <a:lnTo>
                      <a:pt x="87" y="105"/>
                    </a:lnTo>
                    <a:lnTo>
                      <a:pt x="95" y="105"/>
                    </a:lnTo>
                    <a:lnTo>
                      <a:pt x="102" y="105"/>
                    </a:lnTo>
                    <a:lnTo>
                      <a:pt x="107" y="105"/>
                    </a:lnTo>
                    <a:lnTo>
                      <a:pt x="112" y="105"/>
                    </a:lnTo>
                    <a:lnTo>
                      <a:pt x="116" y="105"/>
                    </a:lnTo>
                    <a:lnTo>
                      <a:pt x="121" y="105"/>
                    </a:lnTo>
                    <a:lnTo>
                      <a:pt x="126" y="105"/>
                    </a:lnTo>
                    <a:lnTo>
                      <a:pt x="133" y="105"/>
                    </a:lnTo>
                    <a:lnTo>
                      <a:pt x="138" y="105"/>
                    </a:lnTo>
                    <a:lnTo>
                      <a:pt x="142" y="105"/>
                    </a:lnTo>
                    <a:lnTo>
                      <a:pt x="149" y="105"/>
                    </a:lnTo>
                    <a:lnTo>
                      <a:pt x="159" y="105"/>
                    </a:lnTo>
                    <a:lnTo>
                      <a:pt x="164" y="105"/>
                    </a:lnTo>
                    <a:lnTo>
                      <a:pt x="168" y="105"/>
                    </a:lnTo>
                    <a:lnTo>
                      <a:pt x="173" y="105"/>
                    </a:lnTo>
                    <a:lnTo>
                      <a:pt x="178" y="105"/>
                    </a:lnTo>
                    <a:lnTo>
                      <a:pt x="188" y="105"/>
                    </a:lnTo>
                    <a:lnTo>
                      <a:pt x="194" y="102"/>
                    </a:lnTo>
                    <a:lnTo>
                      <a:pt x="202" y="102"/>
                    </a:lnTo>
                    <a:lnTo>
                      <a:pt x="208" y="102"/>
                    </a:lnTo>
                    <a:lnTo>
                      <a:pt x="214" y="102"/>
                    </a:lnTo>
                    <a:lnTo>
                      <a:pt x="218" y="99"/>
                    </a:lnTo>
                    <a:lnTo>
                      <a:pt x="226" y="99"/>
                    </a:lnTo>
                    <a:lnTo>
                      <a:pt x="230" y="99"/>
                    </a:lnTo>
                    <a:lnTo>
                      <a:pt x="235" y="99"/>
                    </a:lnTo>
                    <a:lnTo>
                      <a:pt x="240" y="99"/>
                    </a:lnTo>
                    <a:lnTo>
                      <a:pt x="247" y="99"/>
                    </a:lnTo>
                    <a:lnTo>
                      <a:pt x="252" y="99"/>
                    </a:lnTo>
                    <a:lnTo>
                      <a:pt x="259" y="99"/>
                    </a:lnTo>
                    <a:lnTo>
                      <a:pt x="263" y="99"/>
                    </a:lnTo>
                    <a:lnTo>
                      <a:pt x="268" y="96"/>
                    </a:lnTo>
                    <a:lnTo>
                      <a:pt x="273" y="96"/>
                    </a:lnTo>
                    <a:lnTo>
                      <a:pt x="278" y="96"/>
                    </a:lnTo>
                    <a:lnTo>
                      <a:pt x="283" y="96"/>
                    </a:lnTo>
                    <a:lnTo>
                      <a:pt x="287" y="96"/>
                    </a:lnTo>
                    <a:lnTo>
                      <a:pt x="292" y="94"/>
                    </a:lnTo>
                    <a:lnTo>
                      <a:pt x="299" y="94"/>
                    </a:lnTo>
                    <a:lnTo>
                      <a:pt x="306" y="94"/>
                    </a:lnTo>
                    <a:lnTo>
                      <a:pt x="311" y="94"/>
                    </a:lnTo>
                    <a:lnTo>
                      <a:pt x="318" y="91"/>
                    </a:lnTo>
                    <a:lnTo>
                      <a:pt x="327" y="91"/>
                    </a:lnTo>
                    <a:lnTo>
                      <a:pt x="335" y="91"/>
                    </a:lnTo>
                    <a:lnTo>
                      <a:pt x="344" y="88"/>
                    </a:lnTo>
                    <a:lnTo>
                      <a:pt x="349" y="88"/>
                    </a:lnTo>
                    <a:lnTo>
                      <a:pt x="353" y="88"/>
                    </a:lnTo>
                    <a:lnTo>
                      <a:pt x="359" y="88"/>
                    </a:lnTo>
                    <a:lnTo>
                      <a:pt x="363" y="88"/>
                    </a:lnTo>
                    <a:lnTo>
                      <a:pt x="368" y="88"/>
                    </a:lnTo>
                    <a:lnTo>
                      <a:pt x="373" y="88"/>
                    </a:lnTo>
                    <a:lnTo>
                      <a:pt x="382" y="88"/>
                    </a:lnTo>
                    <a:lnTo>
                      <a:pt x="389" y="85"/>
                    </a:lnTo>
                    <a:lnTo>
                      <a:pt x="399" y="85"/>
                    </a:lnTo>
                    <a:lnTo>
                      <a:pt x="408" y="85"/>
                    </a:lnTo>
                    <a:lnTo>
                      <a:pt x="418" y="85"/>
                    </a:lnTo>
                    <a:lnTo>
                      <a:pt x="425" y="88"/>
                    </a:lnTo>
                    <a:lnTo>
                      <a:pt x="434" y="88"/>
                    </a:lnTo>
                    <a:lnTo>
                      <a:pt x="444" y="88"/>
                    </a:lnTo>
                    <a:lnTo>
                      <a:pt x="451" y="91"/>
                    </a:lnTo>
                    <a:lnTo>
                      <a:pt x="460" y="91"/>
                    </a:lnTo>
                    <a:lnTo>
                      <a:pt x="468" y="91"/>
                    </a:lnTo>
                    <a:lnTo>
                      <a:pt x="474" y="94"/>
                    </a:lnTo>
                    <a:lnTo>
                      <a:pt x="480" y="94"/>
                    </a:lnTo>
                    <a:lnTo>
                      <a:pt x="484" y="94"/>
                    </a:lnTo>
                    <a:lnTo>
                      <a:pt x="489" y="94"/>
                    </a:lnTo>
                    <a:lnTo>
                      <a:pt x="494" y="94"/>
                    </a:lnTo>
                    <a:lnTo>
                      <a:pt x="498" y="94"/>
                    </a:lnTo>
                    <a:lnTo>
                      <a:pt x="503" y="94"/>
                    </a:lnTo>
                    <a:lnTo>
                      <a:pt x="510" y="96"/>
                    </a:lnTo>
                    <a:lnTo>
                      <a:pt x="515" y="96"/>
                    </a:lnTo>
                    <a:lnTo>
                      <a:pt x="522" y="96"/>
                    </a:lnTo>
                    <a:lnTo>
                      <a:pt x="529" y="96"/>
                    </a:lnTo>
                    <a:lnTo>
                      <a:pt x="534" y="96"/>
                    </a:lnTo>
                    <a:lnTo>
                      <a:pt x="539" y="96"/>
                    </a:lnTo>
                    <a:lnTo>
                      <a:pt x="544" y="96"/>
                    </a:lnTo>
                    <a:lnTo>
                      <a:pt x="548" y="96"/>
                    </a:lnTo>
                    <a:lnTo>
                      <a:pt x="553" y="96"/>
                    </a:lnTo>
                    <a:lnTo>
                      <a:pt x="558" y="96"/>
                    </a:lnTo>
                    <a:lnTo>
                      <a:pt x="562" y="94"/>
                    </a:lnTo>
                    <a:lnTo>
                      <a:pt x="567" y="91"/>
                    </a:lnTo>
                    <a:lnTo>
                      <a:pt x="572" y="88"/>
                    </a:lnTo>
                    <a:lnTo>
                      <a:pt x="577" y="85"/>
                    </a:lnTo>
                    <a:lnTo>
                      <a:pt x="582" y="82"/>
                    </a:lnTo>
                    <a:lnTo>
                      <a:pt x="582" y="76"/>
                    </a:lnTo>
                    <a:lnTo>
                      <a:pt x="582" y="71"/>
                    </a:lnTo>
                    <a:lnTo>
                      <a:pt x="582" y="65"/>
                    </a:lnTo>
                    <a:lnTo>
                      <a:pt x="582" y="59"/>
                    </a:lnTo>
                    <a:lnTo>
                      <a:pt x="577" y="57"/>
                    </a:lnTo>
                    <a:lnTo>
                      <a:pt x="572" y="54"/>
                    </a:lnTo>
                    <a:lnTo>
                      <a:pt x="567" y="51"/>
                    </a:lnTo>
                    <a:lnTo>
                      <a:pt x="562" y="51"/>
                    </a:lnTo>
                    <a:lnTo>
                      <a:pt x="562" y="45"/>
                    </a:lnTo>
                    <a:lnTo>
                      <a:pt x="560" y="40"/>
                    </a:lnTo>
                    <a:lnTo>
                      <a:pt x="556" y="40"/>
                    </a:lnTo>
                    <a:lnTo>
                      <a:pt x="551" y="42"/>
                    </a:lnTo>
                    <a:lnTo>
                      <a:pt x="546" y="42"/>
                    </a:lnTo>
                    <a:lnTo>
                      <a:pt x="541" y="42"/>
                    </a:lnTo>
                    <a:lnTo>
                      <a:pt x="536" y="42"/>
                    </a:lnTo>
                    <a:lnTo>
                      <a:pt x="534" y="40"/>
                    </a:lnTo>
                  </a:path>
                </a:pathLst>
              </a:custGeom>
              <a:solidFill>
                <a:srgbClr val="00A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40" name="Freeform 164"/>
              <p:cNvSpPr>
                <a:spLocks/>
              </p:cNvSpPr>
              <p:nvPr/>
            </p:nvSpPr>
            <p:spPr bwMode="auto">
              <a:xfrm>
                <a:off x="4566" y="3397"/>
                <a:ext cx="761" cy="86"/>
              </a:xfrm>
              <a:custGeom>
                <a:avLst/>
                <a:gdLst/>
                <a:ahLst/>
                <a:cxnLst>
                  <a:cxn ang="0">
                    <a:pos x="736" y="20"/>
                  </a:cxn>
                  <a:cxn ang="0">
                    <a:pos x="705" y="22"/>
                  </a:cxn>
                  <a:cxn ang="0">
                    <a:pos x="660" y="25"/>
                  </a:cxn>
                  <a:cxn ang="0">
                    <a:pos x="610" y="28"/>
                  </a:cxn>
                  <a:cxn ang="0">
                    <a:pos x="558" y="28"/>
                  </a:cxn>
                  <a:cxn ang="0">
                    <a:pos x="524" y="28"/>
                  </a:cxn>
                  <a:cxn ang="0">
                    <a:pos x="496" y="30"/>
                  </a:cxn>
                  <a:cxn ang="0">
                    <a:pos x="461" y="34"/>
                  </a:cxn>
                  <a:cxn ang="0">
                    <a:pos x="432" y="39"/>
                  </a:cxn>
                  <a:cxn ang="0">
                    <a:pos x="406" y="42"/>
                  </a:cxn>
                  <a:cxn ang="0">
                    <a:pos x="387" y="45"/>
                  </a:cxn>
                  <a:cxn ang="0">
                    <a:pos x="356" y="48"/>
                  </a:cxn>
                  <a:cxn ang="0">
                    <a:pos x="330" y="48"/>
                  </a:cxn>
                  <a:cxn ang="0">
                    <a:pos x="297" y="48"/>
                  </a:cxn>
                  <a:cxn ang="0">
                    <a:pos x="271" y="48"/>
                  </a:cxn>
                  <a:cxn ang="0">
                    <a:pos x="238" y="48"/>
                  </a:cxn>
                  <a:cxn ang="0">
                    <a:pos x="209" y="48"/>
                  </a:cxn>
                  <a:cxn ang="0">
                    <a:pos x="178" y="48"/>
                  </a:cxn>
                  <a:cxn ang="0">
                    <a:pos x="145" y="48"/>
                  </a:cxn>
                  <a:cxn ang="0">
                    <a:pos x="121" y="48"/>
                  </a:cxn>
                  <a:cxn ang="0">
                    <a:pos x="95" y="48"/>
                  </a:cxn>
                  <a:cxn ang="0">
                    <a:pos x="69" y="51"/>
                  </a:cxn>
                  <a:cxn ang="0">
                    <a:pos x="46" y="51"/>
                  </a:cxn>
                  <a:cxn ang="0">
                    <a:pos x="26" y="51"/>
                  </a:cxn>
                  <a:cxn ang="0">
                    <a:pos x="7" y="54"/>
                  </a:cxn>
                  <a:cxn ang="0">
                    <a:pos x="3" y="70"/>
                  </a:cxn>
                  <a:cxn ang="0">
                    <a:pos x="19" y="79"/>
                  </a:cxn>
                  <a:cxn ang="0">
                    <a:pos x="41" y="79"/>
                  </a:cxn>
                  <a:cxn ang="0">
                    <a:pos x="64" y="71"/>
                  </a:cxn>
                  <a:cxn ang="0">
                    <a:pos x="86" y="71"/>
                  </a:cxn>
                  <a:cxn ang="0">
                    <a:pos x="107" y="82"/>
                  </a:cxn>
                  <a:cxn ang="0">
                    <a:pos x="126" y="85"/>
                  </a:cxn>
                  <a:cxn ang="0">
                    <a:pos x="145" y="85"/>
                  </a:cxn>
                  <a:cxn ang="0">
                    <a:pos x="164" y="85"/>
                  </a:cxn>
                  <a:cxn ang="0">
                    <a:pos x="183" y="82"/>
                  </a:cxn>
                  <a:cxn ang="0">
                    <a:pos x="204" y="79"/>
                  </a:cxn>
                  <a:cxn ang="0">
                    <a:pos x="224" y="76"/>
                  </a:cxn>
                  <a:cxn ang="0">
                    <a:pos x="247" y="76"/>
                  </a:cxn>
                  <a:cxn ang="0">
                    <a:pos x="266" y="76"/>
                  </a:cxn>
                  <a:cxn ang="0">
                    <a:pos x="292" y="76"/>
                  </a:cxn>
                  <a:cxn ang="0">
                    <a:pos x="311" y="76"/>
                  </a:cxn>
                  <a:cxn ang="0">
                    <a:pos x="335" y="76"/>
                  </a:cxn>
                  <a:cxn ang="0">
                    <a:pos x="354" y="76"/>
                  </a:cxn>
                  <a:cxn ang="0">
                    <a:pos x="396" y="76"/>
                  </a:cxn>
                  <a:cxn ang="0">
                    <a:pos x="439" y="73"/>
                  </a:cxn>
                  <a:cxn ang="0">
                    <a:pos x="522" y="73"/>
                  </a:cxn>
                  <a:cxn ang="0">
                    <a:pos x="574" y="73"/>
                  </a:cxn>
                  <a:cxn ang="0">
                    <a:pos x="619" y="73"/>
                  </a:cxn>
                  <a:cxn ang="0">
                    <a:pos x="647" y="71"/>
                  </a:cxn>
                  <a:cxn ang="0">
                    <a:pos x="698" y="68"/>
                  </a:cxn>
                  <a:cxn ang="0">
                    <a:pos x="741" y="61"/>
                  </a:cxn>
                  <a:cxn ang="0">
                    <a:pos x="760" y="8"/>
                  </a:cxn>
                  <a:cxn ang="0">
                    <a:pos x="745" y="5"/>
                  </a:cxn>
                </a:cxnLst>
                <a:rect l="0" t="0" r="r" b="b"/>
                <a:pathLst>
                  <a:path w="761" h="86">
                    <a:moveTo>
                      <a:pt x="750" y="14"/>
                    </a:moveTo>
                    <a:lnTo>
                      <a:pt x="745" y="17"/>
                    </a:lnTo>
                    <a:lnTo>
                      <a:pt x="740" y="20"/>
                    </a:lnTo>
                    <a:lnTo>
                      <a:pt x="736" y="20"/>
                    </a:lnTo>
                    <a:lnTo>
                      <a:pt x="726" y="20"/>
                    </a:lnTo>
                    <a:lnTo>
                      <a:pt x="716" y="20"/>
                    </a:lnTo>
                    <a:lnTo>
                      <a:pt x="712" y="20"/>
                    </a:lnTo>
                    <a:lnTo>
                      <a:pt x="705" y="22"/>
                    </a:lnTo>
                    <a:lnTo>
                      <a:pt x="691" y="22"/>
                    </a:lnTo>
                    <a:lnTo>
                      <a:pt x="683" y="22"/>
                    </a:lnTo>
                    <a:lnTo>
                      <a:pt x="672" y="22"/>
                    </a:lnTo>
                    <a:lnTo>
                      <a:pt x="660" y="25"/>
                    </a:lnTo>
                    <a:lnTo>
                      <a:pt x="647" y="25"/>
                    </a:lnTo>
                    <a:lnTo>
                      <a:pt x="636" y="28"/>
                    </a:lnTo>
                    <a:lnTo>
                      <a:pt x="629" y="28"/>
                    </a:lnTo>
                    <a:lnTo>
                      <a:pt x="610" y="28"/>
                    </a:lnTo>
                    <a:lnTo>
                      <a:pt x="600" y="28"/>
                    </a:lnTo>
                    <a:lnTo>
                      <a:pt x="588" y="28"/>
                    </a:lnTo>
                    <a:lnTo>
                      <a:pt x="574" y="28"/>
                    </a:lnTo>
                    <a:lnTo>
                      <a:pt x="558" y="28"/>
                    </a:lnTo>
                    <a:lnTo>
                      <a:pt x="550" y="28"/>
                    </a:lnTo>
                    <a:lnTo>
                      <a:pt x="541" y="28"/>
                    </a:lnTo>
                    <a:lnTo>
                      <a:pt x="534" y="28"/>
                    </a:lnTo>
                    <a:lnTo>
                      <a:pt x="524" y="28"/>
                    </a:lnTo>
                    <a:lnTo>
                      <a:pt x="517" y="28"/>
                    </a:lnTo>
                    <a:lnTo>
                      <a:pt x="513" y="28"/>
                    </a:lnTo>
                    <a:lnTo>
                      <a:pt x="503" y="30"/>
                    </a:lnTo>
                    <a:lnTo>
                      <a:pt x="496" y="30"/>
                    </a:lnTo>
                    <a:lnTo>
                      <a:pt x="487" y="30"/>
                    </a:lnTo>
                    <a:lnTo>
                      <a:pt x="477" y="30"/>
                    </a:lnTo>
                    <a:lnTo>
                      <a:pt x="470" y="34"/>
                    </a:lnTo>
                    <a:lnTo>
                      <a:pt x="461" y="34"/>
                    </a:lnTo>
                    <a:lnTo>
                      <a:pt x="453" y="34"/>
                    </a:lnTo>
                    <a:lnTo>
                      <a:pt x="446" y="36"/>
                    </a:lnTo>
                    <a:lnTo>
                      <a:pt x="439" y="39"/>
                    </a:lnTo>
                    <a:lnTo>
                      <a:pt x="432" y="39"/>
                    </a:lnTo>
                    <a:lnTo>
                      <a:pt x="427" y="39"/>
                    </a:lnTo>
                    <a:lnTo>
                      <a:pt x="420" y="42"/>
                    </a:lnTo>
                    <a:lnTo>
                      <a:pt x="410" y="42"/>
                    </a:lnTo>
                    <a:lnTo>
                      <a:pt x="406" y="42"/>
                    </a:lnTo>
                    <a:lnTo>
                      <a:pt x="401" y="42"/>
                    </a:lnTo>
                    <a:lnTo>
                      <a:pt x="396" y="45"/>
                    </a:lnTo>
                    <a:lnTo>
                      <a:pt x="392" y="45"/>
                    </a:lnTo>
                    <a:lnTo>
                      <a:pt x="387" y="45"/>
                    </a:lnTo>
                    <a:lnTo>
                      <a:pt x="382" y="45"/>
                    </a:lnTo>
                    <a:lnTo>
                      <a:pt x="375" y="45"/>
                    </a:lnTo>
                    <a:lnTo>
                      <a:pt x="366" y="48"/>
                    </a:lnTo>
                    <a:lnTo>
                      <a:pt x="356" y="48"/>
                    </a:lnTo>
                    <a:lnTo>
                      <a:pt x="347" y="48"/>
                    </a:lnTo>
                    <a:lnTo>
                      <a:pt x="339" y="48"/>
                    </a:lnTo>
                    <a:lnTo>
                      <a:pt x="335" y="48"/>
                    </a:lnTo>
                    <a:lnTo>
                      <a:pt x="330" y="48"/>
                    </a:lnTo>
                    <a:lnTo>
                      <a:pt x="321" y="48"/>
                    </a:lnTo>
                    <a:lnTo>
                      <a:pt x="311" y="48"/>
                    </a:lnTo>
                    <a:lnTo>
                      <a:pt x="301" y="48"/>
                    </a:lnTo>
                    <a:lnTo>
                      <a:pt x="297" y="48"/>
                    </a:lnTo>
                    <a:lnTo>
                      <a:pt x="289" y="48"/>
                    </a:lnTo>
                    <a:lnTo>
                      <a:pt x="285" y="48"/>
                    </a:lnTo>
                    <a:lnTo>
                      <a:pt x="278" y="48"/>
                    </a:lnTo>
                    <a:lnTo>
                      <a:pt x="271" y="48"/>
                    </a:lnTo>
                    <a:lnTo>
                      <a:pt x="266" y="48"/>
                    </a:lnTo>
                    <a:lnTo>
                      <a:pt x="257" y="48"/>
                    </a:lnTo>
                    <a:lnTo>
                      <a:pt x="247" y="48"/>
                    </a:lnTo>
                    <a:lnTo>
                      <a:pt x="238" y="48"/>
                    </a:lnTo>
                    <a:lnTo>
                      <a:pt x="230" y="48"/>
                    </a:lnTo>
                    <a:lnTo>
                      <a:pt x="226" y="48"/>
                    </a:lnTo>
                    <a:lnTo>
                      <a:pt x="218" y="48"/>
                    </a:lnTo>
                    <a:lnTo>
                      <a:pt x="209" y="48"/>
                    </a:lnTo>
                    <a:lnTo>
                      <a:pt x="204" y="48"/>
                    </a:lnTo>
                    <a:lnTo>
                      <a:pt x="197" y="48"/>
                    </a:lnTo>
                    <a:lnTo>
                      <a:pt x="188" y="48"/>
                    </a:lnTo>
                    <a:lnTo>
                      <a:pt x="178" y="48"/>
                    </a:lnTo>
                    <a:lnTo>
                      <a:pt x="169" y="48"/>
                    </a:lnTo>
                    <a:lnTo>
                      <a:pt x="162" y="48"/>
                    </a:lnTo>
                    <a:lnTo>
                      <a:pt x="155" y="48"/>
                    </a:lnTo>
                    <a:lnTo>
                      <a:pt x="145" y="48"/>
                    </a:lnTo>
                    <a:lnTo>
                      <a:pt x="138" y="48"/>
                    </a:lnTo>
                    <a:lnTo>
                      <a:pt x="131" y="48"/>
                    </a:lnTo>
                    <a:lnTo>
                      <a:pt x="126" y="48"/>
                    </a:lnTo>
                    <a:lnTo>
                      <a:pt x="121" y="48"/>
                    </a:lnTo>
                    <a:lnTo>
                      <a:pt x="117" y="48"/>
                    </a:lnTo>
                    <a:lnTo>
                      <a:pt x="107" y="48"/>
                    </a:lnTo>
                    <a:lnTo>
                      <a:pt x="100" y="48"/>
                    </a:lnTo>
                    <a:lnTo>
                      <a:pt x="95" y="48"/>
                    </a:lnTo>
                    <a:lnTo>
                      <a:pt x="88" y="48"/>
                    </a:lnTo>
                    <a:lnTo>
                      <a:pt x="81" y="48"/>
                    </a:lnTo>
                    <a:lnTo>
                      <a:pt x="76" y="48"/>
                    </a:lnTo>
                    <a:lnTo>
                      <a:pt x="69" y="51"/>
                    </a:lnTo>
                    <a:lnTo>
                      <a:pt x="62" y="51"/>
                    </a:lnTo>
                    <a:lnTo>
                      <a:pt x="57" y="51"/>
                    </a:lnTo>
                    <a:lnTo>
                      <a:pt x="50" y="51"/>
                    </a:lnTo>
                    <a:lnTo>
                      <a:pt x="46" y="51"/>
                    </a:lnTo>
                    <a:lnTo>
                      <a:pt x="41" y="51"/>
                    </a:lnTo>
                    <a:lnTo>
                      <a:pt x="36" y="51"/>
                    </a:lnTo>
                    <a:lnTo>
                      <a:pt x="31" y="51"/>
                    </a:lnTo>
                    <a:lnTo>
                      <a:pt x="26" y="51"/>
                    </a:lnTo>
                    <a:lnTo>
                      <a:pt x="22" y="51"/>
                    </a:lnTo>
                    <a:lnTo>
                      <a:pt x="17" y="51"/>
                    </a:lnTo>
                    <a:lnTo>
                      <a:pt x="12" y="54"/>
                    </a:lnTo>
                    <a:lnTo>
                      <a:pt x="7" y="54"/>
                    </a:lnTo>
                    <a:lnTo>
                      <a:pt x="3" y="56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3" y="70"/>
                    </a:lnTo>
                    <a:lnTo>
                      <a:pt x="5" y="73"/>
                    </a:lnTo>
                    <a:lnTo>
                      <a:pt x="10" y="76"/>
                    </a:lnTo>
                    <a:lnTo>
                      <a:pt x="15" y="79"/>
                    </a:lnTo>
                    <a:lnTo>
                      <a:pt x="19" y="79"/>
                    </a:lnTo>
                    <a:lnTo>
                      <a:pt x="24" y="79"/>
                    </a:lnTo>
                    <a:lnTo>
                      <a:pt x="29" y="79"/>
                    </a:lnTo>
                    <a:lnTo>
                      <a:pt x="36" y="79"/>
                    </a:lnTo>
                    <a:lnTo>
                      <a:pt x="41" y="79"/>
                    </a:lnTo>
                    <a:lnTo>
                      <a:pt x="46" y="76"/>
                    </a:lnTo>
                    <a:lnTo>
                      <a:pt x="50" y="76"/>
                    </a:lnTo>
                    <a:lnTo>
                      <a:pt x="57" y="73"/>
                    </a:lnTo>
                    <a:lnTo>
                      <a:pt x="64" y="71"/>
                    </a:lnTo>
                    <a:lnTo>
                      <a:pt x="69" y="71"/>
                    </a:lnTo>
                    <a:lnTo>
                      <a:pt x="74" y="71"/>
                    </a:lnTo>
                    <a:lnTo>
                      <a:pt x="79" y="71"/>
                    </a:lnTo>
                    <a:lnTo>
                      <a:pt x="86" y="71"/>
                    </a:lnTo>
                    <a:lnTo>
                      <a:pt x="93" y="73"/>
                    </a:lnTo>
                    <a:lnTo>
                      <a:pt x="98" y="76"/>
                    </a:lnTo>
                    <a:lnTo>
                      <a:pt x="102" y="82"/>
                    </a:lnTo>
                    <a:lnTo>
                      <a:pt x="107" y="82"/>
                    </a:lnTo>
                    <a:lnTo>
                      <a:pt x="112" y="85"/>
                    </a:lnTo>
                    <a:lnTo>
                      <a:pt x="117" y="85"/>
                    </a:lnTo>
                    <a:lnTo>
                      <a:pt x="121" y="85"/>
                    </a:lnTo>
                    <a:lnTo>
                      <a:pt x="126" y="85"/>
                    </a:lnTo>
                    <a:lnTo>
                      <a:pt x="131" y="85"/>
                    </a:lnTo>
                    <a:lnTo>
                      <a:pt x="136" y="85"/>
                    </a:lnTo>
                    <a:lnTo>
                      <a:pt x="140" y="85"/>
                    </a:lnTo>
                    <a:lnTo>
                      <a:pt x="145" y="85"/>
                    </a:lnTo>
                    <a:lnTo>
                      <a:pt x="150" y="85"/>
                    </a:lnTo>
                    <a:lnTo>
                      <a:pt x="155" y="85"/>
                    </a:lnTo>
                    <a:lnTo>
                      <a:pt x="159" y="85"/>
                    </a:lnTo>
                    <a:lnTo>
                      <a:pt x="164" y="85"/>
                    </a:lnTo>
                    <a:lnTo>
                      <a:pt x="169" y="85"/>
                    </a:lnTo>
                    <a:lnTo>
                      <a:pt x="173" y="85"/>
                    </a:lnTo>
                    <a:lnTo>
                      <a:pt x="178" y="85"/>
                    </a:lnTo>
                    <a:lnTo>
                      <a:pt x="183" y="82"/>
                    </a:lnTo>
                    <a:lnTo>
                      <a:pt x="188" y="82"/>
                    </a:lnTo>
                    <a:lnTo>
                      <a:pt x="192" y="82"/>
                    </a:lnTo>
                    <a:lnTo>
                      <a:pt x="200" y="82"/>
                    </a:lnTo>
                    <a:lnTo>
                      <a:pt x="204" y="79"/>
                    </a:lnTo>
                    <a:lnTo>
                      <a:pt x="209" y="79"/>
                    </a:lnTo>
                    <a:lnTo>
                      <a:pt x="214" y="79"/>
                    </a:lnTo>
                    <a:lnTo>
                      <a:pt x="218" y="76"/>
                    </a:lnTo>
                    <a:lnTo>
                      <a:pt x="224" y="76"/>
                    </a:lnTo>
                    <a:lnTo>
                      <a:pt x="228" y="76"/>
                    </a:lnTo>
                    <a:lnTo>
                      <a:pt x="232" y="76"/>
                    </a:lnTo>
                    <a:lnTo>
                      <a:pt x="240" y="76"/>
                    </a:lnTo>
                    <a:lnTo>
                      <a:pt x="247" y="76"/>
                    </a:lnTo>
                    <a:lnTo>
                      <a:pt x="252" y="76"/>
                    </a:lnTo>
                    <a:lnTo>
                      <a:pt x="257" y="76"/>
                    </a:lnTo>
                    <a:lnTo>
                      <a:pt x="261" y="76"/>
                    </a:lnTo>
                    <a:lnTo>
                      <a:pt x="266" y="76"/>
                    </a:lnTo>
                    <a:lnTo>
                      <a:pt x="273" y="76"/>
                    </a:lnTo>
                    <a:lnTo>
                      <a:pt x="278" y="76"/>
                    </a:lnTo>
                    <a:lnTo>
                      <a:pt x="285" y="76"/>
                    </a:lnTo>
                    <a:lnTo>
                      <a:pt x="292" y="76"/>
                    </a:lnTo>
                    <a:lnTo>
                      <a:pt x="297" y="73"/>
                    </a:lnTo>
                    <a:lnTo>
                      <a:pt x="301" y="73"/>
                    </a:lnTo>
                    <a:lnTo>
                      <a:pt x="307" y="73"/>
                    </a:lnTo>
                    <a:lnTo>
                      <a:pt x="311" y="76"/>
                    </a:lnTo>
                    <a:lnTo>
                      <a:pt x="316" y="76"/>
                    </a:lnTo>
                    <a:lnTo>
                      <a:pt x="323" y="76"/>
                    </a:lnTo>
                    <a:lnTo>
                      <a:pt x="327" y="76"/>
                    </a:lnTo>
                    <a:lnTo>
                      <a:pt x="335" y="76"/>
                    </a:lnTo>
                    <a:lnTo>
                      <a:pt x="339" y="76"/>
                    </a:lnTo>
                    <a:lnTo>
                      <a:pt x="344" y="76"/>
                    </a:lnTo>
                    <a:lnTo>
                      <a:pt x="349" y="76"/>
                    </a:lnTo>
                    <a:lnTo>
                      <a:pt x="354" y="76"/>
                    </a:lnTo>
                    <a:lnTo>
                      <a:pt x="361" y="76"/>
                    </a:lnTo>
                    <a:lnTo>
                      <a:pt x="366" y="76"/>
                    </a:lnTo>
                    <a:lnTo>
                      <a:pt x="382" y="76"/>
                    </a:lnTo>
                    <a:lnTo>
                      <a:pt x="396" y="76"/>
                    </a:lnTo>
                    <a:lnTo>
                      <a:pt x="416" y="76"/>
                    </a:lnTo>
                    <a:lnTo>
                      <a:pt x="422" y="76"/>
                    </a:lnTo>
                    <a:lnTo>
                      <a:pt x="430" y="73"/>
                    </a:lnTo>
                    <a:lnTo>
                      <a:pt x="439" y="73"/>
                    </a:lnTo>
                    <a:lnTo>
                      <a:pt x="446" y="76"/>
                    </a:lnTo>
                    <a:lnTo>
                      <a:pt x="456" y="76"/>
                    </a:lnTo>
                    <a:lnTo>
                      <a:pt x="489" y="73"/>
                    </a:lnTo>
                    <a:lnTo>
                      <a:pt x="522" y="73"/>
                    </a:lnTo>
                    <a:lnTo>
                      <a:pt x="536" y="73"/>
                    </a:lnTo>
                    <a:lnTo>
                      <a:pt x="555" y="73"/>
                    </a:lnTo>
                    <a:lnTo>
                      <a:pt x="562" y="73"/>
                    </a:lnTo>
                    <a:lnTo>
                      <a:pt x="574" y="73"/>
                    </a:lnTo>
                    <a:lnTo>
                      <a:pt x="596" y="73"/>
                    </a:lnTo>
                    <a:lnTo>
                      <a:pt x="608" y="73"/>
                    </a:lnTo>
                    <a:lnTo>
                      <a:pt x="612" y="73"/>
                    </a:lnTo>
                    <a:lnTo>
                      <a:pt x="619" y="73"/>
                    </a:lnTo>
                    <a:lnTo>
                      <a:pt x="627" y="73"/>
                    </a:lnTo>
                    <a:lnTo>
                      <a:pt x="631" y="73"/>
                    </a:lnTo>
                    <a:lnTo>
                      <a:pt x="641" y="73"/>
                    </a:lnTo>
                    <a:lnTo>
                      <a:pt x="647" y="71"/>
                    </a:lnTo>
                    <a:lnTo>
                      <a:pt x="653" y="71"/>
                    </a:lnTo>
                    <a:lnTo>
                      <a:pt x="676" y="71"/>
                    </a:lnTo>
                    <a:lnTo>
                      <a:pt x="681" y="68"/>
                    </a:lnTo>
                    <a:lnTo>
                      <a:pt x="698" y="68"/>
                    </a:lnTo>
                    <a:lnTo>
                      <a:pt x="714" y="68"/>
                    </a:lnTo>
                    <a:lnTo>
                      <a:pt x="719" y="64"/>
                    </a:lnTo>
                    <a:lnTo>
                      <a:pt x="734" y="64"/>
                    </a:lnTo>
                    <a:lnTo>
                      <a:pt x="741" y="61"/>
                    </a:lnTo>
                    <a:lnTo>
                      <a:pt x="752" y="62"/>
                    </a:lnTo>
                    <a:lnTo>
                      <a:pt x="760" y="59"/>
                    </a:lnTo>
                    <a:lnTo>
                      <a:pt x="760" y="24"/>
                    </a:lnTo>
                    <a:lnTo>
                      <a:pt x="760" y="8"/>
                    </a:lnTo>
                    <a:lnTo>
                      <a:pt x="757" y="2"/>
                    </a:lnTo>
                    <a:lnTo>
                      <a:pt x="752" y="0"/>
                    </a:lnTo>
                    <a:lnTo>
                      <a:pt x="748" y="0"/>
                    </a:lnTo>
                    <a:lnTo>
                      <a:pt x="745" y="5"/>
                    </a:lnTo>
                    <a:lnTo>
                      <a:pt x="750" y="14"/>
                    </a:lnTo>
                  </a:path>
                </a:pathLst>
              </a:custGeom>
              <a:solidFill>
                <a:srgbClr val="00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23141" name="Group 165"/>
              <p:cNvGrpSpPr>
                <a:grpSpLocks/>
              </p:cNvGrpSpPr>
              <p:nvPr/>
            </p:nvGrpSpPr>
            <p:grpSpPr bwMode="auto">
              <a:xfrm>
                <a:off x="4922" y="3434"/>
                <a:ext cx="398" cy="38"/>
                <a:chOff x="4922" y="3434"/>
                <a:chExt cx="398" cy="38"/>
              </a:xfrm>
            </p:grpSpPr>
            <p:sp>
              <p:nvSpPr>
                <p:cNvPr id="1023142" name="Freeform 166"/>
                <p:cNvSpPr>
                  <a:spLocks/>
                </p:cNvSpPr>
                <p:nvPr/>
              </p:nvSpPr>
              <p:spPr bwMode="auto">
                <a:xfrm>
                  <a:off x="4922" y="3434"/>
                  <a:ext cx="398" cy="38"/>
                </a:xfrm>
                <a:custGeom>
                  <a:avLst/>
                  <a:gdLst/>
                  <a:ahLst/>
                  <a:cxnLst>
                    <a:cxn ang="0">
                      <a:pos x="382" y="22"/>
                    </a:cxn>
                    <a:cxn ang="0">
                      <a:pos x="361" y="25"/>
                    </a:cxn>
                    <a:cxn ang="0">
                      <a:pos x="347" y="31"/>
                    </a:cxn>
                    <a:cxn ang="0">
                      <a:pos x="330" y="34"/>
                    </a:cxn>
                    <a:cxn ang="0">
                      <a:pos x="309" y="37"/>
                    </a:cxn>
                    <a:cxn ang="0">
                      <a:pos x="289" y="37"/>
                    </a:cxn>
                    <a:cxn ang="0">
                      <a:pos x="273" y="37"/>
                    </a:cxn>
                    <a:cxn ang="0">
                      <a:pos x="259" y="37"/>
                    </a:cxn>
                    <a:cxn ang="0">
                      <a:pos x="242" y="37"/>
                    </a:cxn>
                    <a:cxn ang="0">
                      <a:pos x="228" y="34"/>
                    </a:cxn>
                    <a:cxn ang="0">
                      <a:pos x="214" y="34"/>
                    </a:cxn>
                    <a:cxn ang="0">
                      <a:pos x="200" y="31"/>
                    </a:cxn>
                    <a:cxn ang="0">
                      <a:pos x="185" y="31"/>
                    </a:cxn>
                    <a:cxn ang="0">
                      <a:pos x="170" y="31"/>
                    </a:cxn>
                    <a:cxn ang="0">
                      <a:pos x="156" y="31"/>
                    </a:cxn>
                    <a:cxn ang="0">
                      <a:pos x="142" y="31"/>
                    </a:cxn>
                    <a:cxn ang="0">
                      <a:pos x="128" y="31"/>
                    </a:cxn>
                    <a:cxn ang="0">
                      <a:pos x="114" y="34"/>
                    </a:cxn>
                    <a:cxn ang="0">
                      <a:pos x="97" y="34"/>
                    </a:cxn>
                    <a:cxn ang="0">
                      <a:pos x="83" y="34"/>
                    </a:cxn>
                    <a:cxn ang="0">
                      <a:pos x="69" y="34"/>
                    </a:cxn>
                    <a:cxn ang="0">
                      <a:pos x="54" y="34"/>
                    </a:cxn>
                    <a:cxn ang="0">
                      <a:pos x="40" y="34"/>
                    </a:cxn>
                    <a:cxn ang="0">
                      <a:pos x="25" y="34"/>
                    </a:cxn>
                    <a:cxn ang="0">
                      <a:pos x="11" y="34"/>
                    </a:cxn>
                    <a:cxn ang="0">
                      <a:pos x="4" y="31"/>
                    </a:cxn>
                    <a:cxn ang="0">
                      <a:pos x="19" y="28"/>
                    </a:cxn>
                    <a:cxn ang="0">
                      <a:pos x="33" y="25"/>
                    </a:cxn>
                    <a:cxn ang="0">
                      <a:pos x="54" y="22"/>
                    </a:cxn>
                    <a:cxn ang="0">
                      <a:pos x="76" y="22"/>
                    </a:cxn>
                    <a:cxn ang="0">
                      <a:pos x="93" y="22"/>
                    </a:cxn>
                    <a:cxn ang="0">
                      <a:pos x="107" y="22"/>
                    </a:cxn>
                    <a:cxn ang="0">
                      <a:pos x="121" y="20"/>
                    </a:cxn>
                    <a:cxn ang="0">
                      <a:pos x="142" y="20"/>
                    </a:cxn>
                    <a:cxn ang="0">
                      <a:pos x="156" y="17"/>
                    </a:cxn>
                    <a:cxn ang="0">
                      <a:pos x="170" y="17"/>
                    </a:cxn>
                    <a:cxn ang="0">
                      <a:pos x="185" y="14"/>
                    </a:cxn>
                    <a:cxn ang="0">
                      <a:pos x="202" y="11"/>
                    </a:cxn>
                    <a:cxn ang="0">
                      <a:pos x="216" y="8"/>
                    </a:cxn>
                    <a:cxn ang="0">
                      <a:pos x="230" y="8"/>
                    </a:cxn>
                    <a:cxn ang="0">
                      <a:pos x="247" y="8"/>
                    </a:cxn>
                    <a:cxn ang="0">
                      <a:pos x="263" y="5"/>
                    </a:cxn>
                    <a:cxn ang="0">
                      <a:pos x="278" y="5"/>
                    </a:cxn>
                    <a:cxn ang="0">
                      <a:pos x="292" y="3"/>
                    </a:cxn>
                    <a:cxn ang="0">
                      <a:pos x="306" y="3"/>
                    </a:cxn>
                    <a:cxn ang="0">
                      <a:pos x="320" y="3"/>
                    </a:cxn>
                    <a:cxn ang="0">
                      <a:pos x="335" y="3"/>
                    </a:cxn>
                    <a:cxn ang="0">
                      <a:pos x="356" y="0"/>
                    </a:cxn>
                    <a:cxn ang="0">
                      <a:pos x="371" y="0"/>
                    </a:cxn>
                    <a:cxn ang="0">
                      <a:pos x="387" y="0"/>
                    </a:cxn>
                    <a:cxn ang="0">
                      <a:pos x="394" y="22"/>
                    </a:cxn>
                  </a:cxnLst>
                  <a:rect l="0" t="0" r="r" b="b"/>
                  <a:pathLst>
                    <a:path w="398" h="38">
                      <a:moveTo>
                        <a:pt x="394" y="22"/>
                      </a:moveTo>
                      <a:lnTo>
                        <a:pt x="389" y="22"/>
                      </a:lnTo>
                      <a:lnTo>
                        <a:pt x="382" y="22"/>
                      </a:lnTo>
                      <a:lnTo>
                        <a:pt x="377" y="25"/>
                      </a:lnTo>
                      <a:lnTo>
                        <a:pt x="368" y="25"/>
                      </a:lnTo>
                      <a:lnTo>
                        <a:pt x="361" y="25"/>
                      </a:lnTo>
                      <a:lnTo>
                        <a:pt x="356" y="28"/>
                      </a:lnTo>
                      <a:lnTo>
                        <a:pt x="351" y="28"/>
                      </a:lnTo>
                      <a:lnTo>
                        <a:pt x="347" y="31"/>
                      </a:lnTo>
                      <a:lnTo>
                        <a:pt x="342" y="31"/>
                      </a:lnTo>
                      <a:lnTo>
                        <a:pt x="337" y="31"/>
                      </a:lnTo>
                      <a:lnTo>
                        <a:pt x="330" y="34"/>
                      </a:lnTo>
                      <a:lnTo>
                        <a:pt x="323" y="34"/>
                      </a:lnTo>
                      <a:lnTo>
                        <a:pt x="315" y="37"/>
                      </a:lnTo>
                      <a:lnTo>
                        <a:pt x="309" y="37"/>
                      </a:lnTo>
                      <a:lnTo>
                        <a:pt x="303" y="37"/>
                      </a:lnTo>
                      <a:lnTo>
                        <a:pt x="297" y="37"/>
                      </a:lnTo>
                      <a:lnTo>
                        <a:pt x="289" y="37"/>
                      </a:lnTo>
                      <a:lnTo>
                        <a:pt x="285" y="37"/>
                      </a:lnTo>
                      <a:lnTo>
                        <a:pt x="278" y="37"/>
                      </a:lnTo>
                      <a:lnTo>
                        <a:pt x="273" y="37"/>
                      </a:lnTo>
                      <a:lnTo>
                        <a:pt x="268" y="37"/>
                      </a:lnTo>
                      <a:lnTo>
                        <a:pt x="263" y="37"/>
                      </a:lnTo>
                      <a:lnTo>
                        <a:pt x="259" y="37"/>
                      </a:lnTo>
                      <a:lnTo>
                        <a:pt x="254" y="37"/>
                      </a:lnTo>
                      <a:lnTo>
                        <a:pt x="247" y="37"/>
                      </a:lnTo>
                      <a:lnTo>
                        <a:pt x="242" y="37"/>
                      </a:lnTo>
                      <a:lnTo>
                        <a:pt x="237" y="34"/>
                      </a:lnTo>
                      <a:lnTo>
                        <a:pt x="232" y="34"/>
                      </a:lnTo>
                      <a:lnTo>
                        <a:pt x="228" y="34"/>
                      </a:lnTo>
                      <a:lnTo>
                        <a:pt x="223" y="34"/>
                      </a:lnTo>
                      <a:lnTo>
                        <a:pt x="218" y="34"/>
                      </a:lnTo>
                      <a:lnTo>
                        <a:pt x="214" y="34"/>
                      </a:lnTo>
                      <a:lnTo>
                        <a:pt x="208" y="34"/>
                      </a:lnTo>
                      <a:lnTo>
                        <a:pt x="204" y="31"/>
                      </a:lnTo>
                      <a:lnTo>
                        <a:pt x="200" y="31"/>
                      </a:lnTo>
                      <a:lnTo>
                        <a:pt x="194" y="31"/>
                      </a:lnTo>
                      <a:lnTo>
                        <a:pt x="190" y="31"/>
                      </a:lnTo>
                      <a:lnTo>
                        <a:pt x="185" y="31"/>
                      </a:lnTo>
                      <a:lnTo>
                        <a:pt x="180" y="31"/>
                      </a:lnTo>
                      <a:lnTo>
                        <a:pt x="175" y="31"/>
                      </a:lnTo>
                      <a:lnTo>
                        <a:pt x="170" y="31"/>
                      </a:lnTo>
                      <a:lnTo>
                        <a:pt x="166" y="31"/>
                      </a:lnTo>
                      <a:lnTo>
                        <a:pt x="161" y="31"/>
                      </a:lnTo>
                      <a:lnTo>
                        <a:pt x="156" y="31"/>
                      </a:lnTo>
                      <a:lnTo>
                        <a:pt x="152" y="31"/>
                      </a:lnTo>
                      <a:lnTo>
                        <a:pt x="147" y="31"/>
                      </a:lnTo>
                      <a:lnTo>
                        <a:pt x="142" y="31"/>
                      </a:lnTo>
                      <a:lnTo>
                        <a:pt x="138" y="31"/>
                      </a:lnTo>
                      <a:lnTo>
                        <a:pt x="133" y="31"/>
                      </a:lnTo>
                      <a:lnTo>
                        <a:pt x="128" y="31"/>
                      </a:lnTo>
                      <a:lnTo>
                        <a:pt x="123" y="31"/>
                      </a:lnTo>
                      <a:lnTo>
                        <a:pt x="118" y="34"/>
                      </a:lnTo>
                      <a:lnTo>
                        <a:pt x="114" y="34"/>
                      </a:lnTo>
                      <a:lnTo>
                        <a:pt x="109" y="34"/>
                      </a:lnTo>
                      <a:lnTo>
                        <a:pt x="104" y="34"/>
                      </a:lnTo>
                      <a:lnTo>
                        <a:pt x="97" y="34"/>
                      </a:lnTo>
                      <a:lnTo>
                        <a:pt x="93" y="34"/>
                      </a:lnTo>
                      <a:lnTo>
                        <a:pt x="87" y="34"/>
                      </a:lnTo>
                      <a:lnTo>
                        <a:pt x="83" y="34"/>
                      </a:lnTo>
                      <a:lnTo>
                        <a:pt x="78" y="34"/>
                      </a:lnTo>
                      <a:lnTo>
                        <a:pt x="73" y="34"/>
                      </a:lnTo>
                      <a:lnTo>
                        <a:pt x="69" y="34"/>
                      </a:lnTo>
                      <a:lnTo>
                        <a:pt x="64" y="34"/>
                      </a:lnTo>
                      <a:lnTo>
                        <a:pt x="59" y="34"/>
                      </a:lnTo>
                      <a:lnTo>
                        <a:pt x="54" y="34"/>
                      </a:lnTo>
                      <a:lnTo>
                        <a:pt x="50" y="34"/>
                      </a:lnTo>
                      <a:lnTo>
                        <a:pt x="45" y="34"/>
                      </a:lnTo>
                      <a:lnTo>
                        <a:pt x="40" y="34"/>
                      </a:lnTo>
                      <a:lnTo>
                        <a:pt x="35" y="34"/>
                      </a:lnTo>
                      <a:lnTo>
                        <a:pt x="31" y="34"/>
                      </a:lnTo>
                      <a:lnTo>
                        <a:pt x="25" y="34"/>
                      </a:lnTo>
                      <a:lnTo>
                        <a:pt x="21" y="34"/>
                      </a:lnTo>
                      <a:lnTo>
                        <a:pt x="17" y="34"/>
                      </a:lnTo>
                      <a:lnTo>
                        <a:pt x="11" y="34"/>
                      </a:lnTo>
                      <a:lnTo>
                        <a:pt x="4" y="34"/>
                      </a:lnTo>
                      <a:lnTo>
                        <a:pt x="0" y="34"/>
                      </a:lnTo>
                      <a:lnTo>
                        <a:pt x="4" y="31"/>
                      </a:lnTo>
                      <a:lnTo>
                        <a:pt x="9" y="31"/>
                      </a:lnTo>
                      <a:lnTo>
                        <a:pt x="14" y="28"/>
                      </a:lnTo>
                      <a:lnTo>
                        <a:pt x="19" y="28"/>
                      </a:lnTo>
                      <a:lnTo>
                        <a:pt x="23" y="25"/>
                      </a:lnTo>
                      <a:lnTo>
                        <a:pt x="28" y="25"/>
                      </a:lnTo>
                      <a:lnTo>
                        <a:pt x="33" y="25"/>
                      </a:lnTo>
                      <a:lnTo>
                        <a:pt x="38" y="25"/>
                      </a:lnTo>
                      <a:lnTo>
                        <a:pt x="45" y="22"/>
                      </a:lnTo>
                      <a:lnTo>
                        <a:pt x="54" y="22"/>
                      </a:lnTo>
                      <a:lnTo>
                        <a:pt x="64" y="22"/>
                      </a:lnTo>
                      <a:lnTo>
                        <a:pt x="69" y="22"/>
                      </a:lnTo>
                      <a:lnTo>
                        <a:pt x="76" y="22"/>
                      </a:lnTo>
                      <a:lnTo>
                        <a:pt x="83" y="22"/>
                      </a:lnTo>
                      <a:lnTo>
                        <a:pt x="87" y="22"/>
                      </a:lnTo>
                      <a:lnTo>
                        <a:pt x="93" y="22"/>
                      </a:lnTo>
                      <a:lnTo>
                        <a:pt x="97" y="22"/>
                      </a:lnTo>
                      <a:lnTo>
                        <a:pt x="102" y="22"/>
                      </a:lnTo>
                      <a:lnTo>
                        <a:pt x="107" y="22"/>
                      </a:lnTo>
                      <a:lnTo>
                        <a:pt x="111" y="22"/>
                      </a:lnTo>
                      <a:lnTo>
                        <a:pt x="116" y="22"/>
                      </a:lnTo>
                      <a:lnTo>
                        <a:pt x="121" y="20"/>
                      </a:lnTo>
                      <a:lnTo>
                        <a:pt x="126" y="20"/>
                      </a:lnTo>
                      <a:lnTo>
                        <a:pt x="138" y="20"/>
                      </a:lnTo>
                      <a:lnTo>
                        <a:pt x="142" y="20"/>
                      </a:lnTo>
                      <a:lnTo>
                        <a:pt x="147" y="20"/>
                      </a:lnTo>
                      <a:lnTo>
                        <a:pt x="152" y="20"/>
                      </a:lnTo>
                      <a:lnTo>
                        <a:pt x="156" y="17"/>
                      </a:lnTo>
                      <a:lnTo>
                        <a:pt x="161" y="17"/>
                      </a:lnTo>
                      <a:lnTo>
                        <a:pt x="166" y="17"/>
                      </a:lnTo>
                      <a:lnTo>
                        <a:pt x="170" y="17"/>
                      </a:lnTo>
                      <a:lnTo>
                        <a:pt x="175" y="17"/>
                      </a:lnTo>
                      <a:lnTo>
                        <a:pt x="180" y="14"/>
                      </a:lnTo>
                      <a:lnTo>
                        <a:pt x="185" y="14"/>
                      </a:lnTo>
                      <a:lnTo>
                        <a:pt x="192" y="11"/>
                      </a:lnTo>
                      <a:lnTo>
                        <a:pt x="197" y="11"/>
                      </a:lnTo>
                      <a:lnTo>
                        <a:pt x="202" y="11"/>
                      </a:lnTo>
                      <a:lnTo>
                        <a:pt x="206" y="11"/>
                      </a:lnTo>
                      <a:lnTo>
                        <a:pt x="211" y="8"/>
                      </a:lnTo>
                      <a:lnTo>
                        <a:pt x="216" y="8"/>
                      </a:lnTo>
                      <a:lnTo>
                        <a:pt x="221" y="8"/>
                      </a:lnTo>
                      <a:lnTo>
                        <a:pt x="226" y="8"/>
                      </a:lnTo>
                      <a:lnTo>
                        <a:pt x="230" y="8"/>
                      </a:lnTo>
                      <a:lnTo>
                        <a:pt x="237" y="8"/>
                      </a:lnTo>
                      <a:lnTo>
                        <a:pt x="242" y="8"/>
                      </a:lnTo>
                      <a:lnTo>
                        <a:pt x="247" y="8"/>
                      </a:lnTo>
                      <a:lnTo>
                        <a:pt x="252" y="8"/>
                      </a:lnTo>
                      <a:lnTo>
                        <a:pt x="256" y="8"/>
                      </a:lnTo>
                      <a:lnTo>
                        <a:pt x="263" y="5"/>
                      </a:lnTo>
                      <a:lnTo>
                        <a:pt x="268" y="5"/>
                      </a:lnTo>
                      <a:lnTo>
                        <a:pt x="273" y="5"/>
                      </a:lnTo>
                      <a:lnTo>
                        <a:pt x="278" y="5"/>
                      </a:lnTo>
                      <a:lnTo>
                        <a:pt x="282" y="3"/>
                      </a:lnTo>
                      <a:lnTo>
                        <a:pt x="287" y="3"/>
                      </a:lnTo>
                      <a:lnTo>
                        <a:pt x="292" y="3"/>
                      </a:lnTo>
                      <a:lnTo>
                        <a:pt x="297" y="3"/>
                      </a:lnTo>
                      <a:lnTo>
                        <a:pt x="301" y="3"/>
                      </a:lnTo>
                      <a:lnTo>
                        <a:pt x="306" y="3"/>
                      </a:lnTo>
                      <a:lnTo>
                        <a:pt x="311" y="3"/>
                      </a:lnTo>
                      <a:lnTo>
                        <a:pt x="315" y="3"/>
                      </a:lnTo>
                      <a:lnTo>
                        <a:pt x="320" y="3"/>
                      </a:lnTo>
                      <a:lnTo>
                        <a:pt x="325" y="3"/>
                      </a:lnTo>
                      <a:lnTo>
                        <a:pt x="330" y="3"/>
                      </a:lnTo>
                      <a:lnTo>
                        <a:pt x="335" y="3"/>
                      </a:lnTo>
                      <a:lnTo>
                        <a:pt x="339" y="0"/>
                      </a:lnTo>
                      <a:lnTo>
                        <a:pt x="344" y="0"/>
                      </a:lnTo>
                      <a:lnTo>
                        <a:pt x="356" y="0"/>
                      </a:lnTo>
                      <a:lnTo>
                        <a:pt x="361" y="0"/>
                      </a:lnTo>
                      <a:lnTo>
                        <a:pt x="365" y="0"/>
                      </a:lnTo>
                      <a:lnTo>
                        <a:pt x="371" y="0"/>
                      </a:lnTo>
                      <a:lnTo>
                        <a:pt x="375" y="0"/>
                      </a:lnTo>
                      <a:lnTo>
                        <a:pt x="382" y="0"/>
                      </a:lnTo>
                      <a:lnTo>
                        <a:pt x="387" y="0"/>
                      </a:lnTo>
                      <a:lnTo>
                        <a:pt x="392" y="3"/>
                      </a:lnTo>
                      <a:lnTo>
                        <a:pt x="397" y="5"/>
                      </a:lnTo>
                      <a:lnTo>
                        <a:pt x="394" y="22"/>
                      </a:lnTo>
                    </a:path>
                  </a:pathLst>
                </a:custGeom>
                <a:solidFill>
                  <a:srgbClr val="0000FF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3143" name="Freeform 167"/>
                <p:cNvSpPr>
                  <a:spLocks/>
                </p:cNvSpPr>
                <p:nvPr/>
              </p:nvSpPr>
              <p:spPr bwMode="auto">
                <a:xfrm>
                  <a:off x="4922" y="3434"/>
                  <a:ext cx="398" cy="38"/>
                </a:xfrm>
                <a:custGeom>
                  <a:avLst/>
                  <a:gdLst/>
                  <a:ahLst/>
                  <a:cxnLst>
                    <a:cxn ang="0">
                      <a:pos x="382" y="22"/>
                    </a:cxn>
                    <a:cxn ang="0">
                      <a:pos x="361" y="25"/>
                    </a:cxn>
                    <a:cxn ang="0">
                      <a:pos x="347" y="31"/>
                    </a:cxn>
                    <a:cxn ang="0">
                      <a:pos x="330" y="34"/>
                    </a:cxn>
                    <a:cxn ang="0">
                      <a:pos x="309" y="37"/>
                    </a:cxn>
                    <a:cxn ang="0">
                      <a:pos x="289" y="37"/>
                    </a:cxn>
                    <a:cxn ang="0">
                      <a:pos x="273" y="37"/>
                    </a:cxn>
                    <a:cxn ang="0">
                      <a:pos x="259" y="37"/>
                    </a:cxn>
                    <a:cxn ang="0">
                      <a:pos x="242" y="37"/>
                    </a:cxn>
                    <a:cxn ang="0">
                      <a:pos x="228" y="34"/>
                    </a:cxn>
                    <a:cxn ang="0">
                      <a:pos x="214" y="34"/>
                    </a:cxn>
                    <a:cxn ang="0">
                      <a:pos x="200" y="31"/>
                    </a:cxn>
                    <a:cxn ang="0">
                      <a:pos x="185" y="31"/>
                    </a:cxn>
                    <a:cxn ang="0">
                      <a:pos x="170" y="31"/>
                    </a:cxn>
                    <a:cxn ang="0">
                      <a:pos x="156" y="31"/>
                    </a:cxn>
                    <a:cxn ang="0">
                      <a:pos x="142" y="31"/>
                    </a:cxn>
                    <a:cxn ang="0">
                      <a:pos x="128" y="31"/>
                    </a:cxn>
                    <a:cxn ang="0">
                      <a:pos x="114" y="34"/>
                    </a:cxn>
                    <a:cxn ang="0">
                      <a:pos x="97" y="34"/>
                    </a:cxn>
                    <a:cxn ang="0">
                      <a:pos x="83" y="34"/>
                    </a:cxn>
                    <a:cxn ang="0">
                      <a:pos x="69" y="34"/>
                    </a:cxn>
                    <a:cxn ang="0">
                      <a:pos x="54" y="34"/>
                    </a:cxn>
                    <a:cxn ang="0">
                      <a:pos x="40" y="34"/>
                    </a:cxn>
                    <a:cxn ang="0">
                      <a:pos x="25" y="34"/>
                    </a:cxn>
                    <a:cxn ang="0">
                      <a:pos x="11" y="34"/>
                    </a:cxn>
                    <a:cxn ang="0">
                      <a:pos x="4" y="31"/>
                    </a:cxn>
                    <a:cxn ang="0">
                      <a:pos x="19" y="28"/>
                    </a:cxn>
                    <a:cxn ang="0">
                      <a:pos x="33" y="25"/>
                    </a:cxn>
                    <a:cxn ang="0">
                      <a:pos x="54" y="22"/>
                    </a:cxn>
                    <a:cxn ang="0">
                      <a:pos x="76" y="22"/>
                    </a:cxn>
                    <a:cxn ang="0">
                      <a:pos x="93" y="22"/>
                    </a:cxn>
                    <a:cxn ang="0">
                      <a:pos x="107" y="22"/>
                    </a:cxn>
                    <a:cxn ang="0">
                      <a:pos x="121" y="20"/>
                    </a:cxn>
                    <a:cxn ang="0">
                      <a:pos x="142" y="20"/>
                    </a:cxn>
                    <a:cxn ang="0">
                      <a:pos x="156" y="17"/>
                    </a:cxn>
                    <a:cxn ang="0">
                      <a:pos x="170" y="17"/>
                    </a:cxn>
                    <a:cxn ang="0">
                      <a:pos x="185" y="14"/>
                    </a:cxn>
                    <a:cxn ang="0">
                      <a:pos x="202" y="11"/>
                    </a:cxn>
                    <a:cxn ang="0">
                      <a:pos x="216" y="8"/>
                    </a:cxn>
                    <a:cxn ang="0">
                      <a:pos x="230" y="8"/>
                    </a:cxn>
                    <a:cxn ang="0">
                      <a:pos x="247" y="8"/>
                    </a:cxn>
                    <a:cxn ang="0">
                      <a:pos x="263" y="5"/>
                    </a:cxn>
                    <a:cxn ang="0">
                      <a:pos x="278" y="5"/>
                    </a:cxn>
                    <a:cxn ang="0">
                      <a:pos x="292" y="3"/>
                    </a:cxn>
                    <a:cxn ang="0">
                      <a:pos x="306" y="3"/>
                    </a:cxn>
                    <a:cxn ang="0">
                      <a:pos x="320" y="3"/>
                    </a:cxn>
                    <a:cxn ang="0">
                      <a:pos x="335" y="3"/>
                    </a:cxn>
                    <a:cxn ang="0">
                      <a:pos x="356" y="0"/>
                    </a:cxn>
                    <a:cxn ang="0">
                      <a:pos x="371" y="0"/>
                    </a:cxn>
                    <a:cxn ang="0">
                      <a:pos x="387" y="0"/>
                    </a:cxn>
                  </a:cxnLst>
                  <a:rect l="0" t="0" r="r" b="b"/>
                  <a:pathLst>
                    <a:path w="398" h="38">
                      <a:moveTo>
                        <a:pt x="394" y="22"/>
                      </a:moveTo>
                      <a:lnTo>
                        <a:pt x="389" y="22"/>
                      </a:lnTo>
                      <a:lnTo>
                        <a:pt x="382" y="22"/>
                      </a:lnTo>
                      <a:lnTo>
                        <a:pt x="377" y="25"/>
                      </a:lnTo>
                      <a:lnTo>
                        <a:pt x="368" y="25"/>
                      </a:lnTo>
                      <a:lnTo>
                        <a:pt x="361" y="25"/>
                      </a:lnTo>
                      <a:lnTo>
                        <a:pt x="356" y="28"/>
                      </a:lnTo>
                      <a:lnTo>
                        <a:pt x="351" y="28"/>
                      </a:lnTo>
                      <a:lnTo>
                        <a:pt x="347" y="31"/>
                      </a:lnTo>
                      <a:lnTo>
                        <a:pt x="342" y="31"/>
                      </a:lnTo>
                      <a:lnTo>
                        <a:pt x="337" y="31"/>
                      </a:lnTo>
                      <a:lnTo>
                        <a:pt x="330" y="34"/>
                      </a:lnTo>
                      <a:lnTo>
                        <a:pt x="323" y="34"/>
                      </a:lnTo>
                      <a:lnTo>
                        <a:pt x="315" y="37"/>
                      </a:lnTo>
                      <a:lnTo>
                        <a:pt x="309" y="37"/>
                      </a:lnTo>
                      <a:lnTo>
                        <a:pt x="303" y="37"/>
                      </a:lnTo>
                      <a:lnTo>
                        <a:pt x="297" y="37"/>
                      </a:lnTo>
                      <a:lnTo>
                        <a:pt x="289" y="37"/>
                      </a:lnTo>
                      <a:lnTo>
                        <a:pt x="285" y="37"/>
                      </a:lnTo>
                      <a:lnTo>
                        <a:pt x="278" y="37"/>
                      </a:lnTo>
                      <a:lnTo>
                        <a:pt x="273" y="37"/>
                      </a:lnTo>
                      <a:lnTo>
                        <a:pt x="268" y="37"/>
                      </a:lnTo>
                      <a:lnTo>
                        <a:pt x="263" y="37"/>
                      </a:lnTo>
                      <a:lnTo>
                        <a:pt x="259" y="37"/>
                      </a:lnTo>
                      <a:lnTo>
                        <a:pt x="254" y="37"/>
                      </a:lnTo>
                      <a:lnTo>
                        <a:pt x="247" y="37"/>
                      </a:lnTo>
                      <a:lnTo>
                        <a:pt x="242" y="37"/>
                      </a:lnTo>
                      <a:lnTo>
                        <a:pt x="237" y="34"/>
                      </a:lnTo>
                      <a:lnTo>
                        <a:pt x="232" y="34"/>
                      </a:lnTo>
                      <a:lnTo>
                        <a:pt x="228" y="34"/>
                      </a:lnTo>
                      <a:lnTo>
                        <a:pt x="223" y="34"/>
                      </a:lnTo>
                      <a:lnTo>
                        <a:pt x="218" y="34"/>
                      </a:lnTo>
                      <a:lnTo>
                        <a:pt x="214" y="34"/>
                      </a:lnTo>
                      <a:lnTo>
                        <a:pt x="208" y="34"/>
                      </a:lnTo>
                      <a:lnTo>
                        <a:pt x="204" y="31"/>
                      </a:lnTo>
                      <a:lnTo>
                        <a:pt x="200" y="31"/>
                      </a:lnTo>
                      <a:lnTo>
                        <a:pt x="194" y="31"/>
                      </a:lnTo>
                      <a:lnTo>
                        <a:pt x="190" y="31"/>
                      </a:lnTo>
                      <a:lnTo>
                        <a:pt x="185" y="31"/>
                      </a:lnTo>
                      <a:lnTo>
                        <a:pt x="180" y="31"/>
                      </a:lnTo>
                      <a:lnTo>
                        <a:pt x="175" y="31"/>
                      </a:lnTo>
                      <a:lnTo>
                        <a:pt x="170" y="31"/>
                      </a:lnTo>
                      <a:lnTo>
                        <a:pt x="166" y="31"/>
                      </a:lnTo>
                      <a:lnTo>
                        <a:pt x="161" y="31"/>
                      </a:lnTo>
                      <a:lnTo>
                        <a:pt x="156" y="31"/>
                      </a:lnTo>
                      <a:lnTo>
                        <a:pt x="152" y="31"/>
                      </a:lnTo>
                      <a:lnTo>
                        <a:pt x="147" y="31"/>
                      </a:lnTo>
                      <a:lnTo>
                        <a:pt x="142" y="31"/>
                      </a:lnTo>
                      <a:lnTo>
                        <a:pt x="138" y="31"/>
                      </a:lnTo>
                      <a:lnTo>
                        <a:pt x="133" y="31"/>
                      </a:lnTo>
                      <a:lnTo>
                        <a:pt x="128" y="31"/>
                      </a:lnTo>
                      <a:lnTo>
                        <a:pt x="123" y="31"/>
                      </a:lnTo>
                      <a:lnTo>
                        <a:pt x="118" y="34"/>
                      </a:lnTo>
                      <a:lnTo>
                        <a:pt x="114" y="34"/>
                      </a:lnTo>
                      <a:lnTo>
                        <a:pt x="109" y="34"/>
                      </a:lnTo>
                      <a:lnTo>
                        <a:pt x="104" y="34"/>
                      </a:lnTo>
                      <a:lnTo>
                        <a:pt x="97" y="34"/>
                      </a:lnTo>
                      <a:lnTo>
                        <a:pt x="93" y="34"/>
                      </a:lnTo>
                      <a:lnTo>
                        <a:pt x="87" y="34"/>
                      </a:lnTo>
                      <a:lnTo>
                        <a:pt x="83" y="34"/>
                      </a:lnTo>
                      <a:lnTo>
                        <a:pt x="78" y="34"/>
                      </a:lnTo>
                      <a:lnTo>
                        <a:pt x="73" y="34"/>
                      </a:lnTo>
                      <a:lnTo>
                        <a:pt x="69" y="34"/>
                      </a:lnTo>
                      <a:lnTo>
                        <a:pt x="64" y="34"/>
                      </a:lnTo>
                      <a:lnTo>
                        <a:pt x="59" y="34"/>
                      </a:lnTo>
                      <a:lnTo>
                        <a:pt x="54" y="34"/>
                      </a:lnTo>
                      <a:lnTo>
                        <a:pt x="50" y="34"/>
                      </a:lnTo>
                      <a:lnTo>
                        <a:pt x="45" y="34"/>
                      </a:lnTo>
                      <a:lnTo>
                        <a:pt x="40" y="34"/>
                      </a:lnTo>
                      <a:lnTo>
                        <a:pt x="35" y="34"/>
                      </a:lnTo>
                      <a:lnTo>
                        <a:pt x="31" y="34"/>
                      </a:lnTo>
                      <a:lnTo>
                        <a:pt x="25" y="34"/>
                      </a:lnTo>
                      <a:lnTo>
                        <a:pt x="21" y="34"/>
                      </a:lnTo>
                      <a:lnTo>
                        <a:pt x="17" y="34"/>
                      </a:lnTo>
                      <a:lnTo>
                        <a:pt x="11" y="34"/>
                      </a:lnTo>
                      <a:lnTo>
                        <a:pt x="4" y="34"/>
                      </a:lnTo>
                      <a:lnTo>
                        <a:pt x="0" y="34"/>
                      </a:lnTo>
                      <a:lnTo>
                        <a:pt x="4" y="31"/>
                      </a:lnTo>
                      <a:lnTo>
                        <a:pt x="9" y="31"/>
                      </a:lnTo>
                      <a:lnTo>
                        <a:pt x="14" y="28"/>
                      </a:lnTo>
                      <a:lnTo>
                        <a:pt x="19" y="28"/>
                      </a:lnTo>
                      <a:lnTo>
                        <a:pt x="23" y="25"/>
                      </a:lnTo>
                      <a:lnTo>
                        <a:pt x="28" y="25"/>
                      </a:lnTo>
                      <a:lnTo>
                        <a:pt x="33" y="25"/>
                      </a:lnTo>
                      <a:lnTo>
                        <a:pt x="38" y="25"/>
                      </a:lnTo>
                      <a:lnTo>
                        <a:pt x="45" y="22"/>
                      </a:lnTo>
                      <a:lnTo>
                        <a:pt x="54" y="22"/>
                      </a:lnTo>
                      <a:lnTo>
                        <a:pt x="64" y="22"/>
                      </a:lnTo>
                      <a:lnTo>
                        <a:pt x="69" y="22"/>
                      </a:lnTo>
                      <a:lnTo>
                        <a:pt x="76" y="22"/>
                      </a:lnTo>
                      <a:lnTo>
                        <a:pt x="83" y="22"/>
                      </a:lnTo>
                      <a:lnTo>
                        <a:pt x="87" y="22"/>
                      </a:lnTo>
                      <a:lnTo>
                        <a:pt x="93" y="22"/>
                      </a:lnTo>
                      <a:lnTo>
                        <a:pt x="97" y="22"/>
                      </a:lnTo>
                      <a:lnTo>
                        <a:pt x="102" y="22"/>
                      </a:lnTo>
                      <a:lnTo>
                        <a:pt x="107" y="22"/>
                      </a:lnTo>
                      <a:lnTo>
                        <a:pt x="111" y="22"/>
                      </a:lnTo>
                      <a:lnTo>
                        <a:pt x="116" y="22"/>
                      </a:lnTo>
                      <a:lnTo>
                        <a:pt x="121" y="20"/>
                      </a:lnTo>
                      <a:lnTo>
                        <a:pt x="126" y="20"/>
                      </a:lnTo>
                      <a:lnTo>
                        <a:pt x="138" y="20"/>
                      </a:lnTo>
                      <a:lnTo>
                        <a:pt x="142" y="20"/>
                      </a:lnTo>
                      <a:lnTo>
                        <a:pt x="147" y="20"/>
                      </a:lnTo>
                      <a:lnTo>
                        <a:pt x="152" y="20"/>
                      </a:lnTo>
                      <a:lnTo>
                        <a:pt x="156" y="17"/>
                      </a:lnTo>
                      <a:lnTo>
                        <a:pt x="161" y="17"/>
                      </a:lnTo>
                      <a:lnTo>
                        <a:pt x="166" y="17"/>
                      </a:lnTo>
                      <a:lnTo>
                        <a:pt x="170" y="17"/>
                      </a:lnTo>
                      <a:lnTo>
                        <a:pt x="175" y="17"/>
                      </a:lnTo>
                      <a:lnTo>
                        <a:pt x="180" y="14"/>
                      </a:lnTo>
                      <a:lnTo>
                        <a:pt x="185" y="14"/>
                      </a:lnTo>
                      <a:lnTo>
                        <a:pt x="192" y="11"/>
                      </a:lnTo>
                      <a:lnTo>
                        <a:pt x="197" y="11"/>
                      </a:lnTo>
                      <a:lnTo>
                        <a:pt x="202" y="11"/>
                      </a:lnTo>
                      <a:lnTo>
                        <a:pt x="206" y="11"/>
                      </a:lnTo>
                      <a:lnTo>
                        <a:pt x="211" y="8"/>
                      </a:lnTo>
                      <a:lnTo>
                        <a:pt x="216" y="8"/>
                      </a:lnTo>
                      <a:lnTo>
                        <a:pt x="221" y="8"/>
                      </a:lnTo>
                      <a:lnTo>
                        <a:pt x="226" y="8"/>
                      </a:lnTo>
                      <a:lnTo>
                        <a:pt x="230" y="8"/>
                      </a:lnTo>
                      <a:lnTo>
                        <a:pt x="237" y="8"/>
                      </a:lnTo>
                      <a:lnTo>
                        <a:pt x="242" y="8"/>
                      </a:lnTo>
                      <a:lnTo>
                        <a:pt x="247" y="8"/>
                      </a:lnTo>
                      <a:lnTo>
                        <a:pt x="252" y="8"/>
                      </a:lnTo>
                      <a:lnTo>
                        <a:pt x="256" y="8"/>
                      </a:lnTo>
                      <a:lnTo>
                        <a:pt x="263" y="5"/>
                      </a:lnTo>
                      <a:lnTo>
                        <a:pt x="268" y="5"/>
                      </a:lnTo>
                      <a:lnTo>
                        <a:pt x="273" y="5"/>
                      </a:lnTo>
                      <a:lnTo>
                        <a:pt x="278" y="5"/>
                      </a:lnTo>
                      <a:lnTo>
                        <a:pt x="282" y="3"/>
                      </a:lnTo>
                      <a:lnTo>
                        <a:pt x="287" y="3"/>
                      </a:lnTo>
                      <a:lnTo>
                        <a:pt x="292" y="3"/>
                      </a:lnTo>
                      <a:lnTo>
                        <a:pt x="297" y="3"/>
                      </a:lnTo>
                      <a:lnTo>
                        <a:pt x="301" y="3"/>
                      </a:lnTo>
                      <a:lnTo>
                        <a:pt x="306" y="3"/>
                      </a:lnTo>
                      <a:lnTo>
                        <a:pt x="311" y="3"/>
                      </a:lnTo>
                      <a:lnTo>
                        <a:pt x="315" y="3"/>
                      </a:lnTo>
                      <a:lnTo>
                        <a:pt x="320" y="3"/>
                      </a:lnTo>
                      <a:lnTo>
                        <a:pt x="325" y="3"/>
                      </a:lnTo>
                      <a:lnTo>
                        <a:pt x="330" y="3"/>
                      </a:lnTo>
                      <a:lnTo>
                        <a:pt x="335" y="3"/>
                      </a:lnTo>
                      <a:lnTo>
                        <a:pt x="339" y="0"/>
                      </a:lnTo>
                      <a:lnTo>
                        <a:pt x="344" y="0"/>
                      </a:lnTo>
                      <a:lnTo>
                        <a:pt x="356" y="0"/>
                      </a:lnTo>
                      <a:lnTo>
                        <a:pt x="361" y="0"/>
                      </a:lnTo>
                      <a:lnTo>
                        <a:pt x="365" y="0"/>
                      </a:lnTo>
                      <a:lnTo>
                        <a:pt x="371" y="0"/>
                      </a:lnTo>
                      <a:lnTo>
                        <a:pt x="375" y="0"/>
                      </a:lnTo>
                      <a:lnTo>
                        <a:pt x="382" y="0"/>
                      </a:lnTo>
                      <a:lnTo>
                        <a:pt x="387" y="0"/>
                      </a:lnTo>
                      <a:lnTo>
                        <a:pt x="392" y="3"/>
                      </a:lnTo>
                      <a:lnTo>
                        <a:pt x="397" y="5"/>
                      </a:lnTo>
                    </a:path>
                  </a:pathLst>
                </a:custGeom>
                <a:noFill/>
                <a:ln w="12700" cap="rnd" cmpd="sng">
                  <a:solidFill>
                    <a:srgbClr val="8080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3144" name="Freeform 168"/>
              <p:cNvSpPr>
                <a:spLocks/>
              </p:cNvSpPr>
              <p:nvPr/>
            </p:nvSpPr>
            <p:spPr bwMode="auto">
              <a:xfrm>
                <a:off x="4609" y="3442"/>
                <a:ext cx="338" cy="35"/>
              </a:xfrm>
              <a:custGeom>
                <a:avLst/>
                <a:gdLst/>
                <a:ahLst/>
                <a:cxnLst>
                  <a:cxn ang="0">
                    <a:pos x="16" y="17"/>
                  </a:cxn>
                  <a:cxn ang="0">
                    <a:pos x="37" y="17"/>
                  </a:cxn>
                  <a:cxn ang="0">
                    <a:pos x="59" y="13"/>
                  </a:cxn>
                  <a:cxn ang="0">
                    <a:pos x="83" y="11"/>
                  </a:cxn>
                  <a:cxn ang="0">
                    <a:pos x="101" y="11"/>
                  </a:cxn>
                  <a:cxn ang="0">
                    <a:pos x="118" y="8"/>
                  </a:cxn>
                  <a:cxn ang="0">
                    <a:pos x="132" y="8"/>
                  </a:cxn>
                  <a:cxn ang="0">
                    <a:pos x="161" y="5"/>
                  </a:cxn>
                  <a:cxn ang="0">
                    <a:pos x="180" y="5"/>
                  </a:cxn>
                  <a:cxn ang="0">
                    <a:pos x="194" y="3"/>
                  </a:cxn>
                  <a:cxn ang="0">
                    <a:pos x="208" y="3"/>
                  </a:cxn>
                  <a:cxn ang="0">
                    <a:pos x="223" y="0"/>
                  </a:cxn>
                  <a:cxn ang="0">
                    <a:pos x="237" y="0"/>
                  </a:cxn>
                  <a:cxn ang="0">
                    <a:pos x="251" y="0"/>
                  </a:cxn>
                  <a:cxn ang="0">
                    <a:pos x="239" y="8"/>
                  </a:cxn>
                  <a:cxn ang="0">
                    <a:pos x="223" y="11"/>
                  </a:cxn>
                  <a:cxn ang="0">
                    <a:pos x="208" y="11"/>
                  </a:cxn>
                  <a:cxn ang="0">
                    <a:pos x="189" y="11"/>
                  </a:cxn>
                  <a:cxn ang="0">
                    <a:pos x="166" y="11"/>
                  </a:cxn>
                  <a:cxn ang="0">
                    <a:pos x="149" y="11"/>
                  </a:cxn>
                  <a:cxn ang="0">
                    <a:pos x="132" y="11"/>
                  </a:cxn>
                  <a:cxn ang="0">
                    <a:pos x="118" y="11"/>
                  </a:cxn>
                  <a:cxn ang="0">
                    <a:pos x="104" y="11"/>
                  </a:cxn>
                  <a:cxn ang="0">
                    <a:pos x="106" y="17"/>
                  </a:cxn>
                  <a:cxn ang="0">
                    <a:pos x="120" y="20"/>
                  </a:cxn>
                  <a:cxn ang="0">
                    <a:pos x="142" y="17"/>
                  </a:cxn>
                  <a:cxn ang="0">
                    <a:pos x="168" y="13"/>
                  </a:cxn>
                  <a:cxn ang="0">
                    <a:pos x="189" y="11"/>
                  </a:cxn>
                  <a:cxn ang="0">
                    <a:pos x="208" y="11"/>
                  </a:cxn>
                  <a:cxn ang="0">
                    <a:pos x="223" y="11"/>
                  </a:cxn>
                  <a:cxn ang="0">
                    <a:pos x="244" y="8"/>
                  </a:cxn>
                  <a:cxn ang="0">
                    <a:pos x="258" y="8"/>
                  </a:cxn>
                  <a:cxn ang="0">
                    <a:pos x="275" y="8"/>
                  </a:cxn>
                  <a:cxn ang="0">
                    <a:pos x="289" y="8"/>
                  </a:cxn>
                  <a:cxn ang="0">
                    <a:pos x="303" y="8"/>
                  </a:cxn>
                  <a:cxn ang="0">
                    <a:pos x="317" y="11"/>
                  </a:cxn>
                  <a:cxn ang="0">
                    <a:pos x="332" y="13"/>
                  </a:cxn>
                  <a:cxn ang="0">
                    <a:pos x="329" y="22"/>
                  </a:cxn>
                  <a:cxn ang="0">
                    <a:pos x="315" y="25"/>
                  </a:cxn>
                  <a:cxn ang="0">
                    <a:pos x="301" y="25"/>
                  </a:cxn>
                  <a:cxn ang="0">
                    <a:pos x="284" y="25"/>
                  </a:cxn>
                  <a:cxn ang="0">
                    <a:pos x="268" y="25"/>
                  </a:cxn>
                  <a:cxn ang="0">
                    <a:pos x="249" y="25"/>
                  </a:cxn>
                  <a:cxn ang="0">
                    <a:pos x="235" y="25"/>
                  </a:cxn>
                  <a:cxn ang="0">
                    <a:pos x="220" y="25"/>
                  </a:cxn>
                  <a:cxn ang="0">
                    <a:pos x="206" y="25"/>
                  </a:cxn>
                  <a:cxn ang="0">
                    <a:pos x="189" y="25"/>
                  </a:cxn>
                  <a:cxn ang="0">
                    <a:pos x="173" y="25"/>
                  </a:cxn>
                  <a:cxn ang="0">
                    <a:pos x="154" y="22"/>
                  </a:cxn>
                  <a:cxn ang="0">
                    <a:pos x="135" y="20"/>
                  </a:cxn>
                  <a:cxn ang="0">
                    <a:pos x="120" y="20"/>
                  </a:cxn>
                  <a:cxn ang="0">
                    <a:pos x="106" y="20"/>
                  </a:cxn>
                  <a:cxn ang="0">
                    <a:pos x="92" y="22"/>
                  </a:cxn>
                  <a:cxn ang="0">
                    <a:pos x="75" y="25"/>
                  </a:cxn>
                  <a:cxn ang="0">
                    <a:pos x="61" y="31"/>
                  </a:cxn>
                  <a:cxn ang="0">
                    <a:pos x="47" y="34"/>
                  </a:cxn>
                  <a:cxn ang="0">
                    <a:pos x="33" y="31"/>
                  </a:cxn>
                  <a:cxn ang="0">
                    <a:pos x="19" y="22"/>
                  </a:cxn>
                  <a:cxn ang="0">
                    <a:pos x="4" y="17"/>
                  </a:cxn>
                </a:cxnLst>
                <a:rect l="0" t="0" r="r" b="b"/>
                <a:pathLst>
                  <a:path w="338" h="35">
                    <a:moveTo>
                      <a:pt x="4" y="13"/>
                    </a:moveTo>
                    <a:lnTo>
                      <a:pt x="9" y="17"/>
                    </a:lnTo>
                    <a:lnTo>
                      <a:pt x="16" y="17"/>
                    </a:lnTo>
                    <a:lnTo>
                      <a:pt x="21" y="17"/>
                    </a:lnTo>
                    <a:lnTo>
                      <a:pt x="31" y="17"/>
                    </a:lnTo>
                    <a:lnTo>
                      <a:pt x="37" y="17"/>
                    </a:lnTo>
                    <a:lnTo>
                      <a:pt x="45" y="17"/>
                    </a:lnTo>
                    <a:lnTo>
                      <a:pt x="52" y="17"/>
                    </a:lnTo>
                    <a:lnTo>
                      <a:pt x="59" y="13"/>
                    </a:lnTo>
                    <a:lnTo>
                      <a:pt x="68" y="13"/>
                    </a:lnTo>
                    <a:lnTo>
                      <a:pt x="75" y="13"/>
                    </a:lnTo>
                    <a:lnTo>
                      <a:pt x="83" y="11"/>
                    </a:lnTo>
                    <a:lnTo>
                      <a:pt x="90" y="11"/>
                    </a:lnTo>
                    <a:lnTo>
                      <a:pt x="95" y="11"/>
                    </a:lnTo>
                    <a:lnTo>
                      <a:pt x="101" y="11"/>
                    </a:lnTo>
                    <a:lnTo>
                      <a:pt x="106" y="11"/>
                    </a:lnTo>
                    <a:lnTo>
                      <a:pt x="113" y="8"/>
                    </a:lnTo>
                    <a:lnTo>
                      <a:pt x="118" y="8"/>
                    </a:lnTo>
                    <a:lnTo>
                      <a:pt x="123" y="8"/>
                    </a:lnTo>
                    <a:lnTo>
                      <a:pt x="128" y="8"/>
                    </a:lnTo>
                    <a:lnTo>
                      <a:pt x="132" y="8"/>
                    </a:lnTo>
                    <a:lnTo>
                      <a:pt x="149" y="8"/>
                    </a:lnTo>
                    <a:lnTo>
                      <a:pt x="154" y="5"/>
                    </a:lnTo>
                    <a:lnTo>
                      <a:pt x="161" y="5"/>
                    </a:lnTo>
                    <a:lnTo>
                      <a:pt x="168" y="5"/>
                    </a:lnTo>
                    <a:lnTo>
                      <a:pt x="175" y="5"/>
                    </a:lnTo>
                    <a:lnTo>
                      <a:pt x="180" y="5"/>
                    </a:lnTo>
                    <a:lnTo>
                      <a:pt x="185" y="3"/>
                    </a:lnTo>
                    <a:lnTo>
                      <a:pt x="189" y="3"/>
                    </a:lnTo>
                    <a:lnTo>
                      <a:pt x="194" y="3"/>
                    </a:lnTo>
                    <a:lnTo>
                      <a:pt x="199" y="3"/>
                    </a:lnTo>
                    <a:lnTo>
                      <a:pt x="204" y="3"/>
                    </a:lnTo>
                    <a:lnTo>
                      <a:pt x="208" y="3"/>
                    </a:lnTo>
                    <a:lnTo>
                      <a:pt x="213" y="3"/>
                    </a:lnTo>
                    <a:lnTo>
                      <a:pt x="218" y="0"/>
                    </a:lnTo>
                    <a:lnTo>
                      <a:pt x="223" y="0"/>
                    </a:lnTo>
                    <a:lnTo>
                      <a:pt x="227" y="0"/>
                    </a:lnTo>
                    <a:lnTo>
                      <a:pt x="232" y="0"/>
                    </a:lnTo>
                    <a:lnTo>
                      <a:pt x="237" y="0"/>
                    </a:lnTo>
                    <a:lnTo>
                      <a:pt x="241" y="0"/>
                    </a:lnTo>
                    <a:lnTo>
                      <a:pt x="246" y="0"/>
                    </a:lnTo>
                    <a:lnTo>
                      <a:pt x="251" y="0"/>
                    </a:lnTo>
                    <a:lnTo>
                      <a:pt x="249" y="5"/>
                    </a:lnTo>
                    <a:lnTo>
                      <a:pt x="244" y="5"/>
                    </a:lnTo>
                    <a:lnTo>
                      <a:pt x="239" y="8"/>
                    </a:lnTo>
                    <a:lnTo>
                      <a:pt x="235" y="8"/>
                    </a:lnTo>
                    <a:lnTo>
                      <a:pt x="227" y="11"/>
                    </a:lnTo>
                    <a:lnTo>
                      <a:pt x="223" y="11"/>
                    </a:lnTo>
                    <a:lnTo>
                      <a:pt x="218" y="11"/>
                    </a:lnTo>
                    <a:lnTo>
                      <a:pt x="213" y="11"/>
                    </a:lnTo>
                    <a:lnTo>
                      <a:pt x="208" y="11"/>
                    </a:lnTo>
                    <a:lnTo>
                      <a:pt x="201" y="11"/>
                    </a:lnTo>
                    <a:lnTo>
                      <a:pt x="194" y="11"/>
                    </a:lnTo>
                    <a:lnTo>
                      <a:pt x="189" y="11"/>
                    </a:lnTo>
                    <a:lnTo>
                      <a:pt x="180" y="11"/>
                    </a:lnTo>
                    <a:lnTo>
                      <a:pt x="173" y="11"/>
                    </a:lnTo>
                    <a:lnTo>
                      <a:pt x="166" y="11"/>
                    </a:lnTo>
                    <a:lnTo>
                      <a:pt x="161" y="11"/>
                    </a:lnTo>
                    <a:lnTo>
                      <a:pt x="156" y="11"/>
                    </a:lnTo>
                    <a:lnTo>
                      <a:pt x="149" y="11"/>
                    </a:lnTo>
                    <a:lnTo>
                      <a:pt x="142" y="11"/>
                    </a:lnTo>
                    <a:lnTo>
                      <a:pt x="137" y="11"/>
                    </a:lnTo>
                    <a:lnTo>
                      <a:pt x="132" y="11"/>
                    </a:lnTo>
                    <a:lnTo>
                      <a:pt x="128" y="11"/>
                    </a:lnTo>
                    <a:lnTo>
                      <a:pt x="123" y="11"/>
                    </a:lnTo>
                    <a:lnTo>
                      <a:pt x="118" y="11"/>
                    </a:lnTo>
                    <a:lnTo>
                      <a:pt x="113" y="11"/>
                    </a:lnTo>
                    <a:lnTo>
                      <a:pt x="109" y="11"/>
                    </a:lnTo>
                    <a:lnTo>
                      <a:pt x="104" y="11"/>
                    </a:lnTo>
                    <a:lnTo>
                      <a:pt x="99" y="11"/>
                    </a:lnTo>
                    <a:lnTo>
                      <a:pt x="101" y="17"/>
                    </a:lnTo>
                    <a:lnTo>
                      <a:pt x="106" y="17"/>
                    </a:lnTo>
                    <a:lnTo>
                      <a:pt x="111" y="17"/>
                    </a:lnTo>
                    <a:lnTo>
                      <a:pt x="116" y="20"/>
                    </a:lnTo>
                    <a:lnTo>
                      <a:pt x="120" y="20"/>
                    </a:lnTo>
                    <a:lnTo>
                      <a:pt x="128" y="20"/>
                    </a:lnTo>
                    <a:lnTo>
                      <a:pt x="135" y="17"/>
                    </a:lnTo>
                    <a:lnTo>
                      <a:pt x="142" y="17"/>
                    </a:lnTo>
                    <a:lnTo>
                      <a:pt x="152" y="17"/>
                    </a:lnTo>
                    <a:lnTo>
                      <a:pt x="158" y="13"/>
                    </a:lnTo>
                    <a:lnTo>
                      <a:pt x="168" y="13"/>
                    </a:lnTo>
                    <a:lnTo>
                      <a:pt x="175" y="13"/>
                    </a:lnTo>
                    <a:lnTo>
                      <a:pt x="182" y="11"/>
                    </a:lnTo>
                    <a:lnTo>
                      <a:pt x="189" y="11"/>
                    </a:lnTo>
                    <a:lnTo>
                      <a:pt x="196" y="11"/>
                    </a:lnTo>
                    <a:lnTo>
                      <a:pt x="201" y="11"/>
                    </a:lnTo>
                    <a:lnTo>
                      <a:pt x="208" y="11"/>
                    </a:lnTo>
                    <a:lnTo>
                      <a:pt x="213" y="11"/>
                    </a:lnTo>
                    <a:lnTo>
                      <a:pt x="218" y="11"/>
                    </a:lnTo>
                    <a:lnTo>
                      <a:pt x="223" y="11"/>
                    </a:lnTo>
                    <a:lnTo>
                      <a:pt x="230" y="11"/>
                    </a:lnTo>
                    <a:lnTo>
                      <a:pt x="237" y="8"/>
                    </a:lnTo>
                    <a:lnTo>
                      <a:pt x="244" y="8"/>
                    </a:lnTo>
                    <a:lnTo>
                      <a:pt x="249" y="8"/>
                    </a:lnTo>
                    <a:lnTo>
                      <a:pt x="253" y="8"/>
                    </a:lnTo>
                    <a:lnTo>
                      <a:pt x="258" y="8"/>
                    </a:lnTo>
                    <a:lnTo>
                      <a:pt x="265" y="8"/>
                    </a:lnTo>
                    <a:lnTo>
                      <a:pt x="270" y="8"/>
                    </a:lnTo>
                    <a:lnTo>
                      <a:pt x="275" y="8"/>
                    </a:lnTo>
                    <a:lnTo>
                      <a:pt x="279" y="8"/>
                    </a:lnTo>
                    <a:lnTo>
                      <a:pt x="284" y="8"/>
                    </a:lnTo>
                    <a:lnTo>
                      <a:pt x="289" y="8"/>
                    </a:lnTo>
                    <a:lnTo>
                      <a:pt x="294" y="8"/>
                    </a:lnTo>
                    <a:lnTo>
                      <a:pt x="299" y="8"/>
                    </a:lnTo>
                    <a:lnTo>
                      <a:pt x="303" y="8"/>
                    </a:lnTo>
                    <a:lnTo>
                      <a:pt x="308" y="11"/>
                    </a:lnTo>
                    <a:lnTo>
                      <a:pt x="313" y="11"/>
                    </a:lnTo>
                    <a:lnTo>
                      <a:pt x="317" y="11"/>
                    </a:lnTo>
                    <a:lnTo>
                      <a:pt x="322" y="13"/>
                    </a:lnTo>
                    <a:lnTo>
                      <a:pt x="327" y="13"/>
                    </a:lnTo>
                    <a:lnTo>
                      <a:pt x="332" y="13"/>
                    </a:lnTo>
                    <a:lnTo>
                      <a:pt x="337" y="17"/>
                    </a:lnTo>
                    <a:lnTo>
                      <a:pt x="334" y="22"/>
                    </a:lnTo>
                    <a:lnTo>
                      <a:pt x="329" y="22"/>
                    </a:lnTo>
                    <a:lnTo>
                      <a:pt x="325" y="25"/>
                    </a:lnTo>
                    <a:lnTo>
                      <a:pt x="320" y="25"/>
                    </a:lnTo>
                    <a:lnTo>
                      <a:pt x="315" y="25"/>
                    </a:lnTo>
                    <a:lnTo>
                      <a:pt x="311" y="25"/>
                    </a:lnTo>
                    <a:lnTo>
                      <a:pt x="305" y="25"/>
                    </a:lnTo>
                    <a:lnTo>
                      <a:pt x="301" y="25"/>
                    </a:lnTo>
                    <a:lnTo>
                      <a:pt x="296" y="25"/>
                    </a:lnTo>
                    <a:lnTo>
                      <a:pt x="289" y="25"/>
                    </a:lnTo>
                    <a:lnTo>
                      <a:pt x="284" y="25"/>
                    </a:lnTo>
                    <a:lnTo>
                      <a:pt x="279" y="25"/>
                    </a:lnTo>
                    <a:lnTo>
                      <a:pt x="273" y="25"/>
                    </a:lnTo>
                    <a:lnTo>
                      <a:pt x="268" y="25"/>
                    </a:lnTo>
                    <a:lnTo>
                      <a:pt x="261" y="25"/>
                    </a:lnTo>
                    <a:lnTo>
                      <a:pt x="256" y="25"/>
                    </a:lnTo>
                    <a:lnTo>
                      <a:pt x="249" y="25"/>
                    </a:lnTo>
                    <a:lnTo>
                      <a:pt x="244" y="25"/>
                    </a:lnTo>
                    <a:lnTo>
                      <a:pt x="239" y="25"/>
                    </a:lnTo>
                    <a:lnTo>
                      <a:pt x="235" y="25"/>
                    </a:lnTo>
                    <a:lnTo>
                      <a:pt x="230" y="25"/>
                    </a:lnTo>
                    <a:lnTo>
                      <a:pt x="225" y="25"/>
                    </a:lnTo>
                    <a:lnTo>
                      <a:pt x="220" y="25"/>
                    </a:lnTo>
                    <a:lnTo>
                      <a:pt x="216" y="25"/>
                    </a:lnTo>
                    <a:lnTo>
                      <a:pt x="211" y="25"/>
                    </a:lnTo>
                    <a:lnTo>
                      <a:pt x="206" y="25"/>
                    </a:lnTo>
                    <a:lnTo>
                      <a:pt x="201" y="25"/>
                    </a:lnTo>
                    <a:lnTo>
                      <a:pt x="194" y="25"/>
                    </a:lnTo>
                    <a:lnTo>
                      <a:pt x="189" y="25"/>
                    </a:lnTo>
                    <a:lnTo>
                      <a:pt x="185" y="25"/>
                    </a:lnTo>
                    <a:lnTo>
                      <a:pt x="180" y="25"/>
                    </a:lnTo>
                    <a:lnTo>
                      <a:pt x="173" y="25"/>
                    </a:lnTo>
                    <a:lnTo>
                      <a:pt x="168" y="22"/>
                    </a:lnTo>
                    <a:lnTo>
                      <a:pt x="161" y="22"/>
                    </a:lnTo>
                    <a:lnTo>
                      <a:pt x="154" y="22"/>
                    </a:lnTo>
                    <a:lnTo>
                      <a:pt x="149" y="20"/>
                    </a:lnTo>
                    <a:lnTo>
                      <a:pt x="142" y="20"/>
                    </a:lnTo>
                    <a:lnTo>
                      <a:pt x="135" y="20"/>
                    </a:lnTo>
                    <a:lnTo>
                      <a:pt x="130" y="20"/>
                    </a:lnTo>
                    <a:lnTo>
                      <a:pt x="126" y="20"/>
                    </a:lnTo>
                    <a:lnTo>
                      <a:pt x="120" y="20"/>
                    </a:lnTo>
                    <a:lnTo>
                      <a:pt x="116" y="20"/>
                    </a:lnTo>
                    <a:lnTo>
                      <a:pt x="111" y="20"/>
                    </a:lnTo>
                    <a:lnTo>
                      <a:pt x="106" y="20"/>
                    </a:lnTo>
                    <a:lnTo>
                      <a:pt x="101" y="20"/>
                    </a:lnTo>
                    <a:lnTo>
                      <a:pt x="97" y="20"/>
                    </a:lnTo>
                    <a:lnTo>
                      <a:pt x="92" y="22"/>
                    </a:lnTo>
                    <a:lnTo>
                      <a:pt x="87" y="22"/>
                    </a:lnTo>
                    <a:lnTo>
                      <a:pt x="80" y="25"/>
                    </a:lnTo>
                    <a:lnTo>
                      <a:pt x="75" y="25"/>
                    </a:lnTo>
                    <a:lnTo>
                      <a:pt x="71" y="28"/>
                    </a:lnTo>
                    <a:lnTo>
                      <a:pt x="66" y="28"/>
                    </a:lnTo>
                    <a:lnTo>
                      <a:pt x="61" y="31"/>
                    </a:lnTo>
                    <a:lnTo>
                      <a:pt x="57" y="31"/>
                    </a:lnTo>
                    <a:lnTo>
                      <a:pt x="52" y="34"/>
                    </a:lnTo>
                    <a:lnTo>
                      <a:pt x="47" y="34"/>
                    </a:lnTo>
                    <a:lnTo>
                      <a:pt x="42" y="34"/>
                    </a:lnTo>
                    <a:lnTo>
                      <a:pt x="37" y="31"/>
                    </a:lnTo>
                    <a:lnTo>
                      <a:pt x="33" y="31"/>
                    </a:lnTo>
                    <a:lnTo>
                      <a:pt x="28" y="28"/>
                    </a:lnTo>
                    <a:lnTo>
                      <a:pt x="23" y="25"/>
                    </a:lnTo>
                    <a:lnTo>
                      <a:pt x="19" y="22"/>
                    </a:lnTo>
                    <a:lnTo>
                      <a:pt x="14" y="20"/>
                    </a:lnTo>
                    <a:lnTo>
                      <a:pt x="9" y="17"/>
                    </a:lnTo>
                    <a:lnTo>
                      <a:pt x="4" y="17"/>
                    </a:lnTo>
                    <a:lnTo>
                      <a:pt x="0" y="17"/>
                    </a:lnTo>
                    <a:lnTo>
                      <a:pt x="4" y="13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solidFill>
                  <a:srgbClr val="808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45" name="Freeform 169"/>
              <p:cNvSpPr>
                <a:spLocks/>
              </p:cNvSpPr>
              <p:nvPr/>
            </p:nvSpPr>
            <p:spPr bwMode="auto">
              <a:xfrm>
                <a:off x="4775" y="3483"/>
                <a:ext cx="75" cy="17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9" y="7"/>
                  </a:cxn>
                  <a:cxn ang="0">
                    <a:pos x="64" y="7"/>
                  </a:cxn>
                  <a:cxn ang="0">
                    <a:pos x="59" y="7"/>
                  </a:cxn>
                  <a:cxn ang="0">
                    <a:pos x="54" y="7"/>
                  </a:cxn>
                  <a:cxn ang="0">
                    <a:pos x="50" y="7"/>
                  </a:cxn>
                  <a:cxn ang="0">
                    <a:pos x="45" y="7"/>
                  </a:cxn>
                  <a:cxn ang="0">
                    <a:pos x="40" y="0"/>
                  </a:cxn>
                  <a:cxn ang="0">
                    <a:pos x="35" y="0"/>
                  </a:cxn>
                  <a:cxn ang="0">
                    <a:pos x="19" y="16"/>
                  </a:cxn>
                  <a:cxn ang="0">
                    <a:pos x="14" y="16"/>
                  </a:cxn>
                  <a:cxn ang="0">
                    <a:pos x="9" y="16"/>
                  </a:cxn>
                  <a:cxn ang="0">
                    <a:pos x="4" y="16"/>
                  </a:cxn>
                  <a:cxn ang="0">
                    <a:pos x="0" y="16"/>
                  </a:cxn>
                </a:cxnLst>
                <a:rect l="0" t="0" r="r" b="b"/>
                <a:pathLst>
                  <a:path w="75" h="17">
                    <a:moveTo>
                      <a:pt x="74" y="16"/>
                    </a:moveTo>
                    <a:lnTo>
                      <a:pt x="69" y="7"/>
                    </a:lnTo>
                    <a:lnTo>
                      <a:pt x="64" y="7"/>
                    </a:lnTo>
                    <a:lnTo>
                      <a:pt x="59" y="7"/>
                    </a:lnTo>
                    <a:lnTo>
                      <a:pt x="54" y="7"/>
                    </a:lnTo>
                    <a:lnTo>
                      <a:pt x="50" y="7"/>
                    </a:lnTo>
                    <a:lnTo>
                      <a:pt x="45" y="7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19" y="16"/>
                    </a:lnTo>
                    <a:lnTo>
                      <a:pt x="14" y="16"/>
                    </a:lnTo>
                    <a:lnTo>
                      <a:pt x="9" y="16"/>
                    </a:lnTo>
                    <a:lnTo>
                      <a:pt x="4" y="16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46" name="Freeform 170"/>
              <p:cNvSpPr>
                <a:spLocks/>
              </p:cNvSpPr>
              <p:nvPr/>
            </p:nvSpPr>
            <p:spPr bwMode="auto">
              <a:xfrm>
                <a:off x="4932" y="3471"/>
                <a:ext cx="82" cy="2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2"/>
                  </a:cxn>
                  <a:cxn ang="0">
                    <a:pos x="9" y="0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3" y="0"/>
                  </a:cxn>
                  <a:cxn ang="0">
                    <a:pos x="28" y="2"/>
                  </a:cxn>
                  <a:cxn ang="0">
                    <a:pos x="33" y="5"/>
                  </a:cxn>
                  <a:cxn ang="0">
                    <a:pos x="38" y="8"/>
                  </a:cxn>
                  <a:cxn ang="0">
                    <a:pos x="42" y="8"/>
                  </a:cxn>
                  <a:cxn ang="0">
                    <a:pos x="47" y="8"/>
                  </a:cxn>
                  <a:cxn ang="0">
                    <a:pos x="52" y="14"/>
                  </a:cxn>
                  <a:cxn ang="0">
                    <a:pos x="57" y="14"/>
                  </a:cxn>
                  <a:cxn ang="0">
                    <a:pos x="62" y="16"/>
                  </a:cxn>
                  <a:cxn ang="0">
                    <a:pos x="66" y="19"/>
                  </a:cxn>
                  <a:cxn ang="0">
                    <a:pos x="71" y="19"/>
                  </a:cxn>
                  <a:cxn ang="0">
                    <a:pos x="76" y="19"/>
                  </a:cxn>
                  <a:cxn ang="0">
                    <a:pos x="81" y="25"/>
                  </a:cxn>
                </a:cxnLst>
                <a:rect l="0" t="0" r="r" b="b"/>
                <a:pathLst>
                  <a:path w="82" h="26">
                    <a:moveTo>
                      <a:pt x="0" y="2"/>
                    </a:moveTo>
                    <a:lnTo>
                      <a:pt x="4" y="2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8" y="2"/>
                    </a:lnTo>
                    <a:lnTo>
                      <a:pt x="33" y="5"/>
                    </a:lnTo>
                    <a:lnTo>
                      <a:pt x="38" y="8"/>
                    </a:lnTo>
                    <a:lnTo>
                      <a:pt x="42" y="8"/>
                    </a:lnTo>
                    <a:lnTo>
                      <a:pt x="47" y="8"/>
                    </a:lnTo>
                    <a:lnTo>
                      <a:pt x="52" y="14"/>
                    </a:lnTo>
                    <a:lnTo>
                      <a:pt x="57" y="14"/>
                    </a:lnTo>
                    <a:lnTo>
                      <a:pt x="62" y="16"/>
                    </a:lnTo>
                    <a:lnTo>
                      <a:pt x="66" y="19"/>
                    </a:lnTo>
                    <a:lnTo>
                      <a:pt x="71" y="19"/>
                    </a:lnTo>
                    <a:lnTo>
                      <a:pt x="76" y="19"/>
                    </a:lnTo>
                    <a:lnTo>
                      <a:pt x="81" y="25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3147" name="Freeform 171"/>
            <p:cNvSpPr>
              <a:spLocks/>
            </p:cNvSpPr>
            <p:nvPr/>
          </p:nvSpPr>
          <p:spPr bwMode="auto">
            <a:xfrm>
              <a:off x="4745" y="2628"/>
              <a:ext cx="102" cy="413"/>
            </a:xfrm>
            <a:custGeom>
              <a:avLst/>
              <a:gdLst/>
              <a:ahLst/>
              <a:cxnLst>
                <a:cxn ang="0">
                  <a:pos x="21" y="4"/>
                </a:cxn>
                <a:cxn ang="0">
                  <a:pos x="33" y="18"/>
                </a:cxn>
                <a:cxn ang="0">
                  <a:pos x="44" y="34"/>
                </a:cxn>
                <a:cxn ang="0">
                  <a:pos x="52" y="51"/>
                </a:cxn>
                <a:cxn ang="0">
                  <a:pos x="56" y="67"/>
                </a:cxn>
                <a:cxn ang="0">
                  <a:pos x="61" y="84"/>
                </a:cxn>
                <a:cxn ang="0">
                  <a:pos x="63" y="100"/>
                </a:cxn>
                <a:cxn ang="0">
                  <a:pos x="67" y="117"/>
                </a:cxn>
                <a:cxn ang="0">
                  <a:pos x="71" y="133"/>
                </a:cxn>
                <a:cxn ang="0">
                  <a:pos x="73" y="150"/>
                </a:cxn>
                <a:cxn ang="0">
                  <a:pos x="75" y="165"/>
                </a:cxn>
                <a:cxn ang="0">
                  <a:pos x="79" y="182"/>
                </a:cxn>
                <a:cxn ang="0">
                  <a:pos x="83" y="198"/>
                </a:cxn>
                <a:cxn ang="0">
                  <a:pos x="83" y="215"/>
                </a:cxn>
                <a:cxn ang="0">
                  <a:pos x="88" y="231"/>
                </a:cxn>
                <a:cxn ang="0">
                  <a:pos x="88" y="248"/>
                </a:cxn>
                <a:cxn ang="0">
                  <a:pos x="90" y="264"/>
                </a:cxn>
                <a:cxn ang="0">
                  <a:pos x="94" y="281"/>
                </a:cxn>
                <a:cxn ang="0">
                  <a:pos x="94" y="297"/>
                </a:cxn>
                <a:cxn ang="0">
                  <a:pos x="96" y="320"/>
                </a:cxn>
                <a:cxn ang="0">
                  <a:pos x="96" y="336"/>
                </a:cxn>
                <a:cxn ang="0">
                  <a:pos x="98" y="352"/>
                </a:cxn>
                <a:cxn ang="0">
                  <a:pos x="98" y="368"/>
                </a:cxn>
                <a:cxn ang="0">
                  <a:pos x="101" y="385"/>
                </a:cxn>
                <a:cxn ang="0">
                  <a:pos x="101" y="401"/>
                </a:cxn>
                <a:cxn ang="0">
                  <a:pos x="92" y="412"/>
                </a:cxn>
                <a:cxn ang="0">
                  <a:pos x="75" y="397"/>
                </a:cxn>
                <a:cxn ang="0">
                  <a:pos x="71" y="381"/>
                </a:cxn>
                <a:cxn ang="0">
                  <a:pos x="69" y="364"/>
                </a:cxn>
                <a:cxn ang="0">
                  <a:pos x="67" y="348"/>
                </a:cxn>
                <a:cxn ang="0">
                  <a:pos x="67" y="331"/>
                </a:cxn>
                <a:cxn ang="0">
                  <a:pos x="65" y="315"/>
                </a:cxn>
                <a:cxn ang="0">
                  <a:pos x="63" y="299"/>
                </a:cxn>
                <a:cxn ang="0">
                  <a:pos x="59" y="283"/>
                </a:cxn>
                <a:cxn ang="0">
                  <a:pos x="56" y="266"/>
                </a:cxn>
                <a:cxn ang="0">
                  <a:pos x="52" y="250"/>
                </a:cxn>
                <a:cxn ang="0">
                  <a:pos x="52" y="233"/>
                </a:cxn>
                <a:cxn ang="0">
                  <a:pos x="46" y="217"/>
                </a:cxn>
                <a:cxn ang="0">
                  <a:pos x="37" y="200"/>
                </a:cxn>
                <a:cxn ang="0">
                  <a:pos x="33" y="184"/>
                </a:cxn>
                <a:cxn ang="0">
                  <a:pos x="29" y="167"/>
                </a:cxn>
                <a:cxn ang="0">
                  <a:pos x="23" y="152"/>
                </a:cxn>
                <a:cxn ang="0">
                  <a:pos x="19" y="135"/>
                </a:cxn>
                <a:cxn ang="0">
                  <a:pos x="17" y="119"/>
                </a:cxn>
                <a:cxn ang="0">
                  <a:pos x="17" y="102"/>
                </a:cxn>
                <a:cxn ang="0">
                  <a:pos x="10" y="86"/>
                </a:cxn>
                <a:cxn ang="0">
                  <a:pos x="4" y="69"/>
                </a:cxn>
                <a:cxn ang="0">
                  <a:pos x="2" y="53"/>
                </a:cxn>
                <a:cxn ang="0">
                  <a:pos x="12" y="36"/>
                </a:cxn>
                <a:cxn ang="0">
                  <a:pos x="17" y="20"/>
                </a:cxn>
                <a:cxn ang="0">
                  <a:pos x="12" y="4"/>
                </a:cxn>
              </a:cxnLst>
              <a:rect l="0" t="0" r="r" b="b"/>
              <a:pathLst>
                <a:path w="102" h="413">
                  <a:moveTo>
                    <a:pt x="8" y="2"/>
                  </a:moveTo>
                  <a:lnTo>
                    <a:pt x="12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5" y="8"/>
                  </a:lnTo>
                  <a:lnTo>
                    <a:pt x="29" y="10"/>
                  </a:lnTo>
                  <a:lnTo>
                    <a:pt x="31" y="14"/>
                  </a:lnTo>
                  <a:lnTo>
                    <a:pt x="33" y="18"/>
                  </a:lnTo>
                  <a:lnTo>
                    <a:pt x="35" y="22"/>
                  </a:lnTo>
                  <a:lnTo>
                    <a:pt x="37" y="27"/>
                  </a:lnTo>
                  <a:lnTo>
                    <a:pt x="39" y="31"/>
                  </a:lnTo>
                  <a:lnTo>
                    <a:pt x="44" y="34"/>
                  </a:lnTo>
                  <a:lnTo>
                    <a:pt x="46" y="39"/>
                  </a:lnTo>
                  <a:lnTo>
                    <a:pt x="48" y="43"/>
                  </a:lnTo>
                  <a:lnTo>
                    <a:pt x="50" y="47"/>
                  </a:lnTo>
                  <a:lnTo>
                    <a:pt x="52" y="51"/>
                  </a:lnTo>
                  <a:lnTo>
                    <a:pt x="52" y="55"/>
                  </a:lnTo>
                  <a:lnTo>
                    <a:pt x="54" y="59"/>
                  </a:lnTo>
                  <a:lnTo>
                    <a:pt x="54" y="63"/>
                  </a:lnTo>
                  <a:lnTo>
                    <a:pt x="56" y="67"/>
                  </a:lnTo>
                  <a:lnTo>
                    <a:pt x="56" y="71"/>
                  </a:lnTo>
                  <a:lnTo>
                    <a:pt x="59" y="76"/>
                  </a:lnTo>
                  <a:lnTo>
                    <a:pt x="59" y="80"/>
                  </a:lnTo>
                  <a:lnTo>
                    <a:pt x="61" y="84"/>
                  </a:lnTo>
                  <a:lnTo>
                    <a:pt x="61" y="88"/>
                  </a:lnTo>
                  <a:lnTo>
                    <a:pt x="61" y="92"/>
                  </a:lnTo>
                  <a:lnTo>
                    <a:pt x="63" y="96"/>
                  </a:lnTo>
                  <a:lnTo>
                    <a:pt x="63" y="100"/>
                  </a:lnTo>
                  <a:lnTo>
                    <a:pt x="65" y="104"/>
                  </a:lnTo>
                  <a:lnTo>
                    <a:pt x="65" y="108"/>
                  </a:lnTo>
                  <a:lnTo>
                    <a:pt x="67" y="113"/>
                  </a:lnTo>
                  <a:lnTo>
                    <a:pt x="67" y="117"/>
                  </a:lnTo>
                  <a:lnTo>
                    <a:pt x="69" y="121"/>
                  </a:lnTo>
                  <a:lnTo>
                    <a:pt x="69" y="125"/>
                  </a:lnTo>
                  <a:lnTo>
                    <a:pt x="71" y="129"/>
                  </a:lnTo>
                  <a:lnTo>
                    <a:pt x="71" y="133"/>
                  </a:lnTo>
                  <a:lnTo>
                    <a:pt x="71" y="137"/>
                  </a:lnTo>
                  <a:lnTo>
                    <a:pt x="73" y="141"/>
                  </a:lnTo>
                  <a:lnTo>
                    <a:pt x="73" y="145"/>
                  </a:lnTo>
                  <a:lnTo>
                    <a:pt x="73" y="150"/>
                  </a:lnTo>
                  <a:lnTo>
                    <a:pt x="73" y="154"/>
                  </a:lnTo>
                  <a:lnTo>
                    <a:pt x="73" y="158"/>
                  </a:lnTo>
                  <a:lnTo>
                    <a:pt x="75" y="162"/>
                  </a:lnTo>
                  <a:lnTo>
                    <a:pt x="75" y="165"/>
                  </a:lnTo>
                  <a:lnTo>
                    <a:pt x="75" y="170"/>
                  </a:lnTo>
                  <a:lnTo>
                    <a:pt x="77" y="174"/>
                  </a:lnTo>
                  <a:lnTo>
                    <a:pt x="77" y="178"/>
                  </a:lnTo>
                  <a:lnTo>
                    <a:pt x="79" y="182"/>
                  </a:lnTo>
                  <a:lnTo>
                    <a:pt x="79" y="186"/>
                  </a:lnTo>
                  <a:lnTo>
                    <a:pt x="81" y="191"/>
                  </a:lnTo>
                  <a:lnTo>
                    <a:pt x="81" y="195"/>
                  </a:lnTo>
                  <a:lnTo>
                    <a:pt x="83" y="198"/>
                  </a:lnTo>
                  <a:lnTo>
                    <a:pt x="83" y="202"/>
                  </a:lnTo>
                  <a:lnTo>
                    <a:pt x="83" y="207"/>
                  </a:lnTo>
                  <a:lnTo>
                    <a:pt x="83" y="211"/>
                  </a:lnTo>
                  <a:lnTo>
                    <a:pt x="83" y="215"/>
                  </a:lnTo>
                  <a:lnTo>
                    <a:pt x="85" y="219"/>
                  </a:lnTo>
                  <a:lnTo>
                    <a:pt x="85" y="223"/>
                  </a:lnTo>
                  <a:lnTo>
                    <a:pt x="88" y="227"/>
                  </a:lnTo>
                  <a:lnTo>
                    <a:pt x="88" y="231"/>
                  </a:lnTo>
                  <a:lnTo>
                    <a:pt x="88" y="235"/>
                  </a:lnTo>
                  <a:lnTo>
                    <a:pt x="88" y="239"/>
                  </a:lnTo>
                  <a:lnTo>
                    <a:pt x="88" y="244"/>
                  </a:lnTo>
                  <a:lnTo>
                    <a:pt x="88" y="248"/>
                  </a:lnTo>
                  <a:lnTo>
                    <a:pt x="88" y="252"/>
                  </a:lnTo>
                  <a:lnTo>
                    <a:pt x="88" y="256"/>
                  </a:lnTo>
                  <a:lnTo>
                    <a:pt x="90" y="260"/>
                  </a:lnTo>
                  <a:lnTo>
                    <a:pt x="90" y="264"/>
                  </a:lnTo>
                  <a:lnTo>
                    <a:pt x="90" y="268"/>
                  </a:lnTo>
                  <a:lnTo>
                    <a:pt x="92" y="272"/>
                  </a:lnTo>
                  <a:lnTo>
                    <a:pt x="92" y="276"/>
                  </a:lnTo>
                  <a:lnTo>
                    <a:pt x="94" y="281"/>
                  </a:lnTo>
                  <a:lnTo>
                    <a:pt x="94" y="285"/>
                  </a:lnTo>
                  <a:lnTo>
                    <a:pt x="94" y="289"/>
                  </a:lnTo>
                  <a:lnTo>
                    <a:pt x="94" y="293"/>
                  </a:lnTo>
                  <a:lnTo>
                    <a:pt x="94" y="297"/>
                  </a:lnTo>
                  <a:lnTo>
                    <a:pt x="96" y="301"/>
                  </a:lnTo>
                  <a:lnTo>
                    <a:pt x="96" y="305"/>
                  </a:lnTo>
                  <a:lnTo>
                    <a:pt x="96" y="309"/>
                  </a:lnTo>
                  <a:lnTo>
                    <a:pt x="96" y="320"/>
                  </a:lnTo>
                  <a:lnTo>
                    <a:pt x="96" y="324"/>
                  </a:lnTo>
                  <a:lnTo>
                    <a:pt x="96" y="328"/>
                  </a:lnTo>
                  <a:lnTo>
                    <a:pt x="96" y="331"/>
                  </a:lnTo>
                  <a:lnTo>
                    <a:pt x="96" y="336"/>
                  </a:lnTo>
                  <a:lnTo>
                    <a:pt x="96" y="340"/>
                  </a:lnTo>
                  <a:lnTo>
                    <a:pt x="96" y="344"/>
                  </a:lnTo>
                  <a:lnTo>
                    <a:pt x="96" y="348"/>
                  </a:lnTo>
                  <a:lnTo>
                    <a:pt x="98" y="352"/>
                  </a:lnTo>
                  <a:lnTo>
                    <a:pt x="98" y="357"/>
                  </a:lnTo>
                  <a:lnTo>
                    <a:pt x="98" y="361"/>
                  </a:lnTo>
                  <a:lnTo>
                    <a:pt x="98" y="364"/>
                  </a:lnTo>
                  <a:lnTo>
                    <a:pt x="98" y="368"/>
                  </a:lnTo>
                  <a:lnTo>
                    <a:pt x="98" y="372"/>
                  </a:lnTo>
                  <a:lnTo>
                    <a:pt x="98" y="377"/>
                  </a:lnTo>
                  <a:lnTo>
                    <a:pt x="101" y="381"/>
                  </a:lnTo>
                  <a:lnTo>
                    <a:pt x="101" y="385"/>
                  </a:lnTo>
                  <a:lnTo>
                    <a:pt x="101" y="389"/>
                  </a:lnTo>
                  <a:lnTo>
                    <a:pt x="101" y="394"/>
                  </a:lnTo>
                  <a:lnTo>
                    <a:pt x="101" y="397"/>
                  </a:lnTo>
                  <a:lnTo>
                    <a:pt x="101" y="401"/>
                  </a:lnTo>
                  <a:lnTo>
                    <a:pt x="101" y="405"/>
                  </a:lnTo>
                  <a:lnTo>
                    <a:pt x="101" y="409"/>
                  </a:lnTo>
                  <a:lnTo>
                    <a:pt x="96" y="412"/>
                  </a:lnTo>
                  <a:lnTo>
                    <a:pt x="92" y="412"/>
                  </a:lnTo>
                  <a:lnTo>
                    <a:pt x="88" y="407"/>
                  </a:lnTo>
                  <a:lnTo>
                    <a:pt x="83" y="403"/>
                  </a:lnTo>
                  <a:lnTo>
                    <a:pt x="79" y="399"/>
                  </a:lnTo>
                  <a:lnTo>
                    <a:pt x="75" y="397"/>
                  </a:lnTo>
                  <a:lnTo>
                    <a:pt x="71" y="395"/>
                  </a:lnTo>
                  <a:lnTo>
                    <a:pt x="71" y="391"/>
                  </a:lnTo>
                  <a:lnTo>
                    <a:pt x="71" y="387"/>
                  </a:lnTo>
                  <a:lnTo>
                    <a:pt x="71" y="381"/>
                  </a:lnTo>
                  <a:lnTo>
                    <a:pt x="71" y="377"/>
                  </a:lnTo>
                  <a:lnTo>
                    <a:pt x="71" y="372"/>
                  </a:lnTo>
                  <a:lnTo>
                    <a:pt x="71" y="368"/>
                  </a:lnTo>
                  <a:lnTo>
                    <a:pt x="69" y="364"/>
                  </a:lnTo>
                  <a:lnTo>
                    <a:pt x="69" y="361"/>
                  </a:lnTo>
                  <a:lnTo>
                    <a:pt x="69" y="357"/>
                  </a:lnTo>
                  <a:lnTo>
                    <a:pt x="67" y="352"/>
                  </a:lnTo>
                  <a:lnTo>
                    <a:pt x="67" y="348"/>
                  </a:lnTo>
                  <a:lnTo>
                    <a:pt x="67" y="344"/>
                  </a:lnTo>
                  <a:lnTo>
                    <a:pt x="67" y="340"/>
                  </a:lnTo>
                  <a:lnTo>
                    <a:pt x="67" y="336"/>
                  </a:lnTo>
                  <a:lnTo>
                    <a:pt x="67" y="331"/>
                  </a:lnTo>
                  <a:lnTo>
                    <a:pt x="67" y="328"/>
                  </a:lnTo>
                  <a:lnTo>
                    <a:pt x="65" y="324"/>
                  </a:lnTo>
                  <a:lnTo>
                    <a:pt x="65" y="320"/>
                  </a:lnTo>
                  <a:lnTo>
                    <a:pt x="65" y="315"/>
                  </a:lnTo>
                  <a:lnTo>
                    <a:pt x="65" y="311"/>
                  </a:lnTo>
                  <a:lnTo>
                    <a:pt x="63" y="307"/>
                  </a:lnTo>
                  <a:lnTo>
                    <a:pt x="63" y="303"/>
                  </a:lnTo>
                  <a:lnTo>
                    <a:pt x="63" y="299"/>
                  </a:lnTo>
                  <a:lnTo>
                    <a:pt x="61" y="295"/>
                  </a:lnTo>
                  <a:lnTo>
                    <a:pt x="61" y="291"/>
                  </a:lnTo>
                  <a:lnTo>
                    <a:pt x="61" y="287"/>
                  </a:lnTo>
                  <a:lnTo>
                    <a:pt x="59" y="283"/>
                  </a:lnTo>
                  <a:lnTo>
                    <a:pt x="59" y="278"/>
                  </a:lnTo>
                  <a:lnTo>
                    <a:pt x="56" y="274"/>
                  </a:lnTo>
                  <a:lnTo>
                    <a:pt x="56" y="270"/>
                  </a:lnTo>
                  <a:lnTo>
                    <a:pt x="56" y="266"/>
                  </a:lnTo>
                  <a:lnTo>
                    <a:pt x="54" y="262"/>
                  </a:lnTo>
                  <a:lnTo>
                    <a:pt x="52" y="258"/>
                  </a:lnTo>
                  <a:lnTo>
                    <a:pt x="52" y="254"/>
                  </a:lnTo>
                  <a:lnTo>
                    <a:pt x="52" y="250"/>
                  </a:lnTo>
                  <a:lnTo>
                    <a:pt x="52" y="246"/>
                  </a:lnTo>
                  <a:lnTo>
                    <a:pt x="52" y="241"/>
                  </a:lnTo>
                  <a:lnTo>
                    <a:pt x="52" y="237"/>
                  </a:lnTo>
                  <a:lnTo>
                    <a:pt x="52" y="233"/>
                  </a:lnTo>
                  <a:lnTo>
                    <a:pt x="50" y="229"/>
                  </a:lnTo>
                  <a:lnTo>
                    <a:pt x="50" y="225"/>
                  </a:lnTo>
                  <a:lnTo>
                    <a:pt x="48" y="221"/>
                  </a:lnTo>
                  <a:lnTo>
                    <a:pt x="46" y="217"/>
                  </a:lnTo>
                  <a:lnTo>
                    <a:pt x="44" y="213"/>
                  </a:lnTo>
                  <a:lnTo>
                    <a:pt x="41" y="209"/>
                  </a:lnTo>
                  <a:lnTo>
                    <a:pt x="39" y="204"/>
                  </a:lnTo>
                  <a:lnTo>
                    <a:pt x="37" y="200"/>
                  </a:lnTo>
                  <a:lnTo>
                    <a:pt x="37" y="196"/>
                  </a:lnTo>
                  <a:lnTo>
                    <a:pt x="35" y="193"/>
                  </a:lnTo>
                  <a:lnTo>
                    <a:pt x="33" y="189"/>
                  </a:lnTo>
                  <a:lnTo>
                    <a:pt x="33" y="184"/>
                  </a:lnTo>
                  <a:lnTo>
                    <a:pt x="31" y="180"/>
                  </a:lnTo>
                  <a:lnTo>
                    <a:pt x="31" y="176"/>
                  </a:lnTo>
                  <a:lnTo>
                    <a:pt x="31" y="172"/>
                  </a:lnTo>
                  <a:lnTo>
                    <a:pt x="29" y="167"/>
                  </a:lnTo>
                  <a:lnTo>
                    <a:pt x="27" y="163"/>
                  </a:lnTo>
                  <a:lnTo>
                    <a:pt x="27" y="160"/>
                  </a:lnTo>
                  <a:lnTo>
                    <a:pt x="25" y="156"/>
                  </a:lnTo>
                  <a:lnTo>
                    <a:pt x="23" y="152"/>
                  </a:lnTo>
                  <a:lnTo>
                    <a:pt x="23" y="147"/>
                  </a:lnTo>
                  <a:lnTo>
                    <a:pt x="23" y="143"/>
                  </a:lnTo>
                  <a:lnTo>
                    <a:pt x="21" y="139"/>
                  </a:lnTo>
                  <a:lnTo>
                    <a:pt x="19" y="135"/>
                  </a:lnTo>
                  <a:lnTo>
                    <a:pt x="19" y="131"/>
                  </a:lnTo>
                  <a:lnTo>
                    <a:pt x="17" y="127"/>
                  </a:lnTo>
                  <a:lnTo>
                    <a:pt x="17" y="123"/>
                  </a:lnTo>
                  <a:lnTo>
                    <a:pt x="17" y="119"/>
                  </a:lnTo>
                  <a:lnTo>
                    <a:pt x="17" y="115"/>
                  </a:lnTo>
                  <a:lnTo>
                    <a:pt x="17" y="110"/>
                  </a:lnTo>
                  <a:lnTo>
                    <a:pt x="17" y="106"/>
                  </a:lnTo>
                  <a:lnTo>
                    <a:pt x="17" y="102"/>
                  </a:lnTo>
                  <a:lnTo>
                    <a:pt x="15" y="98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10" y="86"/>
                  </a:lnTo>
                  <a:lnTo>
                    <a:pt x="8" y="82"/>
                  </a:lnTo>
                  <a:lnTo>
                    <a:pt x="6" y="78"/>
                  </a:lnTo>
                  <a:lnTo>
                    <a:pt x="4" y="73"/>
                  </a:lnTo>
                  <a:lnTo>
                    <a:pt x="4" y="69"/>
                  </a:lnTo>
                  <a:lnTo>
                    <a:pt x="2" y="65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2" y="53"/>
                  </a:lnTo>
                  <a:lnTo>
                    <a:pt x="4" y="49"/>
                  </a:lnTo>
                  <a:lnTo>
                    <a:pt x="6" y="45"/>
                  </a:lnTo>
                  <a:lnTo>
                    <a:pt x="10" y="41"/>
                  </a:lnTo>
                  <a:lnTo>
                    <a:pt x="12" y="36"/>
                  </a:lnTo>
                  <a:lnTo>
                    <a:pt x="17" y="32"/>
                  </a:lnTo>
                  <a:lnTo>
                    <a:pt x="17" y="29"/>
                  </a:lnTo>
                  <a:lnTo>
                    <a:pt x="17" y="24"/>
                  </a:lnTo>
                  <a:lnTo>
                    <a:pt x="17" y="20"/>
                  </a:lnTo>
                  <a:lnTo>
                    <a:pt x="17" y="16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2" y="4"/>
                  </a:lnTo>
                  <a:lnTo>
                    <a:pt x="8" y="2"/>
                  </a:lnTo>
                </a:path>
              </a:pathLst>
            </a:custGeom>
            <a:solidFill>
              <a:srgbClr val="8080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3148" name="Group 172"/>
            <p:cNvGrpSpPr>
              <a:grpSpLocks/>
            </p:cNvGrpSpPr>
            <p:nvPr/>
          </p:nvGrpSpPr>
          <p:grpSpPr bwMode="auto">
            <a:xfrm>
              <a:off x="4518" y="2522"/>
              <a:ext cx="424" cy="517"/>
              <a:chOff x="4666" y="3482"/>
              <a:chExt cx="424" cy="517"/>
            </a:xfrm>
          </p:grpSpPr>
          <p:sp>
            <p:nvSpPr>
              <p:cNvPr id="1023149" name="Freeform 173"/>
              <p:cNvSpPr>
                <a:spLocks/>
              </p:cNvSpPr>
              <p:nvPr/>
            </p:nvSpPr>
            <p:spPr bwMode="auto">
              <a:xfrm>
                <a:off x="4666" y="3485"/>
                <a:ext cx="424" cy="514"/>
              </a:xfrm>
              <a:custGeom>
                <a:avLst/>
                <a:gdLst/>
                <a:ahLst/>
                <a:cxnLst>
                  <a:cxn ang="0">
                    <a:pos x="363" y="5"/>
                  </a:cxn>
                  <a:cxn ang="0">
                    <a:pos x="296" y="31"/>
                  </a:cxn>
                  <a:cxn ang="0">
                    <a:pos x="256" y="59"/>
                  </a:cxn>
                  <a:cxn ang="0">
                    <a:pos x="289" y="121"/>
                  </a:cxn>
                  <a:cxn ang="0">
                    <a:pos x="280" y="116"/>
                  </a:cxn>
                  <a:cxn ang="0">
                    <a:pos x="246" y="116"/>
                  </a:cxn>
                  <a:cxn ang="0">
                    <a:pos x="256" y="167"/>
                  </a:cxn>
                  <a:cxn ang="0">
                    <a:pos x="240" y="135"/>
                  </a:cxn>
                  <a:cxn ang="0">
                    <a:pos x="258" y="206"/>
                  </a:cxn>
                  <a:cxn ang="0">
                    <a:pos x="256" y="209"/>
                  </a:cxn>
                  <a:cxn ang="0">
                    <a:pos x="234" y="189"/>
                  </a:cxn>
                  <a:cxn ang="0">
                    <a:pos x="254" y="257"/>
                  </a:cxn>
                  <a:cxn ang="0">
                    <a:pos x="216" y="195"/>
                  </a:cxn>
                  <a:cxn ang="0">
                    <a:pos x="242" y="263"/>
                  </a:cxn>
                  <a:cxn ang="0">
                    <a:pos x="230" y="283"/>
                  </a:cxn>
                  <a:cxn ang="0">
                    <a:pos x="204" y="203"/>
                  </a:cxn>
                  <a:cxn ang="0">
                    <a:pos x="225" y="289"/>
                  </a:cxn>
                  <a:cxn ang="0">
                    <a:pos x="230" y="368"/>
                  </a:cxn>
                  <a:cxn ang="0">
                    <a:pos x="256" y="430"/>
                  </a:cxn>
                  <a:cxn ang="0">
                    <a:pos x="284" y="492"/>
                  </a:cxn>
                  <a:cxn ang="0">
                    <a:pos x="232" y="504"/>
                  </a:cxn>
                  <a:cxn ang="0">
                    <a:pos x="163" y="475"/>
                  </a:cxn>
                  <a:cxn ang="0">
                    <a:pos x="116" y="473"/>
                  </a:cxn>
                  <a:cxn ang="0">
                    <a:pos x="139" y="456"/>
                  </a:cxn>
                  <a:cxn ang="0">
                    <a:pos x="137" y="433"/>
                  </a:cxn>
                  <a:cxn ang="0">
                    <a:pos x="90" y="408"/>
                  </a:cxn>
                  <a:cxn ang="0">
                    <a:pos x="123" y="404"/>
                  </a:cxn>
                  <a:cxn ang="0">
                    <a:pos x="95" y="368"/>
                  </a:cxn>
                  <a:cxn ang="0">
                    <a:pos x="151" y="416"/>
                  </a:cxn>
                  <a:cxn ang="0">
                    <a:pos x="99" y="357"/>
                  </a:cxn>
                  <a:cxn ang="0">
                    <a:pos x="101" y="334"/>
                  </a:cxn>
                  <a:cxn ang="0">
                    <a:pos x="61" y="311"/>
                  </a:cxn>
                  <a:cxn ang="0">
                    <a:pos x="95" y="306"/>
                  </a:cxn>
                  <a:cxn ang="0">
                    <a:pos x="83" y="291"/>
                  </a:cxn>
                  <a:cxn ang="0">
                    <a:pos x="104" y="277"/>
                  </a:cxn>
                  <a:cxn ang="0">
                    <a:pos x="77" y="252"/>
                  </a:cxn>
                  <a:cxn ang="0">
                    <a:pos x="92" y="235"/>
                  </a:cxn>
                  <a:cxn ang="0">
                    <a:pos x="18" y="221"/>
                  </a:cxn>
                  <a:cxn ang="0">
                    <a:pos x="11" y="195"/>
                  </a:cxn>
                  <a:cxn ang="0">
                    <a:pos x="63" y="209"/>
                  </a:cxn>
                  <a:cxn ang="0">
                    <a:pos x="37" y="178"/>
                  </a:cxn>
                  <a:cxn ang="0">
                    <a:pos x="25" y="172"/>
                  </a:cxn>
                  <a:cxn ang="0">
                    <a:pos x="66" y="195"/>
                  </a:cxn>
                  <a:cxn ang="0">
                    <a:pos x="56" y="167"/>
                  </a:cxn>
                  <a:cxn ang="0">
                    <a:pos x="59" y="150"/>
                  </a:cxn>
                  <a:cxn ang="0">
                    <a:pos x="95" y="192"/>
                  </a:cxn>
                  <a:cxn ang="0">
                    <a:pos x="83" y="147"/>
                  </a:cxn>
                  <a:cxn ang="0">
                    <a:pos x="92" y="141"/>
                  </a:cxn>
                  <a:cxn ang="0">
                    <a:pos x="147" y="147"/>
                  </a:cxn>
                  <a:cxn ang="0">
                    <a:pos x="151" y="133"/>
                  </a:cxn>
                  <a:cxn ang="0">
                    <a:pos x="159" y="150"/>
                  </a:cxn>
                  <a:cxn ang="0">
                    <a:pos x="175" y="158"/>
                  </a:cxn>
                  <a:cxn ang="0">
                    <a:pos x="170" y="130"/>
                  </a:cxn>
                  <a:cxn ang="0">
                    <a:pos x="187" y="164"/>
                  </a:cxn>
                  <a:cxn ang="0">
                    <a:pos x="175" y="116"/>
                  </a:cxn>
                  <a:cxn ang="0">
                    <a:pos x="187" y="96"/>
                  </a:cxn>
                  <a:cxn ang="0">
                    <a:pos x="222" y="54"/>
                  </a:cxn>
                  <a:cxn ang="0">
                    <a:pos x="287" y="13"/>
                  </a:cxn>
                  <a:cxn ang="0">
                    <a:pos x="356" y="3"/>
                  </a:cxn>
                </a:cxnLst>
                <a:rect l="0" t="0" r="r" b="b"/>
                <a:pathLst>
                  <a:path w="424" h="514">
                    <a:moveTo>
                      <a:pt x="423" y="0"/>
                    </a:moveTo>
                    <a:lnTo>
                      <a:pt x="418" y="0"/>
                    </a:lnTo>
                    <a:lnTo>
                      <a:pt x="413" y="0"/>
                    </a:lnTo>
                    <a:lnTo>
                      <a:pt x="408" y="3"/>
                    </a:lnTo>
                    <a:lnTo>
                      <a:pt x="403" y="5"/>
                    </a:lnTo>
                    <a:lnTo>
                      <a:pt x="401" y="5"/>
                    </a:lnTo>
                    <a:lnTo>
                      <a:pt x="396" y="5"/>
                    </a:lnTo>
                    <a:lnTo>
                      <a:pt x="391" y="5"/>
                    </a:lnTo>
                    <a:lnTo>
                      <a:pt x="387" y="5"/>
                    </a:lnTo>
                    <a:lnTo>
                      <a:pt x="382" y="5"/>
                    </a:lnTo>
                    <a:lnTo>
                      <a:pt x="377" y="5"/>
                    </a:lnTo>
                    <a:lnTo>
                      <a:pt x="372" y="5"/>
                    </a:lnTo>
                    <a:lnTo>
                      <a:pt x="367" y="5"/>
                    </a:lnTo>
                    <a:lnTo>
                      <a:pt x="363" y="5"/>
                    </a:lnTo>
                    <a:lnTo>
                      <a:pt x="358" y="8"/>
                    </a:lnTo>
                    <a:lnTo>
                      <a:pt x="353" y="11"/>
                    </a:lnTo>
                    <a:lnTo>
                      <a:pt x="349" y="11"/>
                    </a:lnTo>
                    <a:lnTo>
                      <a:pt x="344" y="13"/>
                    </a:lnTo>
                    <a:lnTo>
                      <a:pt x="339" y="13"/>
                    </a:lnTo>
                    <a:lnTo>
                      <a:pt x="335" y="16"/>
                    </a:lnTo>
                    <a:lnTo>
                      <a:pt x="329" y="16"/>
                    </a:lnTo>
                    <a:lnTo>
                      <a:pt x="325" y="16"/>
                    </a:lnTo>
                    <a:lnTo>
                      <a:pt x="320" y="20"/>
                    </a:lnTo>
                    <a:lnTo>
                      <a:pt x="315" y="22"/>
                    </a:lnTo>
                    <a:lnTo>
                      <a:pt x="310" y="22"/>
                    </a:lnTo>
                    <a:lnTo>
                      <a:pt x="306" y="25"/>
                    </a:lnTo>
                    <a:lnTo>
                      <a:pt x="301" y="28"/>
                    </a:lnTo>
                    <a:lnTo>
                      <a:pt x="296" y="31"/>
                    </a:lnTo>
                    <a:lnTo>
                      <a:pt x="292" y="33"/>
                    </a:lnTo>
                    <a:lnTo>
                      <a:pt x="287" y="36"/>
                    </a:lnTo>
                    <a:lnTo>
                      <a:pt x="282" y="39"/>
                    </a:lnTo>
                    <a:lnTo>
                      <a:pt x="277" y="45"/>
                    </a:lnTo>
                    <a:lnTo>
                      <a:pt x="273" y="45"/>
                    </a:lnTo>
                    <a:lnTo>
                      <a:pt x="270" y="50"/>
                    </a:lnTo>
                    <a:lnTo>
                      <a:pt x="266" y="50"/>
                    </a:lnTo>
                    <a:lnTo>
                      <a:pt x="261" y="54"/>
                    </a:lnTo>
                    <a:lnTo>
                      <a:pt x="256" y="56"/>
                    </a:lnTo>
                    <a:lnTo>
                      <a:pt x="256" y="56"/>
                    </a:lnTo>
                    <a:lnTo>
                      <a:pt x="251" y="59"/>
                    </a:lnTo>
                    <a:lnTo>
                      <a:pt x="246" y="62"/>
                    </a:lnTo>
                    <a:lnTo>
                      <a:pt x="251" y="62"/>
                    </a:lnTo>
                    <a:lnTo>
                      <a:pt x="256" y="59"/>
                    </a:lnTo>
                    <a:lnTo>
                      <a:pt x="251" y="59"/>
                    </a:lnTo>
                    <a:lnTo>
                      <a:pt x="249" y="65"/>
                    </a:lnTo>
                    <a:lnTo>
                      <a:pt x="251" y="70"/>
                    </a:lnTo>
                    <a:lnTo>
                      <a:pt x="256" y="73"/>
                    </a:lnTo>
                    <a:lnTo>
                      <a:pt x="266" y="79"/>
                    </a:lnTo>
                    <a:lnTo>
                      <a:pt x="268" y="84"/>
                    </a:lnTo>
                    <a:lnTo>
                      <a:pt x="273" y="84"/>
                    </a:lnTo>
                    <a:lnTo>
                      <a:pt x="277" y="90"/>
                    </a:lnTo>
                    <a:lnTo>
                      <a:pt x="282" y="93"/>
                    </a:lnTo>
                    <a:lnTo>
                      <a:pt x="282" y="99"/>
                    </a:lnTo>
                    <a:lnTo>
                      <a:pt x="284" y="104"/>
                    </a:lnTo>
                    <a:lnTo>
                      <a:pt x="287" y="110"/>
                    </a:lnTo>
                    <a:lnTo>
                      <a:pt x="289" y="116"/>
                    </a:lnTo>
                    <a:lnTo>
                      <a:pt x="289" y="121"/>
                    </a:lnTo>
                    <a:lnTo>
                      <a:pt x="292" y="127"/>
                    </a:lnTo>
                    <a:lnTo>
                      <a:pt x="294" y="133"/>
                    </a:lnTo>
                    <a:lnTo>
                      <a:pt x="296" y="138"/>
                    </a:lnTo>
                    <a:lnTo>
                      <a:pt x="296" y="144"/>
                    </a:lnTo>
                    <a:lnTo>
                      <a:pt x="299" y="150"/>
                    </a:lnTo>
                    <a:lnTo>
                      <a:pt x="299" y="155"/>
                    </a:lnTo>
                    <a:lnTo>
                      <a:pt x="294" y="155"/>
                    </a:lnTo>
                    <a:lnTo>
                      <a:pt x="292" y="150"/>
                    </a:lnTo>
                    <a:lnTo>
                      <a:pt x="289" y="144"/>
                    </a:lnTo>
                    <a:lnTo>
                      <a:pt x="289" y="138"/>
                    </a:lnTo>
                    <a:lnTo>
                      <a:pt x="284" y="133"/>
                    </a:lnTo>
                    <a:lnTo>
                      <a:pt x="284" y="127"/>
                    </a:lnTo>
                    <a:lnTo>
                      <a:pt x="282" y="121"/>
                    </a:lnTo>
                    <a:lnTo>
                      <a:pt x="280" y="116"/>
                    </a:lnTo>
                    <a:lnTo>
                      <a:pt x="277" y="110"/>
                    </a:lnTo>
                    <a:lnTo>
                      <a:pt x="275" y="104"/>
                    </a:lnTo>
                    <a:lnTo>
                      <a:pt x="270" y="104"/>
                    </a:lnTo>
                    <a:lnTo>
                      <a:pt x="268" y="99"/>
                    </a:lnTo>
                    <a:lnTo>
                      <a:pt x="263" y="96"/>
                    </a:lnTo>
                    <a:lnTo>
                      <a:pt x="258" y="96"/>
                    </a:lnTo>
                    <a:lnTo>
                      <a:pt x="254" y="93"/>
                    </a:lnTo>
                    <a:lnTo>
                      <a:pt x="249" y="93"/>
                    </a:lnTo>
                    <a:lnTo>
                      <a:pt x="244" y="93"/>
                    </a:lnTo>
                    <a:lnTo>
                      <a:pt x="240" y="93"/>
                    </a:lnTo>
                    <a:lnTo>
                      <a:pt x="240" y="99"/>
                    </a:lnTo>
                    <a:lnTo>
                      <a:pt x="242" y="104"/>
                    </a:lnTo>
                    <a:lnTo>
                      <a:pt x="244" y="110"/>
                    </a:lnTo>
                    <a:lnTo>
                      <a:pt x="246" y="116"/>
                    </a:lnTo>
                    <a:lnTo>
                      <a:pt x="249" y="121"/>
                    </a:lnTo>
                    <a:lnTo>
                      <a:pt x="251" y="127"/>
                    </a:lnTo>
                    <a:lnTo>
                      <a:pt x="254" y="133"/>
                    </a:lnTo>
                    <a:lnTo>
                      <a:pt x="256" y="138"/>
                    </a:lnTo>
                    <a:lnTo>
                      <a:pt x="258" y="144"/>
                    </a:lnTo>
                    <a:lnTo>
                      <a:pt x="258" y="150"/>
                    </a:lnTo>
                    <a:lnTo>
                      <a:pt x="258" y="155"/>
                    </a:lnTo>
                    <a:lnTo>
                      <a:pt x="258" y="161"/>
                    </a:lnTo>
                    <a:lnTo>
                      <a:pt x="261" y="167"/>
                    </a:lnTo>
                    <a:lnTo>
                      <a:pt x="261" y="172"/>
                    </a:lnTo>
                    <a:lnTo>
                      <a:pt x="263" y="178"/>
                    </a:lnTo>
                    <a:lnTo>
                      <a:pt x="258" y="178"/>
                    </a:lnTo>
                    <a:lnTo>
                      <a:pt x="258" y="172"/>
                    </a:lnTo>
                    <a:lnTo>
                      <a:pt x="256" y="167"/>
                    </a:lnTo>
                    <a:lnTo>
                      <a:pt x="254" y="161"/>
                    </a:lnTo>
                    <a:lnTo>
                      <a:pt x="251" y="155"/>
                    </a:lnTo>
                    <a:lnTo>
                      <a:pt x="249" y="150"/>
                    </a:lnTo>
                    <a:lnTo>
                      <a:pt x="249" y="144"/>
                    </a:lnTo>
                    <a:lnTo>
                      <a:pt x="246" y="138"/>
                    </a:lnTo>
                    <a:lnTo>
                      <a:pt x="242" y="133"/>
                    </a:lnTo>
                    <a:lnTo>
                      <a:pt x="240" y="127"/>
                    </a:lnTo>
                    <a:lnTo>
                      <a:pt x="237" y="121"/>
                    </a:lnTo>
                    <a:lnTo>
                      <a:pt x="232" y="118"/>
                    </a:lnTo>
                    <a:lnTo>
                      <a:pt x="230" y="113"/>
                    </a:lnTo>
                    <a:lnTo>
                      <a:pt x="230" y="118"/>
                    </a:lnTo>
                    <a:lnTo>
                      <a:pt x="232" y="124"/>
                    </a:lnTo>
                    <a:lnTo>
                      <a:pt x="234" y="130"/>
                    </a:lnTo>
                    <a:lnTo>
                      <a:pt x="240" y="135"/>
                    </a:lnTo>
                    <a:lnTo>
                      <a:pt x="242" y="141"/>
                    </a:lnTo>
                    <a:lnTo>
                      <a:pt x="244" y="147"/>
                    </a:lnTo>
                    <a:lnTo>
                      <a:pt x="249" y="155"/>
                    </a:lnTo>
                    <a:lnTo>
                      <a:pt x="249" y="161"/>
                    </a:lnTo>
                    <a:lnTo>
                      <a:pt x="251" y="167"/>
                    </a:lnTo>
                    <a:lnTo>
                      <a:pt x="251" y="172"/>
                    </a:lnTo>
                    <a:lnTo>
                      <a:pt x="254" y="178"/>
                    </a:lnTo>
                    <a:lnTo>
                      <a:pt x="256" y="184"/>
                    </a:lnTo>
                    <a:lnTo>
                      <a:pt x="256" y="189"/>
                    </a:lnTo>
                    <a:lnTo>
                      <a:pt x="256" y="195"/>
                    </a:lnTo>
                    <a:lnTo>
                      <a:pt x="258" y="201"/>
                    </a:lnTo>
                    <a:lnTo>
                      <a:pt x="258" y="206"/>
                    </a:lnTo>
                    <a:lnTo>
                      <a:pt x="258" y="212"/>
                    </a:lnTo>
                    <a:lnTo>
                      <a:pt x="258" y="206"/>
                    </a:lnTo>
                    <a:lnTo>
                      <a:pt x="254" y="203"/>
                    </a:lnTo>
                    <a:lnTo>
                      <a:pt x="251" y="198"/>
                    </a:lnTo>
                    <a:lnTo>
                      <a:pt x="249" y="192"/>
                    </a:lnTo>
                    <a:lnTo>
                      <a:pt x="246" y="187"/>
                    </a:lnTo>
                    <a:lnTo>
                      <a:pt x="242" y="184"/>
                    </a:lnTo>
                    <a:lnTo>
                      <a:pt x="240" y="178"/>
                    </a:lnTo>
                    <a:lnTo>
                      <a:pt x="237" y="172"/>
                    </a:lnTo>
                    <a:lnTo>
                      <a:pt x="237" y="178"/>
                    </a:lnTo>
                    <a:lnTo>
                      <a:pt x="240" y="184"/>
                    </a:lnTo>
                    <a:lnTo>
                      <a:pt x="244" y="189"/>
                    </a:lnTo>
                    <a:lnTo>
                      <a:pt x="246" y="195"/>
                    </a:lnTo>
                    <a:lnTo>
                      <a:pt x="249" y="201"/>
                    </a:lnTo>
                    <a:lnTo>
                      <a:pt x="254" y="203"/>
                    </a:lnTo>
                    <a:lnTo>
                      <a:pt x="256" y="209"/>
                    </a:lnTo>
                    <a:lnTo>
                      <a:pt x="258" y="215"/>
                    </a:lnTo>
                    <a:lnTo>
                      <a:pt x="261" y="221"/>
                    </a:lnTo>
                    <a:lnTo>
                      <a:pt x="261" y="226"/>
                    </a:lnTo>
                    <a:lnTo>
                      <a:pt x="261" y="232"/>
                    </a:lnTo>
                    <a:lnTo>
                      <a:pt x="261" y="237"/>
                    </a:lnTo>
                    <a:lnTo>
                      <a:pt x="258" y="232"/>
                    </a:lnTo>
                    <a:lnTo>
                      <a:pt x="256" y="226"/>
                    </a:lnTo>
                    <a:lnTo>
                      <a:pt x="254" y="221"/>
                    </a:lnTo>
                    <a:lnTo>
                      <a:pt x="251" y="215"/>
                    </a:lnTo>
                    <a:lnTo>
                      <a:pt x="249" y="209"/>
                    </a:lnTo>
                    <a:lnTo>
                      <a:pt x="246" y="203"/>
                    </a:lnTo>
                    <a:lnTo>
                      <a:pt x="242" y="201"/>
                    </a:lnTo>
                    <a:lnTo>
                      <a:pt x="240" y="195"/>
                    </a:lnTo>
                    <a:lnTo>
                      <a:pt x="234" y="189"/>
                    </a:lnTo>
                    <a:lnTo>
                      <a:pt x="230" y="184"/>
                    </a:lnTo>
                    <a:lnTo>
                      <a:pt x="230" y="189"/>
                    </a:lnTo>
                    <a:lnTo>
                      <a:pt x="230" y="195"/>
                    </a:lnTo>
                    <a:lnTo>
                      <a:pt x="232" y="201"/>
                    </a:lnTo>
                    <a:lnTo>
                      <a:pt x="234" y="206"/>
                    </a:lnTo>
                    <a:lnTo>
                      <a:pt x="237" y="212"/>
                    </a:lnTo>
                    <a:lnTo>
                      <a:pt x="240" y="218"/>
                    </a:lnTo>
                    <a:lnTo>
                      <a:pt x="242" y="223"/>
                    </a:lnTo>
                    <a:lnTo>
                      <a:pt x="244" y="229"/>
                    </a:lnTo>
                    <a:lnTo>
                      <a:pt x="246" y="235"/>
                    </a:lnTo>
                    <a:lnTo>
                      <a:pt x="249" y="240"/>
                    </a:lnTo>
                    <a:lnTo>
                      <a:pt x="251" y="246"/>
                    </a:lnTo>
                    <a:lnTo>
                      <a:pt x="251" y="252"/>
                    </a:lnTo>
                    <a:lnTo>
                      <a:pt x="254" y="257"/>
                    </a:lnTo>
                    <a:lnTo>
                      <a:pt x="254" y="263"/>
                    </a:lnTo>
                    <a:lnTo>
                      <a:pt x="249" y="266"/>
                    </a:lnTo>
                    <a:lnTo>
                      <a:pt x="246" y="260"/>
                    </a:lnTo>
                    <a:lnTo>
                      <a:pt x="244" y="255"/>
                    </a:lnTo>
                    <a:lnTo>
                      <a:pt x="242" y="249"/>
                    </a:lnTo>
                    <a:lnTo>
                      <a:pt x="240" y="243"/>
                    </a:lnTo>
                    <a:lnTo>
                      <a:pt x="237" y="237"/>
                    </a:lnTo>
                    <a:lnTo>
                      <a:pt x="237" y="232"/>
                    </a:lnTo>
                    <a:lnTo>
                      <a:pt x="234" y="226"/>
                    </a:lnTo>
                    <a:lnTo>
                      <a:pt x="230" y="221"/>
                    </a:lnTo>
                    <a:lnTo>
                      <a:pt x="228" y="212"/>
                    </a:lnTo>
                    <a:lnTo>
                      <a:pt x="222" y="206"/>
                    </a:lnTo>
                    <a:lnTo>
                      <a:pt x="218" y="201"/>
                    </a:lnTo>
                    <a:lnTo>
                      <a:pt x="216" y="195"/>
                    </a:lnTo>
                    <a:lnTo>
                      <a:pt x="213" y="189"/>
                    </a:lnTo>
                    <a:lnTo>
                      <a:pt x="216" y="195"/>
                    </a:lnTo>
                    <a:lnTo>
                      <a:pt x="220" y="201"/>
                    </a:lnTo>
                    <a:lnTo>
                      <a:pt x="225" y="206"/>
                    </a:lnTo>
                    <a:lnTo>
                      <a:pt x="228" y="212"/>
                    </a:lnTo>
                    <a:lnTo>
                      <a:pt x="230" y="218"/>
                    </a:lnTo>
                    <a:lnTo>
                      <a:pt x="230" y="223"/>
                    </a:lnTo>
                    <a:lnTo>
                      <a:pt x="232" y="229"/>
                    </a:lnTo>
                    <a:lnTo>
                      <a:pt x="234" y="235"/>
                    </a:lnTo>
                    <a:lnTo>
                      <a:pt x="237" y="240"/>
                    </a:lnTo>
                    <a:lnTo>
                      <a:pt x="240" y="246"/>
                    </a:lnTo>
                    <a:lnTo>
                      <a:pt x="240" y="252"/>
                    </a:lnTo>
                    <a:lnTo>
                      <a:pt x="240" y="257"/>
                    </a:lnTo>
                    <a:lnTo>
                      <a:pt x="242" y="263"/>
                    </a:lnTo>
                    <a:lnTo>
                      <a:pt x="244" y="269"/>
                    </a:lnTo>
                    <a:lnTo>
                      <a:pt x="244" y="274"/>
                    </a:lnTo>
                    <a:lnTo>
                      <a:pt x="246" y="280"/>
                    </a:lnTo>
                    <a:lnTo>
                      <a:pt x="246" y="286"/>
                    </a:lnTo>
                    <a:lnTo>
                      <a:pt x="242" y="286"/>
                    </a:lnTo>
                    <a:lnTo>
                      <a:pt x="237" y="289"/>
                    </a:lnTo>
                    <a:lnTo>
                      <a:pt x="237" y="294"/>
                    </a:lnTo>
                    <a:lnTo>
                      <a:pt x="237" y="300"/>
                    </a:lnTo>
                    <a:lnTo>
                      <a:pt x="237" y="306"/>
                    </a:lnTo>
                    <a:lnTo>
                      <a:pt x="237" y="311"/>
                    </a:lnTo>
                    <a:lnTo>
                      <a:pt x="232" y="303"/>
                    </a:lnTo>
                    <a:lnTo>
                      <a:pt x="232" y="297"/>
                    </a:lnTo>
                    <a:lnTo>
                      <a:pt x="232" y="291"/>
                    </a:lnTo>
                    <a:lnTo>
                      <a:pt x="230" y="283"/>
                    </a:lnTo>
                    <a:lnTo>
                      <a:pt x="230" y="277"/>
                    </a:lnTo>
                    <a:lnTo>
                      <a:pt x="228" y="272"/>
                    </a:lnTo>
                    <a:lnTo>
                      <a:pt x="225" y="266"/>
                    </a:lnTo>
                    <a:lnTo>
                      <a:pt x="222" y="260"/>
                    </a:lnTo>
                    <a:lnTo>
                      <a:pt x="220" y="255"/>
                    </a:lnTo>
                    <a:lnTo>
                      <a:pt x="218" y="249"/>
                    </a:lnTo>
                    <a:lnTo>
                      <a:pt x="216" y="243"/>
                    </a:lnTo>
                    <a:lnTo>
                      <a:pt x="213" y="237"/>
                    </a:lnTo>
                    <a:lnTo>
                      <a:pt x="211" y="232"/>
                    </a:lnTo>
                    <a:lnTo>
                      <a:pt x="211" y="226"/>
                    </a:lnTo>
                    <a:lnTo>
                      <a:pt x="208" y="221"/>
                    </a:lnTo>
                    <a:lnTo>
                      <a:pt x="206" y="215"/>
                    </a:lnTo>
                    <a:lnTo>
                      <a:pt x="204" y="209"/>
                    </a:lnTo>
                    <a:lnTo>
                      <a:pt x="204" y="203"/>
                    </a:lnTo>
                    <a:lnTo>
                      <a:pt x="201" y="212"/>
                    </a:lnTo>
                    <a:lnTo>
                      <a:pt x="204" y="218"/>
                    </a:lnTo>
                    <a:lnTo>
                      <a:pt x="206" y="226"/>
                    </a:lnTo>
                    <a:lnTo>
                      <a:pt x="208" y="232"/>
                    </a:lnTo>
                    <a:lnTo>
                      <a:pt x="211" y="237"/>
                    </a:lnTo>
                    <a:lnTo>
                      <a:pt x="213" y="243"/>
                    </a:lnTo>
                    <a:lnTo>
                      <a:pt x="216" y="249"/>
                    </a:lnTo>
                    <a:lnTo>
                      <a:pt x="216" y="255"/>
                    </a:lnTo>
                    <a:lnTo>
                      <a:pt x="218" y="260"/>
                    </a:lnTo>
                    <a:lnTo>
                      <a:pt x="220" y="266"/>
                    </a:lnTo>
                    <a:lnTo>
                      <a:pt x="220" y="272"/>
                    </a:lnTo>
                    <a:lnTo>
                      <a:pt x="222" y="277"/>
                    </a:lnTo>
                    <a:lnTo>
                      <a:pt x="225" y="283"/>
                    </a:lnTo>
                    <a:lnTo>
                      <a:pt x="225" y="289"/>
                    </a:lnTo>
                    <a:lnTo>
                      <a:pt x="228" y="294"/>
                    </a:lnTo>
                    <a:lnTo>
                      <a:pt x="228" y="300"/>
                    </a:lnTo>
                    <a:lnTo>
                      <a:pt x="228" y="306"/>
                    </a:lnTo>
                    <a:lnTo>
                      <a:pt x="230" y="311"/>
                    </a:lnTo>
                    <a:lnTo>
                      <a:pt x="232" y="317"/>
                    </a:lnTo>
                    <a:lnTo>
                      <a:pt x="232" y="323"/>
                    </a:lnTo>
                    <a:lnTo>
                      <a:pt x="232" y="328"/>
                    </a:lnTo>
                    <a:lnTo>
                      <a:pt x="234" y="334"/>
                    </a:lnTo>
                    <a:lnTo>
                      <a:pt x="234" y="340"/>
                    </a:lnTo>
                    <a:lnTo>
                      <a:pt x="232" y="345"/>
                    </a:lnTo>
                    <a:lnTo>
                      <a:pt x="230" y="351"/>
                    </a:lnTo>
                    <a:lnTo>
                      <a:pt x="230" y="357"/>
                    </a:lnTo>
                    <a:lnTo>
                      <a:pt x="230" y="362"/>
                    </a:lnTo>
                    <a:lnTo>
                      <a:pt x="230" y="368"/>
                    </a:lnTo>
                    <a:lnTo>
                      <a:pt x="230" y="376"/>
                    </a:lnTo>
                    <a:lnTo>
                      <a:pt x="230" y="382"/>
                    </a:lnTo>
                    <a:lnTo>
                      <a:pt x="225" y="385"/>
                    </a:lnTo>
                    <a:lnTo>
                      <a:pt x="225" y="391"/>
                    </a:lnTo>
                    <a:lnTo>
                      <a:pt x="225" y="396"/>
                    </a:lnTo>
                    <a:lnTo>
                      <a:pt x="228" y="402"/>
                    </a:lnTo>
                    <a:lnTo>
                      <a:pt x="232" y="402"/>
                    </a:lnTo>
                    <a:lnTo>
                      <a:pt x="237" y="404"/>
                    </a:lnTo>
                    <a:lnTo>
                      <a:pt x="242" y="408"/>
                    </a:lnTo>
                    <a:lnTo>
                      <a:pt x="246" y="410"/>
                    </a:lnTo>
                    <a:lnTo>
                      <a:pt x="246" y="416"/>
                    </a:lnTo>
                    <a:lnTo>
                      <a:pt x="251" y="419"/>
                    </a:lnTo>
                    <a:lnTo>
                      <a:pt x="254" y="425"/>
                    </a:lnTo>
                    <a:lnTo>
                      <a:pt x="256" y="430"/>
                    </a:lnTo>
                    <a:lnTo>
                      <a:pt x="258" y="436"/>
                    </a:lnTo>
                    <a:lnTo>
                      <a:pt x="261" y="441"/>
                    </a:lnTo>
                    <a:lnTo>
                      <a:pt x="263" y="447"/>
                    </a:lnTo>
                    <a:lnTo>
                      <a:pt x="266" y="453"/>
                    </a:lnTo>
                    <a:lnTo>
                      <a:pt x="266" y="458"/>
                    </a:lnTo>
                    <a:lnTo>
                      <a:pt x="268" y="464"/>
                    </a:lnTo>
                    <a:lnTo>
                      <a:pt x="270" y="470"/>
                    </a:lnTo>
                    <a:lnTo>
                      <a:pt x="273" y="473"/>
                    </a:lnTo>
                    <a:lnTo>
                      <a:pt x="275" y="467"/>
                    </a:lnTo>
                    <a:lnTo>
                      <a:pt x="273" y="473"/>
                    </a:lnTo>
                    <a:lnTo>
                      <a:pt x="275" y="479"/>
                    </a:lnTo>
                    <a:lnTo>
                      <a:pt x="280" y="481"/>
                    </a:lnTo>
                    <a:lnTo>
                      <a:pt x="282" y="487"/>
                    </a:lnTo>
                    <a:lnTo>
                      <a:pt x="284" y="492"/>
                    </a:lnTo>
                    <a:lnTo>
                      <a:pt x="284" y="498"/>
                    </a:lnTo>
                    <a:lnTo>
                      <a:pt x="284" y="504"/>
                    </a:lnTo>
                    <a:lnTo>
                      <a:pt x="284" y="509"/>
                    </a:lnTo>
                    <a:lnTo>
                      <a:pt x="280" y="513"/>
                    </a:lnTo>
                    <a:lnTo>
                      <a:pt x="275" y="513"/>
                    </a:lnTo>
                    <a:lnTo>
                      <a:pt x="270" y="513"/>
                    </a:lnTo>
                    <a:lnTo>
                      <a:pt x="266" y="513"/>
                    </a:lnTo>
                    <a:lnTo>
                      <a:pt x="261" y="509"/>
                    </a:lnTo>
                    <a:lnTo>
                      <a:pt x="256" y="509"/>
                    </a:lnTo>
                    <a:lnTo>
                      <a:pt x="251" y="509"/>
                    </a:lnTo>
                    <a:lnTo>
                      <a:pt x="246" y="507"/>
                    </a:lnTo>
                    <a:lnTo>
                      <a:pt x="242" y="507"/>
                    </a:lnTo>
                    <a:lnTo>
                      <a:pt x="237" y="507"/>
                    </a:lnTo>
                    <a:lnTo>
                      <a:pt x="232" y="504"/>
                    </a:lnTo>
                    <a:lnTo>
                      <a:pt x="228" y="504"/>
                    </a:lnTo>
                    <a:lnTo>
                      <a:pt x="222" y="501"/>
                    </a:lnTo>
                    <a:lnTo>
                      <a:pt x="218" y="498"/>
                    </a:lnTo>
                    <a:lnTo>
                      <a:pt x="213" y="498"/>
                    </a:lnTo>
                    <a:lnTo>
                      <a:pt x="208" y="496"/>
                    </a:lnTo>
                    <a:lnTo>
                      <a:pt x="204" y="492"/>
                    </a:lnTo>
                    <a:lnTo>
                      <a:pt x="199" y="490"/>
                    </a:lnTo>
                    <a:lnTo>
                      <a:pt x="194" y="487"/>
                    </a:lnTo>
                    <a:lnTo>
                      <a:pt x="189" y="481"/>
                    </a:lnTo>
                    <a:lnTo>
                      <a:pt x="182" y="479"/>
                    </a:lnTo>
                    <a:lnTo>
                      <a:pt x="178" y="479"/>
                    </a:lnTo>
                    <a:lnTo>
                      <a:pt x="173" y="475"/>
                    </a:lnTo>
                    <a:lnTo>
                      <a:pt x="168" y="475"/>
                    </a:lnTo>
                    <a:lnTo>
                      <a:pt x="163" y="475"/>
                    </a:lnTo>
                    <a:lnTo>
                      <a:pt x="159" y="475"/>
                    </a:lnTo>
                    <a:lnTo>
                      <a:pt x="154" y="475"/>
                    </a:lnTo>
                    <a:lnTo>
                      <a:pt x="149" y="475"/>
                    </a:lnTo>
                    <a:lnTo>
                      <a:pt x="144" y="479"/>
                    </a:lnTo>
                    <a:lnTo>
                      <a:pt x="139" y="479"/>
                    </a:lnTo>
                    <a:lnTo>
                      <a:pt x="135" y="479"/>
                    </a:lnTo>
                    <a:lnTo>
                      <a:pt x="130" y="479"/>
                    </a:lnTo>
                    <a:lnTo>
                      <a:pt x="125" y="479"/>
                    </a:lnTo>
                    <a:lnTo>
                      <a:pt x="121" y="479"/>
                    </a:lnTo>
                    <a:lnTo>
                      <a:pt x="116" y="479"/>
                    </a:lnTo>
                    <a:lnTo>
                      <a:pt x="111" y="479"/>
                    </a:lnTo>
                    <a:lnTo>
                      <a:pt x="106" y="479"/>
                    </a:lnTo>
                    <a:lnTo>
                      <a:pt x="111" y="475"/>
                    </a:lnTo>
                    <a:lnTo>
                      <a:pt x="116" y="473"/>
                    </a:lnTo>
                    <a:lnTo>
                      <a:pt x="121" y="473"/>
                    </a:lnTo>
                    <a:lnTo>
                      <a:pt x="125" y="470"/>
                    </a:lnTo>
                    <a:lnTo>
                      <a:pt x="130" y="470"/>
                    </a:lnTo>
                    <a:lnTo>
                      <a:pt x="135" y="470"/>
                    </a:lnTo>
                    <a:lnTo>
                      <a:pt x="139" y="470"/>
                    </a:lnTo>
                    <a:lnTo>
                      <a:pt x="144" y="470"/>
                    </a:lnTo>
                    <a:lnTo>
                      <a:pt x="149" y="470"/>
                    </a:lnTo>
                    <a:lnTo>
                      <a:pt x="154" y="470"/>
                    </a:lnTo>
                    <a:lnTo>
                      <a:pt x="159" y="470"/>
                    </a:lnTo>
                    <a:lnTo>
                      <a:pt x="159" y="464"/>
                    </a:lnTo>
                    <a:lnTo>
                      <a:pt x="154" y="462"/>
                    </a:lnTo>
                    <a:lnTo>
                      <a:pt x="149" y="458"/>
                    </a:lnTo>
                    <a:lnTo>
                      <a:pt x="144" y="456"/>
                    </a:lnTo>
                    <a:lnTo>
                      <a:pt x="139" y="456"/>
                    </a:lnTo>
                    <a:lnTo>
                      <a:pt x="135" y="453"/>
                    </a:lnTo>
                    <a:lnTo>
                      <a:pt x="130" y="453"/>
                    </a:lnTo>
                    <a:lnTo>
                      <a:pt x="125" y="450"/>
                    </a:lnTo>
                    <a:lnTo>
                      <a:pt x="121" y="450"/>
                    </a:lnTo>
                    <a:lnTo>
                      <a:pt x="116" y="447"/>
                    </a:lnTo>
                    <a:lnTo>
                      <a:pt x="113" y="441"/>
                    </a:lnTo>
                    <a:lnTo>
                      <a:pt x="109" y="438"/>
                    </a:lnTo>
                    <a:lnTo>
                      <a:pt x="109" y="433"/>
                    </a:lnTo>
                    <a:lnTo>
                      <a:pt x="113" y="430"/>
                    </a:lnTo>
                    <a:lnTo>
                      <a:pt x="118" y="430"/>
                    </a:lnTo>
                    <a:lnTo>
                      <a:pt x="123" y="430"/>
                    </a:lnTo>
                    <a:lnTo>
                      <a:pt x="128" y="430"/>
                    </a:lnTo>
                    <a:lnTo>
                      <a:pt x="133" y="430"/>
                    </a:lnTo>
                    <a:lnTo>
                      <a:pt x="137" y="433"/>
                    </a:lnTo>
                    <a:lnTo>
                      <a:pt x="142" y="436"/>
                    </a:lnTo>
                    <a:lnTo>
                      <a:pt x="147" y="441"/>
                    </a:lnTo>
                    <a:lnTo>
                      <a:pt x="144" y="436"/>
                    </a:lnTo>
                    <a:lnTo>
                      <a:pt x="139" y="433"/>
                    </a:lnTo>
                    <a:lnTo>
                      <a:pt x="135" y="430"/>
                    </a:lnTo>
                    <a:lnTo>
                      <a:pt x="133" y="425"/>
                    </a:lnTo>
                    <a:lnTo>
                      <a:pt x="128" y="422"/>
                    </a:lnTo>
                    <a:lnTo>
                      <a:pt x="123" y="419"/>
                    </a:lnTo>
                    <a:lnTo>
                      <a:pt x="118" y="419"/>
                    </a:lnTo>
                    <a:lnTo>
                      <a:pt x="113" y="416"/>
                    </a:lnTo>
                    <a:lnTo>
                      <a:pt x="109" y="413"/>
                    </a:lnTo>
                    <a:lnTo>
                      <a:pt x="99" y="410"/>
                    </a:lnTo>
                    <a:lnTo>
                      <a:pt x="95" y="410"/>
                    </a:lnTo>
                    <a:lnTo>
                      <a:pt x="90" y="408"/>
                    </a:lnTo>
                    <a:lnTo>
                      <a:pt x="85" y="408"/>
                    </a:lnTo>
                    <a:lnTo>
                      <a:pt x="80" y="408"/>
                    </a:lnTo>
                    <a:lnTo>
                      <a:pt x="75" y="408"/>
                    </a:lnTo>
                    <a:lnTo>
                      <a:pt x="75" y="402"/>
                    </a:lnTo>
                    <a:lnTo>
                      <a:pt x="75" y="396"/>
                    </a:lnTo>
                    <a:lnTo>
                      <a:pt x="77" y="391"/>
                    </a:lnTo>
                    <a:lnTo>
                      <a:pt x="87" y="391"/>
                    </a:lnTo>
                    <a:lnTo>
                      <a:pt x="92" y="391"/>
                    </a:lnTo>
                    <a:lnTo>
                      <a:pt x="99" y="391"/>
                    </a:lnTo>
                    <a:lnTo>
                      <a:pt x="104" y="391"/>
                    </a:lnTo>
                    <a:lnTo>
                      <a:pt x="111" y="396"/>
                    </a:lnTo>
                    <a:lnTo>
                      <a:pt x="116" y="396"/>
                    </a:lnTo>
                    <a:lnTo>
                      <a:pt x="121" y="399"/>
                    </a:lnTo>
                    <a:lnTo>
                      <a:pt x="123" y="404"/>
                    </a:lnTo>
                    <a:lnTo>
                      <a:pt x="121" y="399"/>
                    </a:lnTo>
                    <a:lnTo>
                      <a:pt x="116" y="399"/>
                    </a:lnTo>
                    <a:lnTo>
                      <a:pt x="111" y="394"/>
                    </a:lnTo>
                    <a:lnTo>
                      <a:pt x="106" y="394"/>
                    </a:lnTo>
                    <a:lnTo>
                      <a:pt x="101" y="391"/>
                    </a:lnTo>
                    <a:lnTo>
                      <a:pt x="97" y="391"/>
                    </a:lnTo>
                    <a:lnTo>
                      <a:pt x="92" y="388"/>
                    </a:lnTo>
                    <a:lnTo>
                      <a:pt x="87" y="385"/>
                    </a:lnTo>
                    <a:lnTo>
                      <a:pt x="83" y="382"/>
                    </a:lnTo>
                    <a:lnTo>
                      <a:pt x="80" y="376"/>
                    </a:lnTo>
                    <a:lnTo>
                      <a:pt x="80" y="370"/>
                    </a:lnTo>
                    <a:lnTo>
                      <a:pt x="85" y="368"/>
                    </a:lnTo>
                    <a:lnTo>
                      <a:pt x="90" y="368"/>
                    </a:lnTo>
                    <a:lnTo>
                      <a:pt x="95" y="368"/>
                    </a:lnTo>
                    <a:lnTo>
                      <a:pt x="99" y="368"/>
                    </a:lnTo>
                    <a:lnTo>
                      <a:pt x="104" y="370"/>
                    </a:lnTo>
                    <a:lnTo>
                      <a:pt x="109" y="374"/>
                    </a:lnTo>
                    <a:lnTo>
                      <a:pt x="113" y="376"/>
                    </a:lnTo>
                    <a:lnTo>
                      <a:pt x="118" y="379"/>
                    </a:lnTo>
                    <a:lnTo>
                      <a:pt x="121" y="385"/>
                    </a:lnTo>
                    <a:lnTo>
                      <a:pt x="125" y="385"/>
                    </a:lnTo>
                    <a:lnTo>
                      <a:pt x="130" y="391"/>
                    </a:lnTo>
                    <a:lnTo>
                      <a:pt x="133" y="396"/>
                    </a:lnTo>
                    <a:lnTo>
                      <a:pt x="137" y="399"/>
                    </a:lnTo>
                    <a:lnTo>
                      <a:pt x="139" y="404"/>
                    </a:lnTo>
                    <a:lnTo>
                      <a:pt x="144" y="408"/>
                    </a:lnTo>
                    <a:lnTo>
                      <a:pt x="147" y="413"/>
                    </a:lnTo>
                    <a:lnTo>
                      <a:pt x="151" y="416"/>
                    </a:lnTo>
                    <a:lnTo>
                      <a:pt x="151" y="410"/>
                    </a:lnTo>
                    <a:lnTo>
                      <a:pt x="147" y="404"/>
                    </a:lnTo>
                    <a:lnTo>
                      <a:pt x="142" y="399"/>
                    </a:lnTo>
                    <a:lnTo>
                      <a:pt x="137" y="396"/>
                    </a:lnTo>
                    <a:lnTo>
                      <a:pt x="135" y="391"/>
                    </a:lnTo>
                    <a:lnTo>
                      <a:pt x="130" y="385"/>
                    </a:lnTo>
                    <a:lnTo>
                      <a:pt x="125" y="382"/>
                    </a:lnTo>
                    <a:lnTo>
                      <a:pt x="123" y="376"/>
                    </a:lnTo>
                    <a:lnTo>
                      <a:pt x="118" y="374"/>
                    </a:lnTo>
                    <a:lnTo>
                      <a:pt x="113" y="370"/>
                    </a:lnTo>
                    <a:lnTo>
                      <a:pt x="109" y="368"/>
                    </a:lnTo>
                    <a:lnTo>
                      <a:pt x="104" y="365"/>
                    </a:lnTo>
                    <a:lnTo>
                      <a:pt x="99" y="362"/>
                    </a:lnTo>
                    <a:lnTo>
                      <a:pt x="99" y="357"/>
                    </a:lnTo>
                    <a:lnTo>
                      <a:pt x="104" y="354"/>
                    </a:lnTo>
                    <a:lnTo>
                      <a:pt x="109" y="357"/>
                    </a:lnTo>
                    <a:lnTo>
                      <a:pt x="113" y="360"/>
                    </a:lnTo>
                    <a:lnTo>
                      <a:pt x="118" y="360"/>
                    </a:lnTo>
                    <a:lnTo>
                      <a:pt x="113" y="360"/>
                    </a:lnTo>
                    <a:lnTo>
                      <a:pt x="109" y="360"/>
                    </a:lnTo>
                    <a:lnTo>
                      <a:pt x="104" y="357"/>
                    </a:lnTo>
                    <a:lnTo>
                      <a:pt x="99" y="351"/>
                    </a:lnTo>
                    <a:lnTo>
                      <a:pt x="97" y="345"/>
                    </a:lnTo>
                    <a:lnTo>
                      <a:pt x="97" y="340"/>
                    </a:lnTo>
                    <a:lnTo>
                      <a:pt x="97" y="334"/>
                    </a:lnTo>
                    <a:lnTo>
                      <a:pt x="101" y="337"/>
                    </a:lnTo>
                    <a:lnTo>
                      <a:pt x="106" y="337"/>
                    </a:lnTo>
                    <a:lnTo>
                      <a:pt x="101" y="334"/>
                    </a:lnTo>
                    <a:lnTo>
                      <a:pt x="97" y="334"/>
                    </a:lnTo>
                    <a:lnTo>
                      <a:pt x="92" y="331"/>
                    </a:lnTo>
                    <a:lnTo>
                      <a:pt x="87" y="331"/>
                    </a:lnTo>
                    <a:lnTo>
                      <a:pt x="83" y="331"/>
                    </a:lnTo>
                    <a:lnTo>
                      <a:pt x="77" y="331"/>
                    </a:lnTo>
                    <a:lnTo>
                      <a:pt x="73" y="331"/>
                    </a:lnTo>
                    <a:lnTo>
                      <a:pt x="69" y="334"/>
                    </a:lnTo>
                    <a:lnTo>
                      <a:pt x="63" y="334"/>
                    </a:lnTo>
                    <a:lnTo>
                      <a:pt x="59" y="331"/>
                    </a:lnTo>
                    <a:lnTo>
                      <a:pt x="56" y="325"/>
                    </a:lnTo>
                    <a:lnTo>
                      <a:pt x="54" y="320"/>
                    </a:lnTo>
                    <a:lnTo>
                      <a:pt x="51" y="314"/>
                    </a:lnTo>
                    <a:lnTo>
                      <a:pt x="56" y="311"/>
                    </a:lnTo>
                    <a:lnTo>
                      <a:pt x="61" y="311"/>
                    </a:lnTo>
                    <a:lnTo>
                      <a:pt x="66" y="311"/>
                    </a:lnTo>
                    <a:lnTo>
                      <a:pt x="71" y="311"/>
                    </a:lnTo>
                    <a:lnTo>
                      <a:pt x="75" y="311"/>
                    </a:lnTo>
                    <a:lnTo>
                      <a:pt x="80" y="311"/>
                    </a:lnTo>
                    <a:lnTo>
                      <a:pt x="85" y="314"/>
                    </a:lnTo>
                    <a:lnTo>
                      <a:pt x="90" y="314"/>
                    </a:lnTo>
                    <a:lnTo>
                      <a:pt x="95" y="314"/>
                    </a:lnTo>
                    <a:lnTo>
                      <a:pt x="99" y="317"/>
                    </a:lnTo>
                    <a:lnTo>
                      <a:pt x="104" y="320"/>
                    </a:lnTo>
                    <a:lnTo>
                      <a:pt x="99" y="320"/>
                    </a:lnTo>
                    <a:lnTo>
                      <a:pt x="95" y="317"/>
                    </a:lnTo>
                    <a:lnTo>
                      <a:pt x="95" y="311"/>
                    </a:lnTo>
                    <a:lnTo>
                      <a:pt x="99" y="308"/>
                    </a:lnTo>
                    <a:lnTo>
                      <a:pt x="95" y="306"/>
                    </a:lnTo>
                    <a:lnTo>
                      <a:pt x="90" y="303"/>
                    </a:lnTo>
                    <a:lnTo>
                      <a:pt x="87" y="297"/>
                    </a:lnTo>
                    <a:lnTo>
                      <a:pt x="92" y="294"/>
                    </a:lnTo>
                    <a:lnTo>
                      <a:pt x="97" y="294"/>
                    </a:lnTo>
                    <a:lnTo>
                      <a:pt x="101" y="294"/>
                    </a:lnTo>
                    <a:lnTo>
                      <a:pt x="106" y="297"/>
                    </a:lnTo>
                    <a:lnTo>
                      <a:pt x="111" y="297"/>
                    </a:lnTo>
                    <a:lnTo>
                      <a:pt x="106" y="317"/>
                    </a:lnTo>
                    <a:lnTo>
                      <a:pt x="106" y="297"/>
                    </a:lnTo>
                    <a:lnTo>
                      <a:pt x="101" y="294"/>
                    </a:lnTo>
                    <a:lnTo>
                      <a:pt x="97" y="294"/>
                    </a:lnTo>
                    <a:lnTo>
                      <a:pt x="92" y="291"/>
                    </a:lnTo>
                    <a:lnTo>
                      <a:pt x="87" y="291"/>
                    </a:lnTo>
                    <a:lnTo>
                      <a:pt x="83" y="291"/>
                    </a:lnTo>
                    <a:lnTo>
                      <a:pt x="77" y="291"/>
                    </a:lnTo>
                    <a:lnTo>
                      <a:pt x="73" y="291"/>
                    </a:lnTo>
                    <a:lnTo>
                      <a:pt x="69" y="289"/>
                    </a:lnTo>
                    <a:lnTo>
                      <a:pt x="71" y="283"/>
                    </a:lnTo>
                    <a:lnTo>
                      <a:pt x="75" y="283"/>
                    </a:lnTo>
                    <a:lnTo>
                      <a:pt x="80" y="283"/>
                    </a:lnTo>
                    <a:lnTo>
                      <a:pt x="85" y="283"/>
                    </a:lnTo>
                    <a:lnTo>
                      <a:pt x="90" y="283"/>
                    </a:lnTo>
                    <a:lnTo>
                      <a:pt x="95" y="283"/>
                    </a:lnTo>
                    <a:lnTo>
                      <a:pt x="99" y="286"/>
                    </a:lnTo>
                    <a:lnTo>
                      <a:pt x="104" y="286"/>
                    </a:lnTo>
                    <a:lnTo>
                      <a:pt x="109" y="286"/>
                    </a:lnTo>
                    <a:lnTo>
                      <a:pt x="109" y="280"/>
                    </a:lnTo>
                    <a:lnTo>
                      <a:pt x="104" y="277"/>
                    </a:lnTo>
                    <a:lnTo>
                      <a:pt x="99" y="274"/>
                    </a:lnTo>
                    <a:lnTo>
                      <a:pt x="95" y="274"/>
                    </a:lnTo>
                    <a:lnTo>
                      <a:pt x="90" y="272"/>
                    </a:lnTo>
                    <a:lnTo>
                      <a:pt x="85" y="272"/>
                    </a:lnTo>
                    <a:lnTo>
                      <a:pt x="80" y="272"/>
                    </a:lnTo>
                    <a:lnTo>
                      <a:pt x="75" y="272"/>
                    </a:lnTo>
                    <a:lnTo>
                      <a:pt x="71" y="272"/>
                    </a:lnTo>
                    <a:lnTo>
                      <a:pt x="66" y="272"/>
                    </a:lnTo>
                    <a:lnTo>
                      <a:pt x="61" y="269"/>
                    </a:lnTo>
                    <a:lnTo>
                      <a:pt x="61" y="263"/>
                    </a:lnTo>
                    <a:lnTo>
                      <a:pt x="63" y="257"/>
                    </a:lnTo>
                    <a:lnTo>
                      <a:pt x="69" y="255"/>
                    </a:lnTo>
                    <a:lnTo>
                      <a:pt x="73" y="252"/>
                    </a:lnTo>
                    <a:lnTo>
                      <a:pt x="77" y="252"/>
                    </a:lnTo>
                    <a:lnTo>
                      <a:pt x="83" y="252"/>
                    </a:lnTo>
                    <a:lnTo>
                      <a:pt x="87" y="252"/>
                    </a:lnTo>
                    <a:lnTo>
                      <a:pt x="92" y="252"/>
                    </a:lnTo>
                    <a:lnTo>
                      <a:pt x="97" y="252"/>
                    </a:lnTo>
                    <a:lnTo>
                      <a:pt x="101" y="252"/>
                    </a:lnTo>
                    <a:lnTo>
                      <a:pt x="106" y="252"/>
                    </a:lnTo>
                    <a:lnTo>
                      <a:pt x="111" y="255"/>
                    </a:lnTo>
                    <a:lnTo>
                      <a:pt x="116" y="257"/>
                    </a:lnTo>
                    <a:lnTo>
                      <a:pt x="116" y="252"/>
                    </a:lnTo>
                    <a:lnTo>
                      <a:pt x="111" y="246"/>
                    </a:lnTo>
                    <a:lnTo>
                      <a:pt x="106" y="243"/>
                    </a:lnTo>
                    <a:lnTo>
                      <a:pt x="101" y="240"/>
                    </a:lnTo>
                    <a:lnTo>
                      <a:pt x="97" y="237"/>
                    </a:lnTo>
                    <a:lnTo>
                      <a:pt x="92" y="235"/>
                    </a:lnTo>
                    <a:lnTo>
                      <a:pt x="77" y="226"/>
                    </a:lnTo>
                    <a:lnTo>
                      <a:pt x="73" y="226"/>
                    </a:lnTo>
                    <a:lnTo>
                      <a:pt x="69" y="226"/>
                    </a:lnTo>
                    <a:lnTo>
                      <a:pt x="63" y="223"/>
                    </a:lnTo>
                    <a:lnTo>
                      <a:pt x="59" y="223"/>
                    </a:lnTo>
                    <a:lnTo>
                      <a:pt x="54" y="223"/>
                    </a:lnTo>
                    <a:lnTo>
                      <a:pt x="49" y="223"/>
                    </a:lnTo>
                    <a:lnTo>
                      <a:pt x="44" y="223"/>
                    </a:lnTo>
                    <a:lnTo>
                      <a:pt x="40" y="223"/>
                    </a:lnTo>
                    <a:lnTo>
                      <a:pt x="35" y="223"/>
                    </a:lnTo>
                    <a:lnTo>
                      <a:pt x="30" y="223"/>
                    </a:lnTo>
                    <a:lnTo>
                      <a:pt x="25" y="223"/>
                    </a:lnTo>
                    <a:lnTo>
                      <a:pt x="21" y="226"/>
                    </a:lnTo>
                    <a:lnTo>
                      <a:pt x="18" y="221"/>
                    </a:lnTo>
                    <a:lnTo>
                      <a:pt x="23" y="218"/>
                    </a:lnTo>
                    <a:lnTo>
                      <a:pt x="28" y="215"/>
                    </a:lnTo>
                    <a:lnTo>
                      <a:pt x="33" y="215"/>
                    </a:lnTo>
                    <a:lnTo>
                      <a:pt x="37" y="212"/>
                    </a:lnTo>
                    <a:lnTo>
                      <a:pt x="33" y="209"/>
                    </a:lnTo>
                    <a:lnTo>
                      <a:pt x="28" y="209"/>
                    </a:lnTo>
                    <a:lnTo>
                      <a:pt x="23" y="209"/>
                    </a:lnTo>
                    <a:lnTo>
                      <a:pt x="18" y="206"/>
                    </a:lnTo>
                    <a:lnTo>
                      <a:pt x="14" y="206"/>
                    </a:lnTo>
                    <a:lnTo>
                      <a:pt x="9" y="203"/>
                    </a:lnTo>
                    <a:lnTo>
                      <a:pt x="4" y="203"/>
                    </a:lnTo>
                    <a:lnTo>
                      <a:pt x="0" y="201"/>
                    </a:lnTo>
                    <a:lnTo>
                      <a:pt x="4" y="198"/>
                    </a:lnTo>
                    <a:lnTo>
                      <a:pt x="11" y="195"/>
                    </a:lnTo>
                    <a:lnTo>
                      <a:pt x="16" y="192"/>
                    </a:lnTo>
                    <a:lnTo>
                      <a:pt x="21" y="192"/>
                    </a:lnTo>
                    <a:lnTo>
                      <a:pt x="25" y="192"/>
                    </a:lnTo>
                    <a:lnTo>
                      <a:pt x="30" y="192"/>
                    </a:lnTo>
                    <a:lnTo>
                      <a:pt x="35" y="192"/>
                    </a:lnTo>
                    <a:lnTo>
                      <a:pt x="40" y="195"/>
                    </a:lnTo>
                    <a:lnTo>
                      <a:pt x="44" y="195"/>
                    </a:lnTo>
                    <a:lnTo>
                      <a:pt x="49" y="198"/>
                    </a:lnTo>
                    <a:lnTo>
                      <a:pt x="54" y="203"/>
                    </a:lnTo>
                    <a:lnTo>
                      <a:pt x="59" y="206"/>
                    </a:lnTo>
                    <a:lnTo>
                      <a:pt x="63" y="209"/>
                    </a:lnTo>
                    <a:lnTo>
                      <a:pt x="66" y="215"/>
                    </a:lnTo>
                    <a:lnTo>
                      <a:pt x="71" y="215"/>
                    </a:lnTo>
                    <a:lnTo>
                      <a:pt x="63" y="209"/>
                    </a:lnTo>
                    <a:lnTo>
                      <a:pt x="59" y="206"/>
                    </a:lnTo>
                    <a:lnTo>
                      <a:pt x="54" y="203"/>
                    </a:lnTo>
                    <a:lnTo>
                      <a:pt x="47" y="198"/>
                    </a:lnTo>
                    <a:lnTo>
                      <a:pt x="42" y="198"/>
                    </a:lnTo>
                    <a:lnTo>
                      <a:pt x="37" y="195"/>
                    </a:lnTo>
                    <a:lnTo>
                      <a:pt x="33" y="192"/>
                    </a:lnTo>
                    <a:lnTo>
                      <a:pt x="30" y="187"/>
                    </a:lnTo>
                    <a:lnTo>
                      <a:pt x="25" y="184"/>
                    </a:lnTo>
                    <a:lnTo>
                      <a:pt x="23" y="178"/>
                    </a:lnTo>
                    <a:lnTo>
                      <a:pt x="21" y="172"/>
                    </a:lnTo>
                    <a:lnTo>
                      <a:pt x="25" y="169"/>
                    </a:lnTo>
                    <a:lnTo>
                      <a:pt x="30" y="169"/>
                    </a:lnTo>
                    <a:lnTo>
                      <a:pt x="35" y="172"/>
                    </a:lnTo>
                    <a:lnTo>
                      <a:pt x="37" y="178"/>
                    </a:lnTo>
                    <a:lnTo>
                      <a:pt x="42" y="181"/>
                    </a:lnTo>
                    <a:lnTo>
                      <a:pt x="47" y="184"/>
                    </a:lnTo>
                    <a:lnTo>
                      <a:pt x="51" y="187"/>
                    </a:lnTo>
                    <a:lnTo>
                      <a:pt x="56" y="189"/>
                    </a:lnTo>
                    <a:lnTo>
                      <a:pt x="59" y="195"/>
                    </a:lnTo>
                    <a:lnTo>
                      <a:pt x="63" y="198"/>
                    </a:lnTo>
                    <a:lnTo>
                      <a:pt x="59" y="192"/>
                    </a:lnTo>
                    <a:lnTo>
                      <a:pt x="54" y="189"/>
                    </a:lnTo>
                    <a:lnTo>
                      <a:pt x="49" y="187"/>
                    </a:lnTo>
                    <a:lnTo>
                      <a:pt x="44" y="184"/>
                    </a:lnTo>
                    <a:lnTo>
                      <a:pt x="40" y="181"/>
                    </a:lnTo>
                    <a:lnTo>
                      <a:pt x="35" y="178"/>
                    </a:lnTo>
                    <a:lnTo>
                      <a:pt x="30" y="175"/>
                    </a:lnTo>
                    <a:lnTo>
                      <a:pt x="25" y="172"/>
                    </a:lnTo>
                    <a:lnTo>
                      <a:pt x="23" y="167"/>
                    </a:lnTo>
                    <a:lnTo>
                      <a:pt x="23" y="161"/>
                    </a:lnTo>
                    <a:lnTo>
                      <a:pt x="28" y="158"/>
                    </a:lnTo>
                    <a:lnTo>
                      <a:pt x="33" y="158"/>
                    </a:lnTo>
                    <a:lnTo>
                      <a:pt x="37" y="158"/>
                    </a:lnTo>
                    <a:lnTo>
                      <a:pt x="42" y="161"/>
                    </a:lnTo>
                    <a:lnTo>
                      <a:pt x="44" y="167"/>
                    </a:lnTo>
                    <a:lnTo>
                      <a:pt x="47" y="172"/>
                    </a:lnTo>
                    <a:lnTo>
                      <a:pt x="49" y="178"/>
                    </a:lnTo>
                    <a:lnTo>
                      <a:pt x="51" y="184"/>
                    </a:lnTo>
                    <a:lnTo>
                      <a:pt x="56" y="189"/>
                    </a:lnTo>
                    <a:lnTo>
                      <a:pt x="59" y="195"/>
                    </a:lnTo>
                    <a:lnTo>
                      <a:pt x="63" y="201"/>
                    </a:lnTo>
                    <a:lnTo>
                      <a:pt x="66" y="195"/>
                    </a:lnTo>
                    <a:lnTo>
                      <a:pt x="63" y="189"/>
                    </a:lnTo>
                    <a:lnTo>
                      <a:pt x="61" y="184"/>
                    </a:lnTo>
                    <a:lnTo>
                      <a:pt x="56" y="181"/>
                    </a:lnTo>
                    <a:lnTo>
                      <a:pt x="51" y="178"/>
                    </a:lnTo>
                    <a:lnTo>
                      <a:pt x="47" y="175"/>
                    </a:lnTo>
                    <a:lnTo>
                      <a:pt x="44" y="169"/>
                    </a:lnTo>
                    <a:lnTo>
                      <a:pt x="42" y="164"/>
                    </a:lnTo>
                    <a:lnTo>
                      <a:pt x="40" y="158"/>
                    </a:lnTo>
                    <a:lnTo>
                      <a:pt x="40" y="152"/>
                    </a:lnTo>
                    <a:lnTo>
                      <a:pt x="44" y="150"/>
                    </a:lnTo>
                    <a:lnTo>
                      <a:pt x="49" y="150"/>
                    </a:lnTo>
                    <a:lnTo>
                      <a:pt x="51" y="155"/>
                    </a:lnTo>
                    <a:lnTo>
                      <a:pt x="54" y="161"/>
                    </a:lnTo>
                    <a:lnTo>
                      <a:pt x="56" y="167"/>
                    </a:lnTo>
                    <a:lnTo>
                      <a:pt x="59" y="172"/>
                    </a:lnTo>
                    <a:lnTo>
                      <a:pt x="61" y="178"/>
                    </a:lnTo>
                    <a:lnTo>
                      <a:pt x="63" y="184"/>
                    </a:lnTo>
                    <a:lnTo>
                      <a:pt x="69" y="189"/>
                    </a:lnTo>
                    <a:lnTo>
                      <a:pt x="71" y="195"/>
                    </a:lnTo>
                    <a:lnTo>
                      <a:pt x="75" y="198"/>
                    </a:lnTo>
                    <a:lnTo>
                      <a:pt x="75" y="192"/>
                    </a:lnTo>
                    <a:lnTo>
                      <a:pt x="75" y="187"/>
                    </a:lnTo>
                    <a:lnTo>
                      <a:pt x="75" y="181"/>
                    </a:lnTo>
                    <a:lnTo>
                      <a:pt x="73" y="175"/>
                    </a:lnTo>
                    <a:lnTo>
                      <a:pt x="69" y="169"/>
                    </a:lnTo>
                    <a:lnTo>
                      <a:pt x="63" y="164"/>
                    </a:lnTo>
                    <a:lnTo>
                      <a:pt x="61" y="158"/>
                    </a:lnTo>
                    <a:lnTo>
                      <a:pt x="59" y="150"/>
                    </a:lnTo>
                    <a:lnTo>
                      <a:pt x="56" y="144"/>
                    </a:lnTo>
                    <a:lnTo>
                      <a:pt x="56" y="138"/>
                    </a:lnTo>
                    <a:lnTo>
                      <a:pt x="61" y="135"/>
                    </a:lnTo>
                    <a:lnTo>
                      <a:pt x="66" y="138"/>
                    </a:lnTo>
                    <a:lnTo>
                      <a:pt x="69" y="144"/>
                    </a:lnTo>
                    <a:lnTo>
                      <a:pt x="71" y="150"/>
                    </a:lnTo>
                    <a:lnTo>
                      <a:pt x="75" y="155"/>
                    </a:lnTo>
                    <a:lnTo>
                      <a:pt x="77" y="161"/>
                    </a:lnTo>
                    <a:lnTo>
                      <a:pt x="80" y="167"/>
                    </a:lnTo>
                    <a:lnTo>
                      <a:pt x="83" y="172"/>
                    </a:lnTo>
                    <a:lnTo>
                      <a:pt x="85" y="178"/>
                    </a:lnTo>
                    <a:lnTo>
                      <a:pt x="90" y="181"/>
                    </a:lnTo>
                    <a:lnTo>
                      <a:pt x="92" y="187"/>
                    </a:lnTo>
                    <a:lnTo>
                      <a:pt x="95" y="192"/>
                    </a:lnTo>
                    <a:lnTo>
                      <a:pt x="99" y="198"/>
                    </a:lnTo>
                    <a:lnTo>
                      <a:pt x="99" y="203"/>
                    </a:lnTo>
                    <a:lnTo>
                      <a:pt x="104" y="209"/>
                    </a:lnTo>
                    <a:lnTo>
                      <a:pt x="106" y="203"/>
                    </a:lnTo>
                    <a:lnTo>
                      <a:pt x="106" y="198"/>
                    </a:lnTo>
                    <a:lnTo>
                      <a:pt x="106" y="192"/>
                    </a:lnTo>
                    <a:lnTo>
                      <a:pt x="104" y="187"/>
                    </a:lnTo>
                    <a:lnTo>
                      <a:pt x="99" y="181"/>
                    </a:lnTo>
                    <a:lnTo>
                      <a:pt x="97" y="175"/>
                    </a:lnTo>
                    <a:lnTo>
                      <a:pt x="95" y="169"/>
                    </a:lnTo>
                    <a:lnTo>
                      <a:pt x="92" y="164"/>
                    </a:lnTo>
                    <a:lnTo>
                      <a:pt x="87" y="158"/>
                    </a:lnTo>
                    <a:lnTo>
                      <a:pt x="85" y="152"/>
                    </a:lnTo>
                    <a:lnTo>
                      <a:pt x="83" y="147"/>
                    </a:lnTo>
                    <a:lnTo>
                      <a:pt x="77" y="144"/>
                    </a:lnTo>
                    <a:lnTo>
                      <a:pt x="75" y="138"/>
                    </a:lnTo>
                    <a:lnTo>
                      <a:pt x="77" y="133"/>
                    </a:lnTo>
                    <a:lnTo>
                      <a:pt x="83" y="133"/>
                    </a:lnTo>
                    <a:lnTo>
                      <a:pt x="87" y="135"/>
                    </a:lnTo>
                    <a:lnTo>
                      <a:pt x="92" y="138"/>
                    </a:lnTo>
                    <a:lnTo>
                      <a:pt x="95" y="144"/>
                    </a:lnTo>
                    <a:lnTo>
                      <a:pt x="99" y="150"/>
                    </a:lnTo>
                    <a:lnTo>
                      <a:pt x="101" y="155"/>
                    </a:lnTo>
                    <a:lnTo>
                      <a:pt x="106" y="158"/>
                    </a:lnTo>
                    <a:lnTo>
                      <a:pt x="101" y="158"/>
                    </a:lnTo>
                    <a:lnTo>
                      <a:pt x="99" y="152"/>
                    </a:lnTo>
                    <a:lnTo>
                      <a:pt x="95" y="147"/>
                    </a:lnTo>
                    <a:lnTo>
                      <a:pt x="92" y="141"/>
                    </a:lnTo>
                    <a:lnTo>
                      <a:pt x="92" y="135"/>
                    </a:lnTo>
                    <a:lnTo>
                      <a:pt x="95" y="130"/>
                    </a:lnTo>
                    <a:lnTo>
                      <a:pt x="99" y="130"/>
                    </a:lnTo>
                    <a:lnTo>
                      <a:pt x="104" y="127"/>
                    </a:lnTo>
                    <a:lnTo>
                      <a:pt x="109" y="124"/>
                    </a:lnTo>
                    <a:lnTo>
                      <a:pt x="113" y="124"/>
                    </a:lnTo>
                    <a:lnTo>
                      <a:pt x="118" y="124"/>
                    </a:lnTo>
                    <a:lnTo>
                      <a:pt x="123" y="124"/>
                    </a:lnTo>
                    <a:lnTo>
                      <a:pt x="128" y="124"/>
                    </a:lnTo>
                    <a:lnTo>
                      <a:pt x="133" y="127"/>
                    </a:lnTo>
                    <a:lnTo>
                      <a:pt x="137" y="130"/>
                    </a:lnTo>
                    <a:lnTo>
                      <a:pt x="142" y="135"/>
                    </a:lnTo>
                    <a:lnTo>
                      <a:pt x="144" y="141"/>
                    </a:lnTo>
                    <a:lnTo>
                      <a:pt x="147" y="147"/>
                    </a:lnTo>
                    <a:lnTo>
                      <a:pt x="149" y="152"/>
                    </a:lnTo>
                    <a:lnTo>
                      <a:pt x="154" y="161"/>
                    </a:lnTo>
                    <a:lnTo>
                      <a:pt x="156" y="167"/>
                    </a:lnTo>
                    <a:lnTo>
                      <a:pt x="161" y="172"/>
                    </a:lnTo>
                    <a:lnTo>
                      <a:pt x="161" y="167"/>
                    </a:lnTo>
                    <a:lnTo>
                      <a:pt x="159" y="161"/>
                    </a:lnTo>
                    <a:lnTo>
                      <a:pt x="156" y="155"/>
                    </a:lnTo>
                    <a:lnTo>
                      <a:pt x="154" y="150"/>
                    </a:lnTo>
                    <a:lnTo>
                      <a:pt x="151" y="144"/>
                    </a:lnTo>
                    <a:lnTo>
                      <a:pt x="149" y="138"/>
                    </a:lnTo>
                    <a:lnTo>
                      <a:pt x="147" y="133"/>
                    </a:lnTo>
                    <a:lnTo>
                      <a:pt x="144" y="127"/>
                    </a:lnTo>
                    <a:lnTo>
                      <a:pt x="149" y="127"/>
                    </a:lnTo>
                    <a:lnTo>
                      <a:pt x="151" y="133"/>
                    </a:lnTo>
                    <a:lnTo>
                      <a:pt x="154" y="138"/>
                    </a:lnTo>
                    <a:lnTo>
                      <a:pt x="159" y="144"/>
                    </a:lnTo>
                    <a:lnTo>
                      <a:pt x="161" y="150"/>
                    </a:lnTo>
                    <a:lnTo>
                      <a:pt x="166" y="155"/>
                    </a:lnTo>
                    <a:lnTo>
                      <a:pt x="168" y="161"/>
                    </a:lnTo>
                    <a:lnTo>
                      <a:pt x="168" y="167"/>
                    </a:lnTo>
                    <a:lnTo>
                      <a:pt x="173" y="172"/>
                    </a:lnTo>
                    <a:lnTo>
                      <a:pt x="175" y="178"/>
                    </a:lnTo>
                    <a:lnTo>
                      <a:pt x="180" y="181"/>
                    </a:lnTo>
                    <a:lnTo>
                      <a:pt x="178" y="175"/>
                    </a:lnTo>
                    <a:lnTo>
                      <a:pt x="175" y="169"/>
                    </a:lnTo>
                    <a:lnTo>
                      <a:pt x="170" y="161"/>
                    </a:lnTo>
                    <a:lnTo>
                      <a:pt x="163" y="155"/>
                    </a:lnTo>
                    <a:lnTo>
                      <a:pt x="159" y="150"/>
                    </a:lnTo>
                    <a:lnTo>
                      <a:pt x="156" y="141"/>
                    </a:lnTo>
                    <a:lnTo>
                      <a:pt x="151" y="135"/>
                    </a:lnTo>
                    <a:lnTo>
                      <a:pt x="151" y="130"/>
                    </a:lnTo>
                    <a:lnTo>
                      <a:pt x="149" y="124"/>
                    </a:lnTo>
                    <a:lnTo>
                      <a:pt x="147" y="118"/>
                    </a:lnTo>
                    <a:lnTo>
                      <a:pt x="151" y="116"/>
                    </a:lnTo>
                    <a:lnTo>
                      <a:pt x="156" y="118"/>
                    </a:lnTo>
                    <a:lnTo>
                      <a:pt x="159" y="124"/>
                    </a:lnTo>
                    <a:lnTo>
                      <a:pt x="161" y="130"/>
                    </a:lnTo>
                    <a:lnTo>
                      <a:pt x="166" y="135"/>
                    </a:lnTo>
                    <a:lnTo>
                      <a:pt x="168" y="141"/>
                    </a:lnTo>
                    <a:lnTo>
                      <a:pt x="170" y="147"/>
                    </a:lnTo>
                    <a:lnTo>
                      <a:pt x="170" y="152"/>
                    </a:lnTo>
                    <a:lnTo>
                      <a:pt x="175" y="158"/>
                    </a:lnTo>
                    <a:lnTo>
                      <a:pt x="178" y="164"/>
                    </a:lnTo>
                    <a:lnTo>
                      <a:pt x="180" y="169"/>
                    </a:lnTo>
                    <a:lnTo>
                      <a:pt x="180" y="161"/>
                    </a:lnTo>
                    <a:lnTo>
                      <a:pt x="178" y="155"/>
                    </a:lnTo>
                    <a:lnTo>
                      <a:pt x="170" y="147"/>
                    </a:lnTo>
                    <a:lnTo>
                      <a:pt x="159" y="130"/>
                    </a:lnTo>
                    <a:lnTo>
                      <a:pt x="156" y="124"/>
                    </a:lnTo>
                    <a:lnTo>
                      <a:pt x="154" y="118"/>
                    </a:lnTo>
                    <a:lnTo>
                      <a:pt x="151" y="113"/>
                    </a:lnTo>
                    <a:lnTo>
                      <a:pt x="156" y="110"/>
                    </a:lnTo>
                    <a:lnTo>
                      <a:pt x="161" y="113"/>
                    </a:lnTo>
                    <a:lnTo>
                      <a:pt x="163" y="118"/>
                    </a:lnTo>
                    <a:lnTo>
                      <a:pt x="168" y="124"/>
                    </a:lnTo>
                    <a:lnTo>
                      <a:pt x="170" y="130"/>
                    </a:lnTo>
                    <a:lnTo>
                      <a:pt x="175" y="135"/>
                    </a:lnTo>
                    <a:lnTo>
                      <a:pt x="178" y="141"/>
                    </a:lnTo>
                    <a:lnTo>
                      <a:pt x="180" y="147"/>
                    </a:lnTo>
                    <a:lnTo>
                      <a:pt x="182" y="152"/>
                    </a:lnTo>
                    <a:lnTo>
                      <a:pt x="182" y="158"/>
                    </a:lnTo>
                    <a:lnTo>
                      <a:pt x="187" y="164"/>
                    </a:lnTo>
                    <a:lnTo>
                      <a:pt x="189" y="169"/>
                    </a:lnTo>
                    <a:lnTo>
                      <a:pt x="192" y="175"/>
                    </a:lnTo>
                    <a:lnTo>
                      <a:pt x="194" y="181"/>
                    </a:lnTo>
                    <a:lnTo>
                      <a:pt x="196" y="187"/>
                    </a:lnTo>
                    <a:lnTo>
                      <a:pt x="196" y="181"/>
                    </a:lnTo>
                    <a:lnTo>
                      <a:pt x="194" y="175"/>
                    </a:lnTo>
                    <a:lnTo>
                      <a:pt x="189" y="169"/>
                    </a:lnTo>
                    <a:lnTo>
                      <a:pt x="187" y="164"/>
                    </a:lnTo>
                    <a:lnTo>
                      <a:pt x="185" y="158"/>
                    </a:lnTo>
                    <a:lnTo>
                      <a:pt x="180" y="150"/>
                    </a:lnTo>
                    <a:lnTo>
                      <a:pt x="178" y="144"/>
                    </a:lnTo>
                    <a:lnTo>
                      <a:pt x="175" y="138"/>
                    </a:lnTo>
                    <a:lnTo>
                      <a:pt x="170" y="133"/>
                    </a:lnTo>
                    <a:lnTo>
                      <a:pt x="168" y="127"/>
                    </a:lnTo>
                    <a:lnTo>
                      <a:pt x="166" y="121"/>
                    </a:lnTo>
                    <a:lnTo>
                      <a:pt x="163" y="116"/>
                    </a:lnTo>
                    <a:lnTo>
                      <a:pt x="163" y="110"/>
                    </a:lnTo>
                    <a:lnTo>
                      <a:pt x="163" y="104"/>
                    </a:lnTo>
                    <a:lnTo>
                      <a:pt x="168" y="102"/>
                    </a:lnTo>
                    <a:lnTo>
                      <a:pt x="170" y="107"/>
                    </a:lnTo>
                    <a:lnTo>
                      <a:pt x="170" y="113"/>
                    </a:lnTo>
                    <a:lnTo>
                      <a:pt x="175" y="116"/>
                    </a:lnTo>
                    <a:lnTo>
                      <a:pt x="175" y="116"/>
                    </a:lnTo>
                    <a:lnTo>
                      <a:pt x="170" y="116"/>
                    </a:lnTo>
                    <a:lnTo>
                      <a:pt x="166" y="113"/>
                    </a:lnTo>
                    <a:lnTo>
                      <a:pt x="163" y="107"/>
                    </a:lnTo>
                    <a:lnTo>
                      <a:pt x="163" y="102"/>
                    </a:lnTo>
                    <a:lnTo>
                      <a:pt x="168" y="102"/>
                    </a:lnTo>
                    <a:lnTo>
                      <a:pt x="173" y="104"/>
                    </a:lnTo>
                    <a:lnTo>
                      <a:pt x="178" y="110"/>
                    </a:lnTo>
                    <a:lnTo>
                      <a:pt x="182" y="113"/>
                    </a:lnTo>
                    <a:lnTo>
                      <a:pt x="187" y="118"/>
                    </a:lnTo>
                    <a:lnTo>
                      <a:pt x="187" y="113"/>
                    </a:lnTo>
                    <a:lnTo>
                      <a:pt x="187" y="107"/>
                    </a:lnTo>
                    <a:lnTo>
                      <a:pt x="187" y="102"/>
                    </a:lnTo>
                    <a:lnTo>
                      <a:pt x="187" y="96"/>
                    </a:lnTo>
                    <a:lnTo>
                      <a:pt x="187" y="90"/>
                    </a:lnTo>
                    <a:lnTo>
                      <a:pt x="192" y="87"/>
                    </a:lnTo>
                    <a:lnTo>
                      <a:pt x="199" y="87"/>
                    </a:lnTo>
                    <a:lnTo>
                      <a:pt x="204" y="87"/>
                    </a:lnTo>
                    <a:lnTo>
                      <a:pt x="201" y="82"/>
                    </a:lnTo>
                    <a:lnTo>
                      <a:pt x="201" y="76"/>
                    </a:lnTo>
                    <a:lnTo>
                      <a:pt x="199" y="70"/>
                    </a:lnTo>
                    <a:lnTo>
                      <a:pt x="199" y="65"/>
                    </a:lnTo>
                    <a:lnTo>
                      <a:pt x="199" y="59"/>
                    </a:lnTo>
                    <a:lnTo>
                      <a:pt x="204" y="56"/>
                    </a:lnTo>
                    <a:lnTo>
                      <a:pt x="208" y="56"/>
                    </a:lnTo>
                    <a:lnTo>
                      <a:pt x="213" y="56"/>
                    </a:lnTo>
                    <a:lnTo>
                      <a:pt x="218" y="56"/>
                    </a:lnTo>
                    <a:lnTo>
                      <a:pt x="222" y="54"/>
                    </a:lnTo>
                    <a:lnTo>
                      <a:pt x="225" y="48"/>
                    </a:lnTo>
                    <a:lnTo>
                      <a:pt x="230" y="45"/>
                    </a:lnTo>
                    <a:lnTo>
                      <a:pt x="234" y="42"/>
                    </a:lnTo>
                    <a:lnTo>
                      <a:pt x="240" y="39"/>
                    </a:lnTo>
                    <a:lnTo>
                      <a:pt x="244" y="36"/>
                    </a:lnTo>
                    <a:lnTo>
                      <a:pt x="246" y="31"/>
                    </a:lnTo>
                    <a:lnTo>
                      <a:pt x="251" y="31"/>
                    </a:lnTo>
                    <a:lnTo>
                      <a:pt x="256" y="28"/>
                    </a:lnTo>
                    <a:lnTo>
                      <a:pt x="261" y="25"/>
                    </a:lnTo>
                    <a:lnTo>
                      <a:pt x="266" y="22"/>
                    </a:lnTo>
                    <a:lnTo>
                      <a:pt x="273" y="20"/>
                    </a:lnTo>
                    <a:lnTo>
                      <a:pt x="277" y="20"/>
                    </a:lnTo>
                    <a:lnTo>
                      <a:pt x="282" y="16"/>
                    </a:lnTo>
                    <a:lnTo>
                      <a:pt x="287" y="13"/>
                    </a:lnTo>
                    <a:lnTo>
                      <a:pt x="292" y="11"/>
                    </a:lnTo>
                    <a:lnTo>
                      <a:pt x="296" y="11"/>
                    </a:lnTo>
                    <a:lnTo>
                      <a:pt x="301" y="8"/>
                    </a:lnTo>
                    <a:lnTo>
                      <a:pt x="306" y="5"/>
                    </a:lnTo>
                    <a:lnTo>
                      <a:pt x="310" y="5"/>
                    </a:lnTo>
                    <a:lnTo>
                      <a:pt x="315" y="5"/>
                    </a:lnTo>
                    <a:lnTo>
                      <a:pt x="320" y="3"/>
                    </a:lnTo>
                    <a:lnTo>
                      <a:pt x="327" y="3"/>
                    </a:lnTo>
                    <a:lnTo>
                      <a:pt x="332" y="3"/>
                    </a:lnTo>
                    <a:lnTo>
                      <a:pt x="337" y="3"/>
                    </a:lnTo>
                    <a:lnTo>
                      <a:pt x="341" y="3"/>
                    </a:lnTo>
                    <a:lnTo>
                      <a:pt x="346" y="3"/>
                    </a:lnTo>
                    <a:lnTo>
                      <a:pt x="351" y="3"/>
                    </a:lnTo>
                    <a:lnTo>
                      <a:pt x="356" y="3"/>
                    </a:lnTo>
                    <a:lnTo>
                      <a:pt x="361" y="3"/>
                    </a:lnTo>
                    <a:lnTo>
                      <a:pt x="365" y="3"/>
                    </a:lnTo>
                    <a:lnTo>
                      <a:pt x="370" y="0"/>
                    </a:lnTo>
                    <a:lnTo>
                      <a:pt x="375" y="0"/>
                    </a:lnTo>
                    <a:lnTo>
                      <a:pt x="379" y="0"/>
                    </a:lnTo>
                    <a:lnTo>
                      <a:pt x="384" y="0"/>
                    </a:lnTo>
                    <a:lnTo>
                      <a:pt x="389" y="0"/>
                    </a:lnTo>
                    <a:lnTo>
                      <a:pt x="394" y="0"/>
                    </a:lnTo>
                    <a:lnTo>
                      <a:pt x="399" y="0"/>
                    </a:lnTo>
                    <a:lnTo>
                      <a:pt x="403" y="3"/>
                    </a:lnTo>
                    <a:lnTo>
                      <a:pt x="408" y="3"/>
                    </a:lnTo>
                    <a:lnTo>
                      <a:pt x="413" y="3"/>
                    </a:lnTo>
                    <a:lnTo>
                      <a:pt x="423" y="0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solidFill>
                  <a:srgbClr val="808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50" name="Freeform 174"/>
              <p:cNvSpPr>
                <a:spLocks/>
              </p:cNvSpPr>
              <p:nvPr/>
            </p:nvSpPr>
            <p:spPr bwMode="auto">
              <a:xfrm>
                <a:off x="4775" y="3802"/>
                <a:ext cx="122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"/>
                  </a:cxn>
                  <a:cxn ang="0">
                    <a:pos x="9" y="5"/>
                  </a:cxn>
                  <a:cxn ang="0">
                    <a:pos x="14" y="5"/>
                  </a:cxn>
                  <a:cxn ang="0">
                    <a:pos x="19" y="8"/>
                  </a:cxn>
                  <a:cxn ang="0">
                    <a:pos x="23" y="11"/>
                  </a:cxn>
                  <a:cxn ang="0">
                    <a:pos x="28" y="11"/>
                  </a:cxn>
                  <a:cxn ang="0">
                    <a:pos x="33" y="14"/>
                  </a:cxn>
                  <a:cxn ang="0">
                    <a:pos x="37" y="17"/>
                  </a:cxn>
                  <a:cxn ang="0">
                    <a:pos x="42" y="17"/>
                  </a:cxn>
                  <a:cxn ang="0">
                    <a:pos x="47" y="19"/>
                  </a:cxn>
                  <a:cxn ang="0">
                    <a:pos x="51" y="19"/>
                  </a:cxn>
                  <a:cxn ang="0">
                    <a:pos x="56" y="22"/>
                  </a:cxn>
                  <a:cxn ang="0">
                    <a:pos x="61" y="25"/>
                  </a:cxn>
                  <a:cxn ang="0">
                    <a:pos x="71" y="25"/>
                  </a:cxn>
                  <a:cxn ang="0">
                    <a:pos x="75" y="28"/>
                  </a:cxn>
                  <a:cxn ang="0">
                    <a:pos x="80" y="30"/>
                  </a:cxn>
                  <a:cxn ang="0">
                    <a:pos x="85" y="34"/>
                  </a:cxn>
                  <a:cxn ang="0">
                    <a:pos x="87" y="39"/>
                  </a:cxn>
                  <a:cxn ang="0">
                    <a:pos x="92" y="42"/>
                  </a:cxn>
                  <a:cxn ang="0">
                    <a:pos x="97" y="45"/>
                  </a:cxn>
                  <a:cxn ang="0">
                    <a:pos x="101" y="48"/>
                  </a:cxn>
                  <a:cxn ang="0">
                    <a:pos x="106" y="48"/>
                  </a:cxn>
                  <a:cxn ang="0">
                    <a:pos x="111" y="48"/>
                  </a:cxn>
                  <a:cxn ang="0">
                    <a:pos x="116" y="51"/>
                  </a:cxn>
                  <a:cxn ang="0">
                    <a:pos x="121" y="51"/>
                  </a:cxn>
                  <a:cxn ang="0">
                    <a:pos x="109" y="48"/>
                  </a:cxn>
                </a:cxnLst>
                <a:rect l="0" t="0" r="r" b="b"/>
                <a:pathLst>
                  <a:path w="122" h="52">
                    <a:moveTo>
                      <a:pt x="0" y="0"/>
                    </a:moveTo>
                    <a:lnTo>
                      <a:pt x="4" y="2"/>
                    </a:lnTo>
                    <a:lnTo>
                      <a:pt x="9" y="5"/>
                    </a:lnTo>
                    <a:lnTo>
                      <a:pt x="14" y="5"/>
                    </a:lnTo>
                    <a:lnTo>
                      <a:pt x="19" y="8"/>
                    </a:lnTo>
                    <a:lnTo>
                      <a:pt x="23" y="11"/>
                    </a:lnTo>
                    <a:lnTo>
                      <a:pt x="28" y="11"/>
                    </a:lnTo>
                    <a:lnTo>
                      <a:pt x="33" y="14"/>
                    </a:lnTo>
                    <a:lnTo>
                      <a:pt x="37" y="17"/>
                    </a:lnTo>
                    <a:lnTo>
                      <a:pt x="42" y="17"/>
                    </a:lnTo>
                    <a:lnTo>
                      <a:pt x="47" y="19"/>
                    </a:lnTo>
                    <a:lnTo>
                      <a:pt x="51" y="19"/>
                    </a:lnTo>
                    <a:lnTo>
                      <a:pt x="56" y="22"/>
                    </a:lnTo>
                    <a:lnTo>
                      <a:pt x="61" y="25"/>
                    </a:lnTo>
                    <a:lnTo>
                      <a:pt x="71" y="25"/>
                    </a:lnTo>
                    <a:lnTo>
                      <a:pt x="75" y="28"/>
                    </a:lnTo>
                    <a:lnTo>
                      <a:pt x="80" y="30"/>
                    </a:lnTo>
                    <a:lnTo>
                      <a:pt x="85" y="34"/>
                    </a:lnTo>
                    <a:lnTo>
                      <a:pt x="87" y="39"/>
                    </a:lnTo>
                    <a:lnTo>
                      <a:pt x="92" y="42"/>
                    </a:lnTo>
                    <a:lnTo>
                      <a:pt x="97" y="45"/>
                    </a:lnTo>
                    <a:lnTo>
                      <a:pt x="101" y="48"/>
                    </a:lnTo>
                    <a:lnTo>
                      <a:pt x="106" y="48"/>
                    </a:lnTo>
                    <a:lnTo>
                      <a:pt x="111" y="48"/>
                    </a:lnTo>
                    <a:lnTo>
                      <a:pt x="116" y="51"/>
                    </a:lnTo>
                    <a:lnTo>
                      <a:pt x="121" y="51"/>
                    </a:lnTo>
                    <a:lnTo>
                      <a:pt x="109" y="48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51" name="Freeform 175"/>
              <p:cNvSpPr>
                <a:spLocks/>
              </p:cNvSpPr>
              <p:nvPr/>
            </p:nvSpPr>
            <p:spPr bwMode="auto">
              <a:xfrm>
                <a:off x="4951" y="3508"/>
                <a:ext cx="17" cy="1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0"/>
                  </a:cxn>
                  <a:cxn ang="0">
                    <a:pos x="5" y="0"/>
                  </a:cxn>
                  <a:cxn ang="0">
                    <a:pos x="0" y="16"/>
                  </a:cxn>
                </a:cxnLst>
                <a:rect l="0" t="0" r="r" b="b"/>
                <a:pathLst>
                  <a:path w="17" h="17">
                    <a:moveTo>
                      <a:pt x="16" y="0"/>
                    </a:moveTo>
                    <a:lnTo>
                      <a:pt x="10" y="0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52" name="Freeform 176"/>
              <p:cNvSpPr>
                <a:spLocks/>
              </p:cNvSpPr>
              <p:nvPr/>
            </p:nvSpPr>
            <p:spPr bwMode="auto">
              <a:xfrm>
                <a:off x="4785" y="3689"/>
                <a:ext cx="96" cy="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4" y="3"/>
                  </a:cxn>
                  <a:cxn ang="0">
                    <a:pos x="19" y="5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33" y="8"/>
                  </a:cxn>
                  <a:cxn ang="0">
                    <a:pos x="38" y="11"/>
                  </a:cxn>
                  <a:cxn ang="0">
                    <a:pos x="42" y="11"/>
                  </a:cxn>
                  <a:cxn ang="0">
                    <a:pos x="47" y="17"/>
                  </a:cxn>
                  <a:cxn ang="0">
                    <a:pos x="52" y="19"/>
                  </a:cxn>
                  <a:cxn ang="0">
                    <a:pos x="57" y="22"/>
                  </a:cxn>
                  <a:cxn ang="0">
                    <a:pos x="61" y="25"/>
                  </a:cxn>
                  <a:cxn ang="0">
                    <a:pos x="64" y="30"/>
                  </a:cxn>
                  <a:cxn ang="0">
                    <a:pos x="69" y="33"/>
                  </a:cxn>
                  <a:cxn ang="0">
                    <a:pos x="71" y="39"/>
                  </a:cxn>
                  <a:cxn ang="0">
                    <a:pos x="75" y="44"/>
                  </a:cxn>
                  <a:cxn ang="0">
                    <a:pos x="78" y="50"/>
                  </a:cxn>
                  <a:cxn ang="0">
                    <a:pos x="83" y="56"/>
                  </a:cxn>
                  <a:cxn ang="0">
                    <a:pos x="87" y="56"/>
                  </a:cxn>
                  <a:cxn ang="0">
                    <a:pos x="92" y="61"/>
                  </a:cxn>
                  <a:cxn ang="0">
                    <a:pos x="95" y="67"/>
                  </a:cxn>
                </a:cxnLst>
                <a:rect l="0" t="0" r="r" b="b"/>
                <a:pathLst>
                  <a:path w="96" h="68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3" y="8"/>
                    </a:lnTo>
                    <a:lnTo>
                      <a:pt x="38" y="11"/>
                    </a:lnTo>
                    <a:lnTo>
                      <a:pt x="42" y="11"/>
                    </a:lnTo>
                    <a:lnTo>
                      <a:pt x="47" y="17"/>
                    </a:lnTo>
                    <a:lnTo>
                      <a:pt x="52" y="19"/>
                    </a:lnTo>
                    <a:lnTo>
                      <a:pt x="57" y="22"/>
                    </a:lnTo>
                    <a:lnTo>
                      <a:pt x="61" y="25"/>
                    </a:lnTo>
                    <a:lnTo>
                      <a:pt x="64" y="30"/>
                    </a:lnTo>
                    <a:lnTo>
                      <a:pt x="69" y="33"/>
                    </a:lnTo>
                    <a:lnTo>
                      <a:pt x="71" y="39"/>
                    </a:lnTo>
                    <a:lnTo>
                      <a:pt x="75" y="44"/>
                    </a:lnTo>
                    <a:lnTo>
                      <a:pt x="78" y="50"/>
                    </a:lnTo>
                    <a:lnTo>
                      <a:pt x="83" y="56"/>
                    </a:lnTo>
                    <a:lnTo>
                      <a:pt x="87" y="56"/>
                    </a:lnTo>
                    <a:lnTo>
                      <a:pt x="92" y="61"/>
                    </a:lnTo>
                    <a:lnTo>
                      <a:pt x="95" y="67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53" name="Freeform 177"/>
              <p:cNvSpPr>
                <a:spLocks/>
              </p:cNvSpPr>
              <p:nvPr/>
            </p:nvSpPr>
            <p:spPr bwMode="auto">
              <a:xfrm>
                <a:off x="4766" y="3712"/>
                <a:ext cx="96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4" y="2"/>
                  </a:cxn>
                  <a:cxn ang="0">
                    <a:pos x="19" y="5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33" y="8"/>
                  </a:cxn>
                  <a:cxn ang="0">
                    <a:pos x="37" y="10"/>
                  </a:cxn>
                  <a:cxn ang="0">
                    <a:pos x="42" y="10"/>
                  </a:cxn>
                  <a:cxn ang="0">
                    <a:pos x="47" y="17"/>
                  </a:cxn>
                  <a:cxn ang="0">
                    <a:pos x="52" y="19"/>
                  </a:cxn>
                  <a:cxn ang="0">
                    <a:pos x="57" y="22"/>
                  </a:cxn>
                  <a:cxn ang="0">
                    <a:pos x="61" y="25"/>
                  </a:cxn>
                  <a:cxn ang="0">
                    <a:pos x="63" y="30"/>
                  </a:cxn>
                  <a:cxn ang="0">
                    <a:pos x="69" y="34"/>
                  </a:cxn>
                  <a:cxn ang="0">
                    <a:pos x="71" y="39"/>
                  </a:cxn>
                  <a:cxn ang="0">
                    <a:pos x="75" y="44"/>
                  </a:cxn>
                  <a:cxn ang="0">
                    <a:pos x="78" y="51"/>
                  </a:cxn>
                  <a:cxn ang="0">
                    <a:pos x="83" y="56"/>
                  </a:cxn>
                  <a:cxn ang="0">
                    <a:pos x="87" y="56"/>
                  </a:cxn>
                  <a:cxn ang="0">
                    <a:pos x="92" y="62"/>
                  </a:cxn>
                  <a:cxn ang="0">
                    <a:pos x="95" y="68"/>
                  </a:cxn>
                </a:cxnLst>
                <a:rect l="0" t="0" r="r" b="b"/>
                <a:pathLst>
                  <a:path w="96" h="69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3" y="8"/>
                    </a:lnTo>
                    <a:lnTo>
                      <a:pt x="37" y="10"/>
                    </a:lnTo>
                    <a:lnTo>
                      <a:pt x="42" y="10"/>
                    </a:lnTo>
                    <a:lnTo>
                      <a:pt x="47" y="17"/>
                    </a:lnTo>
                    <a:lnTo>
                      <a:pt x="52" y="19"/>
                    </a:lnTo>
                    <a:lnTo>
                      <a:pt x="57" y="22"/>
                    </a:lnTo>
                    <a:lnTo>
                      <a:pt x="61" y="25"/>
                    </a:lnTo>
                    <a:lnTo>
                      <a:pt x="63" y="30"/>
                    </a:lnTo>
                    <a:lnTo>
                      <a:pt x="69" y="34"/>
                    </a:lnTo>
                    <a:lnTo>
                      <a:pt x="71" y="39"/>
                    </a:lnTo>
                    <a:lnTo>
                      <a:pt x="75" y="44"/>
                    </a:lnTo>
                    <a:lnTo>
                      <a:pt x="78" y="51"/>
                    </a:lnTo>
                    <a:lnTo>
                      <a:pt x="83" y="56"/>
                    </a:lnTo>
                    <a:lnTo>
                      <a:pt x="87" y="56"/>
                    </a:lnTo>
                    <a:lnTo>
                      <a:pt x="92" y="62"/>
                    </a:lnTo>
                    <a:lnTo>
                      <a:pt x="95" y="68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54" name="Freeform 178"/>
              <p:cNvSpPr>
                <a:spLocks/>
              </p:cNvSpPr>
              <p:nvPr/>
            </p:nvSpPr>
            <p:spPr bwMode="auto">
              <a:xfrm>
                <a:off x="4747" y="3734"/>
                <a:ext cx="96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4" y="2"/>
                  </a:cxn>
                  <a:cxn ang="0">
                    <a:pos x="19" y="5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33" y="8"/>
                  </a:cxn>
                  <a:cxn ang="0">
                    <a:pos x="38" y="11"/>
                  </a:cxn>
                  <a:cxn ang="0">
                    <a:pos x="43" y="11"/>
                  </a:cxn>
                  <a:cxn ang="0">
                    <a:pos x="47" y="17"/>
                  </a:cxn>
                  <a:cxn ang="0">
                    <a:pos x="52" y="19"/>
                  </a:cxn>
                  <a:cxn ang="0">
                    <a:pos x="57" y="22"/>
                  </a:cxn>
                  <a:cxn ang="0">
                    <a:pos x="61" y="25"/>
                  </a:cxn>
                  <a:cxn ang="0">
                    <a:pos x="64" y="30"/>
                  </a:cxn>
                  <a:cxn ang="0">
                    <a:pos x="69" y="34"/>
                  </a:cxn>
                  <a:cxn ang="0">
                    <a:pos x="71" y="39"/>
                  </a:cxn>
                  <a:cxn ang="0">
                    <a:pos x="76" y="45"/>
                  </a:cxn>
                  <a:cxn ang="0">
                    <a:pos x="78" y="51"/>
                  </a:cxn>
                  <a:cxn ang="0">
                    <a:pos x="83" y="56"/>
                  </a:cxn>
                  <a:cxn ang="0">
                    <a:pos x="87" y="56"/>
                  </a:cxn>
                  <a:cxn ang="0">
                    <a:pos x="92" y="62"/>
                  </a:cxn>
                  <a:cxn ang="0">
                    <a:pos x="95" y="68"/>
                  </a:cxn>
                </a:cxnLst>
                <a:rect l="0" t="0" r="r" b="b"/>
                <a:pathLst>
                  <a:path w="96" h="69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3" y="8"/>
                    </a:lnTo>
                    <a:lnTo>
                      <a:pt x="38" y="11"/>
                    </a:lnTo>
                    <a:lnTo>
                      <a:pt x="43" y="11"/>
                    </a:lnTo>
                    <a:lnTo>
                      <a:pt x="47" y="17"/>
                    </a:lnTo>
                    <a:lnTo>
                      <a:pt x="52" y="19"/>
                    </a:lnTo>
                    <a:lnTo>
                      <a:pt x="57" y="22"/>
                    </a:lnTo>
                    <a:lnTo>
                      <a:pt x="61" y="25"/>
                    </a:lnTo>
                    <a:lnTo>
                      <a:pt x="64" y="30"/>
                    </a:lnTo>
                    <a:lnTo>
                      <a:pt x="69" y="34"/>
                    </a:lnTo>
                    <a:lnTo>
                      <a:pt x="71" y="39"/>
                    </a:lnTo>
                    <a:lnTo>
                      <a:pt x="76" y="45"/>
                    </a:lnTo>
                    <a:lnTo>
                      <a:pt x="78" y="51"/>
                    </a:lnTo>
                    <a:lnTo>
                      <a:pt x="83" y="56"/>
                    </a:lnTo>
                    <a:lnTo>
                      <a:pt x="87" y="56"/>
                    </a:lnTo>
                    <a:lnTo>
                      <a:pt x="92" y="62"/>
                    </a:lnTo>
                    <a:lnTo>
                      <a:pt x="95" y="68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55" name="Freeform 179"/>
              <p:cNvSpPr>
                <a:spLocks/>
              </p:cNvSpPr>
              <p:nvPr/>
            </p:nvSpPr>
            <p:spPr bwMode="auto">
              <a:xfrm>
                <a:off x="4795" y="3797"/>
                <a:ext cx="95" cy="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8" y="5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32" y="8"/>
                  </a:cxn>
                  <a:cxn ang="0">
                    <a:pos x="37" y="11"/>
                  </a:cxn>
                  <a:cxn ang="0">
                    <a:pos x="42" y="11"/>
                  </a:cxn>
                  <a:cxn ang="0">
                    <a:pos x="47" y="16"/>
                  </a:cxn>
                  <a:cxn ang="0">
                    <a:pos x="51" y="19"/>
                  </a:cxn>
                  <a:cxn ang="0">
                    <a:pos x="56" y="22"/>
                  </a:cxn>
                  <a:cxn ang="0">
                    <a:pos x="60" y="24"/>
                  </a:cxn>
                  <a:cxn ang="0">
                    <a:pos x="63" y="30"/>
                  </a:cxn>
                  <a:cxn ang="0">
                    <a:pos x="68" y="33"/>
                  </a:cxn>
                  <a:cxn ang="0">
                    <a:pos x="70" y="39"/>
                  </a:cxn>
                  <a:cxn ang="0">
                    <a:pos x="75" y="44"/>
                  </a:cxn>
                  <a:cxn ang="0">
                    <a:pos x="77" y="50"/>
                  </a:cxn>
                  <a:cxn ang="0">
                    <a:pos x="82" y="55"/>
                  </a:cxn>
                  <a:cxn ang="0">
                    <a:pos x="87" y="55"/>
                  </a:cxn>
                  <a:cxn ang="0">
                    <a:pos x="91" y="61"/>
                  </a:cxn>
                  <a:cxn ang="0">
                    <a:pos x="94" y="67"/>
                  </a:cxn>
                </a:cxnLst>
                <a:rect l="0" t="0" r="r" b="b"/>
                <a:pathLst>
                  <a:path w="95" h="68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8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2" y="8"/>
                    </a:lnTo>
                    <a:lnTo>
                      <a:pt x="37" y="11"/>
                    </a:lnTo>
                    <a:lnTo>
                      <a:pt x="42" y="11"/>
                    </a:lnTo>
                    <a:lnTo>
                      <a:pt x="47" y="16"/>
                    </a:lnTo>
                    <a:lnTo>
                      <a:pt x="51" y="19"/>
                    </a:lnTo>
                    <a:lnTo>
                      <a:pt x="56" y="22"/>
                    </a:lnTo>
                    <a:lnTo>
                      <a:pt x="60" y="24"/>
                    </a:lnTo>
                    <a:lnTo>
                      <a:pt x="63" y="30"/>
                    </a:lnTo>
                    <a:lnTo>
                      <a:pt x="68" y="33"/>
                    </a:lnTo>
                    <a:lnTo>
                      <a:pt x="70" y="39"/>
                    </a:lnTo>
                    <a:lnTo>
                      <a:pt x="75" y="44"/>
                    </a:lnTo>
                    <a:lnTo>
                      <a:pt x="77" y="50"/>
                    </a:lnTo>
                    <a:lnTo>
                      <a:pt x="82" y="55"/>
                    </a:lnTo>
                    <a:lnTo>
                      <a:pt x="87" y="55"/>
                    </a:lnTo>
                    <a:lnTo>
                      <a:pt x="91" y="61"/>
                    </a:lnTo>
                    <a:lnTo>
                      <a:pt x="94" y="67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56" name="Freeform 180"/>
              <p:cNvSpPr>
                <a:spLocks/>
              </p:cNvSpPr>
              <p:nvPr/>
            </p:nvSpPr>
            <p:spPr bwMode="auto">
              <a:xfrm>
                <a:off x="4842" y="3859"/>
                <a:ext cx="96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4" y="2"/>
                  </a:cxn>
                  <a:cxn ang="0">
                    <a:pos x="19" y="5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33" y="8"/>
                  </a:cxn>
                  <a:cxn ang="0">
                    <a:pos x="38" y="11"/>
                  </a:cxn>
                  <a:cxn ang="0">
                    <a:pos x="42" y="11"/>
                  </a:cxn>
                  <a:cxn ang="0">
                    <a:pos x="47" y="17"/>
                  </a:cxn>
                  <a:cxn ang="0">
                    <a:pos x="52" y="20"/>
                  </a:cxn>
                  <a:cxn ang="0">
                    <a:pos x="57" y="22"/>
                  </a:cxn>
                  <a:cxn ang="0">
                    <a:pos x="61" y="25"/>
                  </a:cxn>
                  <a:cxn ang="0">
                    <a:pos x="64" y="30"/>
                  </a:cxn>
                  <a:cxn ang="0">
                    <a:pos x="69" y="34"/>
                  </a:cxn>
                  <a:cxn ang="0">
                    <a:pos x="71" y="39"/>
                  </a:cxn>
                  <a:cxn ang="0">
                    <a:pos x="75" y="45"/>
                  </a:cxn>
                  <a:cxn ang="0">
                    <a:pos x="78" y="51"/>
                  </a:cxn>
                  <a:cxn ang="0">
                    <a:pos x="83" y="56"/>
                  </a:cxn>
                  <a:cxn ang="0">
                    <a:pos x="87" y="56"/>
                  </a:cxn>
                  <a:cxn ang="0">
                    <a:pos x="92" y="62"/>
                  </a:cxn>
                  <a:cxn ang="0">
                    <a:pos x="95" y="68"/>
                  </a:cxn>
                </a:cxnLst>
                <a:rect l="0" t="0" r="r" b="b"/>
                <a:pathLst>
                  <a:path w="96" h="69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3" y="8"/>
                    </a:lnTo>
                    <a:lnTo>
                      <a:pt x="38" y="11"/>
                    </a:lnTo>
                    <a:lnTo>
                      <a:pt x="42" y="11"/>
                    </a:lnTo>
                    <a:lnTo>
                      <a:pt x="47" y="17"/>
                    </a:lnTo>
                    <a:lnTo>
                      <a:pt x="52" y="20"/>
                    </a:lnTo>
                    <a:lnTo>
                      <a:pt x="57" y="22"/>
                    </a:lnTo>
                    <a:lnTo>
                      <a:pt x="61" y="25"/>
                    </a:lnTo>
                    <a:lnTo>
                      <a:pt x="64" y="30"/>
                    </a:lnTo>
                    <a:lnTo>
                      <a:pt x="69" y="34"/>
                    </a:lnTo>
                    <a:lnTo>
                      <a:pt x="71" y="39"/>
                    </a:lnTo>
                    <a:lnTo>
                      <a:pt x="75" y="45"/>
                    </a:lnTo>
                    <a:lnTo>
                      <a:pt x="78" y="51"/>
                    </a:lnTo>
                    <a:lnTo>
                      <a:pt x="83" y="56"/>
                    </a:lnTo>
                    <a:lnTo>
                      <a:pt x="87" y="56"/>
                    </a:lnTo>
                    <a:lnTo>
                      <a:pt x="92" y="62"/>
                    </a:lnTo>
                    <a:lnTo>
                      <a:pt x="95" y="68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57" name="Freeform 181"/>
              <p:cNvSpPr>
                <a:spLocks/>
              </p:cNvSpPr>
              <p:nvPr/>
            </p:nvSpPr>
            <p:spPr bwMode="auto">
              <a:xfrm>
                <a:off x="4842" y="3844"/>
                <a:ext cx="96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4" y="3"/>
                  </a:cxn>
                  <a:cxn ang="0">
                    <a:pos x="19" y="5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33" y="8"/>
                  </a:cxn>
                  <a:cxn ang="0">
                    <a:pos x="38" y="11"/>
                  </a:cxn>
                  <a:cxn ang="0">
                    <a:pos x="42" y="11"/>
                  </a:cxn>
                  <a:cxn ang="0">
                    <a:pos x="47" y="17"/>
                  </a:cxn>
                  <a:cxn ang="0">
                    <a:pos x="52" y="20"/>
                  </a:cxn>
                  <a:cxn ang="0">
                    <a:pos x="57" y="22"/>
                  </a:cxn>
                  <a:cxn ang="0">
                    <a:pos x="61" y="25"/>
                  </a:cxn>
                  <a:cxn ang="0">
                    <a:pos x="64" y="31"/>
                  </a:cxn>
                  <a:cxn ang="0">
                    <a:pos x="69" y="34"/>
                  </a:cxn>
                  <a:cxn ang="0">
                    <a:pos x="71" y="39"/>
                  </a:cxn>
                  <a:cxn ang="0">
                    <a:pos x="75" y="45"/>
                  </a:cxn>
                  <a:cxn ang="0">
                    <a:pos x="78" y="51"/>
                  </a:cxn>
                  <a:cxn ang="0">
                    <a:pos x="83" y="57"/>
                  </a:cxn>
                  <a:cxn ang="0">
                    <a:pos x="87" y="57"/>
                  </a:cxn>
                  <a:cxn ang="0">
                    <a:pos x="92" y="63"/>
                  </a:cxn>
                  <a:cxn ang="0">
                    <a:pos x="95" y="69"/>
                  </a:cxn>
                </a:cxnLst>
                <a:rect l="0" t="0" r="r" b="b"/>
                <a:pathLst>
                  <a:path w="96" h="70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3" y="8"/>
                    </a:lnTo>
                    <a:lnTo>
                      <a:pt x="38" y="11"/>
                    </a:lnTo>
                    <a:lnTo>
                      <a:pt x="42" y="11"/>
                    </a:lnTo>
                    <a:lnTo>
                      <a:pt x="47" y="17"/>
                    </a:lnTo>
                    <a:lnTo>
                      <a:pt x="52" y="20"/>
                    </a:lnTo>
                    <a:lnTo>
                      <a:pt x="57" y="22"/>
                    </a:lnTo>
                    <a:lnTo>
                      <a:pt x="61" y="25"/>
                    </a:lnTo>
                    <a:lnTo>
                      <a:pt x="64" y="31"/>
                    </a:lnTo>
                    <a:lnTo>
                      <a:pt x="69" y="34"/>
                    </a:lnTo>
                    <a:lnTo>
                      <a:pt x="71" y="39"/>
                    </a:lnTo>
                    <a:lnTo>
                      <a:pt x="75" y="45"/>
                    </a:lnTo>
                    <a:lnTo>
                      <a:pt x="78" y="51"/>
                    </a:lnTo>
                    <a:lnTo>
                      <a:pt x="83" y="57"/>
                    </a:lnTo>
                    <a:lnTo>
                      <a:pt x="87" y="57"/>
                    </a:lnTo>
                    <a:lnTo>
                      <a:pt x="92" y="63"/>
                    </a:lnTo>
                    <a:lnTo>
                      <a:pt x="95" y="69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58" name="Freeform 182"/>
              <p:cNvSpPr>
                <a:spLocks/>
              </p:cNvSpPr>
              <p:nvPr/>
            </p:nvSpPr>
            <p:spPr bwMode="auto">
              <a:xfrm>
                <a:off x="4778" y="3641"/>
                <a:ext cx="96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4" y="2"/>
                  </a:cxn>
                  <a:cxn ang="0">
                    <a:pos x="18" y="5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33" y="8"/>
                  </a:cxn>
                  <a:cxn ang="0">
                    <a:pos x="37" y="11"/>
                  </a:cxn>
                  <a:cxn ang="0">
                    <a:pos x="42" y="11"/>
                  </a:cxn>
                  <a:cxn ang="0">
                    <a:pos x="47" y="17"/>
                  </a:cxn>
                  <a:cxn ang="0">
                    <a:pos x="51" y="19"/>
                  </a:cxn>
                  <a:cxn ang="0">
                    <a:pos x="56" y="22"/>
                  </a:cxn>
                  <a:cxn ang="0">
                    <a:pos x="61" y="25"/>
                  </a:cxn>
                  <a:cxn ang="0">
                    <a:pos x="63" y="30"/>
                  </a:cxn>
                  <a:cxn ang="0">
                    <a:pos x="69" y="34"/>
                  </a:cxn>
                  <a:cxn ang="0">
                    <a:pos x="71" y="39"/>
                  </a:cxn>
                  <a:cxn ang="0">
                    <a:pos x="75" y="45"/>
                  </a:cxn>
                  <a:cxn ang="0">
                    <a:pos x="77" y="51"/>
                  </a:cxn>
                  <a:cxn ang="0">
                    <a:pos x="83" y="56"/>
                  </a:cxn>
                  <a:cxn ang="0">
                    <a:pos x="87" y="56"/>
                  </a:cxn>
                  <a:cxn ang="0">
                    <a:pos x="92" y="62"/>
                  </a:cxn>
                  <a:cxn ang="0">
                    <a:pos x="95" y="68"/>
                  </a:cxn>
                </a:cxnLst>
                <a:rect l="0" t="0" r="r" b="b"/>
                <a:pathLst>
                  <a:path w="96" h="69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8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3" y="8"/>
                    </a:lnTo>
                    <a:lnTo>
                      <a:pt x="37" y="11"/>
                    </a:lnTo>
                    <a:lnTo>
                      <a:pt x="42" y="11"/>
                    </a:lnTo>
                    <a:lnTo>
                      <a:pt x="47" y="17"/>
                    </a:lnTo>
                    <a:lnTo>
                      <a:pt x="51" y="19"/>
                    </a:lnTo>
                    <a:lnTo>
                      <a:pt x="56" y="22"/>
                    </a:lnTo>
                    <a:lnTo>
                      <a:pt x="61" y="25"/>
                    </a:lnTo>
                    <a:lnTo>
                      <a:pt x="63" y="30"/>
                    </a:lnTo>
                    <a:lnTo>
                      <a:pt x="69" y="34"/>
                    </a:lnTo>
                    <a:lnTo>
                      <a:pt x="71" y="39"/>
                    </a:lnTo>
                    <a:lnTo>
                      <a:pt x="75" y="45"/>
                    </a:lnTo>
                    <a:lnTo>
                      <a:pt x="77" y="51"/>
                    </a:lnTo>
                    <a:lnTo>
                      <a:pt x="83" y="56"/>
                    </a:lnTo>
                    <a:lnTo>
                      <a:pt x="87" y="56"/>
                    </a:lnTo>
                    <a:lnTo>
                      <a:pt x="92" y="62"/>
                    </a:lnTo>
                    <a:lnTo>
                      <a:pt x="95" y="68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59" name="Freeform 183"/>
              <p:cNvSpPr>
                <a:spLocks/>
              </p:cNvSpPr>
              <p:nvPr/>
            </p:nvSpPr>
            <p:spPr bwMode="auto">
              <a:xfrm>
                <a:off x="4827" y="3604"/>
                <a:ext cx="96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4" y="3"/>
                  </a:cxn>
                  <a:cxn ang="0">
                    <a:pos x="19" y="5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33" y="8"/>
                  </a:cxn>
                  <a:cxn ang="0">
                    <a:pos x="38" y="11"/>
                  </a:cxn>
                  <a:cxn ang="0">
                    <a:pos x="43" y="11"/>
                  </a:cxn>
                  <a:cxn ang="0">
                    <a:pos x="47" y="16"/>
                  </a:cxn>
                  <a:cxn ang="0">
                    <a:pos x="52" y="19"/>
                  </a:cxn>
                  <a:cxn ang="0">
                    <a:pos x="57" y="22"/>
                  </a:cxn>
                  <a:cxn ang="0">
                    <a:pos x="61" y="25"/>
                  </a:cxn>
                  <a:cxn ang="0">
                    <a:pos x="64" y="31"/>
                  </a:cxn>
                  <a:cxn ang="0">
                    <a:pos x="69" y="34"/>
                  </a:cxn>
                  <a:cxn ang="0">
                    <a:pos x="71" y="39"/>
                  </a:cxn>
                  <a:cxn ang="0">
                    <a:pos x="76" y="45"/>
                  </a:cxn>
                  <a:cxn ang="0">
                    <a:pos x="78" y="50"/>
                  </a:cxn>
                  <a:cxn ang="0">
                    <a:pos x="83" y="56"/>
                  </a:cxn>
                  <a:cxn ang="0">
                    <a:pos x="87" y="56"/>
                  </a:cxn>
                  <a:cxn ang="0">
                    <a:pos x="92" y="62"/>
                  </a:cxn>
                  <a:cxn ang="0">
                    <a:pos x="95" y="68"/>
                  </a:cxn>
                </a:cxnLst>
                <a:rect l="0" t="0" r="r" b="b"/>
                <a:pathLst>
                  <a:path w="96" h="69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3" y="8"/>
                    </a:lnTo>
                    <a:lnTo>
                      <a:pt x="38" y="11"/>
                    </a:lnTo>
                    <a:lnTo>
                      <a:pt x="43" y="11"/>
                    </a:lnTo>
                    <a:lnTo>
                      <a:pt x="47" y="16"/>
                    </a:lnTo>
                    <a:lnTo>
                      <a:pt x="52" y="19"/>
                    </a:lnTo>
                    <a:lnTo>
                      <a:pt x="57" y="22"/>
                    </a:lnTo>
                    <a:lnTo>
                      <a:pt x="61" y="25"/>
                    </a:lnTo>
                    <a:lnTo>
                      <a:pt x="64" y="31"/>
                    </a:lnTo>
                    <a:lnTo>
                      <a:pt x="69" y="34"/>
                    </a:lnTo>
                    <a:lnTo>
                      <a:pt x="71" y="39"/>
                    </a:lnTo>
                    <a:lnTo>
                      <a:pt x="76" y="45"/>
                    </a:lnTo>
                    <a:lnTo>
                      <a:pt x="78" y="50"/>
                    </a:lnTo>
                    <a:lnTo>
                      <a:pt x="83" y="56"/>
                    </a:lnTo>
                    <a:lnTo>
                      <a:pt x="87" y="56"/>
                    </a:lnTo>
                    <a:lnTo>
                      <a:pt x="92" y="62"/>
                    </a:lnTo>
                    <a:lnTo>
                      <a:pt x="95" y="68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60" name="Freeform 184"/>
              <p:cNvSpPr>
                <a:spLocks/>
              </p:cNvSpPr>
              <p:nvPr/>
            </p:nvSpPr>
            <p:spPr bwMode="auto">
              <a:xfrm>
                <a:off x="4865" y="3547"/>
                <a:ext cx="96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4" y="3"/>
                  </a:cxn>
                  <a:cxn ang="0">
                    <a:pos x="19" y="5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33" y="8"/>
                  </a:cxn>
                  <a:cxn ang="0">
                    <a:pos x="38" y="11"/>
                  </a:cxn>
                  <a:cxn ang="0">
                    <a:pos x="43" y="11"/>
                  </a:cxn>
                  <a:cxn ang="0">
                    <a:pos x="47" y="17"/>
                  </a:cxn>
                  <a:cxn ang="0">
                    <a:pos x="52" y="20"/>
                  </a:cxn>
                  <a:cxn ang="0">
                    <a:pos x="57" y="22"/>
                  </a:cxn>
                  <a:cxn ang="0">
                    <a:pos x="61" y="25"/>
                  </a:cxn>
                  <a:cxn ang="0">
                    <a:pos x="64" y="31"/>
                  </a:cxn>
                  <a:cxn ang="0">
                    <a:pos x="69" y="34"/>
                  </a:cxn>
                  <a:cxn ang="0">
                    <a:pos x="71" y="40"/>
                  </a:cxn>
                  <a:cxn ang="0">
                    <a:pos x="76" y="45"/>
                  </a:cxn>
                  <a:cxn ang="0">
                    <a:pos x="78" y="51"/>
                  </a:cxn>
                  <a:cxn ang="0">
                    <a:pos x="83" y="57"/>
                  </a:cxn>
                  <a:cxn ang="0">
                    <a:pos x="87" y="57"/>
                  </a:cxn>
                  <a:cxn ang="0">
                    <a:pos x="92" y="63"/>
                  </a:cxn>
                  <a:cxn ang="0">
                    <a:pos x="95" y="69"/>
                  </a:cxn>
                </a:cxnLst>
                <a:rect l="0" t="0" r="r" b="b"/>
                <a:pathLst>
                  <a:path w="96" h="70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3" y="8"/>
                    </a:lnTo>
                    <a:lnTo>
                      <a:pt x="38" y="11"/>
                    </a:lnTo>
                    <a:lnTo>
                      <a:pt x="43" y="11"/>
                    </a:lnTo>
                    <a:lnTo>
                      <a:pt x="47" y="17"/>
                    </a:lnTo>
                    <a:lnTo>
                      <a:pt x="52" y="20"/>
                    </a:lnTo>
                    <a:lnTo>
                      <a:pt x="57" y="22"/>
                    </a:lnTo>
                    <a:lnTo>
                      <a:pt x="61" y="25"/>
                    </a:lnTo>
                    <a:lnTo>
                      <a:pt x="64" y="31"/>
                    </a:lnTo>
                    <a:lnTo>
                      <a:pt x="69" y="34"/>
                    </a:lnTo>
                    <a:lnTo>
                      <a:pt x="71" y="40"/>
                    </a:lnTo>
                    <a:lnTo>
                      <a:pt x="76" y="45"/>
                    </a:lnTo>
                    <a:lnTo>
                      <a:pt x="78" y="51"/>
                    </a:lnTo>
                    <a:lnTo>
                      <a:pt x="83" y="57"/>
                    </a:lnTo>
                    <a:lnTo>
                      <a:pt x="87" y="57"/>
                    </a:lnTo>
                    <a:lnTo>
                      <a:pt x="92" y="63"/>
                    </a:lnTo>
                    <a:lnTo>
                      <a:pt x="95" y="69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61" name="Freeform 185"/>
              <p:cNvSpPr>
                <a:spLocks/>
              </p:cNvSpPr>
              <p:nvPr/>
            </p:nvSpPr>
            <p:spPr bwMode="auto">
              <a:xfrm>
                <a:off x="4789" y="3853"/>
                <a:ext cx="96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4" y="2"/>
                  </a:cxn>
                  <a:cxn ang="0">
                    <a:pos x="19" y="5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33" y="8"/>
                  </a:cxn>
                  <a:cxn ang="0">
                    <a:pos x="37" y="11"/>
                  </a:cxn>
                  <a:cxn ang="0">
                    <a:pos x="42" y="11"/>
                  </a:cxn>
                  <a:cxn ang="0">
                    <a:pos x="47" y="17"/>
                  </a:cxn>
                  <a:cxn ang="0">
                    <a:pos x="52" y="20"/>
                  </a:cxn>
                  <a:cxn ang="0">
                    <a:pos x="57" y="22"/>
                  </a:cxn>
                  <a:cxn ang="0">
                    <a:pos x="61" y="25"/>
                  </a:cxn>
                  <a:cxn ang="0">
                    <a:pos x="64" y="30"/>
                  </a:cxn>
                  <a:cxn ang="0">
                    <a:pos x="69" y="34"/>
                  </a:cxn>
                  <a:cxn ang="0">
                    <a:pos x="71" y="39"/>
                  </a:cxn>
                  <a:cxn ang="0">
                    <a:pos x="75" y="45"/>
                  </a:cxn>
                  <a:cxn ang="0">
                    <a:pos x="78" y="51"/>
                  </a:cxn>
                  <a:cxn ang="0">
                    <a:pos x="83" y="56"/>
                  </a:cxn>
                  <a:cxn ang="0">
                    <a:pos x="87" y="56"/>
                  </a:cxn>
                  <a:cxn ang="0">
                    <a:pos x="92" y="62"/>
                  </a:cxn>
                  <a:cxn ang="0">
                    <a:pos x="95" y="68"/>
                  </a:cxn>
                </a:cxnLst>
                <a:rect l="0" t="0" r="r" b="b"/>
                <a:pathLst>
                  <a:path w="96" h="69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3" y="8"/>
                    </a:lnTo>
                    <a:lnTo>
                      <a:pt x="37" y="11"/>
                    </a:lnTo>
                    <a:lnTo>
                      <a:pt x="42" y="11"/>
                    </a:lnTo>
                    <a:lnTo>
                      <a:pt x="47" y="17"/>
                    </a:lnTo>
                    <a:lnTo>
                      <a:pt x="52" y="20"/>
                    </a:lnTo>
                    <a:lnTo>
                      <a:pt x="57" y="22"/>
                    </a:lnTo>
                    <a:lnTo>
                      <a:pt x="61" y="25"/>
                    </a:lnTo>
                    <a:lnTo>
                      <a:pt x="64" y="30"/>
                    </a:lnTo>
                    <a:lnTo>
                      <a:pt x="69" y="34"/>
                    </a:lnTo>
                    <a:lnTo>
                      <a:pt x="71" y="39"/>
                    </a:lnTo>
                    <a:lnTo>
                      <a:pt x="75" y="45"/>
                    </a:lnTo>
                    <a:lnTo>
                      <a:pt x="78" y="51"/>
                    </a:lnTo>
                    <a:lnTo>
                      <a:pt x="83" y="56"/>
                    </a:lnTo>
                    <a:lnTo>
                      <a:pt x="87" y="56"/>
                    </a:lnTo>
                    <a:lnTo>
                      <a:pt x="92" y="62"/>
                    </a:lnTo>
                    <a:lnTo>
                      <a:pt x="95" y="68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62" name="Freeform 186"/>
              <p:cNvSpPr>
                <a:spLocks/>
              </p:cNvSpPr>
              <p:nvPr/>
            </p:nvSpPr>
            <p:spPr bwMode="auto">
              <a:xfrm>
                <a:off x="4878" y="3499"/>
                <a:ext cx="79" cy="30"/>
              </a:xfrm>
              <a:custGeom>
                <a:avLst/>
                <a:gdLst/>
                <a:ahLst/>
                <a:cxnLst>
                  <a:cxn ang="0">
                    <a:pos x="78" y="29"/>
                  </a:cxn>
                  <a:cxn ang="0">
                    <a:pos x="78" y="23"/>
                  </a:cxn>
                  <a:cxn ang="0">
                    <a:pos x="73" y="20"/>
                  </a:cxn>
                  <a:cxn ang="0">
                    <a:pos x="70" y="14"/>
                  </a:cxn>
                  <a:cxn ang="0">
                    <a:pos x="66" y="11"/>
                  </a:cxn>
                  <a:cxn ang="0">
                    <a:pos x="61" y="8"/>
                  </a:cxn>
                  <a:cxn ang="0">
                    <a:pos x="56" y="5"/>
                  </a:cxn>
                  <a:cxn ang="0">
                    <a:pos x="52" y="2"/>
                  </a:cxn>
                  <a:cxn ang="0">
                    <a:pos x="47" y="2"/>
                  </a:cxn>
                  <a:cxn ang="0">
                    <a:pos x="37" y="2"/>
                  </a:cxn>
                  <a:cxn ang="0">
                    <a:pos x="33" y="2"/>
                  </a:cxn>
                  <a:cxn ang="0">
                    <a:pos x="28" y="2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14" y="2"/>
                  </a:cxn>
                  <a:cxn ang="0">
                    <a:pos x="9" y="2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79" h="30">
                    <a:moveTo>
                      <a:pt x="78" y="29"/>
                    </a:moveTo>
                    <a:lnTo>
                      <a:pt x="78" y="23"/>
                    </a:lnTo>
                    <a:lnTo>
                      <a:pt x="73" y="20"/>
                    </a:lnTo>
                    <a:lnTo>
                      <a:pt x="70" y="14"/>
                    </a:lnTo>
                    <a:lnTo>
                      <a:pt x="66" y="11"/>
                    </a:lnTo>
                    <a:lnTo>
                      <a:pt x="61" y="8"/>
                    </a:lnTo>
                    <a:lnTo>
                      <a:pt x="56" y="5"/>
                    </a:lnTo>
                    <a:lnTo>
                      <a:pt x="52" y="2"/>
                    </a:lnTo>
                    <a:lnTo>
                      <a:pt x="47" y="2"/>
                    </a:lnTo>
                    <a:lnTo>
                      <a:pt x="37" y="2"/>
                    </a:lnTo>
                    <a:lnTo>
                      <a:pt x="33" y="2"/>
                    </a:lnTo>
                    <a:lnTo>
                      <a:pt x="28" y="2"/>
                    </a:lnTo>
                    <a:lnTo>
                      <a:pt x="23" y="2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9" y="2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63" name="Freeform 187"/>
              <p:cNvSpPr>
                <a:spLocks/>
              </p:cNvSpPr>
              <p:nvPr/>
            </p:nvSpPr>
            <p:spPr bwMode="auto">
              <a:xfrm>
                <a:off x="4899" y="3482"/>
                <a:ext cx="79" cy="30"/>
              </a:xfrm>
              <a:custGeom>
                <a:avLst/>
                <a:gdLst/>
                <a:ahLst/>
                <a:cxnLst>
                  <a:cxn ang="0">
                    <a:pos x="78" y="29"/>
                  </a:cxn>
                  <a:cxn ang="0">
                    <a:pos x="78" y="23"/>
                  </a:cxn>
                  <a:cxn ang="0">
                    <a:pos x="73" y="20"/>
                  </a:cxn>
                  <a:cxn ang="0">
                    <a:pos x="71" y="14"/>
                  </a:cxn>
                  <a:cxn ang="0">
                    <a:pos x="66" y="11"/>
                  </a:cxn>
                  <a:cxn ang="0">
                    <a:pos x="61" y="8"/>
                  </a:cxn>
                  <a:cxn ang="0">
                    <a:pos x="56" y="5"/>
                  </a:cxn>
                  <a:cxn ang="0">
                    <a:pos x="52" y="2"/>
                  </a:cxn>
                  <a:cxn ang="0">
                    <a:pos x="47" y="2"/>
                  </a:cxn>
                  <a:cxn ang="0">
                    <a:pos x="37" y="2"/>
                  </a:cxn>
                  <a:cxn ang="0">
                    <a:pos x="33" y="2"/>
                  </a:cxn>
                  <a:cxn ang="0">
                    <a:pos x="28" y="2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14" y="2"/>
                  </a:cxn>
                  <a:cxn ang="0">
                    <a:pos x="9" y="2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79" h="30">
                    <a:moveTo>
                      <a:pt x="78" y="29"/>
                    </a:moveTo>
                    <a:lnTo>
                      <a:pt x="78" y="23"/>
                    </a:lnTo>
                    <a:lnTo>
                      <a:pt x="73" y="20"/>
                    </a:lnTo>
                    <a:lnTo>
                      <a:pt x="71" y="14"/>
                    </a:lnTo>
                    <a:lnTo>
                      <a:pt x="66" y="11"/>
                    </a:lnTo>
                    <a:lnTo>
                      <a:pt x="61" y="8"/>
                    </a:lnTo>
                    <a:lnTo>
                      <a:pt x="56" y="5"/>
                    </a:lnTo>
                    <a:lnTo>
                      <a:pt x="52" y="2"/>
                    </a:lnTo>
                    <a:lnTo>
                      <a:pt x="47" y="2"/>
                    </a:lnTo>
                    <a:lnTo>
                      <a:pt x="37" y="2"/>
                    </a:lnTo>
                    <a:lnTo>
                      <a:pt x="33" y="2"/>
                    </a:lnTo>
                    <a:lnTo>
                      <a:pt x="28" y="2"/>
                    </a:lnTo>
                    <a:lnTo>
                      <a:pt x="23" y="2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9" y="2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64" name="Freeform 188"/>
              <p:cNvSpPr>
                <a:spLocks/>
              </p:cNvSpPr>
              <p:nvPr/>
            </p:nvSpPr>
            <p:spPr bwMode="auto">
              <a:xfrm>
                <a:off x="4773" y="3550"/>
                <a:ext cx="79" cy="30"/>
              </a:xfrm>
              <a:custGeom>
                <a:avLst/>
                <a:gdLst/>
                <a:ahLst/>
                <a:cxnLst>
                  <a:cxn ang="0">
                    <a:pos x="78" y="29"/>
                  </a:cxn>
                  <a:cxn ang="0">
                    <a:pos x="78" y="23"/>
                  </a:cxn>
                  <a:cxn ang="0">
                    <a:pos x="73" y="20"/>
                  </a:cxn>
                  <a:cxn ang="0">
                    <a:pos x="70" y="14"/>
                  </a:cxn>
                  <a:cxn ang="0">
                    <a:pos x="66" y="11"/>
                  </a:cxn>
                  <a:cxn ang="0">
                    <a:pos x="61" y="8"/>
                  </a:cxn>
                  <a:cxn ang="0">
                    <a:pos x="56" y="5"/>
                  </a:cxn>
                  <a:cxn ang="0">
                    <a:pos x="52" y="2"/>
                  </a:cxn>
                  <a:cxn ang="0">
                    <a:pos x="47" y="2"/>
                  </a:cxn>
                  <a:cxn ang="0">
                    <a:pos x="37" y="2"/>
                  </a:cxn>
                  <a:cxn ang="0">
                    <a:pos x="33" y="2"/>
                  </a:cxn>
                  <a:cxn ang="0">
                    <a:pos x="28" y="2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4" y="2"/>
                  </a:cxn>
                  <a:cxn ang="0">
                    <a:pos x="9" y="2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79" h="30">
                    <a:moveTo>
                      <a:pt x="78" y="29"/>
                    </a:moveTo>
                    <a:lnTo>
                      <a:pt x="78" y="23"/>
                    </a:lnTo>
                    <a:lnTo>
                      <a:pt x="73" y="20"/>
                    </a:lnTo>
                    <a:lnTo>
                      <a:pt x="70" y="14"/>
                    </a:lnTo>
                    <a:lnTo>
                      <a:pt x="66" y="11"/>
                    </a:lnTo>
                    <a:lnTo>
                      <a:pt x="61" y="8"/>
                    </a:lnTo>
                    <a:lnTo>
                      <a:pt x="56" y="5"/>
                    </a:lnTo>
                    <a:lnTo>
                      <a:pt x="52" y="2"/>
                    </a:lnTo>
                    <a:lnTo>
                      <a:pt x="47" y="2"/>
                    </a:lnTo>
                    <a:lnTo>
                      <a:pt x="37" y="2"/>
                    </a:lnTo>
                    <a:lnTo>
                      <a:pt x="33" y="2"/>
                    </a:lnTo>
                    <a:lnTo>
                      <a:pt x="28" y="2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4" y="2"/>
                    </a:lnTo>
                    <a:lnTo>
                      <a:pt x="9" y="2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65" name="Freeform 189"/>
              <p:cNvSpPr>
                <a:spLocks/>
              </p:cNvSpPr>
              <p:nvPr/>
            </p:nvSpPr>
            <p:spPr bwMode="auto">
              <a:xfrm>
                <a:off x="4797" y="3502"/>
                <a:ext cx="77" cy="24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4" y="20"/>
                  </a:cxn>
                  <a:cxn ang="0">
                    <a:pos x="9" y="17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3" y="17"/>
                  </a:cxn>
                  <a:cxn ang="0">
                    <a:pos x="28" y="17"/>
                  </a:cxn>
                  <a:cxn ang="0">
                    <a:pos x="33" y="14"/>
                  </a:cxn>
                  <a:cxn ang="0">
                    <a:pos x="37" y="12"/>
                  </a:cxn>
                  <a:cxn ang="0">
                    <a:pos x="42" y="12"/>
                  </a:cxn>
                  <a:cxn ang="0">
                    <a:pos x="47" y="12"/>
                  </a:cxn>
                  <a:cxn ang="0">
                    <a:pos x="52" y="8"/>
                  </a:cxn>
                  <a:cxn ang="0">
                    <a:pos x="56" y="5"/>
                  </a:cxn>
                  <a:cxn ang="0">
                    <a:pos x="61" y="3"/>
                  </a:cxn>
                  <a:cxn ang="0">
                    <a:pos x="66" y="3"/>
                  </a:cxn>
                  <a:cxn ang="0">
                    <a:pos x="71" y="0"/>
                  </a:cxn>
                  <a:cxn ang="0">
                    <a:pos x="76" y="0"/>
                  </a:cxn>
                </a:cxnLst>
                <a:rect l="0" t="0" r="r" b="b"/>
                <a:pathLst>
                  <a:path w="77" h="24">
                    <a:moveTo>
                      <a:pt x="0" y="23"/>
                    </a:moveTo>
                    <a:lnTo>
                      <a:pt x="4" y="20"/>
                    </a:lnTo>
                    <a:lnTo>
                      <a:pt x="9" y="17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3" y="17"/>
                    </a:lnTo>
                    <a:lnTo>
                      <a:pt x="28" y="17"/>
                    </a:lnTo>
                    <a:lnTo>
                      <a:pt x="33" y="14"/>
                    </a:lnTo>
                    <a:lnTo>
                      <a:pt x="37" y="12"/>
                    </a:lnTo>
                    <a:lnTo>
                      <a:pt x="42" y="12"/>
                    </a:lnTo>
                    <a:lnTo>
                      <a:pt x="47" y="12"/>
                    </a:lnTo>
                    <a:lnTo>
                      <a:pt x="52" y="8"/>
                    </a:lnTo>
                    <a:lnTo>
                      <a:pt x="56" y="5"/>
                    </a:lnTo>
                    <a:lnTo>
                      <a:pt x="61" y="3"/>
                    </a:lnTo>
                    <a:lnTo>
                      <a:pt x="66" y="3"/>
                    </a:lnTo>
                    <a:lnTo>
                      <a:pt x="71" y="0"/>
                    </a:lnTo>
                    <a:lnTo>
                      <a:pt x="76" y="0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66" name="Freeform 190"/>
              <p:cNvSpPr>
                <a:spLocks/>
              </p:cNvSpPr>
              <p:nvPr/>
            </p:nvSpPr>
            <p:spPr bwMode="auto">
              <a:xfrm>
                <a:off x="4783" y="3901"/>
                <a:ext cx="148" cy="47"/>
              </a:xfrm>
              <a:custGeom>
                <a:avLst/>
                <a:gdLst/>
                <a:ahLst/>
                <a:cxnLst>
                  <a:cxn ang="0">
                    <a:pos x="147" y="46"/>
                  </a:cxn>
                  <a:cxn ang="0">
                    <a:pos x="142" y="42"/>
                  </a:cxn>
                  <a:cxn ang="0">
                    <a:pos x="130" y="34"/>
                  </a:cxn>
                  <a:cxn ang="0">
                    <a:pos x="125" y="31"/>
                  </a:cxn>
                  <a:cxn ang="0">
                    <a:pos x="121" y="31"/>
                  </a:cxn>
                  <a:cxn ang="0">
                    <a:pos x="116" y="25"/>
                  </a:cxn>
                  <a:cxn ang="0">
                    <a:pos x="111" y="25"/>
                  </a:cxn>
                  <a:cxn ang="0">
                    <a:pos x="106" y="20"/>
                  </a:cxn>
                  <a:cxn ang="0">
                    <a:pos x="101" y="20"/>
                  </a:cxn>
                  <a:cxn ang="0">
                    <a:pos x="97" y="17"/>
                  </a:cxn>
                  <a:cxn ang="0">
                    <a:pos x="92" y="17"/>
                  </a:cxn>
                  <a:cxn ang="0">
                    <a:pos x="87" y="17"/>
                  </a:cxn>
                  <a:cxn ang="0">
                    <a:pos x="83" y="17"/>
                  </a:cxn>
                  <a:cxn ang="0">
                    <a:pos x="77" y="17"/>
                  </a:cxn>
                  <a:cxn ang="0">
                    <a:pos x="73" y="17"/>
                  </a:cxn>
                  <a:cxn ang="0">
                    <a:pos x="69" y="17"/>
                  </a:cxn>
                  <a:cxn ang="0">
                    <a:pos x="63" y="14"/>
                  </a:cxn>
                  <a:cxn ang="0">
                    <a:pos x="59" y="14"/>
                  </a:cxn>
                  <a:cxn ang="0">
                    <a:pos x="54" y="11"/>
                  </a:cxn>
                  <a:cxn ang="0">
                    <a:pos x="42" y="8"/>
                  </a:cxn>
                  <a:cxn ang="0">
                    <a:pos x="33" y="3"/>
                  </a:cxn>
                  <a:cxn ang="0">
                    <a:pos x="28" y="0"/>
                  </a:cxn>
                  <a:cxn ang="0">
                    <a:pos x="23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148" h="47">
                    <a:moveTo>
                      <a:pt x="147" y="46"/>
                    </a:moveTo>
                    <a:lnTo>
                      <a:pt x="142" y="42"/>
                    </a:lnTo>
                    <a:lnTo>
                      <a:pt x="130" y="34"/>
                    </a:lnTo>
                    <a:lnTo>
                      <a:pt x="125" y="31"/>
                    </a:lnTo>
                    <a:lnTo>
                      <a:pt x="121" y="31"/>
                    </a:lnTo>
                    <a:lnTo>
                      <a:pt x="116" y="25"/>
                    </a:lnTo>
                    <a:lnTo>
                      <a:pt x="111" y="25"/>
                    </a:lnTo>
                    <a:lnTo>
                      <a:pt x="106" y="20"/>
                    </a:lnTo>
                    <a:lnTo>
                      <a:pt x="101" y="20"/>
                    </a:lnTo>
                    <a:lnTo>
                      <a:pt x="97" y="17"/>
                    </a:lnTo>
                    <a:lnTo>
                      <a:pt x="92" y="17"/>
                    </a:lnTo>
                    <a:lnTo>
                      <a:pt x="87" y="17"/>
                    </a:lnTo>
                    <a:lnTo>
                      <a:pt x="83" y="17"/>
                    </a:lnTo>
                    <a:lnTo>
                      <a:pt x="77" y="17"/>
                    </a:lnTo>
                    <a:lnTo>
                      <a:pt x="73" y="17"/>
                    </a:lnTo>
                    <a:lnTo>
                      <a:pt x="69" y="17"/>
                    </a:lnTo>
                    <a:lnTo>
                      <a:pt x="63" y="14"/>
                    </a:lnTo>
                    <a:lnTo>
                      <a:pt x="59" y="14"/>
                    </a:lnTo>
                    <a:lnTo>
                      <a:pt x="54" y="11"/>
                    </a:lnTo>
                    <a:lnTo>
                      <a:pt x="42" y="8"/>
                    </a:lnTo>
                    <a:lnTo>
                      <a:pt x="33" y="3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67" name="Freeform 191"/>
              <p:cNvSpPr>
                <a:spLocks/>
              </p:cNvSpPr>
              <p:nvPr/>
            </p:nvSpPr>
            <p:spPr bwMode="auto">
              <a:xfrm>
                <a:off x="4780" y="3530"/>
                <a:ext cx="120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3"/>
                  </a:cxn>
                  <a:cxn ang="0">
                    <a:pos x="9" y="3"/>
                  </a:cxn>
                  <a:cxn ang="0">
                    <a:pos x="14" y="3"/>
                  </a:cxn>
                  <a:cxn ang="0">
                    <a:pos x="25" y="3"/>
                  </a:cxn>
                  <a:cxn ang="0">
                    <a:pos x="35" y="3"/>
                  </a:cxn>
                  <a:cxn ang="0">
                    <a:pos x="40" y="3"/>
                  </a:cxn>
                  <a:cxn ang="0">
                    <a:pos x="45" y="3"/>
                  </a:cxn>
                  <a:cxn ang="0">
                    <a:pos x="49" y="5"/>
                  </a:cxn>
                  <a:cxn ang="0">
                    <a:pos x="54" y="8"/>
                  </a:cxn>
                  <a:cxn ang="0">
                    <a:pos x="54" y="14"/>
                  </a:cxn>
                  <a:cxn ang="0">
                    <a:pos x="59" y="14"/>
                  </a:cxn>
                  <a:cxn ang="0">
                    <a:pos x="61" y="20"/>
                  </a:cxn>
                  <a:cxn ang="0">
                    <a:pos x="66" y="23"/>
                  </a:cxn>
                  <a:cxn ang="0">
                    <a:pos x="71" y="25"/>
                  </a:cxn>
                  <a:cxn ang="0">
                    <a:pos x="75" y="25"/>
                  </a:cxn>
                  <a:cxn ang="0">
                    <a:pos x="80" y="28"/>
                  </a:cxn>
                  <a:cxn ang="0">
                    <a:pos x="85" y="31"/>
                  </a:cxn>
                  <a:cxn ang="0">
                    <a:pos x="87" y="37"/>
                  </a:cxn>
                  <a:cxn ang="0">
                    <a:pos x="90" y="42"/>
                  </a:cxn>
                  <a:cxn ang="0">
                    <a:pos x="95" y="45"/>
                  </a:cxn>
                  <a:cxn ang="0">
                    <a:pos x="97" y="50"/>
                  </a:cxn>
                  <a:cxn ang="0">
                    <a:pos x="102" y="54"/>
                  </a:cxn>
                  <a:cxn ang="0">
                    <a:pos x="104" y="59"/>
                  </a:cxn>
                  <a:cxn ang="0">
                    <a:pos x="109" y="62"/>
                  </a:cxn>
                  <a:cxn ang="0">
                    <a:pos x="114" y="67"/>
                  </a:cxn>
                  <a:cxn ang="0">
                    <a:pos x="119" y="71"/>
                  </a:cxn>
                </a:cxnLst>
                <a:rect l="0" t="0" r="r" b="b"/>
                <a:pathLst>
                  <a:path w="120" h="72">
                    <a:moveTo>
                      <a:pt x="0" y="0"/>
                    </a:moveTo>
                    <a:lnTo>
                      <a:pt x="4" y="3"/>
                    </a:lnTo>
                    <a:lnTo>
                      <a:pt x="9" y="3"/>
                    </a:lnTo>
                    <a:lnTo>
                      <a:pt x="14" y="3"/>
                    </a:lnTo>
                    <a:lnTo>
                      <a:pt x="25" y="3"/>
                    </a:lnTo>
                    <a:lnTo>
                      <a:pt x="35" y="3"/>
                    </a:lnTo>
                    <a:lnTo>
                      <a:pt x="40" y="3"/>
                    </a:lnTo>
                    <a:lnTo>
                      <a:pt x="45" y="3"/>
                    </a:lnTo>
                    <a:lnTo>
                      <a:pt x="49" y="5"/>
                    </a:lnTo>
                    <a:lnTo>
                      <a:pt x="54" y="8"/>
                    </a:lnTo>
                    <a:lnTo>
                      <a:pt x="54" y="14"/>
                    </a:lnTo>
                    <a:lnTo>
                      <a:pt x="59" y="14"/>
                    </a:lnTo>
                    <a:lnTo>
                      <a:pt x="61" y="20"/>
                    </a:lnTo>
                    <a:lnTo>
                      <a:pt x="66" y="23"/>
                    </a:lnTo>
                    <a:lnTo>
                      <a:pt x="71" y="25"/>
                    </a:lnTo>
                    <a:lnTo>
                      <a:pt x="75" y="25"/>
                    </a:lnTo>
                    <a:lnTo>
                      <a:pt x="80" y="28"/>
                    </a:lnTo>
                    <a:lnTo>
                      <a:pt x="85" y="31"/>
                    </a:lnTo>
                    <a:lnTo>
                      <a:pt x="87" y="37"/>
                    </a:lnTo>
                    <a:lnTo>
                      <a:pt x="90" y="42"/>
                    </a:lnTo>
                    <a:lnTo>
                      <a:pt x="95" y="45"/>
                    </a:lnTo>
                    <a:lnTo>
                      <a:pt x="97" y="50"/>
                    </a:lnTo>
                    <a:lnTo>
                      <a:pt x="102" y="54"/>
                    </a:lnTo>
                    <a:lnTo>
                      <a:pt x="104" y="59"/>
                    </a:lnTo>
                    <a:lnTo>
                      <a:pt x="109" y="62"/>
                    </a:lnTo>
                    <a:lnTo>
                      <a:pt x="114" y="67"/>
                    </a:lnTo>
                    <a:lnTo>
                      <a:pt x="119" y="71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68" name="Freeform 192"/>
              <p:cNvSpPr>
                <a:spLocks/>
              </p:cNvSpPr>
              <p:nvPr/>
            </p:nvSpPr>
            <p:spPr bwMode="auto">
              <a:xfrm>
                <a:off x="4818" y="3910"/>
                <a:ext cx="96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4" y="3"/>
                  </a:cxn>
                  <a:cxn ang="0">
                    <a:pos x="19" y="5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33" y="8"/>
                  </a:cxn>
                  <a:cxn ang="0">
                    <a:pos x="37" y="11"/>
                  </a:cxn>
                  <a:cxn ang="0">
                    <a:pos x="42" y="11"/>
                  </a:cxn>
                  <a:cxn ang="0">
                    <a:pos x="47" y="17"/>
                  </a:cxn>
                  <a:cxn ang="0">
                    <a:pos x="52" y="20"/>
                  </a:cxn>
                  <a:cxn ang="0">
                    <a:pos x="57" y="22"/>
                  </a:cxn>
                  <a:cxn ang="0">
                    <a:pos x="61" y="25"/>
                  </a:cxn>
                  <a:cxn ang="0">
                    <a:pos x="64" y="31"/>
                  </a:cxn>
                  <a:cxn ang="0">
                    <a:pos x="69" y="34"/>
                  </a:cxn>
                  <a:cxn ang="0">
                    <a:pos x="71" y="39"/>
                  </a:cxn>
                  <a:cxn ang="0">
                    <a:pos x="75" y="45"/>
                  </a:cxn>
                  <a:cxn ang="0">
                    <a:pos x="78" y="51"/>
                  </a:cxn>
                  <a:cxn ang="0">
                    <a:pos x="83" y="56"/>
                  </a:cxn>
                  <a:cxn ang="0">
                    <a:pos x="87" y="56"/>
                  </a:cxn>
                  <a:cxn ang="0">
                    <a:pos x="92" y="62"/>
                  </a:cxn>
                  <a:cxn ang="0">
                    <a:pos x="95" y="68"/>
                  </a:cxn>
                </a:cxnLst>
                <a:rect l="0" t="0" r="r" b="b"/>
                <a:pathLst>
                  <a:path w="96" h="69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3" y="8"/>
                    </a:lnTo>
                    <a:lnTo>
                      <a:pt x="37" y="11"/>
                    </a:lnTo>
                    <a:lnTo>
                      <a:pt x="42" y="11"/>
                    </a:lnTo>
                    <a:lnTo>
                      <a:pt x="47" y="17"/>
                    </a:lnTo>
                    <a:lnTo>
                      <a:pt x="52" y="20"/>
                    </a:lnTo>
                    <a:lnTo>
                      <a:pt x="57" y="22"/>
                    </a:lnTo>
                    <a:lnTo>
                      <a:pt x="61" y="25"/>
                    </a:lnTo>
                    <a:lnTo>
                      <a:pt x="64" y="31"/>
                    </a:lnTo>
                    <a:lnTo>
                      <a:pt x="69" y="34"/>
                    </a:lnTo>
                    <a:lnTo>
                      <a:pt x="71" y="39"/>
                    </a:lnTo>
                    <a:lnTo>
                      <a:pt x="75" y="45"/>
                    </a:lnTo>
                    <a:lnTo>
                      <a:pt x="78" y="51"/>
                    </a:lnTo>
                    <a:lnTo>
                      <a:pt x="83" y="56"/>
                    </a:lnTo>
                    <a:lnTo>
                      <a:pt x="87" y="56"/>
                    </a:lnTo>
                    <a:lnTo>
                      <a:pt x="92" y="62"/>
                    </a:lnTo>
                    <a:lnTo>
                      <a:pt x="95" y="68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3169" name="Group 193"/>
            <p:cNvGrpSpPr>
              <a:grpSpLocks/>
            </p:cNvGrpSpPr>
            <p:nvPr/>
          </p:nvGrpSpPr>
          <p:grpSpPr bwMode="auto">
            <a:xfrm>
              <a:off x="4771" y="2966"/>
              <a:ext cx="408" cy="246"/>
              <a:chOff x="4919" y="3926"/>
              <a:chExt cx="408" cy="246"/>
            </a:xfrm>
          </p:grpSpPr>
          <p:grpSp>
            <p:nvGrpSpPr>
              <p:cNvPr id="1023170" name="Group 194"/>
              <p:cNvGrpSpPr>
                <a:grpSpLocks/>
              </p:cNvGrpSpPr>
              <p:nvPr/>
            </p:nvGrpSpPr>
            <p:grpSpPr bwMode="auto">
              <a:xfrm>
                <a:off x="4919" y="3926"/>
                <a:ext cx="408" cy="246"/>
                <a:chOff x="4919" y="3926"/>
                <a:chExt cx="408" cy="246"/>
              </a:xfrm>
            </p:grpSpPr>
            <p:sp>
              <p:nvSpPr>
                <p:cNvPr id="1023171" name="Freeform 195"/>
                <p:cNvSpPr>
                  <a:spLocks/>
                </p:cNvSpPr>
                <p:nvPr/>
              </p:nvSpPr>
              <p:spPr bwMode="auto">
                <a:xfrm>
                  <a:off x="4919" y="3926"/>
                  <a:ext cx="408" cy="246"/>
                </a:xfrm>
                <a:custGeom>
                  <a:avLst/>
                  <a:gdLst/>
                  <a:ahLst/>
                  <a:cxnLst>
                    <a:cxn ang="0">
                      <a:pos x="375" y="184"/>
                    </a:cxn>
                    <a:cxn ang="0">
                      <a:pos x="360" y="175"/>
                    </a:cxn>
                    <a:cxn ang="0">
                      <a:pos x="342" y="181"/>
                    </a:cxn>
                    <a:cxn ang="0">
                      <a:pos x="321" y="173"/>
                    </a:cxn>
                    <a:cxn ang="0">
                      <a:pos x="305" y="165"/>
                    </a:cxn>
                    <a:cxn ang="0">
                      <a:pos x="291" y="163"/>
                    </a:cxn>
                    <a:cxn ang="0">
                      <a:pos x="275" y="162"/>
                    </a:cxn>
                    <a:cxn ang="0">
                      <a:pos x="262" y="156"/>
                    </a:cxn>
                    <a:cxn ang="0">
                      <a:pos x="250" y="146"/>
                    </a:cxn>
                    <a:cxn ang="0">
                      <a:pos x="235" y="141"/>
                    </a:cxn>
                    <a:cxn ang="0">
                      <a:pos x="220" y="134"/>
                    </a:cxn>
                    <a:cxn ang="0">
                      <a:pos x="207" y="126"/>
                    </a:cxn>
                    <a:cxn ang="0">
                      <a:pos x="193" y="118"/>
                    </a:cxn>
                    <a:cxn ang="0">
                      <a:pos x="177" y="115"/>
                    </a:cxn>
                    <a:cxn ang="0">
                      <a:pos x="163" y="107"/>
                    </a:cxn>
                    <a:cxn ang="0">
                      <a:pos x="148" y="99"/>
                    </a:cxn>
                    <a:cxn ang="0">
                      <a:pos x="134" y="92"/>
                    </a:cxn>
                    <a:cxn ang="0">
                      <a:pos x="118" y="90"/>
                    </a:cxn>
                    <a:cxn ang="0">
                      <a:pos x="109" y="73"/>
                    </a:cxn>
                    <a:cxn ang="0">
                      <a:pos x="90" y="71"/>
                    </a:cxn>
                    <a:cxn ang="0">
                      <a:pos x="76" y="60"/>
                    </a:cxn>
                    <a:cxn ang="0">
                      <a:pos x="60" y="50"/>
                    </a:cxn>
                    <a:cxn ang="0">
                      <a:pos x="47" y="33"/>
                    </a:cxn>
                    <a:cxn ang="0">
                      <a:pos x="39" y="19"/>
                    </a:cxn>
                    <a:cxn ang="0">
                      <a:pos x="16" y="0"/>
                    </a:cxn>
                    <a:cxn ang="0">
                      <a:pos x="14" y="19"/>
                    </a:cxn>
                    <a:cxn ang="0">
                      <a:pos x="23" y="35"/>
                    </a:cxn>
                    <a:cxn ang="0">
                      <a:pos x="26" y="54"/>
                    </a:cxn>
                    <a:cxn ang="0">
                      <a:pos x="11" y="67"/>
                    </a:cxn>
                    <a:cxn ang="0">
                      <a:pos x="0" y="77"/>
                    </a:cxn>
                    <a:cxn ang="0">
                      <a:pos x="16" y="81"/>
                    </a:cxn>
                    <a:cxn ang="0">
                      <a:pos x="25" y="93"/>
                    </a:cxn>
                    <a:cxn ang="0">
                      <a:pos x="19" y="103"/>
                    </a:cxn>
                    <a:cxn ang="0">
                      <a:pos x="33" y="115"/>
                    </a:cxn>
                    <a:cxn ang="0">
                      <a:pos x="49" y="122"/>
                    </a:cxn>
                    <a:cxn ang="0">
                      <a:pos x="69" y="135"/>
                    </a:cxn>
                    <a:cxn ang="0">
                      <a:pos x="90" y="139"/>
                    </a:cxn>
                    <a:cxn ang="0">
                      <a:pos x="120" y="145"/>
                    </a:cxn>
                    <a:cxn ang="0">
                      <a:pos x="147" y="156"/>
                    </a:cxn>
                    <a:cxn ang="0">
                      <a:pos x="155" y="169"/>
                    </a:cxn>
                    <a:cxn ang="0">
                      <a:pos x="171" y="175"/>
                    </a:cxn>
                    <a:cxn ang="0">
                      <a:pos x="196" y="182"/>
                    </a:cxn>
                    <a:cxn ang="0">
                      <a:pos x="220" y="182"/>
                    </a:cxn>
                    <a:cxn ang="0">
                      <a:pos x="235" y="194"/>
                    </a:cxn>
                    <a:cxn ang="0">
                      <a:pos x="261" y="209"/>
                    </a:cxn>
                    <a:cxn ang="0">
                      <a:pos x="280" y="220"/>
                    </a:cxn>
                    <a:cxn ang="0">
                      <a:pos x="304" y="222"/>
                    </a:cxn>
                    <a:cxn ang="0">
                      <a:pos x="322" y="222"/>
                    </a:cxn>
                    <a:cxn ang="0">
                      <a:pos x="346" y="225"/>
                    </a:cxn>
                    <a:cxn ang="0">
                      <a:pos x="373" y="237"/>
                    </a:cxn>
                    <a:cxn ang="0">
                      <a:pos x="406" y="245"/>
                    </a:cxn>
                    <a:cxn ang="0">
                      <a:pos x="349" y="177"/>
                    </a:cxn>
                  </a:cxnLst>
                  <a:rect l="0" t="0" r="r" b="b"/>
                  <a:pathLst>
                    <a:path w="408" h="246">
                      <a:moveTo>
                        <a:pt x="387" y="188"/>
                      </a:moveTo>
                      <a:lnTo>
                        <a:pt x="384" y="186"/>
                      </a:lnTo>
                      <a:lnTo>
                        <a:pt x="381" y="186"/>
                      </a:lnTo>
                      <a:lnTo>
                        <a:pt x="378" y="184"/>
                      </a:lnTo>
                      <a:lnTo>
                        <a:pt x="375" y="184"/>
                      </a:lnTo>
                      <a:lnTo>
                        <a:pt x="372" y="184"/>
                      </a:lnTo>
                      <a:lnTo>
                        <a:pt x="368" y="184"/>
                      </a:lnTo>
                      <a:lnTo>
                        <a:pt x="367" y="181"/>
                      </a:lnTo>
                      <a:lnTo>
                        <a:pt x="363" y="179"/>
                      </a:lnTo>
                      <a:lnTo>
                        <a:pt x="360" y="175"/>
                      </a:lnTo>
                      <a:lnTo>
                        <a:pt x="357" y="175"/>
                      </a:lnTo>
                      <a:lnTo>
                        <a:pt x="354" y="177"/>
                      </a:lnTo>
                      <a:lnTo>
                        <a:pt x="351" y="177"/>
                      </a:lnTo>
                      <a:lnTo>
                        <a:pt x="345" y="181"/>
                      </a:lnTo>
                      <a:lnTo>
                        <a:pt x="342" y="181"/>
                      </a:lnTo>
                      <a:lnTo>
                        <a:pt x="338" y="177"/>
                      </a:lnTo>
                      <a:lnTo>
                        <a:pt x="335" y="177"/>
                      </a:lnTo>
                      <a:lnTo>
                        <a:pt x="332" y="175"/>
                      </a:lnTo>
                      <a:lnTo>
                        <a:pt x="329" y="173"/>
                      </a:lnTo>
                      <a:lnTo>
                        <a:pt x="321" y="173"/>
                      </a:lnTo>
                      <a:lnTo>
                        <a:pt x="318" y="171"/>
                      </a:lnTo>
                      <a:lnTo>
                        <a:pt x="315" y="169"/>
                      </a:lnTo>
                      <a:lnTo>
                        <a:pt x="311" y="167"/>
                      </a:lnTo>
                      <a:lnTo>
                        <a:pt x="308" y="167"/>
                      </a:lnTo>
                      <a:lnTo>
                        <a:pt x="305" y="165"/>
                      </a:lnTo>
                      <a:lnTo>
                        <a:pt x="302" y="163"/>
                      </a:lnTo>
                      <a:lnTo>
                        <a:pt x="299" y="162"/>
                      </a:lnTo>
                      <a:lnTo>
                        <a:pt x="295" y="160"/>
                      </a:lnTo>
                      <a:lnTo>
                        <a:pt x="292" y="160"/>
                      </a:lnTo>
                      <a:lnTo>
                        <a:pt x="291" y="163"/>
                      </a:lnTo>
                      <a:lnTo>
                        <a:pt x="288" y="163"/>
                      </a:lnTo>
                      <a:lnTo>
                        <a:pt x="285" y="162"/>
                      </a:lnTo>
                      <a:lnTo>
                        <a:pt x="281" y="160"/>
                      </a:lnTo>
                      <a:lnTo>
                        <a:pt x="278" y="162"/>
                      </a:lnTo>
                      <a:lnTo>
                        <a:pt x="275" y="162"/>
                      </a:lnTo>
                      <a:lnTo>
                        <a:pt x="275" y="158"/>
                      </a:lnTo>
                      <a:lnTo>
                        <a:pt x="272" y="156"/>
                      </a:lnTo>
                      <a:lnTo>
                        <a:pt x="268" y="156"/>
                      </a:lnTo>
                      <a:lnTo>
                        <a:pt x="265" y="154"/>
                      </a:lnTo>
                      <a:lnTo>
                        <a:pt x="262" y="156"/>
                      </a:lnTo>
                      <a:lnTo>
                        <a:pt x="261" y="153"/>
                      </a:lnTo>
                      <a:lnTo>
                        <a:pt x="259" y="148"/>
                      </a:lnTo>
                      <a:lnTo>
                        <a:pt x="256" y="146"/>
                      </a:lnTo>
                      <a:lnTo>
                        <a:pt x="253" y="146"/>
                      </a:lnTo>
                      <a:lnTo>
                        <a:pt x="250" y="146"/>
                      </a:lnTo>
                      <a:lnTo>
                        <a:pt x="247" y="148"/>
                      </a:lnTo>
                      <a:lnTo>
                        <a:pt x="243" y="146"/>
                      </a:lnTo>
                      <a:lnTo>
                        <a:pt x="242" y="143"/>
                      </a:lnTo>
                      <a:lnTo>
                        <a:pt x="238" y="141"/>
                      </a:lnTo>
                      <a:lnTo>
                        <a:pt x="235" y="141"/>
                      </a:lnTo>
                      <a:lnTo>
                        <a:pt x="232" y="141"/>
                      </a:lnTo>
                      <a:lnTo>
                        <a:pt x="229" y="141"/>
                      </a:lnTo>
                      <a:lnTo>
                        <a:pt x="226" y="137"/>
                      </a:lnTo>
                      <a:lnTo>
                        <a:pt x="223" y="134"/>
                      </a:lnTo>
                      <a:lnTo>
                        <a:pt x="220" y="134"/>
                      </a:lnTo>
                      <a:lnTo>
                        <a:pt x="216" y="134"/>
                      </a:lnTo>
                      <a:lnTo>
                        <a:pt x="213" y="134"/>
                      </a:lnTo>
                      <a:lnTo>
                        <a:pt x="212" y="129"/>
                      </a:lnTo>
                      <a:lnTo>
                        <a:pt x="210" y="126"/>
                      </a:lnTo>
                      <a:lnTo>
                        <a:pt x="207" y="126"/>
                      </a:lnTo>
                      <a:lnTo>
                        <a:pt x="205" y="122"/>
                      </a:lnTo>
                      <a:lnTo>
                        <a:pt x="202" y="122"/>
                      </a:lnTo>
                      <a:lnTo>
                        <a:pt x="199" y="122"/>
                      </a:lnTo>
                      <a:lnTo>
                        <a:pt x="196" y="120"/>
                      </a:lnTo>
                      <a:lnTo>
                        <a:pt x="193" y="118"/>
                      </a:lnTo>
                      <a:lnTo>
                        <a:pt x="190" y="117"/>
                      </a:lnTo>
                      <a:lnTo>
                        <a:pt x="186" y="117"/>
                      </a:lnTo>
                      <a:lnTo>
                        <a:pt x="183" y="115"/>
                      </a:lnTo>
                      <a:lnTo>
                        <a:pt x="180" y="115"/>
                      </a:lnTo>
                      <a:lnTo>
                        <a:pt x="177" y="115"/>
                      </a:lnTo>
                      <a:lnTo>
                        <a:pt x="174" y="111"/>
                      </a:lnTo>
                      <a:lnTo>
                        <a:pt x="171" y="111"/>
                      </a:lnTo>
                      <a:lnTo>
                        <a:pt x="168" y="111"/>
                      </a:lnTo>
                      <a:lnTo>
                        <a:pt x="164" y="111"/>
                      </a:lnTo>
                      <a:lnTo>
                        <a:pt x="163" y="107"/>
                      </a:lnTo>
                      <a:lnTo>
                        <a:pt x="161" y="103"/>
                      </a:lnTo>
                      <a:lnTo>
                        <a:pt x="158" y="101"/>
                      </a:lnTo>
                      <a:lnTo>
                        <a:pt x="155" y="101"/>
                      </a:lnTo>
                      <a:lnTo>
                        <a:pt x="152" y="99"/>
                      </a:lnTo>
                      <a:lnTo>
                        <a:pt x="148" y="99"/>
                      </a:lnTo>
                      <a:lnTo>
                        <a:pt x="145" y="99"/>
                      </a:lnTo>
                      <a:lnTo>
                        <a:pt x="142" y="101"/>
                      </a:lnTo>
                      <a:lnTo>
                        <a:pt x="141" y="98"/>
                      </a:lnTo>
                      <a:lnTo>
                        <a:pt x="138" y="96"/>
                      </a:lnTo>
                      <a:lnTo>
                        <a:pt x="134" y="92"/>
                      </a:lnTo>
                      <a:lnTo>
                        <a:pt x="131" y="92"/>
                      </a:lnTo>
                      <a:lnTo>
                        <a:pt x="128" y="90"/>
                      </a:lnTo>
                      <a:lnTo>
                        <a:pt x="125" y="92"/>
                      </a:lnTo>
                      <a:lnTo>
                        <a:pt x="121" y="92"/>
                      </a:lnTo>
                      <a:lnTo>
                        <a:pt x="118" y="90"/>
                      </a:lnTo>
                      <a:lnTo>
                        <a:pt x="115" y="88"/>
                      </a:lnTo>
                      <a:lnTo>
                        <a:pt x="115" y="84"/>
                      </a:lnTo>
                      <a:lnTo>
                        <a:pt x="114" y="81"/>
                      </a:lnTo>
                      <a:lnTo>
                        <a:pt x="112" y="77"/>
                      </a:lnTo>
                      <a:lnTo>
                        <a:pt x="109" y="73"/>
                      </a:lnTo>
                      <a:lnTo>
                        <a:pt x="106" y="71"/>
                      </a:lnTo>
                      <a:lnTo>
                        <a:pt x="102" y="71"/>
                      </a:lnTo>
                      <a:lnTo>
                        <a:pt x="96" y="73"/>
                      </a:lnTo>
                      <a:lnTo>
                        <a:pt x="93" y="71"/>
                      </a:lnTo>
                      <a:lnTo>
                        <a:pt x="90" y="71"/>
                      </a:lnTo>
                      <a:lnTo>
                        <a:pt x="87" y="69"/>
                      </a:lnTo>
                      <a:lnTo>
                        <a:pt x="85" y="65"/>
                      </a:lnTo>
                      <a:lnTo>
                        <a:pt x="82" y="64"/>
                      </a:lnTo>
                      <a:lnTo>
                        <a:pt x="79" y="62"/>
                      </a:lnTo>
                      <a:lnTo>
                        <a:pt x="76" y="60"/>
                      </a:lnTo>
                      <a:lnTo>
                        <a:pt x="73" y="60"/>
                      </a:lnTo>
                      <a:lnTo>
                        <a:pt x="69" y="58"/>
                      </a:lnTo>
                      <a:lnTo>
                        <a:pt x="66" y="54"/>
                      </a:lnTo>
                      <a:lnTo>
                        <a:pt x="63" y="52"/>
                      </a:lnTo>
                      <a:lnTo>
                        <a:pt x="60" y="50"/>
                      </a:lnTo>
                      <a:lnTo>
                        <a:pt x="58" y="47"/>
                      </a:lnTo>
                      <a:lnTo>
                        <a:pt x="55" y="43"/>
                      </a:lnTo>
                      <a:lnTo>
                        <a:pt x="53" y="39"/>
                      </a:lnTo>
                      <a:lnTo>
                        <a:pt x="50" y="35"/>
                      </a:lnTo>
                      <a:lnTo>
                        <a:pt x="47" y="33"/>
                      </a:lnTo>
                      <a:lnTo>
                        <a:pt x="47" y="29"/>
                      </a:lnTo>
                      <a:lnTo>
                        <a:pt x="44" y="28"/>
                      </a:lnTo>
                      <a:lnTo>
                        <a:pt x="43" y="24"/>
                      </a:lnTo>
                      <a:lnTo>
                        <a:pt x="39" y="22"/>
                      </a:lnTo>
                      <a:lnTo>
                        <a:pt x="39" y="19"/>
                      </a:lnTo>
                      <a:lnTo>
                        <a:pt x="33" y="13"/>
                      </a:lnTo>
                      <a:lnTo>
                        <a:pt x="33" y="5"/>
                      </a:lnTo>
                      <a:lnTo>
                        <a:pt x="25" y="1"/>
                      </a:lnTo>
                      <a:lnTo>
                        <a:pt x="19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14" y="7"/>
                      </a:lnTo>
                      <a:lnTo>
                        <a:pt x="14" y="11"/>
                      </a:lnTo>
                      <a:lnTo>
                        <a:pt x="14" y="14"/>
                      </a:lnTo>
                      <a:lnTo>
                        <a:pt x="14" y="19"/>
                      </a:lnTo>
                      <a:lnTo>
                        <a:pt x="16" y="22"/>
                      </a:lnTo>
                      <a:lnTo>
                        <a:pt x="17" y="26"/>
                      </a:lnTo>
                      <a:lnTo>
                        <a:pt x="19" y="29"/>
                      </a:lnTo>
                      <a:lnTo>
                        <a:pt x="22" y="31"/>
                      </a:lnTo>
                      <a:lnTo>
                        <a:pt x="23" y="35"/>
                      </a:lnTo>
                      <a:lnTo>
                        <a:pt x="23" y="39"/>
                      </a:lnTo>
                      <a:lnTo>
                        <a:pt x="23" y="43"/>
                      </a:lnTo>
                      <a:lnTo>
                        <a:pt x="25" y="47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5" y="58"/>
                      </a:lnTo>
                      <a:lnTo>
                        <a:pt x="23" y="62"/>
                      </a:lnTo>
                      <a:lnTo>
                        <a:pt x="17" y="65"/>
                      </a:lnTo>
                      <a:lnTo>
                        <a:pt x="14" y="65"/>
                      </a:lnTo>
                      <a:lnTo>
                        <a:pt x="11" y="67"/>
                      </a:lnTo>
                      <a:lnTo>
                        <a:pt x="8" y="67"/>
                      </a:lnTo>
                      <a:lnTo>
                        <a:pt x="5" y="67"/>
                      </a:lnTo>
                      <a:lnTo>
                        <a:pt x="1" y="69"/>
                      </a:lnTo>
                      <a:lnTo>
                        <a:pt x="0" y="73"/>
                      </a:lnTo>
                      <a:lnTo>
                        <a:pt x="0" y="77"/>
                      </a:lnTo>
                      <a:lnTo>
                        <a:pt x="3" y="79"/>
                      </a:lnTo>
                      <a:lnTo>
                        <a:pt x="6" y="81"/>
                      </a:lnTo>
                      <a:lnTo>
                        <a:pt x="9" y="81"/>
                      </a:lnTo>
                      <a:lnTo>
                        <a:pt x="12" y="83"/>
                      </a:lnTo>
                      <a:lnTo>
                        <a:pt x="16" y="81"/>
                      </a:lnTo>
                      <a:lnTo>
                        <a:pt x="19" y="83"/>
                      </a:lnTo>
                      <a:lnTo>
                        <a:pt x="22" y="84"/>
                      </a:lnTo>
                      <a:lnTo>
                        <a:pt x="25" y="86"/>
                      </a:lnTo>
                      <a:lnTo>
                        <a:pt x="25" y="90"/>
                      </a:lnTo>
                      <a:lnTo>
                        <a:pt x="25" y="93"/>
                      </a:lnTo>
                      <a:lnTo>
                        <a:pt x="22" y="92"/>
                      </a:lnTo>
                      <a:lnTo>
                        <a:pt x="19" y="92"/>
                      </a:lnTo>
                      <a:lnTo>
                        <a:pt x="17" y="96"/>
                      </a:lnTo>
                      <a:lnTo>
                        <a:pt x="19" y="99"/>
                      </a:lnTo>
                      <a:lnTo>
                        <a:pt x="19" y="103"/>
                      </a:lnTo>
                      <a:lnTo>
                        <a:pt x="20" y="107"/>
                      </a:lnTo>
                      <a:lnTo>
                        <a:pt x="23" y="109"/>
                      </a:lnTo>
                      <a:lnTo>
                        <a:pt x="26" y="111"/>
                      </a:lnTo>
                      <a:lnTo>
                        <a:pt x="30" y="112"/>
                      </a:lnTo>
                      <a:lnTo>
                        <a:pt x="33" y="115"/>
                      </a:lnTo>
                      <a:lnTo>
                        <a:pt x="36" y="117"/>
                      </a:lnTo>
                      <a:lnTo>
                        <a:pt x="39" y="117"/>
                      </a:lnTo>
                      <a:lnTo>
                        <a:pt x="43" y="118"/>
                      </a:lnTo>
                      <a:lnTo>
                        <a:pt x="46" y="120"/>
                      </a:lnTo>
                      <a:lnTo>
                        <a:pt x="49" y="122"/>
                      </a:lnTo>
                      <a:lnTo>
                        <a:pt x="52" y="124"/>
                      </a:lnTo>
                      <a:lnTo>
                        <a:pt x="55" y="127"/>
                      </a:lnTo>
                      <a:lnTo>
                        <a:pt x="58" y="129"/>
                      </a:lnTo>
                      <a:lnTo>
                        <a:pt x="61" y="132"/>
                      </a:lnTo>
                      <a:lnTo>
                        <a:pt x="69" y="135"/>
                      </a:lnTo>
                      <a:lnTo>
                        <a:pt x="73" y="137"/>
                      </a:lnTo>
                      <a:lnTo>
                        <a:pt x="76" y="139"/>
                      </a:lnTo>
                      <a:lnTo>
                        <a:pt x="84" y="139"/>
                      </a:lnTo>
                      <a:lnTo>
                        <a:pt x="87" y="139"/>
                      </a:lnTo>
                      <a:lnTo>
                        <a:pt x="90" y="139"/>
                      </a:lnTo>
                      <a:lnTo>
                        <a:pt x="98" y="139"/>
                      </a:lnTo>
                      <a:lnTo>
                        <a:pt x="104" y="146"/>
                      </a:lnTo>
                      <a:lnTo>
                        <a:pt x="111" y="146"/>
                      </a:lnTo>
                      <a:lnTo>
                        <a:pt x="114" y="145"/>
                      </a:lnTo>
                      <a:lnTo>
                        <a:pt x="120" y="145"/>
                      </a:lnTo>
                      <a:lnTo>
                        <a:pt x="126" y="145"/>
                      </a:lnTo>
                      <a:lnTo>
                        <a:pt x="133" y="145"/>
                      </a:lnTo>
                      <a:lnTo>
                        <a:pt x="139" y="153"/>
                      </a:lnTo>
                      <a:lnTo>
                        <a:pt x="145" y="153"/>
                      </a:lnTo>
                      <a:lnTo>
                        <a:pt x="147" y="156"/>
                      </a:lnTo>
                      <a:lnTo>
                        <a:pt x="145" y="160"/>
                      </a:lnTo>
                      <a:lnTo>
                        <a:pt x="147" y="163"/>
                      </a:lnTo>
                      <a:lnTo>
                        <a:pt x="148" y="167"/>
                      </a:lnTo>
                      <a:lnTo>
                        <a:pt x="152" y="169"/>
                      </a:lnTo>
                      <a:lnTo>
                        <a:pt x="155" y="169"/>
                      </a:lnTo>
                      <a:lnTo>
                        <a:pt x="158" y="169"/>
                      </a:lnTo>
                      <a:lnTo>
                        <a:pt x="161" y="169"/>
                      </a:lnTo>
                      <a:lnTo>
                        <a:pt x="164" y="171"/>
                      </a:lnTo>
                      <a:lnTo>
                        <a:pt x="168" y="173"/>
                      </a:lnTo>
                      <a:lnTo>
                        <a:pt x="171" y="175"/>
                      </a:lnTo>
                      <a:lnTo>
                        <a:pt x="174" y="177"/>
                      </a:lnTo>
                      <a:lnTo>
                        <a:pt x="177" y="175"/>
                      </a:lnTo>
                      <a:lnTo>
                        <a:pt x="185" y="179"/>
                      </a:lnTo>
                      <a:lnTo>
                        <a:pt x="193" y="182"/>
                      </a:lnTo>
                      <a:lnTo>
                        <a:pt x="196" y="182"/>
                      </a:lnTo>
                      <a:lnTo>
                        <a:pt x="204" y="182"/>
                      </a:lnTo>
                      <a:lnTo>
                        <a:pt x="210" y="182"/>
                      </a:lnTo>
                      <a:lnTo>
                        <a:pt x="213" y="182"/>
                      </a:lnTo>
                      <a:lnTo>
                        <a:pt x="216" y="182"/>
                      </a:lnTo>
                      <a:lnTo>
                        <a:pt x="220" y="182"/>
                      </a:lnTo>
                      <a:lnTo>
                        <a:pt x="223" y="184"/>
                      </a:lnTo>
                      <a:lnTo>
                        <a:pt x="226" y="186"/>
                      </a:lnTo>
                      <a:lnTo>
                        <a:pt x="229" y="190"/>
                      </a:lnTo>
                      <a:lnTo>
                        <a:pt x="232" y="192"/>
                      </a:lnTo>
                      <a:lnTo>
                        <a:pt x="235" y="194"/>
                      </a:lnTo>
                      <a:lnTo>
                        <a:pt x="238" y="196"/>
                      </a:lnTo>
                      <a:lnTo>
                        <a:pt x="242" y="197"/>
                      </a:lnTo>
                      <a:lnTo>
                        <a:pt x="248" y="201"/>
                      </a:lnTo>
                      <a:lnTo>
                        <a:pt x="254" y="201"/>
                      </a:lnTo>
                      <a:lnTo>
                        <a:pt x="261" y="209"/>
                      </a:lnTo>
                      <a:lnTo>
                        <a:pt x="267" y="213"/>
                      </a:lnTo>
                      <a:lnTo>
                        <a:pt x="273" y="213"/>
                      </a:lnTo>
                      <a:lnTo>
                        <a:pt x="273" y="220"/>
                      </a:lnTo>
                      <a:lnTo>
                        <a:pt x="277" y="220"/>
                      </a:lnTo>
                      <a:lnTo>
                        <a:pt x="280" y="220"/>
                      </a:lnTo>
                      <a:lnTo>
                        <a:pt x="283" y="218"/>
                      </a:lnTo>
                      <a:lnTo>
                        <a:pt x="286" y="218"/>
                      </a:lnTo>
                      <a:lnTo>
                        <a:pt x="289" y="218"/>
                      </a:lnTo>
                      <a:lnTo>
                        <a:pt x="297" y="222"/>
                      </a:lnTo>
                      <a:lnTo>
                        <a:pt x="304" y="222"/>
                      </a:lnTo>
                      <a:lnTo>
                        <a:pt x="310" y="222"/>
                      </a:lnTo>
                      <a:lnTo>
                        <a:pt x="313" y="224"/>
                      </a:lnTo>
                      <a:lnTo>
                        <a:pt x="316" y="224"/>
                      </a:lnTo>
                      <a:lnTo>
                        <a:pt x="319" y="224"/>
                      </a:lnTo>
                      <a:lnTo>
                        <a:pt x="322" y="222"/>
                      </a:lnTo>
                      <a:lnTo>
                        <a:pt x="330" y="222"/>
                      </a:lnTo>
                      <a:lnTo>
                        <a:pt x="337" y="222"/>
                      </a:lnTo>
                      <a:lnTo>
                        <a:pt x="340" y="222"/>
                      </a:lnTo>
                      <a:lnTo>
                        <a:pt x="343" y="224"/>
                      </a:lnTo>
                      <a:lnTo>
                        <a:pt x="346" y="225"/>
                      </a:lnTo>
                      <a:lnTo>
                        <a:pt x="348" y="230"/>
                      </a:lnTo>
                      <a:lnTo>
                        <a:pt x="354" y="233"/>
                      </a:lnTo>
                      <a:lnTo>
                        <a:pt x="360" y="233"/>
                      </a:lnTo>
                      <a:lnTo>
                        <a:pt x="367" y="237"/>
                      </a:lnTo>
                      <a:lnTo>
                        <a:pt x="373" y="237"/>
                      </a:lnTo>
                      <a:lnTo>
                        <a:pt x="380" y="241"/>
                      </a:lnTo>
                      <a:lnTo>
                        <a:pt x="386" y="241"/>
                      </a:lnTo>
                      <a:lnTo>
                        <a:pt x="389" y="243"/>
                      </a:lnTo>
                      <a:lnTo>
                        <a:pt x="390" y="239"/>
                      </a:lnTo>
                      <a:lnTo>
                        <a:pt x="406" y="245"/>
                      </a:lnTo>
                      <a:lnTo>
                        <a:pt x="407" y="204"/>
                      </a:lnTo>
                      <a:lnTo>
                        <a:pt x="366" y="185"/>
                      </a:lnTo>
                      <a:lnTo>
                        <a:pt x="405" y="203"/>
                      </a:lnTo>
                      <a:lnTo>
                        <a:pt x="391" y="196"/>
                      </a:lnTo>
                      <a:lnTo>
                        <a:pt x="349" y="177"/>
                      </a:lnTo>
                      <a:lnTo>
                        <a:pt x="387" y="188"/>
                      </a:lnTo>
                    </a:path>
                  </a:pathLst>
                </a:custGeom>
                <a:solidFill>
                  <a:srgbClr val="C0FEF9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3172" name="Freeform 196"/>
                <p:cNvSpPr>
                  <a:spLocks/>
                </p:cNvSpPr>
                <p:nvPr/>
              </p:nvSpPr>
              <p:spPr bwMode="auto">
                <a:xfrm>
                  <a:off x="4919" y="3926"/>
                  <a:ext cx="408" cy="246"/>
                </a:xfrm>
                <a:custGeom>
                  <a:avLst/>
                  <a:gdLst/>
                  <a:ahLst/>
                  <a:cxnLst>
                    <a:cxn ang="0">
                      <a:pos x="375" y="184"/>
                    </a:cxn>
                    <a:cxn ang="0">
                      <a:pos x="360" y="175"/>
                    </a:cxn>
                    <a:cxn ang="0">
                      <a:pos x="342" y="181"/>
                    </a:cxn>
                    <a:cxn ang="0">
                      <a:pos x="321" y="173"/>
                    </a:cxn>
                    <a:cxn ang="0">
                      <a:pos x="305" y="165"/>
                    </a:cxn>
                    <a:cxn ang="0">
                      <a:pos x="291" y="163"/>
                    </a:cxn>
                    <a:cxn ang="0">
                      <a:pos x="275" y="162"/>
                    </a:cxn>
                    <a:cxn ang="0">
                      <a:pos x="262" y="156"/>
                    </a:cxn>
                    <a:cxn ang="0">
                      <a:pos x="250" y="146"/>
                    </a:cxn>
                    <a:cxn ang="0">
                      <a:pos x="235" y="141"/>
                    </a:cxn>
                    <a:cxn ang="0">
                      <a:pos x="220" y="134"/>
                    </a:cxn>
                    <a:cxn ang="0">
                      <a:pos x="207" y="126"/>
                    </a:cxn>
                    <a:cxn ang="0">
                      <a:pos x="193" y="118"/>
                    </a:cxn>
                    <a:cxn ang="0">
                      <a:pos x="177" y="115"/>
                    </a:cxn>
                    <a:cxn ang="0">
                      <a:pos x="163" y="107"/>
                    </a:cxn>
                    <a:cxn ang="0">
                      <a:pos x="148" y="99"/>
                    </a:cxn>
                    <a:cxn ang="0">
                      <a:pos x="134" y="92"/>
                    </a:cxn>
                    <a:cxn ang="0">
                      <a:pos x="118" y="90"/>
                    </a:cxn>
                    <a:cxn ang="0">
                      <a:pos x="109" y="73"/>
                    </a:cxn>
                    <a:cxn ang="0">
                      <a:pos x="90" y="71"/>
                    </a:cxn>
                    <a:cxn ang="0">
                      <a:pos x="76" y="60"/>
                    </a:cxn>
                    <a:cxn ang="0">
                      <a:pos x="60" y="50"/>
                    </a:cxn>
                    <a:cxn ang="0">
                      <a:pos x="47" y="33"/>
                    </a:cxn>
                    <a:cxn ang="0">
                      <a:pos x="39" y="19"/>
                    </a:cxn>
                    <a:cxn ang="0">
                      <a:pos x="16" y="0"/>
                    </a:cxn>
                    <a:cxn ang="0">
                      <a:pos x="14" y="19"/>
                    </a:cxn>
                    <a:cxn ang="0">
                      <a:pos x="23" y="35"/>
                    </a:cxn>
                    <a:cxn ang="0">
                      <a:pos x="26" y="54"/>
                    </a:cxn>
                    <a:cxn ang="0">
                      <a:pos x="11" y="67"/>
                    </a:cxn>
                    <a:cxn ang="0">
                      <a:pos x="0" y="77"/>
                    </a:cxn>
                    <a:cxn ang="0">
                      <a:pos x="16" y="81"/>
                    </a:cxn>
                    <a:cxn ang="0">
                      <a:pos x="25" y="93"/>
                    </a:cxn>
                    <a:cxn ang="0">
                      <a:pos x="19" y="103"/>
                    </a:cxn>
                    <a:cxn ang="0">
                      <a:pos x="33" y="115"/>
                    </a:cxn>
                    <a:cxn ang="0">
                      <a:pos x="49" y="122"/>
                    </a:cxn>
                    <a:cxn ang="0">
                      <a:pos x="69" y="135"/>
                    </a:cxn>
                    <a:cxn ang="0">
                      <a:pos x="90" y="139"/>
                    </a:cxn>
                    <a:cxn ang="0">
                      <a:pos x="120" y="145"/>
                    </a:cxn>
                    <a:cxn ang="0">
                      <a:pos x="147" y="156"/>
                    </a:cxn>
                    <a:cxn ang="0">
                      <a:pos x="155" y="169"/>
                    </a:cxn>
                    <a:cxn ang="0">
                      <a:pos x="171" y="175"/>
                    </a:cxn>
                    <a:cxn ang="0">
                      <a:pos x="196" y="182"/>
                    </a:cxn>
                    <a:cxn ang="0">
                      <a:pos x="220" y="182"/>
                    </a:cxn>
                    <a:cxn ang="0">
                      <a:pos x="235" y="194"/>
                    </a:cxn>
                    <a:cxn ang="0">
                      <a:pos x="261" y="209"/>
                    </a:cxn>
                    <a:cxn ang="0">
                      <a:pos x="280" y="220"/>
                    </a:cxn>
                    <a:cxn ang="0">
                      <a:pos x="304" y="222"/>
                    </a:cxn>
                    <a:cxn ang="0">
                      <a:pos x="322" y="222"/>
                    </a:cxn>
                    <a:cxn ang="0">
                      <a:pos x="346" y="225"/>
                    </a:cxn>
                    <a:cxn ang="0">
                      <a:pos x="373" y="237"/>
                    </a:cxn>
                    <a:cxn ang="0">
                      <a:pos x="406" y="245"/>
                    </a:cxn>
                    <a:cxn ang="0">
                      <a:pos x="349" y="177"/>
                    </a:cxn>
                  </a:cxnLst>
                  <a:rect l="0" t="0" r="r" b="b"/>
                  <a:pathLst>
                    <a:path w="408" h="246">
                      <a:moveTo>
                        <a:pt x="387" y="188"/>
                      </a:moveTo>
                      <a:lnTo>
                        <a:pt x="384" y="186"/>
                      </a:lnTo>
                      <a:lnTo>
                        <a:pt x="381" y="186"/>
                      </a:lnTo>
                      <a:lnTo>
                        <a:pt x="378" y="184"/>
                      </a:lnTo>
                      <a:lnTo>
                        <a:pt x="375" y="184"/>
                      </a:lnTo>
                      <a:lnTo>
                        <a:pt x="372" y="184"/>
                      </a:lnTo>
                      <a:lnTo>
                        <a:pt x="368" y="184"/>
                      </a:lnTo>
                      <a:lnTo>
                        <a:pt x="367" y="181"/>
                      </a:lnTo>
                      <a:lnTo>
                        <a:pt x="363" y="179"/>
                      </a:lnTo>
                      <a:lnTo>
                        <a:pt x="360" y="175"/>
                      </a:lnTo>
                      <a:lnTo>
                        <a:pt x="357" y="175"/>
                      </a:lnTo>
                      <a:lnTo>
                        <a:pt x="354" y="177"/>
                      </a:lnTo>
                      <a:lnTo>
                        <a:pt x="351" y="177"/>
                      </a:lnTo>
                      <a:lnTo>
                        <a:pt x="345" y="181"/>
                      </a:lnTo>
                      <a:lnTo>
                        <a:pt x="342" y="181"/>
                      </a:lnTo>
                      <a:lnTo>
                        <a:pt x="338" y="177"/>
                      </a:lnTo>
                      <a:lnTo>
                        <a:pt x="335" y="177"/>
                      </a:lnTo>
                      <a:lnTo>
                        <a:pt x="332" y="175"/>
                      </a:lnTo>
                      <a:lnTo>
                        <a:pt x="329" y="173"/>
                      </a:lnTo>
                      <a:lnTo>
                        <a:pt x="321" y="173"/>
                      </a:lnTo>
                      <a:lnTo>
                        <a:pt x="318" y="171"/>
                      </a:lnTo>
                      <a:lnTo>
                        <a:pt x="315" y="169"/>
                      </a:lnTo>
                      <a:lnTo>
                        <a:pt x="311" y="167"/>
                      </a:lnTo>
                      <a:lnTo>
                        <a:pt x="308" y="167"/>
                      </a:lnTo>
                      <a:lnTo>
                        <a:pt x="305" y="165"/>
                      </a:lnTo>
                      <a:lnTo>
                        <a:pt x="302" y="163"/>
                      </a:lnTo>
                      <a:lnTo>
                        <a:pt x="299" y="162"/>
                      </a:lnTo>
                      <a:lnTo>
                        <a:pt x="295" y="160"/>
                      </a:lnTo>
                      <a:lnTo>
                        <a:pt x="292" y="160"/>
                      </a:lnTo>
                      <a:lnTo>
                        <a:pt x="291" y="163"/>
                      </a:lnTo>
                      <a:lnTo>
                        <a:pt x="288" y="163"/>
                      </a:lnTo>
                      <a:lnTo>
                        <a:pt x="285" y="162"/>
                      </a:lnTo>
                      <a:lnTo>
                        <a:pt x="281" y="160"/>
                      </a:lnTo>
                      <a:lnTo>
                        <a:pt x="278" y="162"/>
                      </a:lnTo>
                      <a:lnTo>
                        <a:pt x="275" y="162"/>
                      </a:lnTo>
                      <a:lnTo>
                        <a:pt x="275" y="158"/>
                      </a:lnTo>
                      <a:lnTo>
                        <a:pt x="272" y="156"/>
                      </a:lnTo>
                      <a:lnTo>
                        <a:pt x="268" y="156"/>
                      </a:lnTo>
                      <a:lnTo>
                        <a:pt x="265" y="154"/>
                      </a:lnTo>
                      <a:lnTo>
                        <a:pt x="262" y="156"/>
                      </a:lnTo>
                      <a:lnTo>
                        <a:pt x="261" y="153"/>
                      </a:lnTo>
                      <a:lnTo>
                        <a:pt x="259" y="148"/>
                      </a:lnTo>
                      <a:lnTo>
                        <a:pt x="256" y="146"/>
                      </a:lnTo>
                      <a:lnTo>
                        <a:pt x="253" y="146"/>
                      </a:lnTo>
                      <a:lnTo>
                        <a:pt x="250" y="146"/>
                      </a:lnTo>
                      <a:lnTo>
                        <a:pt x="247" y="148"/>
                      </a:lnTo>
                      <a:lnTo>
                        <a:pt x="243" y="146"/>
                      </a:lnTo>
                      <a:lnTo>
                        <a:pt x="242" y="143"/>
                      </a:lnTo>
                      <a:lnTo>
                        <a:pt x="238" y="141"/>
                      </a:lnTo>
                      <a:lnTo>
                        <a:pt x="235" y="141"/>
                      </a:lnTo>
                      <a:lnTo>
                        <a:pt x="232" y="141"/>
                      </a:lnTo>
                      <a:lnTo>
                        <a:pt x="229" y="141"/>
                      </a:lnTo>
                      <a:lnTo>
                        <a:pt x="226" y="137"/>
                      </a:lnTo>
                      <a:lnTo>
                        <a:pt x="223" y="134"/>
                      </a:lnTo>
                      <a:lnTo>
                        <a:pt x="220" y="134"/>
                      </a:lnTo>
                      <a:lnTo>
                        <a:pt x="216" y="134"/>
                      </a:lnTo>
                      <a:lnTo>
                        <a:pt x="213" y="134"/>
                      </a:lnTo>
                      <a:lnTo>
                        <a:pt x="212" y="129"/>
                      </a:lnTo>
                      <a:lnTo>
                        <a:pt x="210" y="126"/>
                      </a:lnTo>
                      <a:lnTo>
                        <a:pt x="207" y="126"/>
                      </a:lnTo>
                      <a:lnTo>
                        <a:pt x="205" y="122"/>
                      </a:lnTo>
                      <a:lnTo>
                        <a:pt x="202" y="122"/>
                      </a:lnTo>
                      <a:lnTo>
                        <a:pt x="199" y="122"/>
                      </a:lnTo>
                      <a:lnTo>
                        <a:pt x="196" y="120"/>
                      </a:lnTo>
                      <a:lnTo>
                        <a:pt x="193" y="118"/>
                      </a:lnTo>
                      <a:lnTo>
                        <a:pt x="190" y="117"/>
                      </a:lnTo>
                      <a:lnTo>
                        <a:pt x="186" y="117"/>
                      </a:lnTo>
                      <a:lnTo>
                        <a:pt x="183" y="115"/>
                      </a:lnTo>
                      <a:lnTo>
                        <a:pt x="180" y="115"/>
                      </a:lnTo>
                      <a:lnTo>
                        <a:pt x="177" y="115"/>
                      </a:lnTo>
                      <a:lnTo>
                        <a:pt x="174" y="111"/>
                      </a:lnTo>
                      <a:lnTo>
                        <a:pt x="171" y="111"/>
                      </a:lnTo>
                      <a:lnTo>
                        <a:pt x="168" y="111"/>
                      </a:lnTo>
                      <a:lnTo>
                        <a:pt x="164" y="111"/>
                      </a:lnTo>
                      <a:lnTo>
                        <a:pt x="163" y="107"/>
                      </a:lnTo>
                      <a:lnTo>
                        <a:pt x="161" y="103"/>
                      </a:lnTo>
                      <a:lnTo>
                        <a:pt x="158" y="101"/>
                      </a:lnTo>
                      <a:lnTo>
                        <a:pt x="155" y="101"/>
                      </a:lnTo>
                      <a:lnTo>
                        <a:pt x="152" y="99"/>
                      </a:lnTo>
                      <a:lnTo>
                        <a:pt x="148" y="99"/>
                      </a:lnTo>
                      <a:lnTo>
                        <a:pt x="145" y="99"/>
                      </a:lnTo>
                      <a:lnTo>
                        <a:pt x="142" y="101"/>
                      </a:lnTo>
                      <a:lnTo>
                        <a:pt x="141" y="98"/>
                      </a:lnTo>
                      <a:lnTo>
                        <a:pt x="138" y="96"/>
                      </a:lnTo>
                      <a:lnTo>
                        <a:pt x="134" y="92"/>
                      </a:lnTo>
                      <a:lnTo>
                        <a:pt x="131" y="92"/>
                      </a:lnTo>
                      <a:lnTo>
                        <a:pt x="128" y="90"/>
                      </a:lnTo>
                      <a:lnTo>
                        <a:pt x="125" y="92"/>
                      </a:lnTo>
                      <a:lnTo>
                        <a:pt x="121" y="92"/>
                      </a:lnTo>
                      <a:lnTo>
                        <a:pt x="118" y="90"/>
                      </a:lnTo>
                      <a:lnTo>
                        <a:pt x="115" y="88"/>
                      </a:lnTo>
                      <a:lnTo>
                        <a:pt x="115" y="84"/>
                      </a:lnTo>
                      <a:lnTo>
                        <a:pt x="114" y="81"/>
                      </a:lnTo>
                      <a:lnTo>
                        <a:pt x="112" y="77"/>
                      </a:lnTo>
                      <a:lnTo>
                        <a:pt x="109" y="73"/>
                      </a:lnTo>
                      <a:lnTo>
                        <a:pt x="106" y="71"/>
                      </a:lnTo>
                      <a:lnTo>
                        <a:pt x="102" y="71"/>
                      </a:lnTo>
                      <a:lnTo>
                        <a:pt x="96" y="73"/>
                      </a:lnTo>
                      <a:lnTo>
                        <a:pt x="93" y="71"/>
                      </a:lnTo>
                      <a:lnTo>
                        <a:pt x="90" y="71"/>
                      </a:lnTo>
                      <a:lnTo>
                        <a:pt x="87" y="69"/>
                      </a:lnTo>
                      <a:lnTo>
                        <a:pt x="85" y="65"/>
                      </a:lnTo>
                      <a:lnTo>
                        <a:pt x="82" y="64"/>
                      </a:lnTo>
                      <a:lnTo>
                        <a:pt x="79" y="62"/>
                      </a:lnTo>
                      <a:lnTo>
                        <a:pt x="76" y="60"/>
                      </a:lnTo>
                      <a:lnTo>
                        <a:pt x="73" y="60"/>
                      </a:lnTo>
                      <a:lnTo>
                        <a:pt x="69" y="58"/>
                      </a:lnTo>
                      <a:lnTo>
                        <a:pt x="66" y="54"/>
                      </a:lnTo>
                      <a:lnTo>
                        <a:pt x="63" y="52"/>
                      </a:lnTo>
                      <a:lnTo>
                        <a:pt x="60" y="50"/>
                      </a:lnTo>
                      <a:lnTo>
                        <a:pt x="58" y="47"/>
                      </a:lnTo>
                      <a:lnTo>
                        <a:pt x="55" y="43"/>
                      </a:lnTo>
                      <a:lnTo>
                        <a:pt x="53" y="39"/>
                      </a:lnTo>
                      <a:lnTo>
                        <a:pt x="50" y="35"/>
                      </a:lnTo>
                      <a:lnTo>
                        <a:pt x="47" y="33"/>
                      </a:lnTo>
                      <a:lnTo>
                        <a:pt x="47" y="29"/>
                      </a:lnTo>
                      <a:lnTo>
                        <a:pt x="44" y="28"/>
                      </a:lnTo>
                      <a:lnTo>
                        <a:pt x="43" y="24"/>
                      </a:lnTo>
                      <a:lnTo>
                        <a:pt x="39" y="22"/>
                      </a:lnTo>
                      <a:lnTo>
                        <a:pt x="39" y="19"/>
                      </a:lnTo>
                      <a:lnTo>
                        <a:pt x="33" y="13"/>
                      </a:lnTo>
                      <a:lnTo>
                        <a:pt x="33" y="5"/>
                      </a:lnTo>
                      <a:lnTo>
                        <a:pt x="25" y="1"/>
                      </a:lnTo>
                      <a:lnTo>
                        <a:pt x="19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14" y="7"/>
                      </a:lnTo>
                      <a:lnTo>
                        <a:pt x="14" y="11"/>
                      </a:lnTo>
                      <a:lnTo>
                        <a:pt x="14" y="14"/>
                      </a:lnTo>
                      <a:lnTo>
                        <a:pt x="14" y="19"/>
                      </a:lnTo>
                      <a:lnTo>
                        <a:pt x="16" y="22"/>
                      </a:lnTo>
                      <a:lnTo>
                        <a:pt x="17" y="26"/>
                      </a:lnTo>
                      <a:lnTo>
                        <a:pt x="19" y="29"/>
                      </a:lnTo>
                      <a:lnTo>
                        <a:pt x="22" y="31"/>
                      </a:lnTo>
                      <a:lnTo>
                        <a:pt x="23" y="35"/>
                      </a:lnTo>
                      <a:lnTo>
                        <a:pt x="23" y="39"/>
                      </a:lnTo>
                      <a:lnTo>
                        <a:pt x="23" y="43"/>
                      </a:lnTo>
                      <a:lnTo>
                        <a:pt x="25" y="47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5" y="58"/>
                      </a:lnTo>
                      <a:lnTo>
                        <a:pt x="23" y="62"/>
                      </a:lnTo>
                      <a:lnTo>
                        <a:pt x="17" y="65"/>
                      </a:lnTo>
                      <a:lnTo>
                        <a:pt x="14" y="65"/>
                      </a:lnTo>
                      <a:lnTo>
                        <a:pt x="11" y="67"/>
                      </a:lnTo>
                      <a:lnTo>
                        <a:pt x="8" y="67"/>
                      </a:lnTo>
                      <a:lnTo>
                        <a:pt x="5" y="67"/>
                      </a:lnTo>
                      <a:lnTo>
                        <a:pt x="1" y="69"/>
                      </a:lnTo>
                      <a:lnTo>
                        <a:pt x="0" y="73"/>
                      </a:lnTo>
                      <a:lnTo>
                        <a:pt x="0" y="77"/>
                      </a:lnTo>
                      <a:lnTo>
                        <a:pt x="3" y="79"/>
                      </a:lnTo>
                      <a:lnTo>
                        <a:pt x="6" y="81"/>
                      </a:lnTo>
                      <a:lnTo>
                        <a:pt x="9" y="81"/>
                      </a:lnTo>
                      <a:lnTo>
                        <a:pt x="12" y="83"/>
                      </a:lnTo>
                      <a:lnTo>
                        <a:pt x="16" y="81"/>
                      </a:lnTo>
                      <a:lnTo>
                        <a:pt x="19" y="83"/>
                      </a:lnTo>
                      <a:lnTo>
                        <a:pt x="22" y="84"/>
                      </a:lnTo>
                      <a:lnTo>
                        <a:pt x="25" y="86"/>
                      </a:lnTo>
                      <a:lnTo>
                        <a:pt x="25" y="90"/>
                      </a:lnTo>
                      <a:lnTo>
                        <a:pt x="25" y="93"/>
                      </a:lnTo>
                      <a:lnTo>
                        <a:pt x="22" y="92"/>
                      </a:lnTo>
                      <a:lnTo>
                        <a:pt x="19" y="92"/>
                      </a:lnTo>
                      <a:lnTo>
                        <a:pt x="17" y="96"/>
                      </a:lnTo>
                      <a:lnTo>
                        <a:pt x="19" y="99"/>
                      </a:lnTo>
                      <a:lnTo>
                        <a:pt x="19" y="103"/>
                      </a:lnTo>
                      <a:lnTo>
                        <a:pt x="20" y="107"/>
                      </a:lnTo>
                      <a:lnTo>
                        <a:pt x="23" y="109"/>
                      </a:lnTo>
                      <a:lnTo>
                        <a:pt x="26" y="111"/>
                      </a:lnTo>
                      <a:lnTo>
                        <a:pt x="30" y="112"/>
                      </a:lnTo>
                      <a:lnTo>
                        <a:pt x="33" y="115"/>
                      </a:lnTo>
                      <a:lnTo>
                        <a:pt x="36" y="117"/>
                      </a:lnTo>
                      <a:lnTo>
                        <a:pt x="39" y="117"/>
                      </a:lnTo>
                      <a:lnTo>
                        <a:pt x="43" y="118"/>
                      </a:lnTo>
                      <a:lnTo>
                        <a:pt x="46" y="120"/>
                      </a:lnTo>
                      <a:lnTo>
                        <a:pt x="49" y="122"/>
                      </a:lnTo>
                      <a:lnTo>
                        <a:pt x="52" y="124"/>
                      </a:lnTo>
                      <a:lnTo>
                        <a:pt x="55" y="127"/>
                      </a:lnTo>
                      <a:lnTo>
                        <a:pt x="58" y="129"/>
                      </a:lnTo>
                      <a:lnTo>
                        <a:pt x="61" y="132"/>
                      </a:lnTo>
                      <a:lnTo>
                        <a:pt x="69" y="135"/>
                      </a:lnTo>
                      <a:lnTo>
                        <a:pt x="73" y="137"/>
                      </a:lnTo>
                      <a:lnTo>
                        <a:pt x="76" y="139"/>
                      </a:lnTo>
                      <a:lnTo>
                        <a:pt x="84" y="139"/>
                      </a:lnTo>
                      <a:lnTo>
                        <a:pt x="87" y="139"/>
                      </a:lnTo>
                      <a:lnTo>
                        <a:pt x="90" y="139"/>
                      </a:lnTo>
                      <a:lnTo>
                        <a:pt x="98" y="139"/>
                      </a:lnTo>
                      <a:lnTo>
                        <a:pt x="104" y="146"/>
                      </a:lnTo>
                      <a:lnTo>
                        <a:pt x="111" y="146"/>
                      </a:lnTo>
                      <a:lnTo>
                        <a:pt x="114" y="145"/>
                      </a:lnTo>
                      <a:lnTo>
                        <a:pt x="120" y="145"/>
                      </a:lnTo>
                      <a:lnTo>
                        <a:pt x="126" y="145"/>
                      </a:lnTo>
                      <a:lnTo>
                        <a:pt x="133" y="145"/>
                      </a:lnTo>
                      <a:lnTo>
                        <a:pt x="139" y="153"/>
                      </a:lnTo>
                      <a:lnTo>
                        <a:pt x="145" y="153"/>
                      </a:lnTo>
                      <a:lnTo>
                        <a:pt x="147" y="156"/>
                      </a:lnTo>
                      <a:lnTo>
                        <a:pt x="145" y="160"/>
                      </a:lnTo>
                      <a:lnTo>
                        <a:pt x="147" y="163"/>
                      </a:lnTo>
                      <a:lnTo>
                        <a:pt x="148" y="167"/>
                      </a:lnTo>
                      <a:lnTo>
                        <a:pt x="152" y="169"/>
                      </a:lnTo>
                      <a:lnTo>
                        <a:pt x="155" y="169"/>
                      </a:lnTo>
                      <a:lnTo>
                        <a:pt x="158" y="169"/>
                      </a:lnTo>
                      <a:lnTo>
                        <a:pt x="161" y="169"/>
                      </a:lnTo>
                      <a:lnTo>
                        <a:pt x="164" y="171"/>
                      </a:lnTo>
                      <a:lnTo>
                        <a:pt x="168" y="173"/>
                      </a:lnTo>
                      <a:lnTo>
                        <a:pt x="171" y="175"/>
                      </a:lnTo>
                      <a:lnTo>
                        <a:pt x="174" y="177"/>
                      </a:lnTo>
                      <a:lnTo>
                        <a:pt x="177" y="175"/>
                      </a:lnTo>
                      <a:lnTo>
                        <a:pt x="185" y="179"/>
                      </a:lnTo>
                      <a:lnTo>
                        <a:pt x="193" y="182"/>
                      </a:lnTo>
                      <a:lnTo>
                        <a:pt x="196" y="182"/>
                      </a:lnTo>
                      <a:lnTo>
                        <a:pt x="204" y="182"/>
                      </a:lnTo>
                      <a:lnTo>
                        <a:pt x="210" y="182"/>
                      </a:lnTo>
                      <a:lnTo>
                        <a:pt x="213" y="182"/>
                      </a:lnTo>
                      <a:lnTo>
                        <a:pt x="216" y="182"/>
                      </a:lnTo>
                      <a:lnTo>
                        <a:pt x="220" y="182"/>
                      </a:lnTo>
                      <a:lnTo>
                        <a:pt x="223" y="184"/>
                      </a:lnTo>
                      <a:lnTo>
                        <a:pt x="226" y="186"/>
                      </a:lnTo>
                      <a:lnTo>
                        <a:pt x="229" y="190"/>
                      </a:lnTo>
                      <a:lnTo>
                        <a:pt x="232" y="192"/>
                      </a:lnTo>
                      <a:lnTo>
                        <a:pt x="235" y="194"/>
                      </a:lnTo>
                      <a:lnTo>
                        <a:pt x="238" y="196"/>
                      </a:lnTo>
                      <a:lnTo>
                        <a:pt x="242" y="197"/>
                      </a:lnTo>
                      <a:lnTo>
                        <a:pt x="248" y="201"/>
                      </a:lnTo>
                      <a:lnTo>
                        <a:pt x="254" y="201"/>
                      </a:lnTo>
                      <a:lnTo>
                        <a:pt x="261" y="209"/>
                      </a:lnTo>
                      <a:lnTo>
                        <a:pt x="267" y="213"/>
                      </a:lnTo>
                      <a:lnTo>
                        <a:pt x="273" y="213"/>
                      </a:lnTo>
                      <a:lnTo>
                        <a:pt x="273" y="220"/>
                      </a:lnTo>
                      <a:lnTo>
                        <a:pt x="277" y="220"/>
                      </a:lnTo>
                      <a:lnTo>
                        <a:pt x="280" y="220"/>
                      </a:lnTo>
                      <a:lnTo>
                        <a:pt x="283" y="218"/>
                      </a:lnTo>
                      <a:lnTo>
                        <a:pt x="286" y="218"/>
                      </a:lnTo>
                      <a:lnTo>
                        <a:pt x="289" y="218"/>
                      </a:lnTo>
                      <a:lnTo>
                        <a:pt x="297" y="222"/>
                      </a:lnTo>
                      <a:lnTo>
                        <a:pt x="304" y="222"/>
                      </a:lnTo>
                      <a:lnTo>
                        <a:pt x="310" y="222"/>
                      </a:lnTo>
                      <a:lnTo>
                        <a:pt x="313" y="224"/>
                      </a:lnTo>
                      <a:lnTo>
                        <a:pt x="316" y="224"/>
                      </a:lnTo>
                      <a:lnTo>
                        <a:pt x="319" y="224"/>
                      </a:lnTo>
                      <a:lnTo>
                        <a:pt x="322" y="222"/>
                      </a:lnTo>
                      <a:lnTo>
                        <a:pt x="330" y="222"/>
                      </a:lnTo>
                      <a:lnTo>
                        <a:pt x="337" y="222"/>
                      </a:lnTo>
                      <a:lnTo>
                        <a:pt x="340" y="222"/>
                      </a:lnTo>
                      <a:lnTo>
                        <a:pt x="343" y="224"/>
                      </a:lnTo>
                      <a:lnTo>
                        <a:pt x="346" y="225"/>
                      </a:lnTo>
                      <a:lnTo>
                        <a:pt x="348" y="230"/>
                      </a:lnTo>
                      <a:lnTo>
                        <a:pt x="354" y="233"/>
                      </a:lnTo>
                      <a:lnTo>
                        <a:pt x="360" y="233"/>
                      </a:lnTo>
                      <a:lnTo>
                        <a:pt x="367" y="237"/>
                      </a:lnTo>
                      <a:lnTo>
                        <a:pt x="373" y="237"/>
                      </a:lnTo>
                      <a:lnTo>
                        <a:pt x="380" y="241"/>
                      </a:lnTo>
                      <a:lnTo>
                        <a:pt x="386" y="241"/>
                      </a:lnTo>
                      <a:lnTo>
                        <a:pt x="389" y="243"/>
                      </a:lnTo>
                      <a:lnTo>
                        <a:pt x="390" y="239"/>
                      </a:lnTo>
                      <a:lnTo>
                        <a:pt x="406" y="245"/>
                      </a:lnTo>
                      <a:lnTo>
                        <a:pt x="407" y="204"/>
                      </a:lnTo>
                      <a:lnTo>
                        <a:pt x="366" y="185"/>
                      </a:lnTo>
                      <a:lnTo>
                        <a:pt x="405" y="203"/>
                      </a:lnTo>
                      <a:lnTo>
                        <a:pt x="391" y="196"/>
                      </a:lnTo>
                      <a:lnTo>
                        <a:pt x="349" y="177"/>
                      </a:lnTo>
                    </a:path>
                  </a:pathLst>
                </a:custGeom>
                <a:noFill/>
                <a:ln w="12700" cap="rnd" cmpd="sng">
                  <a:solidFill>
                    <a:srgbClr val="8080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3173" name="Freeform 197"/>
              <p:cNvSpPr>
                <a:spLocks/>
              </p:cNvSpPr>
              <p:nvPr/>
            </p:nvSpPr>
            <p:spPr bwMode="auto">
              <a:xfrm>
                <a:off x="5240" y="4108"/>
                <a:ext cx="17" cy="4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5"/>
                  </a:cxn>
                  <a:cxn ang="0">
                    <a:pos x="16" y="11"/>
                  </a:cxn>
                  <a:cxn ang="0">
                    <a:pos x="16" y="16"/>
                  </a:cxn>
                  <a:cxn ang="0">
                    <a:pos x="8" y="22"/>
                  </a:cxn>
                  <a:cxn ang="0">
                    <a:pos x="8" y="27"/>
                  </a:cxn>
                  <a:cxn ang="0">
                    <a:pos x="0" y="33"/>
                  </a:cxn>
                  <a:cxn ang="0">
                    <a:pos x="0" y="39"/>
                  </a:cxn>
                </a:cxnLst>
                <a:rect l="0" t="0" r="r" b="b"/>
                <a:pathLst>
                  <a:path w="17" h="40">
                    <a:moveTo>
                      <a:pt x="8" y="0"/>
                    </a:moveTo>
                    <a:lnTo>
                      <a:pt x="8" y="5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8" y="22"/>
                    </a:lnTo>
                    <a:lnTo>
                      <a:pt x="8" y="27"/>
                    </a:lnTo>
                    <a:lnTo>
                      <a:pt x="0" y="33"/>
                    </a:lnTo>
                    <a:lnTo>
                      <a:pt x="0" y="39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74" name="Freeform 198"/>
              <p:cNvSpPr>
                <a:spLocks/>
              </p:cNvSpPr>
              <p:nvPr/>
            </p:nvSpPr>
            <p:spPr bwMode="auto">
              <a:xfrm>
                <a:off x="5170" y="4114"/>
                <a:ext cx="46" cy="32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45" y="5"/>
                  </a:cxn>
                  <a:cxn ang="0">
                    <a:pos x="45" y="10"/>
                  </a:cxn>
                  <a:cxn ang="0">
                    <a:pos x="42" y="17"/>
                  </a:cxn>
                  <a:cxn ang="0">
                    <a:pos x="37" y="22"/>
                  </a:cxn>
                  <a:cxn ang="0">
                    <a:pos x="35" y="28"/>
                  </a:cxn>
                  <a:cxn ang="0">
                    <a:pos x="30" y="31"/>
                  </a:cxn>
                  <a:cxn ang="0">
                    <a:pos x="25" y="31"/>
                  </a:cxn>
                  <a:cxn ang="0">
                    <a:pos x="21" y="31"/>
                  </a:cxn>
                  <a:cxn ang="0">
                    <a:pos x="0" y="28"/>
                  </a:cxn>
                </a:cxnLst>
                <a:rect l="0" t="0" r="r" b="b"/>
                <a:pathLst>
                  <a:path w="46" h="32">
                    <a:moveTo>
                      <a:pt x="45" y="0"/>
                    </a:moveTo>
                    <a:lnTo>
                      <a:pt x="45" y="5"/>
                    </a:lnTo>
                    <a:lnTo>
                      <a:pt x="45" y="10"/>
                    </a:lnTo>
                    <a:lnTo>
                      <a:pt x="42" y="17"/>
                    </a:lnTo>
                    <a:lnTo>
                      <a:pt x="37" y="22"/>
                    </a:lnTo>
                    <a:lnTo>
                      <a:pt x="35" y="28"/>
                    </a:lnTo>
                    <a:lnTo>
                      <a:pt x="30" y="31"/>
                    </a:lnTo>
                    <a:lnTo>
                      <a:pt x="25" y="31"/>
                    </a:lnTo>
                    <a:lnTo>
                      <a:pt x="21" y="31"/>
                    </a:lnTo>
                    <a:lnTo>
                      <a:pt x="0" y="28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75" name="Freeform 199"/>
              <p:cNvSpPr>
                <a:spLocks/>
              </p:cNvSpPr>
              <p:nvPr/>
            </p:nvSpPr>
            <p:spPr bwMode="auto">
              <a:xfrm>
                <a:off x="4989" y="4032"/>
                <a:ext cx="65" cy="31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59" y="0"/>
                  </a:cxn>
                  <a:cxn ang="0">
                    <a:pos x="54" y="0"/>
                  </a:cxn>
                  <a:cxn ang="0">
                    <a:pos x="49" y="2"/>
                  </a:cxn>
                  <a:cxn ang="0">
                    <a:pos x="44" y="2"/>
                  </a:cxn>
                  <a:cxn ang="0">
                    <a:pos x="40" y="5"/>
                  </a:cxn>
                  <a:cxn ang="0">
                    <a:pos x="35" y="5"/>
                  </a:cxn>
                  <a:cxn ang="0">
                    <a:pos x="30" y="8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6" y="13"/>
                  </a:cxn>
                  <a:cxn ang="0">
                    <a:pos x="14" y="19"/>
                  </a:cxn>
                  <a:cxn ang="0">
                    <a:pos x="9" y="22"/>
                  </a:cxn>
                  <a:cxn ang="0">
                    <a:pos x="4" y="24"/>
                  </a:cxn>
                  <a:cxn ang="0">
                    <a:pos x="0" y="30"/>
                  </a:cxn>
                </a:cxnLst>
                <a:rect l="0" t="0" r="r" b="b"/>
                <a:pathLst>
                  <a:path w="65" h="31">
                    <a:moveTo>
                      <a:pt x="64" y="0"/>
                    </a:moveTo>
                    <a:lnTo>
                      <a:pt x="59" y="0"/>
                    </a:lnTo>
                    <a:lnTo>
                      <a:pt x="54" y="0"/>
                    </a:lnTo>
                    <a:lnTo>
                      <a:pt x="49" y="2"/>
                    </a:lnTo>
                    <a:lnTo>
                      <a:pt x="44" y="2"/>
                    </a:lnTo>
                    <a:lnTo>
                      <a:pt x="40" y="5"/>
                    </a:lnTo>
                    <a:lnTo>
                      <a:pt x="35" y="5"/>
                    </a:lnTo>
                    <a:lnTo>
                      <a:pt x="30" y="8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6" y="13"/>
                    </a:lnTo>
                    <a:lnTo>
                      <a:pt x="14" y="19"/>
                    </a:lnTo>
                    <a:lnTo>
                      <a:pt x="9" y="22"/>
                    </a:lnTo>
                    <a:lnTo>
                      <a:pt x="4" y="24"/>
                    </a:lnTo>
                    <a:lnTo>
                      <a:pt x="0" y="30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76" name="Freeform 200"/>
              <p:cNvSpPr>
                <a:spLocks/>
              </p:cNvSpPr>
              <p:nvPr/>
            </p:nvSpPr>
            <p:spPr bwMode="auto">
              <a:xfrm>
                <a:off x="4940" y="3991"/>
                <a:ext cx="69" cy="1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63" y="5"/>
                  </a:cxn>
                  <a:cxn ang="0">
                    <a:pos x="58" y="3"/>
                  </a:cxn>
                  <a:cxn ang="0">
                    <a:pos x="54" y="3"/>
                  </a:cxn>
                  <a:cxn ang="0">
                    <a:pos x="48" y="3"/>
                  </a:cxn>
                  <a:cxn ang="0">
                    <a:pos x="44" y="3"/>
                  </a:cxn>
                  <a:cxn ang="0">
                    <a:pos x="39" y="0"/>
                  </a:cxn>
                  <a:cxn ang="0">
                    <a:pos x="35" y="5"/>
                  </a:cxn>
                  <a:cxn ang="0">
                    <a:pos x="30" y="5"/>
                  </a:cxn>
                  <a:cxn ang="0">
                    <a:pos x="25" y="5"/>
                  </a:cxn>
                  <a:cxn ang="0">
                    <a:pos x="21" y="5"/>
                  </a:cxn>
                  <a:cxn ang="0">
                    <a:pos x="15" y="5"/>
                  </a:cxn>
                  <a:cxn ang="0">
                    <a:pos x="11" y="5"/>
                  </a:cxn>
                  <a:cxn ang="0">
                    <a:pos x="6" y="9"/>
                  </a:cxn>
                  <a:cxn ang="0">
                    <a:pos x="2" y="12"/>
                  </a:cxn>
                  <a:cxn ang="0">
                    <a:pos x="0" y="18"/>
                  </a:cxn>
                </a:cxnLst>
                <a:rect l="0" t="0" r="r" b="b"/>
                <a:pathLst>
                  <a:path w="69" h="19">
                    <a:moveTo>
                      <a:pt x="68" y="5"/>
                    </a:moveTo>
                    <a:lnTo>
                      <a:pt x="63" y="5"/>
                    </a:lnTo>
                    <a:lnTo>
                      <a:pt x="58" y="3"/>
                    </a:lnTo>
                    <a:lnTo>
                      <a:pt x="54" y="3"/>
                    </a:lnTo>
                    <a:lnTo>
                      <a:pt x="48" y="3"/>
                    </a:lnTo>
                    <a:lnTo>
                      <a:pt x="44" y="3"/>
                    </a:lnTo>
                    <a:lnTo>
                      <a:pt x="39" y="0"/>
                    </a:lnTo>
                    <a:lnTo>
                      <a:pt x="35" y="5"/>
                    </a:lnTo>
                    <a:lnTo>
                      <a:pt x="30" y="5"/>
                    </a:lnTo>
                    <a:lnTo>
                      <a:pt x="25" y="5"/>
                    </a:lnTo>
                    <a:lnTo>
                      <a:pt x="21" y="5"/>
                    </a:lnTo>
                    <a:lnTo>
                      <a:pt x="15" y="5"/>
                    </a:lnTo>
                    <a:lnTo>
                      <a:pt x="11" y="5"/>
                    </a:lnTo>
                    <a:lnTo>
                      <a:pt x="6" y="9"/>
                    </a:lnTo>
                    <a:lnTo>
                      <a:pt x="2" y="12"/>
                    </a:lnTo>
                    <a:lnTo>
                      <a:pt x="0" y="18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77" name="Freeform 201"/>
              <p:cNvSpPr>
                <a:spLocks/>
              </p:cNvSpPr>
              <p:nvPr/>
            </p:nvSpPr>
            <p:spPr bwMode="auto">
              <a:xfrm>
                <a:off x="4980" y="4011"/>
                <a:ext cx="57" cy="3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1" y="3"/>
                  </a:cxn>
                  <a:cxn ang="0">
                    <a:pos x="46" y="3"/>
                  </a:cxn>
                  <a:cxn ang="0">
                    <a:pos x="42" y="5"/>
                  </a:cxn>
                  <a:cxn ang="0">
                    <a:pos x="37" y="5"/>
                  </a:cxn>
                  <a:cxn ang="0">
                    <a:pos x="32" y="8"/>
                  </a:cxn>
                  <a:cxn ang="0">
                    <a:pos x="27" y="11"/>
                  </a:cxn>
                  <a:cxn ang="0">
                    <a:pos x="23" y="14"/>
                  </a:cxn>
                  <a:cxn ang="0">
                    <a:pos x="19" y="17"/>
                  </a:cxn>
                  <a:cxn ang="0">
                    <a:pos x="13" y="20"/>
                  </a:cxn>
                  <a:cxn ang="0">
                    <a:pos x="9" y="23"/>
                  </a:cxn>
                  <a:cxn ang="0">
                    <a:pos x="4" y="26"/>
                  </a:cxn>
                  <a:cxn ang="0">
                    <a:pos x="0" y="29"/>
                  </a:cxn>
                </a:cxnLst>
                <a:rect l="0" t="0" r="r" b="b"/>
                <a:pathLst>
                  <a:path w="57" h="30">
                    <a:moveTo>
                      <a:pt x="56" y="0"/>
                    </a:moveTo>
                    <a:lnTo>
                      <a:pt x="51" y="3"/>
                    </a:lnTo>
                    <a:lnTo>
                      <a:pt x="46" y="3"/>
                    </a:lnTo>
                    <a:lnTo>
                      <a:pt x="42" y="5"/>
                    </a:lnTo>
                    <a:lnTo>
                      <a:pt x="37" y="5"/>
                    </a:lnTo>
                    <a:lnTo>
                      <a:pt x="32" y="8"/>
                    </a:lnTo>
                    <a:lnTo>
                      <a:pt x="27" y="11"/>
                    </a:lnTo>
                    <a:lnTo>
                      <a:pt x="23" y="14"/>
                    </a:lnTo>
                    <a:lnTo>
                      <a:pt x="19" y="17"/>
                    </a:lnTo>
                    <a:lnTo>
                      <a:pt x="13" y="20"/>
                    </a:lnTo>
                    <a:lnTo>
                      <a:pt x="9" y="23"/>
                    </a:lnTo>
                    <a:lnTo>
                      <a:pt x="4" y="26"/>
                    </a:lnTo>
                    <a:lnTo>
                      <a:pt x="0" y="29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3178" name="Group 202"/>
            <p:cNvGrpSpPr>
              <a:grpSpLocks/>
            </p:cNvGrpSpPr>
            <p:nvPr/>
          </p:nvGrpSpPr>
          <p:grpSpPr bwMode="auto">
            <a:xfrm>
              <a:off x="4416" y="2496"/>
              <a:ext cx="765" cy="719"/>
              <a:chOff x="4564" y="3456"/>
              <a:chExt cx="765" cy="719"/>
            </a:xfrm>
          </p:grpSpPr>
          <p:grpSp>
            <p:nvGrpSpPr>
              <p:cNvPr id="1023179" name="Group 203"/>
              <p:cNvGrpSpPr>
                <a:grpSpLocks/>
              </p:cNvGrpSpPr>
              <p:nvPr/>
            </p:nvGrpSpPr>
            <p:grpSpPr bwMode="auto">
              <a:xfrm>
                <a:off x="4564" y="3456"/>
                <a:ext cx="765" cy="719"/>
                <a:chOff x="4564" y="3456"/>
                <a:chExt cx="765" cy="719"/>
              </a:xfrm>
            </p:grpSpPr>
            <p:sp>
              <p:nvSpPr>
                <p:cNvPr id="1023180" name="Freeform 204"/>
                <p:cNvSpPr>
                  <a:spLocks/>
                </p:cNvSpPr>
                <p:nvPr/>
              </p:nvSpPr>
              <p:spPr bwMode="auto">
                <a:xfrm>
                  <a:off x="4564" y="3456"/>
                  <a:ext cx="765" cy="719"/>
                </a:xfrm>
                <a:custGeom>
                  <a:avLst/>
                  <a:gdLst/>
                  <a:ahLst/>
                  <a:cxnLst>
                    <a:cxn ang="0">
                      <a:pos x="90" y="42"/>
                    </a:cxn>
                    <a:cxn ang="0">
                      <a:pos x="130" y="42"/>
                    </a:cxn>
                    <a:cxn ang="0">
                      <a:pos x="185" y="48"/>
                    </a:cxn>
                    <a:cxn ang="0">
                      <a:pos x="225" y="42"/>
                    </a:cxn>
                    <a:cxn ang="0">
                      <a:pos x="265" y="39"/>
                    </a:cxn>
                    <a:cxn ang="0">
                      <a:pos x="303" y="39"/>
                    </a:cxn>
                    <a:cxn ang="0">
                      <a:pos x="334" y="53"/>
                    </a:cxn>
                    <a:cxn ang="0">
                      <a:pos x="297" y="65"/>
                    </a:cxn>
                    <a:cxn ang="0">
                      <a:pos x="259" y="82"/>
                    </a:cxn>
                    <a:cxn ang="0">
                      <a:pos x="221" y="99"/>
                    </a:cxn>
                    <a:cxn ang="0">
                      <a:pos x="182" y="107"/>
                    </a:cxn>
                    <a:cxn ang="0">
                      <a:pos x="147" y="133"/>
                    </a:cxn>
                    <a:cxn ang="0">
                      <a:pos x="176" y="164"/>
                    </a:cxn>
                    <a:cxn ang="0">
                      <a:pos x="190" y="189"/>
                    </a:cxn>
                    <a:cxn ang="0">
                      <a:pos x="149" y="170"/>
                    </a:cxn>
                    <a:cxn ang="0">
                      <a:pos x="112" y="158"/>
                    </a:cxn>
                    <a:cxn ang="0">
                      <a:pos x="95" y="167"/>
                    </a:cxn>
                    <a:cxn ang="0">
                      <a:pos x="135" y="170"/>
                    </a:cxn>
                    <a:cxn ang="0">
                      <a:pos x="130" y="192"/>
                    </a:cxn>
                    <a:cxn ang="0">
                      <a:pos x="92" y="198"/>
                    </a:cxn>
                    <a:cxn ang="0">
                      <a:pos x="130" y="200"/>
                    </a:cxn>
                    <a:cxn ang="0">
                      <a:pos x="173" y="198"/>
                    </a:cxn>
                    <a:cxn ang="0">
                      <a:pos x="211" y="204"/>
                    </a:cxn>
                    <a:cxn ang="0">
                      <a:pos x="249" y="221"/>
                    </a:cxn>
                    <a:cxn ang="0">
                      <a:pos x="235" y="229"/>
                    </a:cxn>
                    <a:cxn ang="0">
                      <a:pos x="194" y="234"/>
                    </a:cxn>
                    <a:cxn ang="0">
                      <a:pos x="230" y="240"/>
                    </a:cxn>
                    <a:cxn ang="0">
                      <a:pos x="244" y="268"/>
                    </a:cxn>
                    <a:cxn ang="0">
                      <a:pos x="206" y="268"/>
                    </a:cxn>
                    <a:cxn ang="0">
                      <a:pos x="254" y="297"/>
                    </a:cxn>
                    <a:cxn ang="0">
                      <a:pos x="247" y="314"/>
                    </a:cxn>
                    <a:cxn ang="0">
                      <a:pos x="230" y="314"/>
                    </a:cxn>
                    <a:cxn ang="0">
                      <a:pos x="261" y="362"/>
                    </a:cxn>
                    <a:cxn ang="0">
                      <a:pos x="211" y="348"/>
                    </a:cxn>
                    <a:cxn ang="0">
                      <a:pos x="242" y="382"/>
                    </a:cxn>
                    <a:cxn ang="0">
                      <a:pos x="242" y="396"/>
                    </a:cxn>
                    <a:cxn ang="0">
                      <a:pos x="249" y="413"/>
                    </a:cxn>
                    <a:cxn ang="0">
                      <a:pos x="289" y="452"/>
                    </a:cxn>
                    <a:cxn ang="0">
                      <a:pos x="259" y="438"/>
                    </a:cxn>
                    <a:cxn ang="0">
                      <a:pos x="270" y="447"/>
                    </a:cxn>
                    <a:cxn ang="0">
                      <a:pos x="309" y="469"/>
                    </a:cxn>
                    <a:cxn ang="0">
                      <a:pos x="303" y="484"/>
                    </a:cxn>
                    <a:cxn ang="0">
                      <a:pos x="337" y="503"/>
                    </a:cxn>
                    <a:cxn ang="0">
                      <a:pos x="386" y="521"/>
                    </a:cxn>
                    <a:cxn ang="0">
                      <a:pos x="394" y="557"/>
                    </a:cxn>
                    <a:cxn ang="0">
                      <a:pos x="398" y="574"/>
                    </a:cxn>
                    <a:cxn ang="0">
                      <a:pos x="444" y="599"/>
                    </a:cxn>
                    <a:cxn ang="0">
                      <a:pos x="503" y="628"/>
                    </a:cxn>
                    <a:cxn ang="0">
                      <a:pos x="529" y="642"/>
                    </a:cxn>
                    <a:cxn ang="0">
                      <a:pos x="572" y="659"/>
                    </a:cxn>
                    <a:cxn ang="0">
                      <a:pos x="595" y="682"/>
                    </a:cxn>
                    <a:cxn ang="0">
                      <a:pos x="643" y="679"/>
                    </a:cxn>
                    <a:cxn ang="0">
                      <a:pos x="688" y="687"/>
                    </a:cxn>
                    <a:cxn ang="0">
                      <a:pos x="731" y="698"/>
                    </a:cxn>
                    <a:cxn ang="0">
                      <a:pos x="11" y="14"/>
                    </a:cxn>
                    <a:cxn ang="0">
                      <a:pos x="59" y="25"/>
                    </a:cxn>
                    <a:cxn ang="0">
                      <a:pos x="104" y="20"/>
                    </a:cxn>
                  </a:cxnLst>
                  <a:rect l="0" t="0" r="r" b="b"/>
                  <a:pathLst>
                    <a:path w="765" h="719">
                      <a:moveTo>
                        <a:pt x="45" y="42"/>
                      </a:moveTo>
                      <a:lnTo>
                        <a:pt x="50" y="42"/>
                      </a:lnTo>
                      <a:lnTo>
                        <a:pt x="54" y="42"/>
                      </a:lnTo>
                      <a:lnTo>
                        <a:pt x="61" y="42"/>
                      </a:lnTo>
                      <a:lnTo>
                        <a:pt x="73" y="42"/>
                      </a:lnTo>
                      <a:lnTo>
                        <a:pt x="78" y="42"/>
                      </a:lnTo>
                      <a:lnTo>
                        <a:pt x="83" y="42"/>
                      </a:lnTo>
                      <a:lnTo>
                        <a:pt x="90" y="42"/>
                      </a:lnTo>
                      <a:lnTo>
                        <a:pt x="95" y="42"/>
                      </a:lnTo>
                      <a:lnTo>
                        <a:pt x="102" y="42"/>
                      </a:lnTo>
                      <a:lnTo>
                        <a:pt x="106" y="42"/>
                      </a:lnTo>
                      <a:lnTo>
                        <a:pt x="112" y="42"/>
                      </a:lnTo>
                      <a:lnTo>
                        <a:pt x="116" y="42"/>
                      </a:lnTo>
                      <a:lnTo>
                        <a:pt x="121" y="42"/>
                      </a:lnTo>
                      <a:lnTo>
                        <a:pt x="126" y="42"/>
                      </a:lnTo>
                      <a:lnTo>
                        <a:pt x="130" y="42"/>
                      </a:lnTo>
                      <a:lnTo>
                        <a:pt x="138" y="45"/>
                      </a:lnTo>
                      <a:lnTo>
                        <a:pt x="142" y="45"/>
                      </a:lnTo>
                      <a:lnTo>
                        <a:pt x="149" y="45"/>
                      </a:lnTo>
                      <a:lnTo>
                        <a:pt x="156" y="45"/>
                      </a:lnTo>
                      <a:lnTo>
                        <a:pt x="164" y="48"/>
                      </a:lnTo>
                      <a:lnTo>
                        <a:pt x="171" y="48"/>
                      </a:lnTo>
                      <a:lnTo>
                        <a:pt x="178" y="48"/>
                      </a:lnTo>
                      <a:lnTo>
                        <a:pt x="185" y="48"/>
                      </a:lnTo>
                      <a:lnTo>
                        <a:pt x="190" y="48"/>
                      </a:lnTo>
                      <a:lnTo>
                        <a:pt x="194" y="48"/>
                      </a:lnTo>
                      <a:lnTo>
                        <a:pt x="199" y="48"/>
                      </a:lnTo>
                      <a:lnTo>
                        <a:pt x="204" y="48"/>
                      </a:lnTo>
                      <a:lnTo>
                        <a:pt x="211" y="48"/>
                      </a:lnTo>
                      <a:lnTo>
                        <a:pt x="216" y="45"/>
                      </a:lnTo>
                      <a:lnTo>
                        <a:pt x="221" y="45"/>
                      </a:lnTo>
                      <a:lnTo>
                        <a:pt x="225" y="42"/>
                      </a:lnTo>
                      <a:lnTo>
                        <a:pt x="230" y="42"/>
                      </a:lnTo>
                      <a:lnTo>
                        <a:pt x="237" y="42"/>
                      </a:lnTo>
                      <a:lnTo>
                        <a:pt x="242" y="39"/>
                      </a:lnTo>
                      <a:lnTo>
                        <a:pt x="247" y="39"/>
                      </a:lnTo>
                      <a:lnTo>
                        <a:pt x="251" y="39"/>
                      </a:lnTo>
                      <a:lnTo>
                        <a:pt x="256" y="39"/>
                      </a:lnTo>
                      <a:lnTo>
                        <a:pt x="261" y="39"/>
                      </a:lnTo>
                      <a:lnTo>
                        <a:pt x="265" y="39"/>
                      </a:lnTo>
                      <a:lnTo>
                        <a:pt x="270" y="39"/>
                      </a:lnTo>
                      <a:lnTo>
                        <a:pt x="275" y="39"/>
                      </a:lnTo>
                      <a:lnTo>
                        <a:pt x="280" y="39"/>
                      </a:lnTo>
                      <a:lnTo>
                        <a:pt x="285" y="39"/>
                      </a:lnTo>
                      <a:lnTo>
                        <a:pt x="289" y="39"/>
                      </a:lnTo>
                      <a:lnTo>
                        <a:pt x="294" y="39"/>
                      </a:lnTo>
                      <a:lnTo>
                        <a:pt x="299" y="39"/>
                      </a:lnTo>
                      <a:lnTo>
                        <a:pt x="303" y="39"/>
                      </a:lnTo>
                      <a:lnTo>
                        <a:pt x="309" y="39"/>
                      </a:lnTo>
                      <a:lnTo>
                        <a:pt x="313" y="42"/>
                      </a:lnTo>
                      <a:lnTo>
                        <a:pt x="318" y="42"/>
                      </a:lnTo>
                      <a:lnTo>
                        <a:pt x="325" y="42"/>
                      </a:lnTo>
                      <a:lnTo>
                        <a:pt x="330" y="45"/>
                      </a:lnTo>
                      <a:lnTo>
                        <a:pt x="334" y="48"/>
                      </a:lnTo>
                      <a:lnTo>
                        <a:pt x="339" y="51"/>
                      </a:lnTo>
                      <a:lnTo>
                        <a:pt x="334" y="53"/>
                      </a:lnTo>
                      <a:lnTo>
                        <a:pt x="330" y="53"/>
                      </a:lnTo>
                      <a:lnTo>
                        <a:pt x="325" y="57"/>
                      </a:lnTo>
                      <a:lnTo>
                        <a:pt x="320" y="57"/>
                      </a:lnTo>
                      <a:lnTo>
                        <a:pt x="316" y="59"/>
                      </a:lnTo>
                      <a:lnTo>
                        <a:pt x="311" y="62"/>
                      </a:lnTo>
                      <a:lnTo>
                        <a:pt x="306" y="62"/>
                      </a:lnTo>
                      <a:lnTo>
                        <a:pt x="301" y="62"/>
                      </a:lnTo>
                      <a:lnTo>
                        <a:pt x="297" y="65"/>
                      </a:lnTo>
                      <a:lnTo>
                        <a:pt x="291" y="67"/>
                      </a:lnTo>
                      <a:lnTo>
                        <a:pt x="287" y="67"/>
                      </a:lnTo>
                      <a:lnTo>
                        <a:pt x="283" y="70"/>
                      </a:lnTo>
                      <a:lnTo>
                        <a:pt x="277" y="73"/>
                      </a:lnTo>
                      <a:lnTo>
                        <a:pt x="273" y="76"/>
                      </a:lnTo>
                      <a:lnTo>
                        <a:pt x="268" y="76"/>
                      </a:lnTo>
                      <a:lnTo>
                        <a:pt x="263" y="79"/>
                      </a:lnTo>
                      <a:lnTo>
                        <a:pt x="259" y="82"/>
                      </a:lnTo>
                      <a:lnTo>
                        <a:pt x="254" y="85"/>
                      </a:lnTo>
                      <a:lnTo>
                        <a:pt x="249" y="87"/>
                      </a:lnTo>
                      <a:lnTo>
                        <a:pt x="244" y="90"/>
                      </a:lnTo>
                      <a:lnTo>
                        <a:pt x="239" y="90"/>
                      </a:lnTo>
                      <a:lnTo>
                        <a:pt x="235" y="93"/>
                      </a:lnTo>
                      <a:lnTo>
                        <a:pt x="230" y="96"/>
                      </a:lnTo>
                      <a:lnTo>
                        <a:pt x="225" y="96"/>
                      </a:lnTo>
                      <a:lnTo>
                        <a:pt x="221" y="99"/>
                      </a:lnTo>
                      <a:lnTo>
                        <a:pt x="216" y="99"/>
                      </a:lnTo>
                      <a:lnTo>
                        <a:pt x="211" y="101"/>
                      </a:lnTo>
                      <a:lnTo>
                        <a:pt x="206" y="101"/>
                      </a:lnTo>
                      <a:lnTo>
                        <a:pt x="202" y="101"/>
                      </a:lnTo>
                      <a:lnTo>
                        <a:pt x="197" y="104"/>
                      </a:lnTo>
                      <a:lnTo>
                        <a:pt x="192" y="107"/>
                      </a:lnTo>
                      <a:lnTo>
                        <a:pt x="188" y="107"/>
                      </a:lnTo>
                      <a:lnTo>
                        <a:pt x="182" y="107"/>
                      </a:lnTo>
                      <a:lnTo>
                        <a:pt x="178" y="107"/>
                      </a:lnTo>
                      <a:lnTo>
                        <a:pt x="173" y="110"/>
                      </a:lnTo>
                      <a:lnTo>
                        <a:pt x="168" y="110"/>
                      </a:lnTo>
                      <a:lnTo>
                        <a:pt x="164" y="113"/>
                      </a:lnTo>
                      <a:lnTo>
                        <a:pt x="159" y="119"/>
                      </a:lnTo>
                      <a:lnTo>
                        <a:pt x="154" y="121"/>
                      </a:lnTo>
                      <a:lnTo>
                        <a:pt x="152" y="127"/>
                      </a:lnTo>
                      <a:lnTo>
                        <a:pt x="147" y="133"/>
                      </a:lnTo>
                      <a:lnTo>
                        <a:pt x="144" y="138"/>
                      </a:lnTo>
                      <a:lnTo>
                        <a:pt x="144" y="144"/>
                      </a:lnTo>
                      <a:lnTo>
                        <a:pt x="149" y="144"/>
                      </a:lnTo>
                      <a:lnTo>
                        <a:pt x="154" y="150"/>
                      </a:lnTo>
                      <a:lnTo>
                        <a:pt x="159" y="153"/>
                      </a:lnTo>
                      <a:lnTo>
                        <a:pt x="164" y="155"/>
                      </a:lnTo>
                      <a:lnTo>
                        <a:pt x="171" y="158"/>
                      </a:lnTo>
                      <a:lnTo>
                        <a:pt x="176" y="164"/>
                      </a:lnTo>
                      <a:lnTo>
                        <a:pt x="180" y="167"/>
                      </a:lnTo>
                      <a:lnTo>
                        <a:pt x="185" y="172"/>
                      </a:lnTo>
                      <a:lnTo>
                        <a:pt x="188" y="178"/>
                      </a:lnTo>
                      <a:lnTo>
                        <a:pt x="192" y="183"/>
                      </a:lnTo>
                      <a:lnTo>
                        <a:pt x="197" y="189"/>
                      </a:lnTo>
                      <a:lnTo>
                        <a:pt x="199" y="195"/>
                      </a:lnTo>
                      <a:lnTo>
                        <a:pt x="194" y="192"/>
                      </a:lnTo>
                      <a:lnTo>
                        <a:pt x="190" y="189"/>
                      </a:lnTo>
                      <a:lnTo>
                        <a:pt x="185" y="187"/>
                      </a:lnTo>
                      <a:lnTo>
                        <a:pt x="180" y="183"/>
                      </a:lnTo>
                      <a:lnTo>
                        <a:pt x="176" y="181"/>
                      </a:lnTo>
                      <a:lnTo>
                        <a:pt x="171" y="181"/>
                      </a:lnTo>
                      <a:lnTo>
                        <a:pt x="166" y="178"/>
                      </a:lnTo>
                      <a:lnTo>
                        <a:pt x="159" y="175"/>
                      </a:lnTo>
                      <a:lnTo>
                        <a:pt x="154" y="172"/>
                      </a:lnTo>
                      <a:lnTo>
                        <a:pt x="149" y="170"/>
                      </a:lnTo>
                      <a:lnTo>
                        <a:pt x="144" y="170"/>
                      </a:lnTo>
                      <a:lnTo>
                        <a:pt x="140" y="167"/>
                      </a:lnTo>
                      <a:lnTo>
                        <a:pt x="135" y="167"/>
                      </a:lnTo>
                      <a:lnTo>
                        <a:pt x="130" y="164"/>
                      </a:lnTo>
                      <a:lnTo>
                        <a:pt x="126" y="164"/>
                      </a:lnTo>
                      <a:lnTo>
                        <a:pt x="121" y="161"/>
                      </a:lnTo>
                      <a:lnTo>
                        <a:pt x="116" y="158"/>
                      </a:lnTo>
                      <a:lnTo>
                        <a:pt x="112" y="158"/>
                      </a:lnTo>
                      <a:lnTo>
                        <a:pt x="106" y="158"/>
                      </a:lnTo>
                      <a:lnTo>
                        <a:pt x="102" y="158"/>
                      </a:lnTo>
                      <a:lnTo>
                        <a:pt x="97" y="161"/>
                      </a:lnTo>
                      <a:lnTo>
                        <a:pt x="92" y="161"/>
                      </a:lnTo>
                      <a:lnTo>
                        <a:pt x="87" y="161"/>
                      </a:lnTo>
                      <a:lnTo>
                        <a:pt x="85" y="167"/>
                      </a:lnTo>
                      <a:lnTo>
                        <a:pt x="90" y="167"/>
                      </a:lnTo>
                      <a:lnTo>
                        <a:pt x="95" y="167"/>
                      </a:lnTo>
                      <a:lnTo>
                        <a:pt x="100" y="167"/>
                      </a:lnTo>
                      <a:lnTo>
                        <a:pt x="106" y="167"/>
                      </a:lnTo>
                      <a:lnTo>
                        <a:pt x="112" y="167"/>
                      </a:lnTo>
                      <a:lnTo>
                        <a:pt x="116" y="167"/>
                      </a:lnTo>
                      <a:lnTo>
                        <a:pt x="121" y="167"/>
                      </a:lnTo>
                      <a:lnTo>
                        <a:pt x="126" y="167"/>
                      </a:lnTo>
                      <a:lnTo>
                        <a:pt x="130" y="170"/>
                      </a:lnTo>
                      <a:lnTo>
                        <a:pt x="135" y="170"/>
                      </a:lnTo>
                      <a:lnTo>
                        <a:pt x="140" y="170"/>
                      </a:lnTo>
                      <a:lnTo>
                        <a:pt x="144" y="172"/>
                      </a:lnTo>
                      <a:lnTo>
                        <a:pt x="144" y="178"/>
                      </a:lnTo>
                      <a:lnTo>
                        <a:pt x="147" y="183"/>
                      </a:lnTo>
                      <a:lnTo>
                        <a:pt x="144" y="189"/>
                      </a:lnTo>
                      <a:lnTo>
                        <a:pt x="140" y="189"/>
                      </a:lnTo>
                      <a:lnTo>
                        <a:pt x="135" y="192"/>
                      </a:lnTo>
                      <a:lnTo>
                        <a:pt x="130" y="192"/>
                      </a:lnTo>
                      <a:lnTo>
                        <a:pt x="126" y="195"/>
                      </a:lnTo>
                      <a:lnTo>
                        <a:pt x="121" y="195"/>
                      </a:lnTo>
                      <a:lnTo>
                        <a:pt x="116" y="195"/>
                      </a:lnTo>
                      <a:lnTo>
                        <a:pt x="112" y="195"/>
                      </a:lnTo>
                      <a:lnTo>
                        <a:pt x="106" y="195"/>
                      </a:lnTo>
                      <a:lnTo>
                        <a:pt x="102" y="195"/>
                      </a:lnTo>
                      <a:lnTo>
                        <a:pt x="97" y="195"/>
                      </a:lnTo>
                      <a:lnTo>
                        <a:pt x="92" y="198"/>
                      </a:lnTo>
                      <a:lnTo>
                        <a:pt x="87" y="198"/>
                      </a:lnTo>
                      <a:lnTo>
                        <a:pt x="92" y="200"/>
                      </a:lnTo>
                      <a:lnTo>
                        <a:pt x="102" y="200"/>
                      </a:lnTo>
                      <a:lnTo>
                        <a:pt x="106" y="200"/>
                      </a:lnTo>
                      <a:lnTo>
                        <a:pt x="114" y="200"/>
                      </a:lnTo>
                      <a:lnTo>
                        <a:pt x="121" y="200"/>
                      </a:lnTo>
                      <a:lnTo>
                        <a:pt x="126" y="200"/>
                      </a:lnTo>
                      <a:lnTo>
                        <a:pt x="130" y="200"/>
                      </a:lnTo>
                      <a:lnTo>
                        <a:pt x="138" y="200"/>
                      </a:lnTo>
                      <a:lnTo>
                        <a:pt x="142" y="200"/>
                      </a:lnTo>
                      <a:lnTo>
                        <a:pt x="147" y="200"/>
                      </a:lnTo>
                      <a:lnTo>
                        <a:pt x="152" y="200"/>
                      </a:lnTo>
                      <a:lnTo>
                        <a:pt x="159" y="198"/>
                      </a:lnTo>
                      <a:lnTo>
                        <a:pt x="164" y="198"/>
                      </a:lnTo>
                      <a:lnTo>
                        <a:pt x="168" y="198"/>
                      </a:lnTo>
                      <a:lnTo>
                        <a:pt x="173" y="198"/>
                      </a:lnTo>
                      <a:lnTo>
                        <a:pt x="178" y="198"/>
                      </a:lnTo>
                      <a:lnTo>
                        <a:pt x="182" y="198"/>
                      </a:lnTo>
                      <a:lnTo>
                        <a:pt x="188" y="198"/>
                      </a:lnTo>
                      <a:lnTo>
                        <a:pt x="192" y="198"/>
                      </a:lnTo>
                      <a:lnTo>
                        <a:pt x="197" y="198"/>
                      </a:lnTo>
                      <a:lnTo>
                        <a:pt x="202" y="200"/>
                      </a:lnTo>
                      <a:lnTo>
                        <a:pt x="206" y="200"/>
                      </a:lnTo>
                      <a:lnTo>
                        <a:pt x="211" y="204"/>
                      </a:lnTo>
                      <a:lnTo>
                        <a:pt x="216" y="206"/>
                      </a:lnTo>
                      <a:lnTo>
                        <a:pt x="221" y="206"/>
                      </a:lnTo>
                      <a:lnTo>
                        <a:pt x="225" y="209"/>
                      </a:lnTo>
                      <a:lnTo>
                        <a:pt x="230" y="212"/>
                      </a:lnTo>
                      <a:lnTo>
                        <a:pt x="235" y="212"/>
                      </a:lnTo>
                      <a:lnTo>
                        <a:pt x="239" y="212"/>
                      </a:lnTo>
                      <a:lnTo>
                        <a:pt x="244" y="217"/>
                      </a:lnTo>
                      <a:lnTo>
                        <a:pt x="249" y="221"/>
                      </a:lnTo>
                      <a:lnTo>
                        <a:pt x="254" y="226"/>
                      </a:lnTo>
                      <a:lnTo>
                        <a:pt x="259" y="229"/>
                      </a:lnTo>
                      <a:lnTo>
                        <a:pt x="261" y="234"/>
                      </a:lnTo>
                      <a:lnTo>
                        <a:pt x="256" y="234"/>
                      </a:lnTo>
                      <a:lnTo>
                        <a:pt x="251" y="232"/>
                      </a:lnTo>
                      <a:lnTo>
                        <a:pt x="247" y="232"/>
                      </a:lnTo>
                      <a:lnTo>
                        <a:pt x="242" y="229"/>
                      </a:lnTo>
                      <a:lnTo>
                        <a:pt x="235" y="229"/>
                      </a:lnTo>
                      <a:lnTo>
                        <a:pt x="228" y="226"/>
                      </a:lnTo>
                      <a:lnTo>
                        <a:pt x="223" y="226"/>
                      </a:lnTo>
                      <a:lnTo>
                        <a:pt x="218" y="226"/>
                      </a:lnTo>
                      <a:lnTo>
                        <a:pt x="213" y="226"/>
                      </a:lnTo>
                      <a:lnTo>
                        <a:pt x="206" y="226"/>
                      </a:lnTo>
                      <a:lnTo>
                        <a:pt x="202" y="226"/>
                      </a:lnTo>
                      <a:lnTo>
                        <a:pt x="197" y="229"/>
                      </a:lnTo>
                      <a:lnTo>
                        <a:pt x="194" y="234"/>
                      </a:lnTo>
                      <a:lnTo>
                        <a:pt x="190" y="237"/>
                      </a:lnTo>
                      <a:lnTo>
                        <a:pt x="194" y="237"/>
                      </a:lnTo>
                      <a:lnTo>
                        <a:pt x="199" y="237"/>
                      </a:lnTo>
                      <a:lnTo>
                        <a:pt x="204" y="234"/>
                      </a:lnTo>
                      <a:lnTo>
                        <a:pt x="213" y="234"/>
                      </a:lnTo>
                      <a:lnTo>
                        <a:pt x="221" y="237"/>
                      </a:lnTo>
                      <a:lnTo>
                        <a:pt x="225" y="240"/>
                      </a:lnTo>
                      <a:lnTo>
                        <a:pt x="230" y="240"/>
                      </a:lnTo>
                      <a:lnTo>
                        <a:pt x="235" y="243"/>
                      </a:lnTo>
                      <a:lnTo>
                        <a:pt x="239" y="249"/>
                      </a:lnTo>
                      <a:lnTo>
                        <a:pt x="244" y="254"/>
                      </a:lnTo>
                      <a:lnTo>
                        <a:pt x="249" y="258"/>
                      </a:lnTo>
                      <a:lnTo>
                        <a:pt x="251" y="263"/>
                      </a:lnTo>
                      <a:lnTo>
                        <a:pt x="254" y="268"/>
                      </a:lnTo>
                      <a:lnTo>
                        <a:pt x="249" y="268"/>
                      </a:lnTo>
                      <a:lnTo>
                        <a:pt x="244" y="268"/>
                      </a:lnTo>
                      <a:lnTo>
                        <a:pt x="239" y="268"/>
                      </a:lnTo>
                      <a:lnTo>
                        <a:pt x="235" y="268"/>
                      </a:lnTo>
                      <a:lnTo>
                        <a:pt x="230" y="268"/>
                      </a:lnTo>
                      <a:lnTo>
                        <a:pt x="225" y="268"/>
                      </a:lnTo>
                      <a:lnTo>
                        <a:pt x="221" y="268"/>
                      </a:lnTo>
                      <a:lnTo>
                        <a:pt x="216" y="268"/>
                      </a:lnTo>
                      <a:lnTo>
                        <a:pt x="211" y="268"/>
                      </a:lnTo>
                      <a:lnTo>
                        <a:pt x="206" y="268"/>
                      </a:lnTo>
                      <a:lnTo>
                        <a:pt x="213" y="271"/>
                      </a:lnTo>
                      <a:lnTo>
                        <a:pt x="218" y="271"/>
                      </a:lnTo>
                      <a:lnTo>
                        <a:pt x="223" y="277"/>
                      </a:lnTo>
                      <a:lnTo>
                        <a:pt x="235" y="280"/>
                      </a:lnTo>
                      <a:lnTo>
                        <a:pt x="239" y="283"/>
                      </a:lnTo>
                      <a:lnTo>
                        <a:pt x="244" y="288"/>
                      </a:lnTo>
                      <a:lnTo>
                        <a:pt x="249" y="291"/>
                      </a:lnTo>
                      <a:lnTo>
                        <a:pt x="254" y="297"/>
                      </a:lnTo>
                      <a:lnTo>
                        <a:pt x="259" y="305"/>
                      </a:lnTo>
                      <a:lnTo>
                        <a:pt x="263" y="311"/>
                      </a:lnTo>
                      <a:lnTo>
                        <a:pt x="265" y="320"/>
                      </a:lnTo>
                      <a:lnTo>
                        <a:pt x="268" y="325"/>
                      </a:lnTo>
                      <a:lnTo>
                        <a:pt x="263" y="325"/>
                      </a:lnTo>
                      <a:lnTo>
                        <a:pt x="259" y="322"/>
                      </a:lnTo>
                      <a:lnTo>
                        <a:pt x="251" y="317"/>
                      </a:lnTo>
                      <a:lnTo>
                        <a:pt x="247" y="314"/>
                      </a:lnTo>
                      <a:lnTo>
                        <a:pt x="239" y="311"/>
                      </a:lnTo>
                      <a:lnTo>
                        <a:pt x="235" y="308"/>
                      </a:lnTo>
                      <a:lnTo>
                        <a:pt x="230" y="308"/>
                      </a:lnTo>
                      <a:lnTo>
                        <a:pt x="225" y="308"/>
                      </a:lnTo>
                      <a:lnTo>
                        <a:pt x="218" y="305"/>
                      </a:lnTo>
                      <a:lnTo>
                        <a:pt x="213" y="305"/>
                      </a:lnTo>
                      <a:lnTo>
                        <a:pt x="221" y="311"/>
                      </a:lnTo>
                      <a:lnTo>
                        <a:pt x="230" y="314"/>
                      </a:lnTo>
                      <a:lnTo>
                        <a:pt x="235" y="320"/>
                      </a:lnTo>
                      <a:lnTo>
                        <a:pt x="242" y="325"/>
                      </a:lnTo>
                      <a:lnTo>
                        <a:pt x="247" y="330"/>
                      </a:lnTo>
                      <a:lnTo>
                        <a:pt x="251" y="336"/>
                      </a:lnTo>
                      <a:lnTo>
                        <a:pt x="256" y="345"/>
                      </a:lnTo>
                      <a:lnTo>
                        <a:pt x="259" y="351"/>
                      </a:lnTo>
                      <a:lnTo>
                        <a:pt x="261" y="356"/>
                      </a:lnTo>
                      <a:lnTo>
                        <a:pt x="261" y="362"/>
                      </a:lnTo>
                      <a:lnTo>
                        <a:pt x="263" y="367"/>
                      </a:lnTo>
                      <a:lnTo>
                        <a:pt x="259" y="367"/>
                      </a:lnTo>
                      <a:lnTo>
                        <a:pt x="254" y="364"/>
                      </a:lnTo>
                      <a:lnTo>
                        <a:pt x="244" y="362"/>
                      </a:lnTo>
                      <a:lnTo>
                        <a:pt x="237" y="359"/>
                      </a:lnTo>
                      <a:lnTo>
                        <a:pt x="228" y="354"/>
                      </a:lnTo>
                      <a:lnTo>
                        <a:pt x="218" y="351"/>
                      </a:lnTo>
                      <a:lnTo>
                        <a:pt x="211" y="348"/>
                      </a:lnTo>
                      <a:lnTo>
                        <a:pt x="206" y="348"/>
                      </a:lnTo>
                      <a:lnTo>
                        <a:pt x="208" y="354"/>
                      </a:lnTo>
                      <a:lnTo>
                        <a:pt x="216" y="359"/>
                      </a:lnTo>
                      <a:lnTo>
                        <a:pt x="225" y="367"/>
                      </a:lnTo>
                      <a:lnTo>
                        <a:pt x="230" y="371"/>
                      </a:lnTo>
                      <a:lnTo>
                        <a:pt x="235" y="376"/>
                      </a:lnTo>
                      <a:lnTo>
                        <a:pt x="239" y="376"/>
                      </a:lnTo>
                      <a:lnTo>
                        <a:pt x="242" y="382"/>
                      </a:lnTo>
                      <a:lnTo>
                        <a:pt x="249" y="388"/>
                      </a:lnTo>
                      <a:lnTo>
                        <a:pt x="256" y="393"/>
                      </a:lnTo>
                      <a:lnTo>
                        <a:pt x="263" y="399"/>
                      </a:lnTo>
                      <a:lnTo>
                        <a:pt x="268" y="404"/>
                      </a:lnTo>
                      <a:lnTo>
                        <a:pt x="263" y="404"/>
                      </a:lnTo>
                      <a:lnTo>
                        <a:pt x="259" y="401"/>
                      </a:lnTo>
                      <a:lnTo>
                        <a:pt x="251" y="399"/>
                      </a:lnTo>
                      <a:lnTo>
                        <a:pt x="242" y="396"/>
                      </a:lnTo>
                      <a:lnTo>
                        <a:pt x="235" y="393"/>
                      </a:lnTo>
                      <a:lnTo>
                        <a:pt x="230" y="393"/>
                      </a:lnTo>
                      <a:lnTo>
                        <a:pt x="225" y="393"/>
                      </a:lnTo>
                      <a:lnTo>
                        <a:pt x="230" y="396"/>
                      </a:lnTo>
                      <a:lnTo>
                        <a:pt x="235" y="399"/>
                      </a:lnTo>
                      <a:lnTo>
                        <a:pt x="239" y="404"/>
                      </a:lnTo>
                      <a:lnTo>
                        <a:pt x="244" y="410"/>
                      </a:lnTo>
                      <a:lnTo>
                        <a:pt x="249" y="413"/>
                      </a:lnTo>
                      <a:lnTo>
                        <a:pt x="254" y="418"/>
                      </a:lnTo>
                      <a:lnTo>
                        <a:pt x="261" y="424"/>
                      </a:lnTo>
                      <a:lnTo>
                        <a:pt x="265" y="430"/>
                      </a:lnTo>
                      <a:lnTo>
                        <a:pt x="270" y="435"/>
                      </a:lnTo>
                      <a:lnTo>
                        <a:pt x="275" y="441"/>
                      </a:lnTo>
                      <a:lnTo>
                        <a:pt x="280" y="444"/>
                      </a:lnTo>
                      <a:lnTo>
                        <a:pt x="285" y="450"/>
                      </a:lnTo>
                      <a:lnTo>
                        <a:pt x="289" y="452"/>
                      </a:lnTo>
                      <a:lnTo>
                        <a:pt x="297" y="455"/>
                      </a:lnTo>
                      <a:lnTo>
                        <a:pt x="289" y="455"/>
                      </a:lnTo>
                      <a:lnTo>
                        <a:pt x="285" y="450"/>
                      </a:lnTo>
                      <a:lnTo>
                        <a:pt x="277" y="447"/>
                      </a:lnTo>
                      <a:lnTo>
                        <a:pt x="273" y="444"/>
                      </a:lnTo>
                      <a:lnTo>
                        <a:pt x="268" y="441"/>
                      </a:lnTo>
                      <a:lnTo>
                        <a:pt x="263" y="441"/>
                      </a:lnTo>
                      <a:lnTo>
                        <a:pt x="259" y="438"/>
                      </a:lnTo>
                      <a:lnTo>
                        <a:pt x="254" y="438"/>
                      </a:lnTo>
                      <a:lnTo>
                        <a:pt x="249" y="435"/>
                      </a:lnTo>
                      <a:lnTo>
                        <a:pt x="247" y="433"/>
                      </a:lnTo>
                      <a:lnTo>
                        <a:pt x="251" y="438"/>
                      </a:lnTo>
                      <a:lnTo>
                        <a:pt x="256" y="438"/>
                      </a:lnTo>
                      <a:lnTo>
                        <a:pt x="261" y="441"/>
                      </a:lnTo>
                      <a:lnTo>
                        <a:pt x="265" y="444"/>
                      </a:lnTo>
                      <a:lnTo>
                        <a:pt x="270" y="447"/>
                      </a:lnTo>
                      <a:lnTo>
                        <a:pt x="275" y="450"/>
                      </a:lnTo>
                      <a:lnTo>
                        <a:pt x="277" y="455"/>
                      </a:lnTo>
                      <a:lnTo>
                        <a:pt x="283" y="458"/>
                      </a:lnTo>
                      <a:lnTo>
                        <a:pt x="287" y="461"/>
                      </a:lnTo>
                      <a:lnTo>
                        <a:pt x="291" y="461"/>
                      </a:lnTo>
                      <a:lnTo>
                        <a:pt x="297" y="464"/>
                      </a:lnTo>
                      <a:lnTo>
                        <a:pt x="301" y="467"/>
                      </a:lnTo>
                      <a:lnTo>
                        <a:pt x="309" y="469"/>
                      </a:lnTo>
                      <a:lnTo>
                        <a:pt x="313" y="469"/>
                      </a:lnTo>
                      <a:lnTo>
                        <a:pt x="318" y="472"/>
                      </a:lnTo>
                      <a:lnTo>
                        <a:pt x="323" y="475"/>
                      </a:lnTo>
                      <a:lnTo>
                        <a:pt x="323" y="481"/>
                      </a:lnTo>
                      <a:lnTo>
                        <a:pt x="318" y="481"/>
                      </a:lnTo>
                      <a:lnTo>
                        <a:pt x="313" y="484"/>
                      </a:lnTo>
                      <a:lnTo>
                        <a:pt x="309" y="484"/>
                      </a:lnTo>
                      <a:lnTo>
                        <a:pt x="303" y="484"/>
                      </a:lnTo>
                      <a:lnTo>
                        <a:pt x="299" y="484"/>
                      </a:lnTo>
                      <a:lnTo>
                        <a:pt x="303" y="484"/>
                      </a:lnTo>
                      <a:lnTo>
                        <a:pt x="309" y="487"/>
                      </a:lnTo>
                      <a:lnTo>
                        <a:pt x="313" y="487"/>
                      </a:lnTo>
                      <a:lnTo>
                        <a:pt x="318" y="492"/>
                      </a:lnTo>
                      <a:lnTo>
                        <a:pt x="323" y="495"/>
                      </a:lnTo>
                      <a:lnTo>
                        <a:pt x="330" y="498"/>
                      </a:lnTo>
                      <a:lnTo>
                        <a:pt x="337" y="503"/>
                      </a:lnTo>
                      <a:lnTo>
                        <a:pt x="344" y="506"/>
                      </a:lnTo>
                      <a:lnTo>
                        <a:pt x="351" y="509"/>
                      </a:lnTo>
                      <a:lnTo>
                        <a:pt x="358" y="512"/>
                      </a:lnTo>
                      <a:lnTo>
                        <a:pt x="365" y="514"/>
                      </a:lnTo>
                      <a:lnTo>
                        <a:pt x="372" y="514"/>
                      </a:lnTo>
                      <a:lnTo>
                        <a:pt x="378" y="518"/>
                      </a:lnTo>
                      <a:lnTo>
                        <a:pt x="382" y="521"/>
                      </a:lnTo>
                      <a:lnTo>
                        <a:pt x="386" y="521"/>
                      </a:lnTo>
                      <a:lnTo>
                        <a:pt x="386" y="526"/>
                      </a:lnTo>
                      <a:lnTo>
                        <a:pt x="379" y="531"/>
                      </a:lnTo>
                      <a:lnTo>
                        <a:pt x="375" y="531"/>
                      </a:lnTo>
                      <a:lnTo>
                        <a:pt x="370" y="531"/>
                      </a:lnTo>
                      <a:lnTo>
                        <a:pt x="372" y="540"/>
                      </a:lnTo>
                      <a:lnTo>
                        <a:pt x="378" y="543"/>
                      </a:lnTo>
                      <a:lnTo>
                        <a:pt x="384" y="549"/>
                      </a:lnTo>
                      <a:lnTo>
                        <a:pt x="394" y="557"/>
                      </a:lnTo>
                      <a:lnTo>
                        <a:pt x="398" y="560"/>
                      </a:lnTo>
                      <a:lnTo>
                        <a:pt x="404" y="560"/>
                      </a:lnTo>
                      <a:lnTo>
                        <a:pt x="408" y="563"/>
                      </a:lnTo>
                      <a:lnTo>
                        <a:pt x="404" y="565"/>
                      </a:lnTo>
                      <a:lnTo>
                        <a:pt x="398" y="565"/>
                      </a:lnTo>
                      <a:lnTo>
                        <a:pt x="394" y="565"/>
                      </a:lnTo>
                      <a:lnTo>
                        <a:pt x="394" y="571"/>
                      </a:lnTo>
                      <a:lnTo>
                        <a:pt x="398" y="574"/>
                      </a:lnTo>
                      <a:lnTo>
                        <a:pt x="406" y="580"/>
                      </a:lnTo>
                      <a:lnTo>
                        <a:pt x="410" y="583"/>
                      </a:lnTo>
                      <a:lnTo>
                        <a:pt x="418" y="585"/>
                      </a:lnTo>
                      <a:lnTo>
                        <a:pt x="422" y="588"/>
                      </a:lnTo>
                      <a:lnTo>
                        <a:pt x="427" y="591"/>
                      </a:lnTo>
                      <a:lnTo>
                        <a:pt x="432" y="594"/>
                      </a:lnTo>
                      <a:lnTo>
                        <a:pt x="437" y="597"/>
                      </a:lnTo>
                      <a:lnTo>
                        <a:pt x="444" y="599"/>
                      </a:lnTo>
                      <a:lnTo>
                        <a:pt x="453" y="605"/>
                      </a:lnTo>
                      <a:lnTo>
                        <a:pt x="458" y="608"/>
                      </a:lnTo>
                      <a:lnTo>
                        <a:pt x="467" y="611"/>
                      </a:lnTo>
                      <a:lnTo>
                        <a:pt x="474" y="617"/>
                      </a:lnTo>
                      <a:lnTo>
                        <a:pt x="481" y="619"/>
                      </a:lnTo>
                      <a:lnTo>
                        <a:pt x="487" y="622"/>
                      </a:lnTo>
                      <a:lnTo>
                        <a:pt x="498" y="625"/>
                      </a:lnTo>
                      <a:lnTo>
                        <a:pt x="503" y="628"/>
                      </a:lnTo>
                      <a:lnTo>
                        <a:pt x="507" y="631"/>
                      </a:lnTo>
                      <a:lnTo>
                        <a:pt x="513" y="631"/>
                      </a:lnTo>
                      <a:lnTo>
                        <a:pt x="519" y="634"/>
                      </a:lnTo>
                      <a:lnTo>
                        <a:pt x="525" y="636"/>
                      </a:lnTo>
                      <a:lnTo>
                        <a:pt x="529" y="636"/>
                      </a:lnTo>
                      <a:lnTo>
                        <a:pt x="534" y="636"/>
                      </a:lnTo>
                      <a:lnTo>
                        <a:pt x="534" y="642"/>
                      </a:lnTo>
                      <a:lnTo>
                        <a:pt x="529" y="642"/>
                      </a:lnTo>
                      <a:lnTo>
                        <a:pt x="534" y="645"/>
                      </a:lnTo>
                      <a:lnTo>
                        <a:pt x="541" y="648"/>
                      </a:lnTo>
                      <a:lnTo>
                        <a:pt x="548" y="651"/>
                      </a:lnTo>
                      <a:lnTo>
                        <a:pt x="553" y="651"/>
                      </a:lnTo>
                      <a:lnTo>
                        <a:pt x="558" y="653"/>
                      </a:lnTo>
                      <a:lnTo>
                        <a:pt x="563" y="653"/>
                      </a:lnTo>
                      <a:lnTo>
                        <a:pt x="567" y="656"/>
                      </a:lnTo>
                      <a:lnTo>
                        <a:pt x="572" y="659"/>
                      </a:lnTo>
                      <a:lnTo>
                        <a:pt x="579" y="661"/>
                      </a:lnTo>
                      <a:lnTo>
                        <a:pt x="586" y="668"/>
                      </a:lnTo>
                      <a:lnTo>
                        <a:pt x="591" y="670"/>
                      </a:lnTo>
                      <a:lnTo>
                        <a:pt x="595" y="673"/>
                      </a:lnTo>
                      <a:lnTo>
                        <a:pt x="600" y="679"/>
                      </a:lnTo>
                      <a:lnTo>
                        <a:pt x="605" y="682"/>
                      </a:lnTo>
                      <a:lnTo>
                        <a:pt x="600" y="682"/>
                      </a:lnTo>
                      <a:lnTo>
                        <a:pt x="595" y="682"/>
                      </a:lnTo>
                      <a:lnTo>
                        <a:pt x="600" y="679"/>
                      </a:lnTo>
                      <a:lnTo>
                        <a:pt x="608" y="676"/>
                      </a:lnTo>
                      <a:lnTo>
                        <a:pt x="612" y="676"/>
                      </a:lnTo>
                      <a:lnTo>
                        <a:pt x="619" y="676"/>
                      </a:lnTo>
                      <a:lnTo>
                        <a:pt x="624" y="676"/>
                      </a:lnTo>
                      <a:lnTo>
                        <a:pt x="631" y="676"/>
                      </a:lnTo>
                      <a:lnTo>
                        <a:pt x="636" y="679"/>
                      </a:lnTo>
                      <a:lnTo>
                        <a:pt x="643" y="679"/>
                      </a:lnTo>
                      <a:lnTo>
                        <a:pt x="652" y="682"/>
                      </a:lnTo>
                      <a:lnTo>
                        <a:pt x="657" y="685"/>
                      </a:lnTo>
                      <a:lnTo>
                        <a:pt x="662" y="685"/>
                      </a:lnTo>
                      <a:lnTo>
                        <a:pt x="667" y="687"/>
                      </a:lnTo>
                      <a:lnTo>
                        <a:pt x="672" y="687"/>
                      </a:lnTo>
                      <a:lnTo>
                        <a:pt x="676" y="687"/>
                      </a:lnTo>
                      <a:lnTo>
                        <a:pt x="684" y="687"/>
                      </a:lnTo>
                      <a:lnTo>
                        <a:pt x="688" y="687"/>
                      </a:lnTo>
                      <a:lnTo>
                        <a:pt x="693" y="687"/>
                      </a:lnTo>
                      <a:lnTo>
                        <a:pt x="698" y="687"/>
                      </a:lnTo>
                      <a:lnTo>
                        <a:pt x="703" y="687"/>
                      </a:lnTo>
                      <a:lnTo>
                        <a:pt x="709" y="687"/>
                      </a:lnTo>
                      <a:lnTo>
                        <a:pt x="717" y="687"/>
                      </a:lnTo>
                      <a:lnTo>
                        <a:pt x="721" y="687"/>
                      </a:lnTo>
                      <a:lnTo>
                        <a:pt x="726" y="690"/>
                      </a:lnTo>
                      <a:lnTo>
                        <a:pt x="731" y="698"/>
                      </a:lnTo>
                      <a:lnTo>
                        <a:pt x="735" y="704"/>
                      </a:lnTo>
                      <a:lnTo>
                        <a:pt x="740" y="704"/>
                      </a:lnTo>
                      <a:lnTo>
                        <a:pt x="745" y="704"/>
                      </a:lnTo>
                      <a:lnTo>
                        <a:pt x="754" y="710"/>
                      </a:lnTo>
                      <a:lnTo>
                        <a:pt x="764" y="716"/>
                      </a:lnTo>
                      <a:lnTo>
                        <a:pt x="0" y="718"/>
                      </a:lnTo>
                      <a:lnTo>
                        <a:pt x="0" y="0"/>
                      </a:lnTo>
                      <a:lnTo>
                        <a:pt x="11" y="14"/>
                      </a:lnTo>
                      <a:lnTo>
                        <a:pt x="17" y="14"/>
                      </a:lnTo>
                      <a:lnTo>
                        <a:pt x="21" y="14"/>
                      </a:lnTo>
                      <a:lnTo>
                        <a:pt x="25" y="14"/>
                      </a:lnTo>
                      <a:lnTo>
                        <a:pt x="31" y="11"/>
                      </a:lnTo>
                      <a:lnTo>
                        <a:pt x="40" y="17"/>
                      </a:lnTo>
                      <a:lnTo>
                        <a:pt x="45" y="23"/>
                      </a:lnTo>
                      <a:lnTo>
                        <a:pt x="50" y="25"/>
                      </a:lnTo>
                      <a:lnTo>
                        <a:pt x="59" y="25"/>
                      </a:lnTo>
                      <a:lnTo>
                        <a:pt x="69" y="25"/>
                      </a:lnTo>
                      <a:lnTo>
                        <a:pt x="73" y="25"/>
                      </a:lnTo>
                      <a:lnTo>
                        <a:pt x="81" y="23"/>
                      </a:lnTo>
                      <a:lnTo>
                        <a:pt x="85" y="23"/>
                      </a:lnTo>
                      <a:lnTo>
                        <a:pt x="90" y="23"/>
                      </a:lnTo>
                      <a:lnTo>
                        <a:pt x="95" y="20"/>
                      </a:lnTo>
                      <a:lnTo>
                        <a:pt x="100" y="20"/>
                      </a:lnTo>
                      <a:lnTo>
                        <a:pt x="104" y="20"/>
                      </a:lnTo>
                      <a:lnTo>
                        <a:pt x="109" y="20"/>
                      </a:lnTo>
                      <a:lnTo>
                        <a:pt x="116" y="23"/>
                      </a:lnTo>
                      <a:lnTo>
                        <a:pt x="121" y="23"/>
                      </a:lnTo>
                      <a:lnTo>
                        <a:pt x="126" y="28"/>
                      </a:lnTo>
                      <a:lnTo>
                        <a:pt x="130" y="31"/>
                      </a:lnTo>
                      <a:lnTo>
                        <a:pt x="135" y="33"/>
                      </a:lnTo>
                      <a:lnTo>
                        <a:pt x="45" y="42"/>
                      </a:lnTo>
                    </a:path>
                  </a:pathLst>
                </a:custGeom>
                <a:solidFill>
                  <a:srgbClr val="A2C1FE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3181" name="Freeform 205"/>
                <p:cNvSpPr>
                  <a:spLocks/>
                </p:cNvSpPr>
                <p:nvPr/>
              </p:nvSpPr>
              <p:spPr bwMode="auto">
                <a:xfrm>
                  <a:off x="4564" y="3456"/>
                  <a:ext cx="765" cy="719"/>
                </a:xfrm>
                <a:custGeom>
                  <a:avLst/>
                  <a:gdLst/>
                  <a:ahLst/>
                  <a:cxnLst>
                    <a:cxn ang="0">
                      <a:pos x="90" y="42"/>
                    </a:cxn>
                    <a:cxn ang="0">
                      <a:pos x="130" y="42"/>
                    </a:cxn>
                    <a:cxn ang="0">
                      <a:pos x="185" y="48"/>
                    </a:cxn>
                    <a:cxn ang="0">
                      <a:pos x="225" y="42"/>
                    </a:cxn>
                    <a:cxn ang="0">
                      <a:pos x="265" y="39"/>
                    </a:cxn>
                    <a:cxn ang="0">
                      <a:pos x="303" y="39"/>
                    </a:cxn>
                    <a:cxn ang="0">
                      <a:pos x="334" y="53"/>
                    </a:cxn>
                    <a:cxn ang="0">
                      <a:pos x="297" y="65"/>
                    </a:cxn>
                    <a:cxn ang="0">
                      <a:pos x="259" y="82"/>
                    </a:cxn>
                    <a:cxn ang="0">
                      <a:pos x="221" y="99"/>
                    </a:cxn>
                    <a:cxn ang="0">
                      <a:pos x="182" y="107"/>
                    </a:cxn>
                    <a:cxn ang="0">
                      <a:pos x="147" y="133"/>
                    </a:cxn>
                    <a:cxn ang="0">
                      <a:pos x="176" y="164"/>
                    </a:cxn>
                    <a:cxn ang="0">
                      <a:pos x="190" y="189"/>
                    </a:cxn>
                    <a:cxn ang="0">
                      <a:pos x="149" y="170"/>
                    </a:cxn>
                    <a:cxn ang="0">
                      <a:pos x="112" y="158"/>
                    </a:cxn>
                    <a:cxn ang="0">
                      <a:pos x="95" y="167"/>
                    </a:cxn>
                    <a:cxn ang="0">
                      <a:pos x="135" y="170"/>
                    </a:cxn>
                    <a:cxn ang="0">
                      <a:pos x="130" y="192"/>
                    </a:cxn>
                    <a:cxn ang="0">
                      <a:pos x="92" y="198"/>
                    </a:cxn>
                    <a:cxn ang="0">
                      <a:pos x="130" y="200"/>
                    </a:cxn>
                    <a:cxn ang="0">
                      <a:pos x="173" y="198"/>
                    </a:cxn>
                    <a:cxn ang="0">
                      <a:pos x="211" y="204"/>
                    </a:cxn>
                    <a:cxn ang="0">
                      <a:pos x="249" y="221"/>
                    </a:cxn>
                    <a:cxn ang="0">
                      <a:pos x="235" y="229"/>
                    </a:cxn>
                    <a:cxn ang="0">
                      <a:pos x="194" y="234"/>
                    </a:cxn>
                    <a:cxn ang="0">
                      <a:pos x="230" y="240"/>
                    </a:cxn>
                    <a:cxn ang="0">
                      <a:pos x="244" y="268"/>
                    </a:cxn>
                    <a:cxn ang="0">
                      <a:pos x="206" y="268"/>
                    </a:cxn>
                    <a:cxn ang="0">
                      <a:pos x="254" y="297"/>
                    </a:cxn>
                    <a:cxn ang="0">
                      <a:pos x="247" y="314"/>
                    </a:cxn>
                    <a:cxn ang="0">
                      <a:pos x="230" y="314"/>
                    </a:cxn>
                    <a:cxn ang="0">
                      <a:pos x="261" y="362"/>
                    </a:cxn>
                    <a:cxn ang="0">
                      <a:pos x="211" y="348"/>
                    </a:cxn>
                    <a:cxn ang="0">
                      <a:pos x="242" y="382"/>
                    </a:cxn>
                    <a:cxn ang="0">
                      <a:pos x="242" y="396"/>
                    </a:cxn>
                    <a:cxn ang="0">
                      <a:pos x="249" y="413"/>
                    </a:cxn>
                    <a:cxn ang="0">
                      <a:pos x="289" y="452"/>
                    </a:cxn>
                    <a:cxn ang="0">
                      <a:pos x="259" y="438"/>
                    </a:cxn>
                    <a:cxn ang="0">
                      <a:pos x="270" y="447"/>
                    </a:cxn>
                    <a:cxn ang="0">
                      <a:pos x="309" y="469"/>
                    </a:cxn>
                    <a:cxn ang="0">
                      <a:pos x="303" y="484"/>
                    </a:cxn>
                    <a:cxn ang="0">
                      <a:pos x="337" y="503"/>
                    </a:cxn>
                    <a:cxn ang="0">
                      <a:pos x="386" y="521"/>
                    </a:cxn>
                    <a:cxn ang="0">
                      <a:pos x="394" y="557"/>
                    </a:cxn>
                    <a:cxn ang="0">
                      <a:pos x="398" y="574"/>
                    </a:cxn>
                    <a:cxn ang="0">
                      <a:pos x="444" y="599"/>
                    </a:cxn>
                    <a:cxn ang="0">
                      <a:pos x="503" y="628"/>
                    </a:cxn>
                    <a:cxn ang="0">
                      <a:pos x="529" y="642"/>
                    </a:cxn>
                    <a:cxn ang="0">
                      <a:pos x="572" y="659"/>
                    </a:cxn>
                    <a:cxn ang="0">
                      <a:pos x="595" y="682"/>
                    </a:cxn>
                    <a:cxn ang="0">
                      <a:pos x="643" y="679"/>
                    </a:cxn>
                    <a:cxn ang="0">
                      <a:pos x="688" y="687"/>
                    </a:cxn>
                    <a:cxn ang="0">
                      <a:pos x="731" y="698"/>
                    </a:cxn>
                    <a:cxn ang="0">
                      <a:pos x="11" y="14"/>
                    </a:cxn>
                    <a:cxn ang="0">
                      <a:pos x="59" y="25"/>
                    </a:cxn>
                    <a:cxn ang="0">
                      <a:pos x="104" y="20"/>
                    </a:cxn>
                  </a:cxnLst>
                  <a:rect l="0" t="0" r="r" b="b"/>
                  <a:pathLst>
                    <a:path w="765" h="719">
                      <a:moveTo>
                        <a:pt x="45" y="42"/>
                      </a:moveTo>
                      <a:lnTo>
                        <a:pt x="50" y="42"/>
                      </a:lnTo>
                      <a:lnTo>
                        <a:pt x="54" y="42"/>
                      </a:lnTo>
                      <a:lnTo>
                        <a:pt x="61" y="42"/>
                      </a:lnTo>
                      <a:lnTo>
                        <a:pt x="73" y="42"/>
                      </a:lnTo>
                      <a:lnTo>
                        <a:pt x="78" y="42"/>
                      </a:lnTo>
                      <a:lnTo>
                        <a:pt x="83" y="42"/>
                      </a:lnTo>
                      <a:lnTo>
                        <a:pt x="90" y="42"/>
                      </a:lnTo>
                      <a:lnTo>
                        <a:pt x="95" y="42"/>
                      </a:lnTo>
                      <a:lnTo>
                        <a:pt x="102" y="42"/>
                      </a:lnTo>
                      <a:lnTo>
                        <a:pt x="106" y="42"/>
                      </a:lnTo>
                      <a:lnTo>
                        <a:pt x="112" y="42"/>
                      </a:lnTo>
                      <a:lnTo>
                        <a:pt x="116" y="42"/>
                      </a:lnTo>
                      <a:lnTo>
                        <a:pt x="121" y="42"/>
                      </a:lnTo>
                      <a:lnTo>
                        <a:pt x="126" y="42"/>
                      </a:lnTo>
                      <a:lnTo>
                        <a:pt x="130" y="42"/>
                      </a:lnTo>
                      <a:lnTo>
                        <a:pt x="138" y="45"/>
                      </a:lnTo>
                      <a:lnTo>
                        <a:pt x="142" y="45"/>
                      </a:lnTo>
                      <a:lnTo>
                        <a:pt x="149" y="45"/>
                      </a:lnTo>
                      <a:lnTo>
                        <a:pt x="156" y="45"/>
                      </a:lnTo>
                      <a:lnTo>
                        <a:pt x="164" y="48"/>
                      </a:lnTo>
                      <a:lnTo>
                        <a:pt x="171" y="48"/>
                      </a:lnTo>
                      <a:lnTo>
                        <a:pt x="178" y="48"/>
                      </a:lnTo>
                      <a:lnTo>
                        <a:pt x="185" y="48"/>
                      </a:lnTo>
                      <a:lnTo>
                        <a:pt x="190" y="48"/>
                      </a:lnTo>
                      <a:lnTo>
                        <a:pt x="194" y="48"/>
                      </a:lnTo>
                      <a:lnTo>
                        <a:pt x="199" y="48"/>
                      </a:lnTo>
                      <a:lnTo>
                        <a:pt x="204" y="48"/>
                      </a:lnTo>
                      <a:lnTo>
                        <a:pt x="211" y="48"/>
                      </a:lnTo>
                      <a:lnTo>
                        <a:pt x="216" y="45"/>
                      </a:lnTo>
                      <a:lnTo>
                        <a:pt x="221" y="45"/>
                      </a:lnTo>
                      <a:lnTo>
                        <a:pt x="225" y="42"/>
                      </a:lnTo>
                      <a:lnTo>
                        <a:pt x="230" y="42"/>
                      </a:lnTo>
                      <a:lnTo>
                        <a:pt x="237" y="42"/>
                      </a:lnTo>
                      <a:lnTo>
                        <a:pt x="242" y="39"/>
                      </a:lnTo>
                      <a:lnTo>
                        <a:pt x="247" y="39"/>
                      </a:lnTo>
                      <a:lnTo>
                        <a:pt x="251" y="39"/>
                      </a:lnTo>
                      <a:lnTo>
                        <a:pt x="256" y="39"/>
                      </a:lnTo>
                      <a:lnTo>
                        <a:pt x="261" y="39"/>
                      </a:lnTo>
                      <a:lnTo>
                        <a:pt x="265" y="39"/>
                      </a:lnTo>
                      <a:lnTo>
                        <a:pt x="270" y="39"/>
                      </a:lnTo>
                      <a:lnTo>
                        <a:pt x="275" y="39"/>
                      </a:lnTo>
                      <a:lnTo>
                        <a:pt x="280" y="39"/>
                      </a:lnTo>
                      <a:lnTo>
                        <a:pt x="285" y="39"/>
                      </a:lnTo>
                      <a:lnTo>
                        <a:pt x="289" y="39"/>
                      </a:lnTo>
                      <a:lnTo>
                        <a:pt x="294" y="39"/>
                      </a:lnTo>
                      <a:lnTo>
                        <a:pt x="299" y="39"/>
                      </a:lnTo>
                      <a:lnTo>
                        <a:pt x="303" y="39"/>
                      </a:lnTo>
                      <a:lnTo>
                        <a:pt x="309" y="39"/>
                      </a:lnTo>
                      <a:lnTo>
                        <a:pt x="313" y="42"/>
                      </a:lnTo>
                      <a:lnTo>
                        <a:pt x="318" y="42"/>
                      </a:lnTo>
                      <a:lnTo>
                        <a:pt x="325" y="42"/>
                      </a:lnTo>
                      <a:lnTo>
                        <a:pt x="330" y="45"/>
                      </a:lnTo>
                      <a:lnTo>
                        <a:pt x="334" y="48"/>
                      </a:lnTo>
                      <a:lnTo>
                        <a:pt x="339" y="51"/>
                      </a:lnTo>
                      <a:lnTo>
                        <a:pt x="334" y="53"/>
                      </a:lnTo>
                      <a:lnTo>
                        <a:pt x="330" y="53"/>
                      </a:lnTo>
                      <a:lnTo>
                        <a:pt x="325" y="57"/>
                      </a:lnTo>
                      <a:lnTo>
                        <a:pt x="320" y="57"/>
                      </a:lnTo>
                      <a:lnTo>
                        <a:pt x="316" y="59"/>
                      </a:lnTo>
                      <a:lnTo>
                        <a:pt x="311" y="62"/>
                      </a:lnTo>
                      <a:lnTo>
                        <a:pt x="306" y="62"/>
                      </a:lnTo>
                      <a:lnTo>
                        <a:pt x="301" y="62"/>
                      </a:lnTo>
                      <a:lnTo>
                        <a:pt x="297" y="65"/>
                      </a:lnTo>
                      <a:lnTo>
                        <a:pt x="291" y="67"/>
                      </a:lnTo>
                      <a:lnTo>
                        <a:pt x="287" y="67"/>
                      </a:lnTo>
                      <a:lnTo>
                        <a:pt x="283" y="70"/>
                      </a:lnTo>
                      <a:lnTo>
                        <a:pt x="277" y="73"/>
                      </a:lnTo>
                      <a:lnTo>
                        <a:pt x="273" y="76"/>
                      </a:lnTo>
                      <a:lnTo>
                        <a:pt x="268" y="76"/>
                      </a:lnTo>
                      <a:lnTo>
                        <a:pt x="263" y="79"/>
                      </a:lnTo>
                      <a:lnTo>
                        <a:pt x="259" y="82"/>
                      </a:lnTo>
                      <a:lnTo>
                        <a:pt x="254" y="85"/>
                      </a:lnTo>
                      <a:lnTo>
                        <a:pt x="249" y="87"/>
                      </a:lnTo>
                      <a:lnTo>
                        <a:pt x="244" y="90"/>
                      </a:lnTo>
                      <a:lnTo>
                        <a:pt x="239" y="90"/>
                      </a:lnTo>
                      <a:lnTo>
                        <a:pt x="235" y="93"/>
                      </a:lnTo>
                      <a:lnTo>
                        <a:pt x="230" y="96"/>
                      </a:lnTo>
                      <a:lnTo>
                        <a:pt x="225" y="96"/>
                      </a:lnTo>
                      <a:lnTo>
                        <a:pt x="221" y="99"/>
                      </a:lnTo>
                      <a:lnTo>
                        <a:pt x="216" y="99"/>
                      </a:lnTo>
                      <a:lnTo>
                        <a:pt x="211" y="101"/>
                      </a:lnTo>
                      <a:lnTo>
                        <a:pt x="206" y="101"/>
                      </a:lnTo>
                      <a:lnTo>
                        <a:pt x="202" y="101"/>
                      </a:lnTo>
                      <a:lnTo>
                        <a:pt x="197" y="104"/>
                      </a:lnTo>
                      <a:lnTo>
                        <a:pt x="192" y="107"/>
                      </a:lnTo>
                      <a:lnTo>
                        <a:pt x="188" y="107"/>
                      </a:lnTo>
                      <a:lnTo>
                        <a:pt x="182" y="107"/>
                      </a:lnTo>
                      <a:lnTo>
                        <a:pt x="178" y="107"/>
                      </a:lnTo>
                      <a:lnTo>
                        <a:pt x="173" y="110"/>
                      </a:lnTo>
                      <a:lnTo>
                        <a:pt x="168" y="110"/>
                      </a:lnTo>
                      <a:lnTo>
                        <a:pt x="164" y="113"/>
                      </a:lnTo>
                      <a:lnTo>
                        <a:pt x="159" y="119"/>
                      </a:lnTo>
                      <a:lnTo>
                        <a:pt x="154" y="121"/>
                      </a:lnTo>
                      <a:lnTo>
                        <a:pt x="152" y="127"/>
                      </a:lnTo>
                      <a:lnTo>
                        <a:pt x="147" y="133"/>
                      </a:lnTo>
                      <a:lnTo>
                        <a:pt x="144" y="138"/>
                      </a:lnTo>
                      <a:lnTo>
                        <a:pt x="144" y="144"/>
                      </a:lnTo>
                      <a:lnTo>
                        <a:pt x="149" y="144"/>
                      </a:lnTo>
                      <a:lnTo>
                        <a:pt x="154" y="150"/>
                      </a:lnTo>
                      <a:lnTo>
                        <a:pt x="159" y="153"/>
                      </a:lnTo>
                      <a:lnTo>
                        <a:pt x="164" y="155"/>
                      </a:lnTo>
                      <a:lnTo>
                        <a:pt x="171" y="158"/>
                      </a:lnTo>
                      <a:lnTo>
                        <a:pt x="176" y="164"/>
                      </a:lnTo>
                      <a:lnTo>
                        <a:pt x="180" y="167"/>
                      </a:lnTo>
                      <a:lnTo>
                        <a:pt x="185" y="172"/>
                      </a:lnTo>
                      <a:lnTo>
                        <a:pt x="188" y="178"/>
                      </a:lnTo>
                      <a:lnTo>
                        <a:pt x="192" y="183"/>
                      </a:lnTo>
                      <a:lnTo>
                        <a:pt x="197" y="189"/>
                      </a:lnTo>
                      <a:lnTo>
                        <a:pt x="199" y="195"/>
                      </a:lnTo>
                      <a:lnTo>
                        <a:pt x="194" y="192"/>
                      </a:lnTo>
                      <a:lnTo>
                        <a:pt x="190" y="189"/>
                      </a:lnTo>
                      <a:lnTo>
                        <a:pt x="185" y="187"/>
                      </a:lnTo>
                      <a:lnTo>
                        <a:pt x="180" y="183"/>
                      </a:lnTo>
                      <a:lnTo>
                        <a:pt x="176" y="181"/>
                      </a:lnTo>
                      <a:lnTo>
                        <a:pt x="171" y="181"/>
                      </a:lnTo>
                      <a:lnTo>
                        <a:pt x="166" y="178"/>
                      </a:lnTo>
                      <a:lnTo>
                        <a:pt x="159" y="175"/>
                      </a:lnTo>
                      <a:lnTo>
                        <a:pt x="154" y="172"/>
                      </a:lnTo>
                      <a:lnTo>
                        <a:pt x="149" y="170"/>
                      </a:lnTo>
                      <a:lnTo>
                        <a:pt x="144" y="170"/>
                      </a:lnTo>
                      <a:lnTo>
                        <a:pt x="140" y="167"/>
                      </a:lnTo>
                      <a:lnTo>
                        <a:pt x="135" y="167"/>
                      </a:lnTo>
                      <a:lnTo>
                        <a:pt x="130" y="164"/>
                      </a:lnTo>
                      <a:lnTo>
                        <a:pt x="126" y="164"/>
                      </a:lnTo>
                      <a:lnTo>
                        <a:pt x="121" y="161"/>
                      </a:lnTo>
                      <a:lnTo>
                        <a:pt x="116" y="158"/>
                      </a:lnTo>
                      <a:lnTo>
                        <a:pt x="112" y="158"/>
                      </a:lnTo>
                      <a:lnTo>
                        <a:pt x="106" y="158"/>
                      </a:lnTo>
                      <a:lnTo>
                        <a:pt x="102" y="158"/>
                      </a:lnTo>
                      <a:lnTo>
                        <a:pt x="97" y="161"/>
                      </a:lnTo>
                      <a:lnTo>
                        <a:pt x="92" y="161"/>
                      </a:lnTo>
                      <a:lnTo>
                        <a:pt x="87" y="161"/>
                      </a:lnTo>
                      <a:lnTo>
                        <a:pt x="85" y="167"/>
                      </a:lnTo>
                      <a:lnTo>
                        <a:pt x="90" y="167"/>
                      </a:lnTo>
                      <a:lnTo>
                        <a:pt x="95" y="167"/>
                      </a:lnTo>
                      <a:lnTo>
                        <a:pt x="100" y="167"/>
                      </a:lnTo>
                      <a:lnTo>
                        <a:pt x="106" y="167"/>
                      </a:lnTo>
                      <a:lnTo>
                        <a:pt x="112" y="167"/>
                      </a:lnTo>
                      <a:lnTo>
                        <a:pt x="116" y="167"/>
                      </a:lnTo>
                      <a:lnTo>
                        <a:pt x="121" y="167"/>
                      </a:lnTo>
                      <a:lnTo>
                        <a:pt x="126" y="167"/>
                      </a:lnTo>
                      <a:lnTo>
                        <a:pt x="130" y="170"/>
                      </a:lnTo>
                      <a:lnTo>
                        <a:pt x="135" y="170"/>
                      </a:lnTo>
                      <a:lnTo>
                        <a:pt x="140" y="170"/>
                      </a:lnTo>
                      <a:lnTo>
                        <a:pt x="144" y="172"/>
                      </a:lnTo>
                      <a:lnTo>
                        <a:pt x="144" y="178"/>
                      </a:lnTo>
                      <a:lnTo>
                        <a:pt x="147" y="183"/>
                      </a:lnTo>
                      <a:lnTo>
                        <a:pt x="144" y="189"/>
                      </a:lnTo>
                      <a:lnTo>
                        <a:pt x="140" y="189"/>
                      </a:lnTo>
                      <a:lnTo>
                        <a:pt x="135" y="192"/>
                      </a:lnTo>
                      <a:lnTo>
                        <a:pt x="130" y="192"/>
                      </a:lnTo>
                      <a:lnTo>
                        <a:pt x="126" y="195"/>
                      </a:lnTo>
                      <a:lnTo>
                        <a:pt x="121" y="195"/>
                      </a:lnTo>
                      <a:lnTo>
                        <a:pt x="116" y="195"/>
                      </a:lnTo>
                      <a:lnTo>
                        <a:pt x="112" y="195"/>
                      </a:lnTo>
                      <a:lnTo>
                        <a:pt x="106" y="195"/>
                      </a:lnTo>
                      <a:lnTo>
                        <a:pt x="102" y="195"/>
                      </a:lnTo>
                      <a:lnTo>
                        <a:pt x="97" y="195"/>
                      </a:lnTo>
                      <a:lnTo>
                        <a:pt x="92" y="198"/>
                      </a:lnTo>
                      <a:lnTo>
                        <a:pt x="87" y="198"/>
                      </a:lnTo>
                      <a:lnTo>
                        <a:pt x="92" y="200"/>
                      </a:lnTo>
                      <a:lnTo>
                        <a:pt x="102" y="200"/>
                      </a:lnTo>
                      <a:lnTo>
                        <a:pt x="106" y="200"/>
                      </a:lnTo>
                      <a:lnTo>
                        <a:pt x="114" y="200"/>
                      </a:lnTo>
                      <a:lnTo>
                        <a:pt x="121" y="200"/>
                      </a:lnTo>
                      <a:lnTo>
                        <a:pt x="126" y="200"/>
                      </a:lnTo>
                      <a:lnTo>
                        <a:pt x="130" y="200"/>
                      </a:lnTo>
                      <a:lnTo>
                        <a:pt x="138" y="200"/>
                      </a:lnTo>
                      <a:lnTo>
                        <a:pt x="142" y="200"/>
                      </a:lnTo>
                      <a:lnTo>
                        <a:pt x="147" y="200"/>
                      </a:lnTo>
                      <a:lnTo>
                        <a:pt x="152" y="200"/>
                      </a:lnTo>
                      <a:lnTo>
                        <a:pt x="159" y="198"/>
                      </a:lnTo>
                      <a:lnTo>
                        <a:pt x="164" y="198"/>
                      </a:lnTo>
                      <a:lnTo>
                        <a:pt x="168" y="198"/>
                      </a:lnTo>
                      <a:lnTo>
                        <a:pt x="173" y="198"/>
                      </a:lnTo>
                      <a:lnTo>
                        <a:pt x="178" y="198"/>
                      </a:lnTo>
                      <a:lnTo>
                        <a:pt x="182" y="198"/>
                      </a:lnTo>
                      <a:lnTo>
                        <a:pt x="188" y="198"/>
                      </a:lnTo>
                      <a:lnTo>
                        <a:pt x="192" y="198"/>
                      </a:lnTo>
                      <a:lnTo>
                        <a:pt x="197" y="198"/>
                      </a:lnTo>
                      <a:lnTo>
                        <a:pt x="202" y="200"/>
                      </a:lnTo>
                      <a:lnTo>
                        <a:pt x="206" y="200"/>
                      </a:lnTo>
                      <a:lnTo>
                        <a:pt x="211" y="204"/>
                      </a:lnTo>
                      <a:lnTo>
                        <a:pt x="216" y="206"/>
                      </a:lnTo>
                      <a:lnTo>
                        <a:pt x="221" y="206"/>
                      </a:lnTo>
                      <a:lnTo>
                        <a:pt x="225" y="209"/>
                      </a:lnTo>
                      <a:lnTo>
                        <a:pt x="230" y="212"/>
                      </a:lnTo>
                      <a:lnTo>
                        <a:pt x="235" y="212"/>
                      </a:lnTo>
                      <a:lnTo>
                        <a:pt x="239" y="212"/>
                      </a:lnTo>
                      <a:lnTo>
                        <a:pt x="244" y="217"/>
                      </a:lnTo>
                      <a:lnTo>
                        <a:pt x="249" y="221"/>
                      </a:lnTo>
                      <a:lnTo>
                        <a:pt x="254" y="226"/>
                      </a:lnTo>
                      <a:lnTo>
                        <a:pt x="259" y="229"/>
                      </a:lnTo>
                      <a:lnTo>
                        <a:pt x="261" y="234"/>
                      </a:lnTo>
                      <a:lnTo>
                        <a:pt x="256" y="234"/>
                      </a:lnTo>
                      <a:lnTo>
                        <a:pt x="251" y="232"/>
                      </a:lnTo>
                      <a:lnTo>
                        <a:pt x="247" y="232"/>
                      </a:lnTo>
                      <a:lnTo>
                        <a:pt x="242" y="229"/>
                      </a:lnTo>
                      <a:lnTo>
                        <a:pt x="235" y="229"/>
                      </a:lnTo>
                      <a:lnTo>
                        <a:pt x="228" y="226"/>
                      </a:lnTo>
                      <a:lnTo>
                        <a:pt x="223" y="226"/>
                      </a:lnTo>
                      <a:lnTo>
                        <a:pt x="218" y="226"/>
                      </a:lnTo>
                      <a:lnTo>
                        <a:pt x="213" y="226"/>
                      </a:lnTo>
                      <a:lnTo>
                        <a:pt x="206" y="226"/>
                      </a:lnTo>
                      <a:lnTo>
                        <a:pt x="202" y="226"/>
                      </a:lnTo>
                      <a:lnTo>
                        <a:pt x="197" y="229"/>
                      </a:lnTo>
                      <a:lnTo>
                        <a:pt x="194" y="234"/>
                      </a:lnTo>
                      <a:lnTo>
                        <a:pt x="190" y="237"/>
                      </a:lnTo>
                      <a:lnTo>
                        <a:pt x="194" y="237"/>
                      </a:lnTo>
                      <a:lnTo>
                        <a:pt x="199" y="237"/>
                      </a:lnTo>
                      <a:lnTo>
                        <a:pt x="204" y="234"/>
                      </a:lnTo>
                      <a:lnTo>
                        <a:pt x="213" y="234"/>
                      </a:lnTo>
                      <a:lnTo>
                        <a:pt x="221" y="237"/>
                      </a:lnTo>
                      <a:lnTo>
                        <a:pt x="225" y="240"/>
                      </a:lnTo>
                      <a:lnTo>
                        <a:pt x="230" y="240"/>
                      </a:lnTo>
                      <a:lnTo>
                        <a:pt x="235" y="243"/>
                      </a:lnTo>
                      <a:lnTo>
                        <a:pt x="239" y="249"/>
                      </a:lnTo>
                      <a:lnTo>
                        <a:pt x="244" y="254"/>
                      </a:lnTo>
                      <a:lnTo>
                        <a:pt x="249" y="258"/>
                      </a:lnTo>
                      <a:lnTo>
                        <a:pt x="251" y="263"/>
                      </a:lnTo>
                      <a:lnTo>
                        <a:pt x="254" y="268"/>
                      </a:lnTo>
                      <a:lnTo>
                        <a:pt x="249" y="268"/>
                      </a:lnTo>
                      <a:lnTo>
                        <a:pt x="244" y="268"/>
                      </a:lnTo>
                      <a:lnTo>
                        <a:pt x="239" y="268"/>
                      </a:lnTo>
                      <a:lnTo>
                        <a:pt x="235" y="268"/>
                      </a:lnTo>
                      <a:lnTo>
                        <a:pt x="230" y="268"/>
                      </a:lnTo>
                      <a:lnTo>
                        <a:pt x="225" y="268"/>
                      </a:lnTo>
                      <a:lnTo>
                        <a:pt x="221" y="268"/>
                      </a:lnTo>
                      <a:lnTo>
                        <a:pt x="216" y="268"/>
                      </a:lnTo>
                      <a:lnTo>
                        <a:pt x="211" y="268"/>
                      </a:lnTo>
                      <a:lnTo>
                        <a:pt x="206" y="268"/>
                      </a:lnTo>
                      <a:lnTo>
                        <a:pt x="213" y="271"/>
                      </a:lnTo>
                      <a:lnTo>
                        <a:pt x="218" y="271"/>
                      </a:lnTo>
                      <a:lnTo>
                        <a:pt x="223" y="277"/>
                      </a:lnTo>
                      <a:lnTo>
                        <a:pt x="235" y="280"/>
                      </a:lnTo>
                      <a:lnTo>
                        <a:pt x="239" y="283"/>
                      </a:lnTo>
                      <a:lnTo>
                        <a:pt x="244" y="288"/>
                      </a:lnTo>
                      <a:lnTo>
                        <a:pt x="249" y="291"/>
                      </a:lnTo>
                      <a:lnTo>
                        <a:pt x="254" y="297"/>
                      </a:lnTo>
                      <a:lnTo>
                        <a:pt x="259" y="305"/>
                      </a:lnTo>
                      <a:lnTo>
                        <a:pt x="263" y="311"/>
                      </a:lnTo>
                      <a:lnTo>
                        <a:pt x="265" y="320"/>
                      </a:lnTo>
                      <a:lnTo>
                        <a:pt x="268" y="325"/>
                      </a:lnTo>
                      <a:lnTo>
                        <a:pt x="263" y="325"/>
                      </a:lnTo>
                      <a:lnTo>
                        <a:pt x="259" y="322"/>
                      </a:lnTo>
                      <a:lnTo>
                        <a:pt x="251" y="317"/>
                      </a:lnTo>
                      <a:lnTo>
                        <a:pt x="247" y="314"/>
                      </a:lnTo>
                      <a:lnTo>
                        <a:pt x="239" y="311"/>
                      </a:lnTo>
                      <a:lnTo>
                        <a:pt x="235" y="308"/>
                      </a:lnTo>
                      <a:lnTo>
                        <a:pt x="230" y="308"/>
                      </a:lnTo>
                      <a:lnTo>
                        <a:pt x="225" y="308"/>
                      </a:lnTo>
                      <a:lnTo>
                        <a:pt x="218" y="305"/>
                      </a:lnTo>
                      <a:lnTo>
                        <a:pt x="213" y="305"/>
                      </a:lnTo>
                      <a:lnTo>
                        <a:pt x="221" y="311"/>
                      </a:lnTo>
                      <a:lnTo>
                        <a:pt x="230" y="314"/>
                      </a:lnTo>
                      <a:lnTo>
                        <a:pt x="235" y="320"/>
                      </a:lnTo>
                      <a:lnTo>
                        <a:pt x="242" y="325"/>
                      </a:lnTo>
                      <a:lnTo>
                        <a:pt x="247" y="330"/>
                      </a:lnTo>
                      <a:lnTo>
                        <a:pt x="251" y="336"/>
                      </a:lnTo>
                      <a:lnTo>
                        <a:pt x="256" y="345"/>
                      </a:lnTo>
                      <a:lnTo>
                        <a:pt x="259" y="351"/>
                      </a:lnTo>
                      <a:lnTo>
                        <a:pt x="261" y="356"/>
                      </a:lnTo>
                      <a:lnTo>
                        <a:pt x="261" y="362"/>
                      </a:lnTo>
                      <a:lnTo>
                        <a:pt x="263" y="367"/>
                      </a:lnTo>
                      <a:lnTo>
                        <a:pt x="259" y="367"/>
                      </a:lnTo>
                      <a:lnTo>
                        <a:pt x="254" y="364"/>
                      </a:lnTo>
                      <a:lnTo>
                        <a:pt x="244" y="362"/>
                      </a:lnTo>
                      <a:lnTo>
                        <a:pt x="237" y="359"/>
                      </a:lnTo>
                      <a:lnTo>
                        <a:pt x="228" y="354"/>
                      </a:lnTo>
                      <a:lnTo>
                        <a:pt x="218" y="351"/>
                      </a:lnTo>
                      <a:lnTo>
                        <a:pt x="211" y="348"/>
                      </a:lnTo>
                      <a:lnTo>
                        <a:pt x="206" y="348"/>
                      </a:lnTo>
                      <a:lnTo>
                        <a:pt x="208" y="354"/>
                      </a:lnTo>
                      <a:lnTo>
                        <a:pt x="216" y="359"/>
                      </a:lnTo>
                      <a:lnTo>
                        <a:pt x="225" y="367"/>
                      </a:lnTo>
                      <a:lnTo>
                        <a:pt x="230" y="371"/>
                      </a:lnTo>
                      <a:lnTo>
                        <a:pt x="235" y="376"/>
                      </a:lnTo>
                      <a:lnTo>
                        <a:pt x="239" y="376"/>
                      </a:lnTo>
                      <a:lnTo>
                        <a:pt x="242" y="382"/>
                      </a:lnTo>
                      <a:lnTo>
                        <a:pt x="249" y="388"/>
                      </a:lnTo>
                      <a:lnTo>
                        <a:pt x="256" y="393"/>
                      </a:lnTo>
                      <a:lnTo>
                        <a:pt x="263" y="399"/>
                      </a:lnTo>
                      <a:lnTo>
                        <a:pt x="268" y="404"/>
                      </a:lnTo>
                      <a:lnTo>
                        <a:pt x="263" y="404"/>
                      </a:lnTo>
                      <a:lnTo>
                        <a:pt x="259" y="401"/>
                      </a:lnTo>
                      <a:lnTo>
                        <a:pt x="251" y="399"/>
                      </a:lnTo>
                      <a:lnTo>
                        <a:pt x="242" y="396"/>
                      </a:lnTo>
                      <a:lnTo>
                        <a:pt x="235" y="393"/>
                      </a:lnTo>
                      <a:lnTo>
                        <a:pt x="230" y="393"/>
                      </a:lnTo>
                      <a:lnTo>
                        <a:pt x="225" y="393"/>
                      </a:lnTo>
                      <a:lnTo>
                        <a:pt x="230" y="396"/>
                      </a:lnTo>
                      <a:lnTo>
                        <a:pt x="235" y="399"/>
                      </a:lnTo>
                      <a:lnTo>
                        <a:pt x="239" y="404"/>
                      </a:lnTo>
                      <a:lnTo>
                        <a:pt x="244" y="410"/>
                      </a:lnTo>
                      <a:lnTo>
                        <a:pt x="249" y="413"/>
                      </a:lnTo>
                      <a:lnTo>
                        <a:pt x="254" y="418"/>
                      </a:lnTo>
                      <a:lnTo>
                        <a:pt x="261" y="424"/>
                      </a:lnTo>
                      <a:lnTo>
                        <a:pt x="265" y="430"/>
                      </a:lnTo>
                      <a:lnTo>
                        <a:pt x="270" y="435"/>
                      </a:lnTo>
                      <a:lnTo>
                        <a:pt x="275" y="441"/>
                      </a:lnTo>
                      <a:lnTo>
                        <a:pt x="280" y="444"/>
                      </a:lnTo>
                      <a:lnTo>
                        <a:pt x="285" y="450"/>
                      </a:lnTo>
                      <a:lnTo>
                        <a:pt x="289" y="452"/>
                      </a:lnTo>
                      <a:lnTo>
                        <a:pt x="297" y="455"/>
                      </a:lnTo>
                      <a:lnTo>
                        <a:pt x="289" y="455"/>
                      </a:lnTo>
                      <a:lnTo>
                        <a:pt x="285" y="450"/>
                      </a:lnTo>
                      <a:lnTo>
                        <a:pt x="277" y="447"/>
                      </a:lnTo>
                      <a:lnTo>
                        <a:pt x="273" y="444"/>
                      </a:lnTo>
                      <a:lnTo>
                        <a:pt x="268" y="441"/>
                      </a:lnTo>
                      <a:lnTo>
                        <a:pt x="263" y="441"/>
                      </a:lnTo>
                      <a:lnTo>
                        <a:pt x="259" y="438"/>
                      </a:lnTo>
                      <a:lnTo>
                        <a:pt x="254" y="438"/>
                      </a:lnTo>
                      <a:lnTo>
                        <a:pt x="249" y="435"/>
                      </a:lnTo>
                      <a:lnTo>
                        <a:pt x="247" y="433"/>
                      </a:lnTo>
                      <a:lnTo>
                        <a:pt x="251" y="438"/>
                      </a:lnTo>
                      <a:lnTo>
                        <a:pt x="256" y="438"/>
                      </a:lnTo>
                      <a:lnTo>
                        <a:pt x="261" y="441"/>
                      </a:lnTo>
                      <a:lnTo>
                        <a:pt x="265" y="444"/>
                      </a:lnTo>
                      <a:lnTo>
                        <a:pt x="270" y="447"/>
                      </a:lnTo>
                      <a:lnTo>
                        <a:pt x="275" y="450"/>
                      </a:lnTo>
                      <a:lnTo>
                        <a:pt x="277" y="455"/>
                      </a:lnTo>
                      <a:lnTo>
                        <a:pt x="283" y="458"/>
                      </a:lnTo>
                      <a:lnTo>
                        <a:pt x="287" y="461"/>
                      </a:lnTo>
                      <a:lnTo>
                        <a:pt x="291" y="461"/>
                      </a:lnTo>
                      <a:lnTo>
                        <a:pt x="297" y="464"/>
                      </a:lnTo>
                      <a:lnTo>
                        <a:pt x="301" y="467"/>
                      </a:lnTo>
                      <a:lnTo>
                        <a:pt x="309" y="469"/>
                      </a:lnTo>
                      <a:lnTo>
                        <a:pt x="313" y="469"/>
                      </a:lnTo>
                      <a:lnTo>
                        <a:pt x="318" y="472"/>
                      </a:lnTo>
                      <a:lnTo>
                        <a:pt x="323" y="475"/>
                      </a:lnTo>
                      <a:lnTo>
                        <a:pt x="323" y="481"/>
                      </a:lnTo>
                      <a:lnTo>
                        <a:pt x="318" y="481"/>
                      </a:lnTo>
                      <a:lnTo>
                        <a:pt x="313" y="484"/>
                      </a:lnTo>
                      <a:lnTo>
                        <a:pt x="309" y="484"/>
                      </a:lnTo>
                      <a:lnTo>
                        <a:pt x="303" y="484"/>
                      </a:lnTo>
                      <a:lnTo>
                        <a:pt x="299" y="484"/>
                      </a:lnTo>
                      <a:lnTo>
                        <a:pt x="303" y="484"/>
                      </a:lnTo>
                      <a:lnTo>
                        <a:pt x="309" y="487"/>
                      </a:lnTo>
                      <a:lnTo>
                        <a:pt x="313" y="487"/>
                      </a:lnTo>
                      <a:lnTo>
                        <a:pt x="318" y="492"/>
                      </a:lnTo>
                      <a:lnTo>
                        <a:pt x="323" y="495"/>
                      </a:lnTo>
                      <a:lnTo>
                        <a:pt x="330" y="498"/>
                      </a:lnTo>
                      <a:lnTo>
                        <a:pt x="337" y="503"/>
                      </a:lnTo>
                      <a:lnTo>
                        <a:pt x="344" y="506"/>
                      </a:lnTo>
                      <a:lnTo>
                        <a:pt x="351" y="509"/>
                      </a:lnTo>
                      <a:lnTo>
                        <a:pt x="358" y="512"/>
                      </a:lnTo>
                      <a:lnTo>
                        <a:pt x="365" y="514"/>
                      </a:lnTo>
                      <a:lnTo>
                        <a:pt x="372" y="514"/>
                      </a:lnTo>
                      <a:lnTo>
                        <a:pt x="378" y="518"/>
                      </a:lnTo>
                      <a:lnTo>
                        <a:pt x="382" y="521"/>
                      </a:lnTo>
                      <a:lnTo>
                        <a:pt x="386" y="521"/>
                      </a:lnTo>
                      <a:lnTo>
                        <a:pt x="386" y="526"/>
                      </a:lnTo>
                      <a:lnTo>
                        <a:pt x="379" y="531"/>
                      </a:lnTo>
                      <a:lnTo>
                        <a:pt x="375" y="531"/>
                      </a:lnTo>
                      <a:lnTo>
                        <a:pt x="370" y="531"/>
                      </a:lnTo>
                      <a:lnTo>
                        <a:pt x="372" y="540"/>
                      </a:lnTo>
                      <a:lnTo>
                        <a:pt x="378" y="543"/>
                      </a:lnTo>
                      <a:lnTo>
                        <a:pt x="384" y="549"/>
                      </a:lnTo>
                      <a:lnTo>
                        <a:pt x="394" y="557"/>
                      </a:lnTo>
                      <a:lnTo>
                        <a:pt x="398" y="560"/>
                      </a:lnTo>
                      <a:lnTo>
                        <a:pt x="404" y="560"/>
                      </a:lnTo>
                      <a:lnTo>
                        <a:pt x="408" y="563"/>
                      </a:lnTo>
                      <a:lnTo>
                        <a:pt x="404" y="565"/>
                      </a:lnTo>
                      <a:lnTo>
                        <a:pt x="398" y="565"/>
                      </a:lnTo>
                      <a:lnTo>
                        <a:pt x="394" y="565"/>
                      </a:lnTo>
                      <a:lnTo>
                        <a:pt x="394" y="571"/>
                      </a:lnTo>
                      <a:lnTo>
                        <a:pt x="398" y="574"/>
                      </a:lnTo>
                      <a:lnTo>
                        <a:pt x="406" y="580"/>
                      </a:lnTo>
                      <a:lnTo>
                        <a:pt x="410" y="583"/>
                      </a:lnTo>
                      <a:lnTo>
                        <a:pt x="418" y="585"/>
                      </a:lnTo>
                      <a:lnTo>
                        <a:pt x="422" y="588"/>
                      </a:lnTo>
                      <a:lnTo>
                        <a:pt x="427" y="591"/>
                      </a:lnTo>
                      <a:lnTo>
                        <a:pt x="432" y="594"/>
                      </a:lnTo>
                      <a:lnTo>
                        <a:pt x="437" y="597"/>
                      </a:lnTo>
                      <a:lnTo>
                        <a:pt x="444" y="599"/>
                      </a:lnTo>
                      <a:lnTo>
                        <a:pt x="453" y="605"/>
                      </a:lnTo>
                      <a:lnTo>
                        <a:pt x="458" y="608"/>
                      </a:lnTo>
                      <a:lnTo>
                        <a:pt x="467" y="611"/>
                      </a:lnTo>
                      <a:lnTo>
                        <a:pt x="474" y="617"/>
                      </a:lnTo>
                      <a:lnTo>
                        <a:pt x="481" y="619"/>
                      </a:lnTo>
                      <a:lnTo>
                        <a:pt x="487" y="622"/>
                      </a:lnTo>
                      <a:lnTo>
                        <a:pt x="498" y="625"/>
                      </a:lnTo>
                      <a:lnTo>
                        <a:pt x="503" y="628"/>
                      </a:lnTo>
                      <a:lnTo>
                        <a:pt x="507" y="631"/>
                      </a:lnTo>
                      <a:lnTo>
                        <a:pt x="513" y="631"/>
                      </a:lnTo>
                      <a:lnTo>
                        <a:pt x="519" y="634"/>
                      </a:lnTo>
                      <a:lnTo>
                        <a:pt x="525" y="636"/>
                      </a:lnTo>
                      <a:lnTo>
                        <a:pt x="529" y="636"/>
                      </a:lnTo>
                      <a:lnTo>
                        <a:pt x="534" y="636"/>
                      </a:lnTo>
                      <a:lnTo>
                        <a:pt x="534" y="642"/>
                      </a:lnTo>
                      <a:lnTo>
                        <a:pt x="529" y="642"/>
                      </a:lnTo>
                      <a:lnTo>
                        <a:pt x="534" y="645"/>
                      </a:lnTo>
                      <a:lnTo>
                        <a:pt x="541" y="648"/>
                      </a:lnTo>
                      <a:lnTo>
                        <a:pt x="548" y="651"/>
                      </a:lnTo>
                      <a:lnTo>
                        <a:pt x="553" y="651"/>
                      </a:lnTo>
                      <a:lnTo>
                        <a:pt x="558" y="653"/>
                      </a:lnTo>
                      <a:lnTo>
                        <a:pt x="563" y="653"/>
                      </a:lnTo>
                      <a:lnTo>
                        <a:pt x="567" y="656"/>
                      </a:lnTo>
                      <a:lnTo>
                        <a:pt x="572" y="659"/>
                      </a:lnTo>
                      <a:lnTo>
                        <a:pt x="579" y="661"/>
                      </a:lnTo>
                      <a:lnTo>
                        <a:pt x="586" y="668"/>
                      </a:lnTo>
                      <a:lnTo>
                        <a:pt x="591" y="670"/>
                      </a:lnTo>
                      <a:lnTo>
                        <a:pt x="595" y="673"/>
                      </a:lnTo>
                      <a:lnTo>
                        <a:pt x="600" y="679"/>
                      </a:lnTo>
                      <a:lnTo>
                        <a:pt x="605" y="682"/>
                      </a:lnTo>
                      <a:lnTo>
                        <a:pt x="600" y="682"/>
                      </a:lnTo>
                      <a:lnTo>
                        <a:pt x="595" y="682"/>
                      </a:lnTo>
                      <a:lnTo>
                        <a:pt x="600" y="679"/>
                      </a:lnTo>
                      <a:lnTo>
                        <a:pt x="608" y="676"/>
                      </a:lnTo>
                      <a:lnTo>
                        <a:pt x="612" y="676"/>
                      </a:lnTo>
                      <a:lnTo>
                        <a:pt x="619" y="676"/>
                      </a:lnTo>
                      <a:lnTo>
                        <a:pt x="624" y="676"/>
                      </a:lnTo>
                      <a:lnTo>
                        <a:pt x="631" y="676"/>
                      </a:lnTo>
                      <a:lnTo>
                        <a:pt x="636" y="679"/>
                      </a:lnTo>
                      <a:lnTo>
                        <a:pt x="643" y="679"/>
                      </a:lnTo>
                      <a:lnTo>
                        <a:pt x="652" y="682"/>
                      </a:lnTo>
                      <a:lnTo>
                        <a:pt x="657" y="685"/>
                      </a:lnTo>
                      <a:lnTo>
                        <a:pt x="662" y="685"/>
                      </a:lnTo>
                      <a:lnTo>
                        <a:pt x="667" y="687"/>
                      </a:lnTo>
                      <a:lnTo>
                        <a:pt x="672" y="687"/>
                      </a:lnTo>
                      <a:lnTo>
                        <a:pt x="676" y="687"/>
                      </a:lnTo>
                      <a:lnTo>
                        <a:pt x="684" y="687"/>
                      </a:lnTo>
                      <a:lnTo>
                        <a:pt x="688" y="687"/>
                      </a:lnTo>
                      <a:lnTo>
                        <a:pt x="693" y="687"/>
                      </a:lnTo>
                      <a:lnTo>
                        <a:pt x="698" y="687"/>
                      </a:lnTo>
                      <a:lnTo>
                        <a:pt x="703" y="687"/>
                      </a:lnTo>
                      <a:lnTo>
                        <a:pt x="709" y="687"/>
                      </a:lnTo>
                      <a:lnTo>
                        <a:pt x="717" y="687"/>
                      </a:lnTo>
                      <a:lnTo>
                        <a:pt x="721" y="687"/>
                      </a:lnTo>
                      <a:lnTo>
                        <a:pt x="726" y="690"/>
                      </a:lnTo>
                      <a:lnTo>
                        <a:pt x="731" y="698"/>
                      </a:lnTo>
                      <a:lnTo>
                        <a:pt x="735" y="704"/>
                      </a:lnTo>
                      <a:lnTo>
                        <a:pt x="740" y="704"/>
                      </a:lnTo>
                      <a:lnTo>
                        <a:pt x="745" y="704"/>
                      </a:lnTo>
                      <a:lnTo>
                        <a:pt x="754" y="710"/>
                      </a:lnTo>
                      <a:lnTo>
                        <a:pt x="764" y="716"/>
                      </a:lnTo>
                      <a:lnTo>
                        <a:pt x="0" y="718"/>
                      </a:lnTo>
                      <a:lnTo>
                        <a:pt x="0" y="0"/>
                      </a:lnTo>
                      <a:lnTo>
                        <a:pt x="11" y="14"/>
                      </a:lnTo>
                      <a:lnTo>
                        <a:pt x="17" y="14"/>
                      </a:lnTo>
                      <a:lnTo>
                        <a:pt x="21" y="14"/>
                      </a:lnTo>
                      <a:lnTo>
                        <a:pt x="25" y="14"/>
                      </a:lnTo>
                      <a:lnTo>
                        <a:pt x="31" y="11"/>
                      </a:lnTo>
                      <a:lnTo>
                        <a:pt x="40" y="17"/>
                      </a:lnTo>
                      <a:lnTo>
                        <a:pt x="45" y="23"/>
                      </a:lnTo>
                      <a:lnTo>
                        <a:pt x="50" y="25"/>
                      </a:lnTo>
                      <a:lnTo>
                        <a:pt x="59" y="25"/>
                      </a:lnTo>
                      <a:lnTo>
                        <a:pt x="69" y="25"/>
                      </a:lnTo>
                      <a:lnTo>
                        <a:pt x="73" y="25"/>
                      </a:lnTo>
                      <a:lnTo>
                        <a:pt x="81" y="23"/>
                      </a:lnTo>
                      <a:lnTo>
                        <a:pt x="85" y="23"/>
                      </a:lnTo>
                      <a:lnTo>
                        <a:pt x="90" y="23"/>
                      </a:lnTo>
                      <a:lnTo>
                        <a:pt x="95" y="20"/>
                      </a:lnTo>
                      <a:lnTo>
                        <a:pt x="100" y="20"/>
                      </a:lnTo>
                      <a:lnTo>
                        <a:pt x="104" y="20"/>
                      </a:lnTo>
                      <a:lnTo>
                        <a:pt x="109" y="20"/>
                      </a:lnTo>
                      <a:lnTo>
                        <a:pt x="116" y="23"/>
                      </a:lnTo>
                      <a:lnTo>
                        <a:pt x="121" y="23"/>
                      </a:lnTo>
                      <a:lnTo>
                        <a:pt x="126" y="28"/>
                      </a:lnTo>
                      <a:lnTo>
                        <a:pt x="130" y="31"/>
                      </a:lnTo>
                      <a:lnTo>
                        <a:pt x="135" y="33"/>
                      </a:lnTo>
                    </a:path>
                  </a:pathLst>
                </a:custGeom>
                <a:noFill/>
                <a:ln w="12700" cap="rnd" cmpd="sng">
                  <a:solidFill>
                    <a:srgbClr val="8080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3182" name="Freeform 206"/>
              <p:cNvSpPr>
                <a:spLocks/>
              </p:cNvSpPr>
              <p:nvPr/>
            </p:nvSpPr>
            <p:spPr bwMode="auto">
              <a:xfrm>
                <a:off x="4609" y="3521"/>
                <a:ext cx="155" cy="3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4" y="26"/>
                  </a:cxn>
                  <a:cxn ang="0">
                    <a:pos x="9" y="26"/>
                  </a:cxn>
                  <a:cxn ang="0">
                    <a:pos x="14" y="26"/>
                  </a:cxn>
                  <a:cxn ang="0">
                    <a:pos x="23" y="26"/>
                  </a:cxn>
                  <a:cxn ang="0">
                    <a:pos x="28" y="26"/>
                  </a:cxn>
                  <a:cxn ang="0">
                    <a:pos x="33" y="26"/>
                  </a:cxn>
                  <a:cxn ang="0">
                    <a:pos x="37" y="26"/>
                  </a:cxn>
                  <a:cxn ang="0">
                    <a:pos x="40" y="32"/>
                  </a:cxn>
                  <a:cxn ang="0">
                    <a:pos x="45" y="32"/>
                  </a:cxn>
                  <a:cxn ang="0">
                    <a:pos x="49" y="32"/>
                  </a:cxn>
                  <a:cxn ang="0">
                    <a:pos x="54" y="32"/>
                  </a:cxn>
                  <a:cxn ang="0">
                    <a:pos x="59" y="29"/>
                  </a:cxn>
                  <a:cxn ang="0">
                    <a:pos x="64" y="29"/>
                  </a:cxn>
                  <a:cxn ang="0">
                    <a:pos x="68" y="32"/>
                  </a:cxn>
                  <a:cxn ang="0">
                    <a:pos x="73" y="32"/>
                  </a:cxn>
                  <a:cxn ang="0">
                    <a:pos x="78" y="32"/>
                  </a:cxn>
                  <a:cxn ang="0">
                    <a:pos x="82" y="29"/>
                  </a:cxn>
                  <a:cxn ang="0">
                    <a:pos x="87" y="26"/>
                  </a:cxn>
                  <a:cxn ang="0">
                    <a:pos x="92" y="26"/>
                  </a:cxn>
                  <a:cxn ang="0">
                    <a:pos x="104" y="20"/>
                  </a:cxn>
                  <a:cxn ang="0">
                    <a:pos x="108" y="23"/>
                  </a:cxn>
                  <a:cxn ang="0">
                    <a:pos x="108" y="17"/>
                  </a:cxn>
                  <a:cxn ang="0">
                    <a:pos x="120" y="8"/>
                  </a:cxn>
                  <a:cxn ang="0">
                    <a:pos x="132" y="3"/>
                  </a:cxn>
                  <a:cxn ang="0">
                    <a:pos x="134" y="8"/>
                  </a:cxn>
                  <a:cxn ang="0">
                    <a:pos x="140" y="8"/>
                  </a:cxn>
                  <a:cxn ang="0">
                    <a:pos x="144" y="8"/>
                  </a:cxn>
                  <a:cxn ang="0">
                    <a:pos x="149" y="5"/>
                  </a:cxn>
                  <a:cxn ang="0">
                    <a:pos x="154" y="5"/>
                  </a:cxn>
                  <a:cxn ang="0">
                    <a:pos x="149" y="3"/>
                  </a:cxn>
                  <a:cxn ang="0">
                    <a:pos x="144" y="0"/>
                  </a:cxn>
                  <a:cxn ang="0">
                    <a:pos x="140" y="0"/>
                  </a:cxn>
                  <a:cxn ang="0">
                    <a:pos x="134" y="3"/>
                  </a:cxn>
                  <a:cxn ang="0">
                    <a:pos x="130" y="3"/>
                  </a:cxn>
                  <a:cxn ang="0">
                    <a:pos x="125" y="0"/>
                  </a:cxn>
                  <a:cxn ang="0">
                    <a:pos x="120" y="0"/>
                  </a:cxn>
                  <a:cxn ang="0">
                    <a:pos x="116" y="0"/>
                  </a:cxn>
                  <a:cxn ang="0">
                    <a:pos x="111" y="3"/>
                  </a:cxn>
                  <a:cxn ang="0">
                    <a:pos x="106" y="5"/>
                  </a:cxn>
                  <a:cxn ang="0">
                    <a:pos x="101" y="8"/>
                  </a:cxn>
                  <a:cxn ang="0">
                    <a:pos x="96" y="8"/>
                  </a:cxn>
                  <a:cxn ang="0">
                    <a:pos x="92" y="8"/>
                  </a:cxn>
                  <a:cxn ang="0">
                    <a:pos x="87" y="12"/>
                  </a:cxn>
                  <a:cxn ang="0">
                    <a:pos x="82" y="12"/>
                  </a:cxn>
                  <a:cxn ang="0">
                    <a:pos x="78" y="14"/>
                  </a:cxn>
                  <a:cxn ang="0">
                    <a:pos x="73" y="17"/>
                  </a:cxn>
                  <a:cxn ang="0">
                    <a:pos x="68" y="17"/>
                  </a:cxn>
                  <a:cxn ang="0">
                    <a:pos x="64" y="20"/>
                  </a:cxn>
                  <a:cxn ang="0">
                    <a:pos x="59" y="20"/>
                  </a:cxn>
                  <a:cxn ang="0">
                    <a:pos x="47" y="23"/>
                  </a:cxn>
                  <a:cxn ang="0">
                    <a:pos x="37" y="35"/>
                  </a:cxn>
                  <a:cxn ang="0">
                    <a:pos x="33" y="35"/>
                  </a:cxn>
                  <a:cxn ang="0">
                    <a:pos x="28" y="35"/>
                  </a:cxn>
                  <a:cxn ang="0">
                    <a:pos x="23" y="32"/>
                  </a:cxn>
                  <a:cxn ang="0">
                    <a:pos x="19" y="32"/>
                  </a:cxn>
                </a:cxnLst>
                <a:rect l="0" t="0" r="r" b="b"/>
                <a:pathLst>
                  <a:path w="155" h="36">
                    <a:moveTo>
                      <a:pt x="0" y="32"/>
                    </a:moveTo>
                    <a:lnTo>
                      <a:pt x="4" y="26"/>
                    </a:lnTo>
                    <a:lnTo>
                      <a:pt x="9" y="26"/>
                    </a:lnTo>
                    <a:lnTo>
                      <a:pt x="14" y="26"/>
                    </a:lnTo>
                    <a:lnTo>
                      <a:pt x="23" y="26"/>
                    </a:lnTo>
                    <a:lnTo>
                      <a:pt x="28" y="26"/>
                    </a:lnTo>
                    <a:lnTo>
                      <a:pt x="33" y="26"/>
                    </a:lnTo>
                    <a:lnTo>
                      <a:pt x="37" y="26"/>
                    </a:lnTo>
                    <a:lnTo>
                      <a:pt x="40" y="32"/>
                    </a:lnTo>
                    <a:lnTo>
                      <a:pt x="45" y="32"/>
                    </a:lnTo>
                    <a:lnTo>
                      <a:pt x="49" y="32"/>
                    </a:lnTo>
                    <a:lnTo>
                      <a:pt x="54" y="32"/>
                    </a:lnTo>
                    <a:lnTo>
                      <a:pt x="59" y="29"/>
                    </a:lnTo>
                    <a:lnTo>
                      <a:pt x="64" y="29"/>
                    </a:lnTo>
                    <a:lnTo>
                      <a:pt x="68" y="32"/>
                    </a:lnTo>
                    <a:lnTo>
                      <a:pt x="73" y="32"/>
                    </a:lnTo>
                    <a:lnTo>
                      <a:pt x="78" y="32"/>
                    </a:lnTo>
                    <a:lnTo>
                      <a:pt x="82" y="29"/>
                    </a:lnTo>
                    <a:lnTo>
                      <a:pt x="87" y="26"/>
                    </a:lnTo>
                    <a:lnTo>
                      <a:pt x="92" y="26"/>
                    </a:lnTo>
                    <a:lnTo>
                      <a:pt x="104" y="20"/>
                    </a:lnTo>
                    <a:lnTo>
                      <a:pt x="108" y="23"/>
                    </a:lnTo>
                    <a:lnTo>
                      <a:pt x="108" y="17"/>
                    </a:lnTo>
                    <a:lnTo>
                      <a:pt x="120" y="8"/>
                    </a:lnTo>
                    <a:lnTo>
                      <a:pt x="132" y="3"/>
                    </a:lnTo>
                    <a:lnTo>
                      <a:pt x="134" y="8"/>
                    </a:lnTo>
                    <a:lnTo>
                      <a:pt x="140" y="8"/>
                    </a:lnTo>
                    <a:lnTo>
                      <a:pt x="144" y="8"/>
                    </a:lnTo>
                    <a:lnTo>
                      <a:pt x="149" y="5"/>
                    </a:lnTo>
                    <a:lnTo>
                      <a:pt x="154" y="5"/>
                    </a:lnTo>
                    <a:lnTo>
                      <a:pt x="149" y="3"/>
                    </a:lnTo>
                    <a:lnTo>
                      <a:pt x="144" y="0"/>
                    </a:lnTo>
                    <a:lnTo>
                      <a:pt x="140" y="0"/>
                    </a:lnTo>
                    <a:lnTo>
                      <a:pt x="134" y="3"/>
                    </a:lnTo>
                    <a:lnTo>
                      <a:pt x="130" y="3"/>
                    </a:lnTo>
                    <a:lnTo>
                      <a:pt x="125" y="0"/>
                    </a:lnTo>
                    <a:lnTo>
                      <a:pt x="120" y="0"/>
                    </a:lnTo>
                    <a:lnTo>
                      <a:pt x="116" y="0"/>
                    </a:lnTo>
                    <a:lnTo>
                      <a:pt x="111" y="3"/>
                    </a:lnTo>
                    <a:lnTo>
                      <a:pt x="106" y="5"/>
                    </a:lnTo>
                    <a:lnTo>
                      <a:pt x="101" y="8"/>
                    </a:lnTo>
                    <a:lnTo>
                      <a:pt x="96" y="8"/>
                    </a:lnTo>
                    <a:lnTo>
                      <a:pt x="92" y="8"/>
                    </a:lnTo>
                    <a:lnTo>
                      <a:pt x="87" y="12"/>
                    </a:lnTo>
                    <a:lnTo>
                      <a:pt x="82" y="12"/>
                    </a:lnTo>
                    <a:lnTo>
                      <a:pt x="78" y="14"/>
                    </a:lnTo>
                    <a:lnTo>
                      <a:pt x="73" y="17"/>
                    </a:lnTo>
                    <a:lnTo>
                      <a:pt x="68" y="17"/>
                    </a:lnTo>
                    <a:lnTo>
                      <a:pt x="64" y="20"/>
                    </a:lnTo>
                    <a:lnTo>
                      <a:pt x="59" y="20"/>
                    </a:lnTo>
                    <a:lnTo>
                      <a:pt x="47" y="23"/>
                    </a:lnTo>
                    <a:lnTo>
                      <a:pt x="37" y="35"/>
                    </a:lnTo>
                    <a:lnTo>
                      <a:pt x="33" y="35"/>
                    </a:lnTo>
                    <a:lnTo>
                      <a:pt x="28" y="35"/>
                    </a:lnTo>
                    <a:lnTo>
                      <a:pt x="23" y="32"/>
                    </a:lnTo>
                    <a:lnTo>
                      <a:pt x="19" y="32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83" name="Freeform 207"/>
              <p:cNvSpPr>
                <a:spLocks/>
              </p:cNvSpPr>
              <p:nvPr/>
            </p:nvSpPr>
            <p:spPr bwMode="auto">
              <a:xfrm>
                <a:off x="4702" y="3581"/>
                <a:ext cx="183" cy="10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3"/>
                  </a:cxn>
                  <a:cxn ang="0">
                    <a:pos x="9" y="5"/>
                  </a:cxn>
                  <a:cxn ang="0">
                    <a:pos x="14" y="5"/>
                  </a:cxn>
                  <a:cxn ang="0">
                    <a:pos x="18" y="8"/>
                  </a:cxn>
                  <a:cxn ang="0">
                    <a:pos x="23" y="8"/>
                  </a:cxn>
                  <a:cxn ang="0">
                    <a:pos x="28" y="8"/>
                  </a:cxn>
                  <a:cxn ang="0">
                    <a:pos x="33" y="8"/>
                  </a:cxn>
                  <a:cxn ang="0">
                    <a:pos x="37" y="5"/>
                  </a:cxn>
                  <a:cxn ang="0">
                    <a:pos x="42" y="3"/>
                  </a:cxn>
                  <a:cxn ang="0">
                    <a:pos x="47" y="3"/>
                  </a:cxn>
                  <a:cxn ang="0">
                    <a:pos x="51" y="0"/>
                  </a:cxn>
                  <a:cxn ang="0">
                    <a:pos x="56" y="0"/>
                  </a:cxn>
                  <a:cxn ang="0">
                    <a:pos x="61" y="0"/>
                  </a:cxn>
                  <a:cxn ang="0">
                    <a:pos x="65" y="0"/>
                  </a:cxn>
                  <a:cxn ang="0">
                    <a:pos x="70" y="0"/>
                  </a:cxn>
                  <a:cxn ang="0">
                    <a:pos x="75" y="3"/>
                  </a:cxn>
                  <a:cxn ang="0">
                    <a:pos x="80" y="8"/>
                  </a:cxn>
                  <a:cxn ang="0">
                    <a:pos x="85" y="11"/>
                  </a:cxn>
                  <a:cxn ang="0">
                    <a:pos x="89" y="14"/>
                  </a:cxn>
                  <a:cxn ang="0">
                    <a:pos x="94" y="14"/>
                  </a:cxn>
                  <a:cxn ang="0">
                    <a:pos x="99" y="16"/>
                  </a:cxn>
                  <a:cxn ang="0">
                    <a:pos x="103" y="20"/>
                  </a:cxn>
                  <a:cxn ang="0">
                    <a:pos x="108" y="22"/>
                  </a:cxn>
                  <a:cxn ang="0">
                    <a:pos x="113" y="25"/>
                  </a:cxn>
                  <a:cxn ang="0">
                    <a:pos x="118" y="28"/>
                  </a:cxn>
                  <a:cxn ang="0">
                    <a:pos x="122" y="31"/>
                  </a:cxn>
                  <a:cxn ang="0">
                    <a:pos x="127" y="33"/>
                  </a:cxn>
                  <a:cxn ang="0">
                    <a:pos x="132" y="39"/>
                  </a:cxn>
                  <a:cxn ang="0">
                    <a:pos x="136" y="42"/>
                  </a:cxn>
                  <a:cxn ang="0">
                    <a:pos x="141" y="45"/>
                  </a:cxn>
                  <a:cxn ang="0">
                    <a:pos x="144" y="50"/>
                  </a:cxn>
                  <a:cxn ang="0">
                    <a:pos x="148" y="53"/>
                  </a:cxn>
                  <a:cxn ang="0">
                    <a:pos x="151" y="59"/>
                  </a:cxn>
                  <a:cxn ang="0">
                    <a:pos x="156" y="65"/>
                  </a:cxn>
                  <a:cxn ang="0">
                    <a:pos x="165" y="70"/>
                  </a:cxn>
                  <a:cxn ang="0">
                    <a:pos x="165" y="82"/>
                  </a:cxn>
                  <a:cxn ang="0">
                    <a:pos x="170" y="84"/>
                  </a:cxn>
                  <a:cxn ang="0">
                    <a:pos x="172" y="90"/>
                  </a:cxn>
                  <a:cxn ang="0">
                    <a:pos x="177" y="96"/>
                  </a:cxn>
                  <a:cxn ang="0">
                    <a:pos x="182" y="99"/>
                  </a:cxn>
                </a:cxnLst>
                <a:rect l="0" t="0" r="r" b="b"/>
                <a:pathLst>
                  <a:path w="183" h="100">
                    <a:moveTo>
                      <a:pt x="0" y="3"/>
                    </a:moveTo>
                    <a:lnTo>
                      <a:pt x="4" y="3"/>
                    </a:lnTo>
                    <a:lnTo>
                      <a:pt x="9" y="5"/>
                    </a:lnTo>
                    <a:lnTo>
                      <a:pt x="14" y="5"/>
                    </a:lnTo>
                    <a:lnTo>
                      <a:pt x="18" y="8"/>
                    </a:lnTo>
                    <a:lnTo>
                      <a:pt x="23" y="8"/>
                    </a:lnTo>
                    <a:lnTo>
                      <a:pt x="28" y="8"/>
                    </a:lnTo>
                    <a:lnTo>
                      <a:pt x="33" y="8"/>
                    </a:lnTo>
                    <a:lnTo>
                      <a:pt x="37" y="5"/>
                    </a:lnTo>
                    <a:lnTo>
                      <a:pt x="42" y="3"/>
                    </a:lnTo>
                    <a:lnTo>
                      <a:pt x="47" y="3"/>
                    </a:lnTo>
                    <a:lnTo>
                      <a:pt x="51" y="0"/>
                    </a:lnTo>
                    <a:lnTo>
                      <a:pt x="56" y="0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70" y="0"/>
                    </a:lnTo>
                    <a:lnTo>
                      <a:pt x="75" y="3"/>
                    </a:lnTo>
                    <a:lnTo>
                      <a:pt x="80" y="8"/>
                    </a:lnTo>
                    <a:lnTo>
                      <a:pt x="85" y="11"/>
                    </a:lnTo>
                    <a:lnTo>
                      <a:pt x="89" y="14"/>
                    </a:lnTo>
                    <a:lnTo>
                      <a:pt x="94" y="14"/>
                    </a:lnTo>
                    <a:lnTo>
                      <a:pt x="99" y="16"/>
                    </a:lnTo>
                    <a:lnTo>
                      <a:pt x="103" y="20"/>
                    </a:lnTo>
                    <a:lnTo>
                      <a:pt x="108" y="22"/>
                    </a:lnTo>
                    <a:lnTo>
                      <a:pt x="113" y="25"/>
                    </a:lnTo>
                    <a:lnTo>
                      <a:pt x="118" y="28"/>
                    </a:lnTo>
                    <a:lnTo>
                      <a:pt x="122" y="31"/>
                    </a:lnTo>
                    <a:lnTo>
                      <a:pt x="127" y="33"/>
                    </a:lnTo>
                    <a:lnTo>
                      <a:pt x="132" y="39"/>
                    </a:lnTo>
                    <a:lnTo>
                      <a:pt x="136" y="42"/>
                    </a:lnTo>
                    <a:lnTo>
                      <a:pt x="141" y="45"/>
                    </a:lnTo>
                    <a:lnTo>
                      <a:pt x="144" y="50"/>
                    </a:lnTo>
                    <a:lnTo>
                      <a:pt x="148" y="53"/>
                    </a:lnTo>
                    <a:lnTo>
                      <a:pt x="151" y="59"/>
                    </a:lnTo>
                    <a:lnTo>
                      <a:pt x="156" y="65"/>
                    </a:lnTo>
                    <a:lnTo>
                      <a:pt x="165" y="70"/>
                    </a:lnTo>
                    <a:lnTo>
                      <a:pt x="165" y="82"/>
                    </a:lnTo>
                    <a:lnTo>
                      <a:pt x="170" y="84"/>
                    </a:lnTo>
                    <a:lnTo>
                      <a:pt x="172" y="90"/>
                    </a:lnTo>
                    <a:lnTo>
                      <a:pt x="177" y="96"/>
                    </a:lnTo>
                    <a:lnTo>
                      <a:pt x="182" y="99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84" name="Freeform 208"/>
              <p:cNvSpPr>
                <a:spLocks/>
              </p:cNvSpPr>
              <p:nvPr/>
            </p:nvSpPr>
            <p:spPr bwMode="auto">
              <a:xfrm>
                <a:off x="4607" y="3505"/>
                <a:ext cx="203" cy="35"/>
              </a:xfrm>
              <a:custGeom>
                <a:avLst/>
                <a:gdLst/>
                <a:ahLst/>
                <a:cxnLst>
                  <a:cxn ang="0">
                    <a:pos x="202" y="2"/>
                  </a:cxn>
                  <a:cxn ang="0">
                    <a:pos x="197" y="2"/>
                  </a:cxn>
                  <a:cxn ang="0">
                    <a:pos x="192" y="0"/>
                  </a:cxn>
                  <a:cxn ang="0">
                    <a:pos x="187" y="0"/>
                  </a:cxn>
                  <a:cxn ang="0">
                    <a:pos x="182" y="2"/>
                  </a:cxn>
                  <a:cxn ang="0">
                    <a:pos x="178" y="2"/>
                  </a:cxn>
                  <a:cxn ang="0">
                    <a:pos x="173" y="2"/>
                  </a:cxn>
                  <a:cxn ang="0">
                    <a:pos x="168" y="2"/>
                  </a:cxn>
                  <a:cxn ang="0">
                    <a:pos x="163" y="2"/>
                  </a:cxn>
                  <a:cxn ang="0">
                    <a:pos x="158" y="2"/>
                  </a:cxn>
                  <a:cxn ang="0">
                    <a:pos x="154" y="2"/>
                  </a:cxn>
                  <a:cxn ang="0">
                    <a:pos x="149" y="2"/>
                  </a:cxn>
                  <a:cxn ang="0">
                    <a:pos x="144" y="2"/>
                  </a:cxn>
                  <a:cxn ang="0">
                    <a:pos x="140" y="2"/>
                  </a:cxn>
                  <a:cxn ang="0">
                    <a:pos x="135" y="5"/>
                  </a:cxn>
                  <a:cxn ang="0">
                    <a:pos x="130" y="5"/>
                  </a:cxn>
                  <a:cxn ang="0">
                    <a:pos x="125" y="5"/>
                  </a:cxn>
                  <a:cxn ang="0">
                    <a:pos x="116" y="5"/>
                  </a:cxn>
                  <a:cxn ang="0">
                    <a:pos x="106" y="5"/>
                  </a:cxn>
                  <a:cxn ang="0">
                    <a:pos x="97" y="5"/>
                  </a:cxn>
                  <a:cxn ang="0">
                    <a:pos x="92" y="5"/>
                  </a:cxn>
                  <a:cxn ang="0">
                    <a:pos x="82" y="5"/>
                  </a:cxn>
                  <a:cxn ang="0">
                    <a:pos x="78" y="5"/>
                  </a:cxn>
                  <a:cxn ang="0">
                    <a:pos x="73" y="5"/>
                  </a:cxn>
                  <a:cxn ang="0">
                    <a:pos x="68" y="5"/>
                  </a:cxn>
                  <a:cxn ang="0">
                    <a:pos x="56" y="11"/>
                  </a:cxn>
                  <a:cxn ang="0">
                    <a:pos x="47" y="17"/>
                  </a:cxn>
                  <a:cxn ang="0">
                    <a:pos x="47" y="28"/>
                  </a:cxn>
                  <a:cxn ang="0">
                    <a:pos x="42" y="28"/>
                  </a:cxn>
                  <a:cxn ang="0">
                    <a:pos x="38" y="28"/>
                  </a:cxn>
                  <a:cxn ang="0">
                    <a:pos x="33" y="28"/>
                  </a:cxn>
                  <a:cxn ang="0">
                    <a:pos x="28" y="28"/>
                  </a:cxn>
                  <a:cxn ang="0">
                    <a:pos x="23" y="30"/>
                  </a:cxn>
                  <a:cxn ang="0">
                    <a:pos x="18" y="34"/>
                  </a:cxn>
                  <a:cxn ang="0">
                    <a:pos x="0" y="34"/>
                  </a:cxn>
                </a:cxnLst>
                <a:rect l="0" t="0" r="r" b="b"/>
                <a:pathLst>
                  <a:path w="203" h="35">
                    <a:moveTo>
                      <a:pt x="202" y="2"/>
                    </a:moveTo>
                    <a:lnTo>
                      <a:pt x="197" y="2"/>
                    </a:lnTo>
                    <a:lnTo>
                      <a:pt x="192" y="0"/>
                    </a:lnTo>
                    <a:lnTo>
                      <a:pt x="187" y="0"/>
                    </a:lnTo>
                    <a:lnTo>
                      <a:pt x="182" y="2"/>
                    </a:lnTo>
                    <a:lnTo>
                      <a:pt x="178" y="2"/>
                    </a:lnTo>
                    <a:lnTo>
                      <a:pt x="173" y="2"/>
                    </a:lnTo>
                    <a:lnTo>
                      <a:pt x="168" y="2"/>
                    </a:lnTo>
                    <a:lnTo>
                      <a:pt x="163" y="2"/>
                    </a:lnTo>
                    <a:lnTo>
                      <a:pt x="158" y="2"/>
                    </a:lnTo>
                    <a:lnTo>
                      <a:pt x="154" y="2"/>
                    </a:lnTo>
                    <a:lnTo>
                      <a:pt x="149" y="2"/>
                    </a:lnTo>
                    <a:lnTo>
                      <a:pt x="144" y="2"/>
                    </a:lnTo>
                    <a:lnTo>
                      <a:pt x="140" y="2"/>
                    </a:lnTo>
                    <a:lnTo>
                      <a:pt x="135" y="5"/>
                    </a:lnTo>
                    <a:lnTo>
                      <a:pt x="130" y="5"/>
                    </a:lnTo>
                    <a:lnTo>
                      <a:pt x="125" y="5"/>
                    </a:lnTo>
                    <a:lnTo>
                      <a:pt x="116" y="5"/>
                    </a:lnTo>
                    <a:lnTo>
                      <a:pt x="106" y="5"/>
                    </a:lnTo>
                    <a:lnTo>
                      <a:pt x="97" y="5"/>
                    </a:lnTo>
                    <a:lnTo>
                      <a:pt x="92" y="5"/>
                    </a:lnTo>
                    <a:lnTo>
                      <a:pt x="82" y="5"/>
                    </a:lnTo>
                    <a:lnTo>
                      <a:pt x="78" y="5"/>
                    </a:lnTo>
                    <a:lnTo>
                      <a:pt x="73" y="5"/>
                    </a:lnTo>
                    <a:lnTo>
                      <a:pt x="68" y="5"/>
                    </a:lnTo>
                    <a:lnTo>
                      <a:pt x="56" y="11"/>
                    </a:lnTo>
                    <a:lnTo>
                      <a:pt x="47" y="17"/>
                    </a:lnTo>
                    <a:lnTo>
                      <a:pt x="47" y="28"/>
                    </a:lnTo>
                    <a:lnTo>
                      <a:pt x="42" y="28"/>
                    </a:lnTo>
                    <a:lnTo>
                      <a:pt x="38" y="28"/>
                    </a:lnTo>
                    <a:lnTo>
                      <a:pt x="33" y="28"/>
                    </a:lnTo>
                    <a:lnTo>
                      <a:pt x="28" y="28"/>
                    </a:lnTo>
                    <a:lnTo>
                      <a:pt x="23" y="30"/>
                    </a:lnTo>
                    <a:lnTo>
                      <a:pt x="18" y="34"/>
                    </a:lnTo>
                    <a:lnTo>
                      <a:pt x="0" y="34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85" name="Freeform 209"/>
              <p:cNvSpPr>
                <a:spLocks/>
              </p:cNvSpPr>
              <p:nvPr/>
            </p:nvSpPr>
            <p:spPr bwMode="auto">
              <a:xfrm>
                <a:off x="4628" y="3722"/>
                <a:ext cx="106" cy="25"/>
              </a:xfrm>
              <a:custGeom>
                <a:avLst/>
                <a:gdLst/>
                <a:ahLst/>
                <a:cxnLst>
                  <a:cxn ang="0">
                    <a:pos x="105" y="5"/>
                  </a:cxn>
                  <a:cxn ang="0">
                    <a:pos x="100" y="3"/>
                  </a:cxn>
                  <a:cxn ang="0">
                    <a:pos x="95" y="0"/>
                  </a:cxn>
                  <a:cxn ang="0">
                    <a:pos x="90" y="0"/>
                  </a:cxn>
                  <a:cxn ang="0">
                    <a:pos x="85" y="0"/>
                  </a:cxn>
                  <a:cxn ang="0">
                    <a:pos x="80" y="0"/>
                  </a:cxn>
                  <a:cxn ang="0">
                    <a:pos x="76" y="0"/>
                  </a:cxn>
                  <a:cxn ang="0">
                    <a:pos x="71" y="5"/>
                  </a:cxn>
                  <a:cxn ang="0">
                    <a:pos x="66" y="5"/>
                  </a:cxn>
                  <a:cxn ang="0">
                    <a:pos x="61" y="9"/>
                  </a:cxn>
                  <a:cxn ang="0">
                    <a:pos x="56" y="9"/>
                  </a:cxn>
                  <a:cxn ang="0">
                    <a:pos x="52" y="9"/>
                  </a:cxn>
                  <a:cxn ang="0">
                    <a:pos x="47" y="9"/>
                  </a:cxn>
                  <a:cxn ang="0">
                    <a:pos x="42" y="12"/>
                  </a:cxn>
                  <a:cxn ang="0">
                    <a:pos x="38" y="12"/>
                  </a:cxn>
                  <a:cxn ang="0">
                    <a:pos x="33" y="14"/>
                  </a:cxn>
                  <a:cxn ang="0">
                    <a:pos x="28" y="14"/>
                  </a:cxn>
                  <a:cxn ang="0">
                    <a:pos x="23" y="18"/>
                  </a:cxn>
                  <a:cxn ang="0">
                    <a:pos x="18" y="18"/>
                  </a:cxn>
                  <a:cxn ang="0">
                    <a:pos x="14" y="18"/>
                  </a:cxn>
                  <a:cxn ang="0">
                    <a:pos x="9" y="20"/>
                  </a:cxn>
                  <a:cxn ang="0">
                    <a:pos x="4" y="24"/>
                  </a:cxn>
                  <a:cxn ang="0">
                    <a:pos x="0" y="24"/>
                  </a:cxn>
                </a:cxnLst>
                <a:rect l="0" t="0" r="r" b="b"/>
                <a:pathLst>
                  <a:path w="106" h="25">
                    <a:moveTo>
                      <a:pt x="105" y="5"/>
                    </a:moveTo>
                    <a:lnTo>
                      <a:pt x="100" y="3"/>
                    </a:lnTo>
                    <a:lnTo>
                      <a:pt x="95" y="0"/>
                    </a:lnTo>
                    <a:lnTo>
                      <a:pt x="90" y="0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6" y="0"/>
                    </a:lnTo>
                    <a:lnTo>
                      <a:pt x="71" y="5"/>
                    </a:lnTo>
                    <a:lnTo>
                      <a:pt x="66" y="5"/>
                    </a:lnTo>
                    <a:lnTo>
                      <a:pt x="61" y="9"/>
                    </a:lnTo>
                    <a:lnTo>
                      <a:pt x="56" y="9"/>
                    </a:lnTo>
                    <a:lnTo>
                      <a:pt x="52" y="9"/>
                    </a:lnTo>
                    <a:lnTo>
                      <a:pt x="47" y="9"/>
                    </a:lnTo>
                    <a:lnTo>
                      <a:pt x="42" y="12"/>
                    </a:lnTo>
                    <a:lnTo>
                      <a:pt x="38" y="12"/>
                    </a:lnTo>
                    <a:lnTo>
                      <a:pt x="33" y="14"/>
                    </a:lnTo>
                    <a:lnTo>
                      <a:pt x="28" y="14"/>
                    </a:lnTo>
                    <a:lnTo>
                      <a:pt x="23" y="18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9" y="20"/>
                    </a:lnTo>
                    <a:lnTo>
                      <a:pt x="4" y="24"/>
                    </a:lnTo>
                    <a:lnTo>
                      <a:pt x="0" y="24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86" name="Freeform 210"/>
              <p:cNvSpPr>
                <a:spLocks/>
              </p:cNvSpPr>
              <p:nvPr/>
            </p:nvSpPr>
            <p:spPr bwMode="auto">
              <a:xfrm>
                <a:off x="4597" y="3776"/>
                <a:ext cx="130" cy="35"/>
              </a:xfrm>
              <a:custGeom>
                <a:avLst/>
                <a:gdLst/>
                <a:ahLst/>
                <a:cxnLst>
                  <a:cxn ang="0">
                    <a:pos x="129" y="5"/>
                  </a:cxn>
                  <a:cxn ang="0">
                    <a:pos x="124" y="0"/>
                  </a:cxn>
                  <a:cxn ang="0">
                    <a:pos x="119" y="0"/>
                  </a:cxn>
                  <a:cxn ang="0">
                    <a:pos x="114" y="0"/>
                  </a:cxn>
                  <a:cxn ang="0">
                    <a:pos x="109" y="0"/>
                  </a:cxn>
                  <a:cxn ang="0">
                    <a:pos x="104" y="3"/>
                  </a:cxn>
                  <a:cxn ang="0">
                    <a:pos x="100" y="3"/>
                  </a:cxn>
                  <a:cxn ang="0">
                    <a:pos x="95" y="5"/>
                  </a:cxn>
                  <a:cxn ang="0">
                    <a:pos x="90" y="5"/>
                  </a:cxn>
                  <a:cxn ang="0">
                    <a:pos x="85" y="5"/>
                  </a:cxn>
                  <a:cxn ang="0">
                    <a:pos x="80" y="8"/>
                  </a:cxn>
                  <a:cxn ang="0">
                    <a:pos x="76" y="11"/>
                  </a:cxn>
                  <a:cxn ang="0">
                    <a:pos x="71" y="11"/>
                  </a:cxn>
                  <a:cxn ang="0">
                    <a:pos x="66" y="13"/>
                  </a:cxn>
                  <a:cxn ang="0">
                    <a:pos x="62" y="13"/>
                  </a:cxn>
                  <a:cxn ang="0">
                    <a:pos x="57" y="17"/>
                  </a:cxn>
                  <a:cxn ang="0">
                    <a:pos x="52" y="17"/>
                  </a:cxn>
                  <a:cxn ang="0">
                    <a:pos x="48" y="17"/>
                  </a:cxn>
                  <a:cxn ang="0">
                    <a:pos x="43" y="20"/>
                  </a:cxn>
                  <a:cxn ang="0">
                    <a:pos x="38" y="22"/>
                  </a:cxn>
                  <a:cxn ang="0">
                    <a:pos x="33" y="25"/>
                  </a:cxn>
                  <a:cxn ang="0">
                    <a:pos x="21" y="28"/>
                  </a:cxn>
                  <a:cxn ang="0">
                    <a:pos x="9" y="34"/>
                  </a:cxn>
                  <a:cxn ang="0">
                    <a:pos x="0" y="34"/>
                  </a:cxn>
                </a:cxnLst>
                <a:rect l="0" t="0" r="r" b="b"/>
                <a:pathLst>
                  <a:path w="130" h="35">
                    <a:moveTo>
                      <a:pt x="129" y="5"/>
                    </a:moveTo>
                    <a:lnTo>
                      <a:pt x="124" y="0"/>
                    </a:lnTo>
                    <a:lnTo>
                      <a:pt x="119" y="0"/>
                    </a:lnTo>
                    <a:lnTo>
                      <a:pt x="114" y="0"/>
                    </a:lnTo>
                    <a:lnTo>
                      <a:pt x="109" y="0"/>
                    </a:lnTo>
                    <a:lnTo>
                      <a:pt x="104" y="3"/>
                    </a:lnTo>
                    <a:lnTo>
                      <a:pt x="100" y="3"/>
                    </a:lnTo>
                    <a:lnTo>
                      <a:pt x="95" y="5"/>
                    </a:lnTo>
                    <a:lnTo>
                      <a:pt x="90" y="5"/>
                    </a:lnTo>
                    <a:lnTo>
                      <a:pt x="85" y="5"/>
                    </a:lnTo>
                    <a:lnTo>
                      <a:pt x="80" y="8"/>
                    </a:lnTo>
                    <a:lnTo>
                      <a:pt x="76" y="11"/>
                    </a:lnTo>
                    <a:lnTo>
                      <a:pt x="71" y="11"/>
                    </a:lnTo>
                    <a:lnTo>
                      <a:pt x="66" y="13"/>
                    </a:lnTo>
                    <a:lnTo>
                      <a:pt x="62" y="13"/>
                    </a:lnTo>
                    <a:lnTo>
                      <a:pt x="57" y="17"/>
                    </a:lnTo>
                    <a:lnTo>
                      <a:pt x="52" y="17"/>
                    </a:lnTo>
                    <a:lnTo>
                      <a:pt x="48" y="17"/>
                    </a:lnTo>
                    <a:lnTo>
                      <a:pt x="43" y="20"/>
                    </a:lnTo>
                    <a:lnTo>
                      <a:pt x="38" y="22"/>
                    </a:lnTo>
                    <a:lnTo>
                      <a:pt x="33" y="25"/>
                    </a:lnTo>
                    <a:lnTo>
                      <a:pt x="21" y="28"/>
                    </a:lnTo>
                    <a:lnTo>
                      <a:pt x="9" y="34"/>
                    </a:lnTo>
                    <a:lnTo>
                      <a:pt x="0" y="34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87" name="Freeform 211"/>
              <p:cNvSpPr>
                <a:spLocks/>
              </p:cNvSpPr>
              <p:nvPr/>
            </p:nvSpPr>
            <p:spPr bwMode="auto">
              <a:xfrm>
                <a:off x="4621" y="3587"/>
                <a:ext cx="48" cy="17"/>
              </a:xfrm>
              <a:custGeom>
                <a:avLst/>
                <a:gdLst/>
                <a:ahLst/>
                <a:cxnLst>
                  <a:cxn ang="0">
                    <a:pos x="47" y="16"/>
                  </a:cxn>
                  <a:cxn ang="0">
                    <a:pos x="37" y="5"/>
                  </a:cxn>
                  <a:cxn ang="0">
                    <a:pos x="33" y="5"/>
                  </a:cxn>
                  <a:cxn ang="0">
                    <a:pos x="27" y="5"/>
                  </a:cxn>
                  <a:cxn ang="0">
                    <a:pos x="23" y="5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4" y="5"/>
                  </a:cxn>
                  <a:cxn ang="0">
                    <a:pos x="0" y="5"/>
                  </a:cxn>
                </a:cxnLst>
                <a:rect l="0" t="0" r="r" b="b"/>
                <a:pathLst>
                  <a:path w="48" h="17">
                    <a:moveTo>
                      <a:pt x="47" y="16"/>
                    </a:moveTo>
                    <a:lnTo>
                      <a:pt x="37" y="5"/>
                    </a:lnTo>
                    <a:lnTo>
                      <a:pt x="33" y="5"/>
                    </a:lnTo>
                    <a:lnTo>
                      <a:pt x="27" y="5"/>
                    </a:lnTo>
                    <a:lnTo>
                      <a:pt x="23" y="5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4" y="5"/>
                    </a:lnTo>
                    <a:lnTo>
                      <a:pt x="0" y="5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88" name="Freeform 212"/>
              <p:cNvSpPr>
                <a:spLocks/>
              </p:cNvSpPr>
              <p:nvPr/>
            </p:nvSpPr>
            <p:spPr bwMode="auto">
              <a:xfrm>
                <a:off x="4661" y="3827"/>
                <a:ext cx="87" cy="17"/>
              </a:xfrm>
              <a:custGeom>
                <a:avLst/>
                <a:gdLst/>
                <a:ahLst/>
                <a:cxnLst>
                  <a:cxn ang="0">
                    <a:pos x="86" y="16"/>
                  </a:cxn>
                  <a:cxn ang="0">
                    <a:pos x="81" y="12"/>
                  </a:cxn>
                  <a:cxn ang="0">
                    <a:pos x="76" y="8"/>
                  </a:cxn>
                  <a:cxn ang="0">
                    <a:pos x="71" y="4"/>
                  </a:cxn>
                  <a:cxn ang="0">
                    <a:pos x="67" y="4"/>
                  </a:cxn>
                  <a:cxn ang="0">
                    <a:pos x="62" y="0"/>
                  </a:cxn>
                  <a:cxn ang="0">
                    <a:pos x="57" y="0"/>
                  </a:cxn>
                  <a:cxn ang="0">
                    <a:pos x="52" y="0"/>
                  </a:cxn>
                  <a:cxn ang="0">
                    <a:pos x="47" y="4"/>
                  </a:cxn>
                  <a:cxn ang="0">
                    <a:pos x="43" y="4"/>
                  </a:cxn>
                  <a:cxn ang="0">
                    <a:pos x="38" y="4"/>
                  </a:cxn>
                  <a:cxn ang="0">
                    <a:pos x="33" y="4"/>
                  </a:cxn>
                  <a:cxn ang="0">
                    <a:pos x="28" y="0"/>
                  </a:cxn>
                  <a:cxn ang="0">
                    <a:pos x="23" y="0"/>
                  </a:cxn>
                  <a:cxn ang="0">
                    <a:pos x="19" y="0"/>
                  </a:cxn>
                  <a:cxn ang="0">
                    <a:pos x="14" y="0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87" h="17">
                    <a:moveTo>
                      <a:pt x="86" y="16"/>
                    </a:moveTo>
                    <a:lnTo>
                      <a:pt x="81" y="12"/>
                    </a:lnTo>
                    <a:lnTo>
                      <a:pt x="76" y="8"/>
                    </a:lnTo>
                    <a:lnTo>
                      <a:pt x="71" y="4"/>
                    </a:lnTo>
                    <a:lnTo>
                      <a:pt x="67" y="4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47" y="4"/>
                    </a:lnTo>
                    <a:lnTo>
                      <a:pt x="43" y="4"/>
                    </a:lnTo>
                    <a:lnTo>
                      <a:pt x="38" y="4"/>
                    </a:lnTo>
                    <a:lnTo>
                      <a:pt x="33" y="4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89" name="Freeform 213"/>
              <p:cNvSpPr>
                <a:spLocks/>
              </p:cNvSpPr>
              <p:nvPr/>
            </p:nvSpPr>
            <p:spPr bwMode="auto">
              <a:xfrm>
                <a:off x="4621" y="3867"/>
                <a:ext cx="113" cy="24"/>
              </a:xfrm>
              <a:custGeom>
                <a:avLst/>
                <a:gdLst/>
                <a:ahLst/>
                <a:cxnLst>
                  <a:cxn ang="0">
                    <a:pos x="112" y="3"/>
                  </a:cxn>
                  <a:cxn ang="0">
                    <a:pos x="107" y="0"/>
                  </a:cxn>
                  <a:cxn ang="0">
                    <a:pos x="102" y="0"/>
                  </a:cxn>
                  <a:cxn ang="0">
                    <a:pos x="97" y="0"/>
                  </a:cxn>
                  <a:cxn ang="0">
                    <a:pos x="92" y="0"/>
                  </a:cxn>
                  <a:cxn ang="0">
                    <a:pos x="88" y="0"/>
                  </a:cxn>
                  <a:cxn ang="0">
                    <a:pos x="83" y="0"/>
                  </a:cxn>
                  <a:cxn ang="0">
                    <a:pos x="78" y="0"/>
                  </a:cxn>
                  <a:cxn ang="0">
                    <a:pos x="73" y="0"/>
                  </a:cxn>
                  <a:cxn ang="0">
                    <a:pos x="68" y="0"/>
                  </a:cxn>
                  <a:cxn ang="0">
                    <a:pos x="64" y="3"/>
                  </a:cxn>
                  <a:cxn ang="0">
                    <a:pos x="59" y="3"/>
                  </a:cxn>
                  <a:cxn ang="0">
                    <a:pos x="54" y="5"/>
                  </a:cxn>
                  <a:cxn ang="0">
                    <a:pos x="50" y="5"/>
                  </a:cxn>
                  <a:cxn ang="0">
                    <a:pos x="45" y="8"/>
                  </a:cxn>
                  <a:cxn ang="0">
                    <a:pos x="40" y="8"/>
                  </a:cxn>
                  <a:cxn ang="0">
                    <a:pos x="35" y="12"/>
                  </a:cxn>
                  <a:cxn ang="0">
                    <a:pos x="30" y="14"/>
                  </a:cxn>
                  <a:cxn ang="0">
                    <a:pos x="26" y="14"/>
                  </a:cxn>
                  <a:cxn ang="0">
                    <a:pos x="21" y="17"/>
                  </a:cxn>
                  <a:cxn ang="0">
                    <a:pos x="16" y="20"/>
                  </a:cxn>
                  <a:cxn ang="0">
                    <a:pos x="11" y="20"/>
                  </a:cxn>
                  <a:cxn ang="0">
                    <a:pos x="7" y="20"/>
                  </a:cxn>
                  <a:cxn ang="0">
                    <a:pos x="2" y="23"/>
                  </a:cxn>
                  <a:cxn ang="0">
                    <a:pos x="0" y="23"/>
                  </a:cxn>
                </a:cxnLst>
                <a:rect l="0" t="0" r="r" b="b"/>
                <a:pathLst>
                  <a:path w="113" h="24">
                    <a:moveTo>
                      <a:pt x="112" y="3"/>
                    </a:moveTo>
                    <a:lnTo>
                      <a:pt x="107" y="0"/>
                    </a:lnTo>
                    <a:lnTo>
                      <a:pt x="102" y="0"/>
                    </a:lnTo>
                    <a:lnTo>
                      <a:pt x="97" y="0"/>
                    </a:lnTo>
                    <a:lnTo>
                      <a:pt x="92" y="0"/>
                    </a:lnTo>
                    <a:lnTo>
                      <a:pt x="88" y="0"/>
                    </a:lnTo>
                    <a:lnTo>
                      <a:pt x="83" y="0"/>
                    </a:lnTo>
                    <a:lnTo>
                      <a:pt x="78" y="0"/>
                    </a:lnTo>
                    <a:lnTo>
                      <a:pt x="73" y="0"/>
                    </a:lnTo>
                    <a:lnTo>
                      <a:pt x="68" y="0"/>
                    </a:lnTo>
                    <a:lnTo>
                      <a:pt x="64" y="3"/>
                    </a:lnTo>
                    <a:lnTo>
                      <a:pt x="59" y="3"/>
                    </a:lnTo>
                    <a:lnTo>
                      <a:pt x="54" y="5"/>
                    </a:lnTo>
                    <a:lnTo>
                      <a:pt x="50" y="5"/>
                    </a:lnTo>
                    <a:lnTo>
                      <a:pt x="45" y="8"/>
                    </a:lnTo>
                    <a:lnTo>
                      <a:pt x="40" y="8"/>
                    </a:lnTo>
                    <a:lnTo>
                      <a:pt x="35" y="12"/>
                    </a:lnTo>
                    <a:lnTo>
                      <a:pt x="30" y="14"/>
                    </a:lnTo>
                    <a:lnTo>
                      <a:pt x="26" y="14"/>
                    </a:lnTo>
                    <a:lnTo>
                      <a:pt x="21" y="17"/>
                    </a:lnTo>
                    <a:lnTo>
                      <a:pt x="16" y="20"/>
                    </a:lnTo>
                    <a:lnTo>
                      <a:pt x="11" y="20"/>
                    </a:lnTo>
                    <a:lnTo>
                      <a:pt x="7" y="20"/>
                    </a:lnTo>
                    <a:lnTo>
                      <a:pt x="2" y="23"/>
                    </a:lnTo>
                    <a:lnTo>
                      <a:pt x="0" y="23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90" name="Freeform 214"/>
              <p:cNvSpPr>
                <a:spLocks/>
              </p:cNvSpPr>
              <p:nvPr/>
            </p:nvSpPr>
            <p:spPr bwMode="auto">
              <a:xfrm>
                <a:off x="4614" y="3947"/>
                <a:ext cx="179" cy="26"/>
              </a:xfrm>
              <a:custGeom>
                <a:avLst/>
                <a:gdLst/>
                <a:ahLst/>
                <a:cxnLst>
                  <a:cxn ang="0">
                    <a:pos x="178" y="2"/>
                  </a:cxn>
                  <a:cxn ang="0">
                    <a:pos x="173" y="2"/>
                  </a:cxn>
                  <a:cxn ang="0">
                    <a:pos x="168" y="2"/>
                  </a:cxn>
                  <a:cxn ang="0">
                    <a:pos x="163" y="0"/>
                  </a:cxn>
                  <a:cxn ang="0">
                    <a:pos x="158" y="0"/>
                  </a:cxn>
                  <a:cxn ang="0">
                    <a:pos x="154" y="0"/>
                  </a:cxn>
                  <a:cxn ang="0">
                    <a:pos x="149" y="0"/>
                  </a:cxn>
                  <a:cxn ang="0">
                    <a:pos x="144" y="0"/>
                  </a:cxn>
                  <a:cxn ang="0">
                    <a:pos x="140" y="0"/>
                  </a:cxn>
                  <a:cxn ang="0">
                    <a:pos x="135" y="0"/>
                  </a:cxn>
                  <a:cxn ang="0">
                    <a:pos x="130" y="0"/>
                  </a:cxn>
                  <a:cxn ang="0">
                    <a:pos x="125" y="0"/>
                  </a:cxn>
                  <a:cxn ang="0">
                    <a:pos x="121" y="0"/>
                  </a:cxn>
                  <a:cxn ang="0">
                    <a:pos x="116" y="0"/>
                  </a:cxn>
                  <a:cxn ang="0">
                    <a:pos x="111" y="0"/>
                  </a:cxn>
                  <a:cxn ang="0">
                    <a:pos x="106" y="0"/>
                  </a:cxn>
                  <a:cxn ang="0">
                    <a:pos x="102" y="0"/>
                  </a:cxn>
                  <a:cxn ang="0">
                    <a:pos x="97" y="0"/>
                  </a:cxn>
                  <a:cxn ang="0">
                    <a:pos x="92" y="0"/>
                  </a:cxn>
                  <a:cxn ang="0">
                    <a:pos x="87" y="0"/>
                  </a:cxn>
                  <a:cxn ang="0">
                    <a:pos x="83" y="0"/>
                  </a:cxn>
                  <a:cxn ang="0">
                    <a:pos x="78" y="0"/>
                  </a:cxn>
                  <a:cxn ang="0">
                    <a:pos x="73" y="0"/>
                  </a:cxn>
                  <a:cxn ang="0">
                    <a:pos x="69" y="2"/>
                  </a:cxn>
                  <a:cxn ang="0">
                    <a:pos x="63" y="5"/>
                  </a:cxn>
                  <a:cxn ang="0">
                    <a:pos x="59" y="8"/>
                  </a:cxn>
                  <a:cxn ang="0">
                    <a:pos x="54" y="8"/>
                  </a:cxn>
                  <a:cxn ang="0">
                    <a:pos x="49" y="10"/>
                  </a:cxn>
                  <a:cxn ang="0">
                    <a:pos x="37" y="10"/>
                  </a:cxn>
                  <a:cxn ang="0">
                    <a:pos x="28" y="10"/>
                  </a:cxn>
                  <a:cxn ang="0">
                    <a:pos x="19" y="22"/>
                  </a:cxn>
                  <a:cxn ang="0">
                    <a:pos x="14" y="22"/>
                  </a:cxn>
                  <a:cxn ang="0">
                    <a:pos x="9" y="25"/>
                  </a:cxn>
                  <a:cxn ang="0">
                    <a:pos x="4" y="25"/>
                  </a:cxn>
                  <a:cxn ang="0">
                    <a:pos x="0" y="25"/>
                  </a:cxn>
                </a:cxnLst>
                <a:rect l="0" t="0" r="r" b="b"/>
                <a:pathLst>
                  <a:path w="179" h="26">
                    <a:moveTo>
                      <a:pt x="178" y="2"/>
                    </a:moveTo>
                    <a:lnTo>
                      <a:pt x="173" y="2"/>
                    </a:lnTo>
                    <a:lnTo>
                      <a:pt x="168" y="2"/>
                    </a:lnTo>
                    <a:lnTo>
                      <a:pt x="163" y="0"/>
                    </a:lnTo>
                    <a:lnTo>
                      <a:pt x="158" y="0"/>
                    </a:lnTo>
                    <a:lnTo>
                      <a:pt x="154" y="0"/>
                    </a:lnTo>
                    <a:lnTo>
                      <a:pt x="149" y="0"/>
                    </a:lnTo>
                    <a:lnTo>
                      <a:pt x="144" y="0"/>
                    </a:lnTo>
                    <a:lnTo>
                      <a:pt x="140" y="0"/>
                    </a:lnTo>
                    <a:lnTo>
                      <a:pt x="135" y="0"/>
                    </a:lnTo>
                    <a:lnTo>
                      <a:pt x="130" y="0"/>
                    </a:lnTo>
                    <a:lnTo>
                      <a:pt x="125" y="0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111" y="0"/>
                    </a:lnTo>
                    <a:lnTo>
                      <a:pt x="106" y="0"/>
                    </a:lnTo>
                    <a:lnTo>
                      <a:pt x="102" y="0"/>
                    </a:lnTo>
                    <a:lnTo>
                      <a:pt x="97" y="0"/>
                    </a:lnTo>
                    <a:lnTo>
                      <a:pt x="92" y="0"/>
                    </a:lnTo>
                    <a:lnTo>
                      <a:pt x="87" y="0"/>
                    </a:lnTo>
                    <a:lnTo>
                      <a:pt x="83" y="0"/>
                    </a:lnTo>
                    <a:lnTo>
                      <a:pt x="78" y="0"/>
                    </a:lnTo>
                    <a:lnTo>
                      <a:pt x="73" y="0"/>
                    </a:lnTo>
                    <a:lnTo>
                      <a:pt x="69" y="2"/>
                    </a:lnTo>
                    <a:lnTo>
                      <a:pt x="63" y="5"/>
                    </a:lnTo>
                    <a:lnTo>
                      <a:pt x="59" y="8"/>
                    </a:lnTo>
                    <a:lnTo>
                      <a:pt x="54" y="8"/>
                    </a:lnTo>
                    <a:lnTo>
                      <a:pt x="49" y="10"/>
                    </a:lnTo>
                    <a:lnTo>
                      <a:pt x="37" y="10"/>
                    </a:lnTo>
                    <a:lnTo>
                      <a:pt x="28" y="10"/>
                    </a:lnTo>
                    <a:lnTo>
                      <a:pt x="19" y="22"/>
                    </a:lnTo>
                    <a:lnTo>
                      <a:pt x="14" y="22"/>
                    </a:lnTo>
                    <a:lnTo>
                      <a:pt x="9" y="25"/>
                    </a:lnTo>
                    <a:lnTo>
                      <a:pt x="4" y="25"/>
                    </a:lnTo>
                    <a:lnTo>
                      <a:pt x="0" y="25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91" name="Freeform 215"/>
              <p:cNvSpPr>
                <a:spLocks/>
              </p:cNvSpPr>
              <p:nvPr/>
            </p:nvSpPr>
            <p:spPr bwMode="auto">
              <a:xfrm>
                <a:off x="4595" y="4000"/>
                <a:ext cx="328" cy="92"/>
              </a:xfrm>
              <a:custGeom>
                <a:avLst/>
                <a:gdLst/>
                <a:ahLst/>
                <a:cxnLst>
                  <a:cxn ang="0">
                    <a:pos x="327" y="22"/>
                  </a:cxn>
                  <a:cxn ang="0">
                    <a:pos x="322" y="17"/>
                  </a:cxn>
                  <a:cxn ang="0">
                    <a:pos x="317" y="14"/>
                  </a:cxn>
                  <a:cxn ang="0">
                    <a:pos x="312" y="11"/>
                  </a:cxn>
                  <a:cxn ang="0">
                    <a:pos x="308" y="11"/>
                  </a:cxn>
                  <a:cxn ang="0">
                    <a:pos x="296" y="11"/>
                  </a:cxn>
                  <a:cxn ang="0">
                    <a:pos x="287" y="11"/>
                  </a:cxn>
                  <a:cxn ang="0">
                    <a:pos x="282" y="11"/>
                  </a:cxn>
                  <a:cxn ang="0">
                    <a:pos x="277" y="11"/>
                  </a:cxn>
                  <a:cxn ang="0">
                    <a:pos x="272" y="8"/>
                  </a:cxn>
                  <a:cxn ang="0">
                    <a:pos x="267" y="8"/>
                  </a:cxn>
                  <a:cxn ang="0">
                    <a:pos x="263" y="8"/>
                  </a:cxn>
                  <a:cxn ang="0">
                    <a:pos x="258" y="8"/>
                  </a:cxn>
                  <a:cxn ang="0">
                    <a:pos x="237" y="3"/>
                  </a:cxn>
                  <a:cxn ang="0">
                    <a:pos x="232" y="3"/>
                  </a:cxn>
                  <a:cxn ang="0">
                    <a:pos x="227" y="0"/>
                  </a:cxn>
                  <a:cxn ang="0">
                    <a:pos x="222" y="0"/>
                  </a:cxn>
                  <a:cxn ang="0">
                    <a:pos x="218" y="0"/>
                  </a:cxn>
                  <a:cxn ang="0">
                    <a:pos x="213" y="0"/>
                  </a:cxn>
                  <a:cxn ang="0">
                    <a:pos x="208" y="0"/>
                  </a:cxn>
                  <a:cxn ang="0">
                    <a:pos x="199" y="0"/>
                  </a:cxn>
                  <a:cxn ang="0">
                    <a:pos x="194" y="0"/>
                  </a:cxn>
                  <a:cxn ang="0">
                    <a:pos x="189" y="0"/>
                  </a:cxn>
                  <a:cxn ang="0">
                    <a:pos x="184" y="0"/>
                  </a:cxn>
                  <a:cxn ang="0">
                    <a:pos x="180" y="3"/>
                  </a:cxn>
                  <a:cxn ang="0">
                    <a:pos x="175" y="3"/>
                  </a:cxn>
                  <a:cxn ang="0">
                    <a:pos x="170" y="3"/>
                  </a:cxn>
                  <a:cxn ang="0">
                    <a:pos x="156" y="3"/>
                  </a:cxn>
                  <a:cxn ang="0">
                    <a:pos x="151" y="3"/>
                  </a:cxn>
                  <a:cxn ang="0">
                    <a:pos x="146" y="5"/>
                  </a:cxn>
                  <a:cxn ang="0">
                    <a:pos x="142" y="5"/>
                  </a:cxn>
                  <a:cxn ang="0">
                    <a:pos x="137" y="8"/>
                  </a:cxn>
                  <a:cxn ang="0">
                    <a:pos x="132" y="8"/>
                  </a:cxn>
                  <a:cxn ang="0">
                    <a:pos x="128" y="8"/>
                  </a:cxn>
                  <a:cxn ang="0">
                    <a:pos x="123" y="11"/>
                  </a:cxn>
                  <a:cxn ang="0">
                    <a:pos x="118" y="14"/>
                  </a:cxn>
                  <a:cxn ang="0">
                    <a:pos x="113" y="14"/>
                  </a:cxn>
                  <a:cxn ang="0">
                    <a:pos x="101" y="14"/>
                  </a:cxn>
                  <a:cxn ang="0">
                    <a:pos x="97" y="17"/>
                  </a:cxn>
                  <a:cxn ang="0">
                    <a:pos x="85" y="22"/>
                  </a:cxn>
                  <a:cxn ang="0">
                    <a:pos x="80" y="25"/>
                  </a:cxn>
                  <a:cxn ang="0">
                    <a:pos x="75" y="25"/>
                  </a:cxn>
                  <a:cxn ang="0">
                    <a:pos x="71" y="28"/>
                  </a:cxn>
                  <a:cxn ang="0">
                    <a:pos x="40" y="54"/>
                  </a:cxn>
                  <a:cxn ang="0">
                    <a:pos x="30" y="80"/>
                  </a:cxn>
                  <a:cxn ang="0">
                    <a:pos x="9" y="80"/>
                  </a:cxn>
                  <a:cxn ang="0">
                    <a:pos x="0" y="91"/>
                  </a:cxn>
                  <a:cxn ang="0">
                    <a:pos x="28" y="88"/>
                  </a:cxn>
                </a:cxnLst>
                <a:rect l="0" t="0" r="r" b="b"/>
                <a:pathLst>
                  <a:path w="328" h="92">
                    <a:moveTo>
                      <a:pt x="327" y="22"/>
                    </a:moveTo>
                    <a:lnTo>
                      <a:pt x="322" y="17"/>
                    </a:lnTo>
                    <a:lnTo>
                      <a:pt x="317" y="14"/>
                    </a:lnTo>
                    <a:lnTo>
                      <a:pt x="312" y="11"/>
                    </a:lnTo>
                    <a:lnTo>
                      <a:pt x="308" y="11"/>
                    </a:lnTo>
                    <a:lnTo>
                      <a:pt x="296" y="11"/>
                    </a:lnTo>
                    <a:lnTo>
                      <a:pt x="287" y="11"/>
                    </a:lnTo>
                    <a:lnTo>
                      <a:pt x="282" y="11"/>
                    </a:lnTo>
                    <a:lnTo>
                      <a:pt x="277" y="11"/>
                    </a:lnTo>
                    <a:lnTo>
                      <a:pt x="272" y="8"/>
                    </a:lnTo>
                    <a:lnTo>
                      <a:pt x="267" y="8"/>
                    </a:lnTo>
                    <a:lnTo>
                      <a:pt x="263" y="8"/>
                    </a:lnTo>
                    <a:lnTo>
                      <a:pt x="258" y="8"/>
                    </a:lnTo>
                    <a:lnTo>
                      <a:pt x="237" y="3"/>
                    </a:lnTo>
                    <a:lnTo>
                      <a:pt x="232" y="3"/>
                    </a:lnTo>
                    <a:lnTo>
                      <a:pt x="227" y="0"/>
                    </a:lnTo>
                    <a:lnTo>
                      <a:pt x="222" y="0"/>
                    </a:lnTo>
                    <a:lnTo>
                      <a:pt x="218" y="0"/>
                    </a:lnTo>
                    <a:lnTo>
                      <a:pt x="213" y="0"/>
                    </a:lnTo>
                    <a:lnTo>
                      <a:pt x="208" y="0"/>
                    </a:lnTo>
                    <a:lnTo>
                      <a:pt x="199" y="0"/>
                    </a:lnTo>
                    <a:lnTo>
                      <a:pt x="194" y="0"/>
                    </a:lnTo>
                    <a:lnTo>
                      <a:pt x="189" y="0"/>
                    </a:lnTo>
                    <a:lnTo>
                      <a:pt x="184" y="0"/>
                    </a:lnTo>
                    <a:lnTo>
                      <a:pt x="180" y="3"/>
                    </a:lnTo>
                    <a:lnTo>
                      <a:pt x="175" y="3"/>
                    </a:lnTo>
                    <a:lnTo>
                      <a:pt x="170" y="3"/>
                    </a:lnTo>
                    <a:lnTo>
                      <a:pt x="156" y="3"/>
                    </a:lnTo>
                    <a:lnTo>
                      <a:pt x="151" y="3"/>
                    </a:lnTo>
                    <a:lnTo>
                      <a:pt x="146" y="5"/>
                    </a:lnTo>
                    <a:lnTo>
                      <a:pt x="142" y="5"/>
                    </a:lnTo>
                    <a:lnTo>
                      <a:pt x="137" y="8"/>
                    </a:lnTo>
                    <a:lnTo>
                      <a:pt x="132" y="8"/>
                    </a:lnTo>
                    <a:lnTo>
                      <a:pt x="128" y="8"/>
                    </a:lnTo>
                    <a:lnTo>
                      <a:pt x="123" y="11"/>
                    </a:lnTo>
                    <a:lnTo>
                      <a:pt x="118" y="14"/>
                    </a:lnTo>
                    <a:lnTo>
                      <a:pt x="113" y="14"/>
                    </a:lnTo>
                    <a:lnTo>
                      <a:pt x="101" y="14"/>
                    </a:lnTo>
                    <a:lnTo>
                      <a:pt x="97" y="17"/>
                    </a:lnTo>
                    <a:lnTo>
                      <a:pt x="85" y="22"/>
                    </a:lnTo>
                    <a:lnTo>
                      <a:pt x="80" y="25"/>
                    </a:lnTo>
                    <a:lnTo>
                      <a:pt x="75" y="25"/>
                    </a:lnTo>
                    <a:lnTo>
                      <a:pt x="71" y="28"/>
                    </a:lnTo>
                    <a:lnTo>
                      <a:pt x="40" y="54"/>
                    </a:lnTo>
                    <a:lnTo>
                      <a:pt x="30" y="80"/>
                    </a:lnTo>
                    <a:lnTo>
                      <a:pt x="9" y="80"/>
                    </a:lnTo>
                    <a:lnTo>
                      <a:pt x="0" y="91"/>
                    </a:lnTo>
                    <a:lnTo>
                      <a:pt x="28" y="88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92" name="Freeform 216"/>
              <p:cNvSpPr>
                <a:spLocks/>
              </p:cNvSpPr>
              <p:nvPr/>
            </p:nvSpPr>
            <p:spPr bwMode="auto">
              <a:xfrm>
                <a:off x="4602" y="3756"/>
                <a:ext cx="158" cy="30"/>
              </a:xfrm>
              <a:custGeom>
                <a:avLst/>
                <a:gdLst/>
                <a:ahLst/>
                <a:cxnLst>
                  <a:cxn ang="0">
                    <a:pos x="157" y="5"/>
                  </a:cxn>
                  <a:cxn ang="0">
                    <a:pos x="152" y="5"/>
                  </a:cxn>
                  <a:cxn ang="0">
                    <a:pos x="147" y="5"/>
                  </a:cxn>
                  <a:cxn ang="0">
                    <a:pos x="142" y="3"/>
                  </a:cxn>
                  <a:cxn ang="0">
                    <a:pos x="133" y="3"/>
                  </a:cxn>
                  <a:cxn ang="0">
                    <a:pos x="128" y="3"/>
                  </a:cxn>
                  <a:cxn ang="0">
                    <a:pos x="123" y="3"/>
                  </a:cxn>
                  <a:cxn ang="0">
                    <a:pos x="119" y="0"/>
                  </a:cxn>
                  <a:cxn ang="0">
                    <a:pos x="114" y="0"/>
                  </a:cxn>
                  <a:cxn ang="0">
                    <a:pos x="109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95" y="3"/>
                  </a:cxn>
                  <a:cxn ang="0">
                    <a:pos x="90" y="3"/>
                  </a:cxn>
                  <a:cxn ang="0">
                    <a:pos x="85" y="3"/>
                  </a:cxn>
                  <a:cxn ang="0">
                    <a:pos x="81" y="3"/>
                  </a:cxn>
                  <a:cxn ang="0">
                    <a:pos x="75" y="3"/>
                  </a:cxn>
                  <a:cxn ang="0">
                    <a:pos x="71" y="5"/>
                  </a:cxn>
                  <a:cxn ang="0">
                    <a:pos x="66" y="5"/>
                  </a:cxn>
                  <a:cxn ang="0">
                    <a:pos x="61" y="5"/>
                  </a:cxn>
                  <a:cxn ang="0">
                    <a:pos x="57" y="8"/>
                  </a:cxn>
                  <a:cxn ang="0">
                    <a:pos x="52" y="8"/>
                  </a:cxn>
                  <a:cxn ang="0">
                    <a:pos x="47" y="11"/>
                  </a:cxn>
                  <a:cxn ang="0">
                    <a:pos x="43" y="14"/>
                  </a:cxn>
                  <a:cxn ang="0">
                    <a:pos x="33" y="14"/>
                  </a:cxn>
                  <a:cxn ang="0">
                    <a:pos x="23" y="14"/>
                  </a:cxn>
                  <a:cxn ang="0">
                    <a:pos x="19" y="17"/>
                  </a:cxn>
                  <a:cxn ang="0">
                    <a:pos x="9" y="17"/>
                  </a:cxn>
                  <a:cxn ang="0">
                    <a:pos x="9" y="29"/>
                  </a:cxn>
                  <a:cxn ang="0">
                    <a:pos x="4" y="29"/>
                  </a:cxn>
                  <a:cxn ang="0">
                    <a:pos x="0" y="29"/>
                  </a:cxn>
                </a:cxnLst>
                <a:rect l="0" t="0" r="r" b="b"/>
                <a:pathLst>
                  <a:path w="158" h="30">
                    <a:moveTo>
                      <a:pt x="157" y="5"/>
                    </a:moveTo>
                    <a:lnTo>
                      <a:pt x="152" y="5"/>
                    </a:lnTo>
                    <a:lnTo>
                      <a:pt x="147" y="5"/>
                    </a:lnTo>
                    <a:lnTo>
                      <a:pt x="142" y="3"/>
                    </a:lnTo>
                    <a:lnTo>
                      <a:pt x="133" y="3"/>
                    </a:lnTo>
                    <a:lnTo>
                      <a:pt x="128" y="3"/>
                    </a:lnTo>
                    <a:lnTo>
                      <a:pt x="123" y="3"/>
                    </a:lnTo>
                    <a:lnTo>
                      <a:pt x="119" y="0"/>
                    </a:lnTo>
                    <a:lnTo>
                      <a:pt x="114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100" y="0"/>
                    </a:lnTo>
                    <a:lnTo>
                      <a:pt x="95" y="3"/>
                    </a:lnTo>
                    <a:lnTo>
                      <a:pt x="90" y="3"/>
                    </a:lnTo>
                    <a:lnTo>
                      <a:pt x="85" y="3"/>
                    </a:lnTo>
                    <a:lnTo>
                      <a:pt x="81" y="3"/>
                    </a:lnTo>
                    <a:lnTo>
                      <a:pt x="75" y="3"/>
                    </a:lnTo>
                    <a:lnTo>
                      <a:pt x="71" y="5"/>
                    </a:lnTo>
                    <a:lnTo>
                      <a:pt x="66" y="5"/>
                    </a:lnTo>
                    <a:lnTo>
                      <a:pt x="61" y="5"/>
                    </a:lnTo>
                    <a:lnTo>
                      <a:pt x="57" y="8"/>
                    </a:lnTo>
                    <a:lnTo>
                      <a:pt x="52" y="8"/>
                    </a:lnTo>
                    <a:lnTo>
                      <a:pt x="47" y="11"/>
                    </a:lnTo>
                    <a:lnTo>
                      <a:pt x="43" y="14"/>
                    </a:lnTo>
                    <a:lnTo>
                      <a:pt x="33" y="14"/>
                    </a:lnTo>
                    <a:lnTo>
                      <a:pt x="23" y="14"/>
                    </a:lnTo>
                    <a:lnTo>
                      <a:pt x="19" y="17"/>
                    </a:lnTo>
                    <a:lnTo>
                      <a:pt x="9" y="17"/>
                    </a:lnTo>
                    <a:lnTo>
                      <a:pt x="9" y="29"/>
                    </a:lnTo>
                    <a:lnTo>
                      <a:pt x="4" y="29"/>
                    </a:lnTo>
                    <a:lnTo>
                      <a:pt x="0" y="29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93" name="Freeform 217"/>
              <p:cNvSpPr>
                <a:spLocks/>
              </p:cNvSpPr>
              <p:nvPr/>
            </p:nvSpPr>
            <p:spPr bwMode="auto">
              <a:xfrm>
                <a:off x="4619" y="4054"/>
                <a:ext cx="345" cy="100"/>
              </a:xfrm>
              <a:custGeom>
                <a:avLst/>
                <a:gdLst/>
                <a:ahLst/>
                <a:cxnLst>
                  <a:cxn ang="0">
                    <a:pos x="344" y="3"/>
                  </a:cxn>
                  <a:cxn ang="0">
                    <a:pos x="339" y="0"/>
                  </a:cxn>
                  <a:cxn ang="0">
                    <a:pos x="334" y="0"/>
                  </a:cxn>
                  <a:cxn ang="0">
                    <a:pos x="329" y="0"/>
                  </a:cxn>
                  <a:cxn ang="0">
                    <a:pos x="320" y="0"/>
                  </a:cxn>
                  <a:cxn ang="0">
                    <a:pos x="310" y="0"/>
                  </a:cxn>
                  <a:cxn ang="0">
                    <a:pos x="306" y="0"/>
                  </a:cxn>
                  <a:cxn ang="0">
                    <a:pos x="301" y="0"/>
                  </a:cxn>
                  <a:cxn ang="0">
                    <a:pos x="292" y="3"/>
                  </a:cxn>
                  <a:cxn ang="0">
                    <a:pos x="287" y="3"/>
                  </a:cxn>
                  <a:cxn ang="0">
                    <a:pos x="282" y="5"/>
                  </a:cxn>
                  <a:cxn ang="0">
                    <a:pos x="268" y="8"/>
                  </a:cxn>
                  <a:cxn ang="0">
                    <a:pos x="258" y="8"/>
                  </a:cxn>
                  <a:cxn ang="0">
                    <a:pos x="249" y="8"/>
                  </a:cxn>
                  <a:cxn ang="0">
                    <a:pos x="239" y="8"/>
                  </a:cxn>
                  <a:cxn ang="0">
                    <a:pos x="235" y="8"/>
                  </a:cxn>
                  <a:cxn ang="0">
                    <a:pos x="230" y="8"/>
                  </a:cxn>
                  <a:cxn ang="0">
                    <a:pos x="225" y="8"/>
                  </a:cxn>
                  <a:cxn ang="0">
                    <a:pos x="220" y="8"/>
                  </a:cxn>
                  <a:cxn ang="0">
                    <a:pos x="215" y="8"/>
                  </a:cxn>
                  <a:cxn ang="0">
                    <a:pos x="211" y="11"/>
                  </a:cxn>
                  <a:cxn ang="0">
                    <a:pos x="206" y="11"/>
                  </a:cxn>
                  <a:cxn ang="0">
                    <a:pos x="201" y="11"/>
                  </a:cxn>
                  <a:cxn ang="0">
                    <a:pos x="197" y="11"/>
                  </a:cxn>
                  <a:cxn ang="0">
                    <a:pos x="189" y="14"/>
                  </a:cxn>
                  <a:cxn ang="0">
                    <a:pos x="185" y="14"/>
                  </a:cxn>
                  <a:cxn ang="0">
                    <a:pos x="173" y="17"/>
                  </a:cxn>
                  <a:cxn ang="0">
                    <a:pos x="163" y="17"/>
                  </a:cxn>
                  <a:cxn ang="0">
                    <a:pos x="154" y="28"/>
                  </a:cxn>
                  <a:cxn ang="0">
                    <a:pos x="149" y="28"/>
                  </a:cxn>
                  <a:cxn ang="0">
                    <a:pos x="144" y="33"/>
                  </a:cxn>
                  <a:cxn ang="0">
                    <a:pos x="140" y="36"/>
                  </a:cxn>
                  <a:cxn ang="0">
                    <a:pos x="135" y="36"/>
                  </a:cxn>
                  <a:cxn ang="0">
                    <a:pos x="130" y="40"/>
                  </a:cxn>
                  <a:cxn ang="0">
                    <a:pos x="120" y="40"/>
                  </a:cxn>
                  <a:cxn ang="0">
                    <a:pos x="111" y="51"/>
                  </a:cxn>
                  <a:cxn ang="0">
                    <a:pos x="106" y="51"/>
                  </a:cxn>
                  <a:cxn ang="0">
                    <a:pos x="102" y="53"/>
                  </a:cxn>
                  <a:cxn ang="0">
                    <a:pos x="97" y="56"/>
                  </a:cxn>
                  <a:cxn ang="0">
                    <a:pos x="92" y="59"/>
                  </a:cxn>
                  <a:cxn ang="0">
                    <a:pos x="87" y="59"/>
                  </a:cxn>
                  <a:cxn ang="0">
                    <a:pos x="83" y="62"/>
                  </a:cxn>
                  <a:cxn ang="0">
                    <a:pos x="61" y="73"/>
                  </a:cxn>
                  <a:cxn ang="0">
                    <a:pos x="52" y="85"/>
                  </a:cxn>
                  <a:cxn ang="0">
                    <a:pos x="42" y="85"/>
                  </a:cxn>
                  <a:cxn ang="0">
                    <a:pos x="33" y="96"/>
                  </a:cxn>
                  <a:cxn ang="0">
                    <a:pos x="21" y="96"/>
                  </a:cxn>
                  <a:cxn ang="0">
                    <a:pos x="11" y="96"/>
                  </a:cxn>
                  <a:cxn ang="0">
                    <a:pos x="7" y="99"/>
                  </a:cxn>
                  <a:cxn ang="0">
                    <a:pos x="2" y="99"/>
                  </a:cxn>
                  <a:cxn ang="0">
                    <a:pos x="0" y="99"/>
                  </a:cxn>
                </a:cxnLst>
                <a:rect l="0" t="0" r="r" b="b"/>
                <a:pathLst>
                  <a:path w="345" h="100">
                    <a:moveTo>
                      <a:pt x="344" y="3"/>
                    </a:moveTo>
                    <a:lnTo>
                      <a:pt x="339" y="0"/>
                    </a:lnTo>
                    <a:lnTo>
                      <a:pt x="334" y="0"/>
                    </a:lnTo>
                    <a:lnTo>
                      <a:pt x="329" y="0"/>
                    </a:lnTo>
                    <a:lnTo>
                      <a:pt x="320" y="0"/>
                    </a:lnTo>
                    <a:lnTo>
                      <a:pt x="310" y="0"/>
                    </a:lnTo>
                    <a:lnTo>
                      <a:pt x="306" y="0"/>
                    </a:lnTo>
                    <a:lnTo>
                      <a:pt x="301" y="0"/>
                    </a:lnTo>
                    <a:lnTo>
                      <a:pt x="292" y="3"/>
                    </a:lnTo>
                    <a:lnTo>
                      <a:pt x="287" y="3"/>
                    </a:lnTo>
                    <a:lnTo>
                      <a:pt x="282" y="5"/>
                    </a:lnTo>
                    <a:lnTo>
                      <a:pt x="268" y="8"/>
                    </a:lnTo>
                    <a:lnTo>
                      <a:pt x="258" y="8"/>
                    </a:lnTo>
                    <a:lnTo>
                      <a:pt x="249" y="8"/>
                    </a:lnTo>
                    <a:lnTo>
                      <a:pt x="239" y="8"/>
                    </a:lnTo>
                    <a:lnTo>
                      <a:pt x="235" y="8"/>
                    </a:lnTo>
                    <a:lnTo>
                      <a:pt x="230" y="8"/>
                    </a:lnTo>
                    <a:lnTo>
                      <a:pt x="225" y="8"/>
                    </a:lnTo>
                    <a:lnTo>
                      <a:pt x="220" y="8"/>
                    </a:lnTo>
                    <a:lnTo>
                      <a:pt x="215" y="8"/>
                    </a:lnTo>
                    <a:lnTo>
                      <a:pt x="211" y="11"/>
                    </a:lnTo>
                    <a:lnTo>
                      <a:pt x="206" y="11"/>
                    </a:lnTo>
                    <a:lnTo>
                      <a:pt x="201" y="11"/>
                    </a:lnTo>
                    <a:lnTo>
                      <a:pt x="197" y="11"/>
                    </a:lnTo>
                    <a:lnTo>
                      <a:pt x="189" y="14"/>
                    </a:lnTo>
                    <a:lnTo>
                      <a:pt x="185" y="14"/>
                    </a:lnTo>
                    <a:lnTo>
                      <a:pt x="173" y="17"/>
                    </a:lnTo>
                    <a:lnTo>
                      <a:pt x="163" y="17"/>
                    </a:lnTo>
                    <a:lnTo>
                      <a:pt x="154" y="28"/>
                    </a:lnTo>
                    <a:lnTo>
                      <a:pt x="149" y="28"/>
                    </a:lnTo>
                    <a:lnTo>
                      <a:pt x="144" y="33"/>
                    </a:lnTo>
                    <a:lnTo>
                      <a:pt x="140" y="36"/>
                    </a:lnTo>
                    <a:lnTo>
                      <a:pt x="135" y="36"/>
                    </a:lnTo>
                    <a:lnTo>
                      <a:pt x="130" y="40"/>
                    </a:lnTo>
                    <a:lnTo>
                      <a:pt x="120" y="40"/>
                    </a:lnTo>
                    <a:lnTo>
                      <a:pt x="111" y="51"/>
                    </a:lnTo>
                    <a:lnTo>
                      <a:pt x="106" y="51"/>
                    </a:lnTo>
                    <a:lnTo>
                      <a:pt x="102" y="53"/>
                    </a:lnTo>
                    <a:lnTo>
                      <a:pt x="97" y="56"/>
                    </a:lnTo>
                    <a:lnTo>
                      <a:pt x="92" y="59"/>
                    </a:lnTo>
                    <a:lnTo>
                      <a:pt x="87" y="59"/>
                    </a:lnTo>
                    <a:lnTo>
                      <a:pt x="83" y="62"/>
                    </a:lnTo>
                    <a:lnTo>
                      <a:pt x="61" y="73"/>
                    </a:lnTo>
                    <a:lnTo>
                      <a:pt x="52" y="85"/>
                    </a:lnTo>
                    <a:lnTo>
                      <a:pt x="42" y="85"/>
                    </a:lnTo>
                    <a:lnTo>
                      <a:pt x="33" y="96"/>
                    </a:lnTo>
                    <a:lnTo>
                      <a:pt x="21" y="96"/>
                    </a:lnTo>
                    <a:lnTo>
                      <a:pt x="11" y="96"/>
                    </a:lnTo>
                    <a:lnTo>
                      <a:pt x="7" y="99"/>
                    </a:lnTo>
                    <a:lnTo>
                      <a:pt x="2" y="99"/>
                    </a:lnTo>
                    <a:lnTo>
                      <a:pt x="0" y="99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94" name="Freeform 218"/>
              <p:cNvSpPr>
                <a:spLocks/>
              </p:cNvSpPr>
              <p:nvPr/>
            </p:nvSpPr>
            <p:spPr bwMode="auto">
              <a:xfrm>
                <a:off x="4697" y="3491"/>
                <a:ext cx="56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"/>
                  </a:cxn>
                  <a:cxn ang="0">
                    <a:pos x="9" y="2"/>
                  </a:cxn>
                  <a:cxn ang="0">
                    <a:pos x="14" y="5"/>
                  </a:cxn>
                  <a:cxn ang="0">
                    <a:pos x="19" y="5"/>
                  </a:cxn>
                  <a:cxn ang="0">
                    <a:pos x="24" y="8"/>
                  </a:cxn>
                  <a:cxn ang="0">
                    <a:pos x="26" y="14"/>
                  </a:cxn>
                  <a:cxn ang="0">
                    <a:pos x="31" y="14"/>
                  </a:cxn>
                  <a:cxn ang="0">
                    <a:pos x="36" y="14"/>
                  </a:cxn>
                  <a:cxn ang="0">
                    <a:pos x="40" y="16"/>
                  </a:cxn>
                  <a:cxn ang="0">
                    <a:pos x="45" y="19"/>
                  </a:cxn>
                  <a:cxn ang="0">
                    <a:pos x="50" y="19"/>
                  </a:cxn>
                  <a:cxn ang="0">
                    <a:pos x="55" y="22"/>
                  </a:cxn>
                </a:cxnLst>
                <a:rect l="0" t="0" r="r" b="b"/>
                <a:pathLst>
                  <a:path w="56" h="23">
                    <a:moveTo>
                      <a:pt x="0" y="0"/>
                    </a:moveTo>
                    <a:lnTo>
                      <a:pt x="4" y="2"/>
                    </a:lnTo>
                    <a:lnTo>
                      <a:pt x="9" y="2"/>
                    </a:lnTo>
                    <a:lnTo>
                      <a:pt x="14" y="5"/>
                    </a:lnTo>
                    <a:lnTo>
                      <a:pt x="19" y="5"/>
                    </a:lnTo>
                    <a:lnTo>
                      <a:pt x="24" y="8"/>
                    </a:lnTo>
                    <a:lnTo>
                      <a:pt x="26" y="14"/>
                    </a:lnTo>
                    <a:lnTo>
                      <a:pt x="31" y="14"/>
                    </a:lnTo>
                    <a:lnTo>
                      <a:pt x="36" y="14"/>
                    </a:lnTo>
                    <a:lnTo>
                      <a:pt x="40" y="16"/>
                    </a:lnTo>
                    <a:lnTo>
                      <a:pt x="45" y="19"/>
                    </a:lnTo>
                    <a:lnTo>
                      <a:pt x="50" y="19"/>
                    </a:lnTo>
                    <a:lnTo>
                      <a:pt x="55" y="22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95" name="Freeform 219"/>
              <p:cNvSpPr>
                <a:spLocks/>
              </p:cNvSpPr>
              <p:nvPr/>
            </p:nvSpPr>
            <p:spPr bwMode="auto">
              <a:xfrm>
                <a:off x="4668" y="3570"/>
                <a:ext cx="139" cy="1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" y="3"/>
                  </a:cxn>
                  <a:cxn ang="0">
                    <a:pos x="9" y="3"/>
                  </a:cxn>
                  <a:cxn ang="0">
                    <a:pos x="14" y="3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8" y="0"/>
                  </a:cxn>
                  <a:cxn ang="0">
                    <a:pos x="33" y="0"/>
                  </a:cxn>
                  <a:cxn ang="0">
                    <a:pos x="38" y="3"/>
                  </a:cxn>
                  <a:cxn ang="0">
                    <a:pos x="42" y="3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7" y="0"/>
                  </a:cxn>
                  <a:cxn ang="0">
                    <a:pos x="61" y="0"/>
                  </a:cxn>
                  <a:cxn ang="0">
                    <a:pos x="66" y="0"/>
                  </a:cxn>
                  <a:cxn ang="0">
                    <a:pos x="71" y="0"/>
                  </a:cxn>
                  <a:cxn ang="0">
                    <a:pos x="76" y="3"/>
                  </a:cxn>
                  <a:cxn ang="0">
                    <a:pos x="81" y="3"/>
                  </a:cxn>
                  <a:cxn ang="0">
                    <a:pos x="85" y="3"/>
                  </a:cxn>
                  <a:cxn ang="0">
                    <a:pos x="90" y="0"/>
                  </a:cxn>
                  <a:cxn ang="0">
                    <a:pos x="95" y="0"/>
                  </a:cxn>
                  <a:cxn ang="0">
                    <a:pos x="99" y="0"/>
                  </a:cxn>
                  <a:cxn ang="0">
                    <a:pos x="104" y="3"/>
                  </a:cxn>
                  <a:cxn ang="0">
                    <a:pos x="109" y="3"/>
                  </a:cxn>
                  <a:cxn ang="0">
                    <a:pos x="114" y="3"/>
                  </a:cxn>
                  <a:cxn ang="0">
                    <a:pos x="119" y="5"/>
                  </a:cxn>
                  <a:cxn ang="0">
                    <a:pos x="123" y="5"/>
                  </a:cxn>
                  <a:cxn ang="0">
                    <a:pos x="128" y="5"/>
                  </a:cxn>
                  <a:cxn ang="0">
                    <a:pos x="133" y="11"/>
                  </a:cxn>
                  <a:cxn ang="0">
                    <a:pos x="138" y="11"/>
                  </a:cxn>
                  <a:cxn ang="0">
                    <a:pos x="138" y="17"/>
                  </a:cxn>
                </a:cxnLst>
                <a:rect l="0" t="0" r="r" b="b"/>
                <a:pathLst>
                  <a:path w="139" h="18">
                    <a:moveTo>
                      <a:pt x="0" y="5"/>
                    </a:moveTo>
                    <a:lnTo>
                      <a:pt x="4" y="3"/>
                    </a:lnTo>
                    <a:lnTo>
                      <a:pt x="9" y="3"/>
                    </a:lnTo>
                    <a:lnTo>
                      <a:pt x="14" y="3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8" y="3"/>
                    </a:lnTo>
                    <a:lnTo>
                      <a:pt x="42" y="3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66" y="0"/>
                    </a:lnTo>
                    <a:lnTo>
                      <a:pt x="71" y="0"/>
                    </a:lnTo>
                    <a:lnTo>
                      <a:pt x="76" y="3"/>
                    </a:lnTo>
                    <a:lnTo>
                      <a:pt x="81" y="3"/>
                    </a:lnTo>
                    <a:lnTo>
                      <a:pt x="85" y="3"/>
                    </a:lnTo>
                    <a:lnTo>
                      <a:pt x="90" y="0"/>
                    </a:lnTo>
                    <a:lnTo>
                      <a:pt x="95" y="0"/>
                    </a:lnTo>
                    <a:lnTo>
                      <a:pt x="99" y="0"/>
                    </a:lnTo>
                    <a:lnTo>
                      <a:pt x="104" y="3"/>
                    </a:lnTo>
                    <a:lnTo>
                      <a:pt x="109" y="3"/>
                    </a:lnTo>
                    <a:lnTo>
                      <a:pt x="114" y="3"/>
                    </a:lnTo>
                    <a:lnTo>
                      <a:pt x="119" y="5"/>
                    </a:lnTo>
                    <a:lnTo>
                      <a:pt x="123" y="5"/>
                    </a:lnTo>
                    <a:lnTo>
                      <a:pt x="128" y="5"/>
                    </a:lnTo>
                    <a:lnTo>
                      <a:pt x="133" y="11"/>
                    </a:lnTo>
                    <a:lnTo>
                      <a:pt x="138" y="11"/>
                    </a:lnTo>
                    <a:lnTo>
                      <a:pt x="138" y="17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96" name="Freeform 220"/>
              <p:cNvSpPr>
                <a:spLocks/>
              </p:cNvSpPr>
              <p:nvPr/>
            </p:nvSpPr>
            <p:spPr bwMode="auto">
              <a:xfrm>
                <a:off x="4597" y="3694"/>
                <a:ext cx="113" cy="1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4" y="11"/>
                  </a:cxn>
                  <a:cxn ang="0">
                    <a:pos x="9" y="11"/>
                  </a:cxn>
                  <a:cxn ang="0">
                    <a:pos x="14" y="5"/>
                  </a:cxn>
                  <a:cxn ang="0">
                    <a:pos x="19" y="5"/>
                  </a:cxn>
                  <a:cxn ang="0">
                    <a:pos x="23" y="0"/>
                  </a:cxn>
                  <a:cxn ang="0">
                    <a:pos x="33" y="0"/>
                  </a:cxn>
                  <a:cxn ang="0">
                    <a:pos x="43" y="0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7" y="0"/>
                  </a:cxn>
                  <a:cxn ang="0">
                    <a:pos x="61" y="0"/>
                  </a:cxn>
                  <a:cxn ang="0">
                    <a:pos x="66" y="0"/>
                  </a:cxn>
                  <a:cxn ang="0">
                    <a:pos x="71" y="5"/>
                  </a:cxn>
                  <a:cxn ang="0">
                    <a:pos x="76" y="5"/>
                  </a:cxn>
                  <a:cxn ang="0">
                    <a:pos x="80" y="11"/>
                  </a:cxn>
                  <a:cxn ang="0">
                    <a:pos x="85" y="11"/>
                  </a:cxn>
                  <a:cxn ang="0">
                    <a:pos x="90" y="16"/>
                  </a:cxn>
                  <a:cxn ang="0">
                    <a:pos x="112" y="5"/>
                  </a:cxn>
                </a:cxnLst>
                <a:rect l="0" t="0" r="r" b="b"/>
                <a:pathLst>
                  <a:path w="113" h="17">
                    <a:moveTo>
                      <a:pt x="0" y="16"/>
                    </a:moveTo>
                    <a:lnTo>
                      <a:pt x="4" y="11"/>
                    </a:lnTo>
                    <a:lnTo>
                      <a:pt x="9" y="11"/>
                    </a:lnTo>
                    <a:lnTo>
                      <a:pt x="14" y="5"/>
                    </a:lnTo>
                    <a:lnTo>
                      <a:pt x="19" y="5"/>
                    </a:lnTo>
                    <a:lnTo>
                      <a:pt x="23" y="0"/>
                    </a:lnTo>
                    <a:lnTo>
                      <a:pt x="33" y="0"/>
                    </a:lnTo>
                    <a:lnTo>
                      <a:pt x="43" y="0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66" y="0"/>
                    </a:lnTo>
                    <a:lnTo>
                      <a:pt x="71" y="5"/>
                    </a:lnTo>
                    <a:lnTo>
                      <a:pt x="76" y="5"/>
                    </a:lnTo>
                    <a:lnTo>
                      <a:pt x="80" y="11"/>
                    </a:lnTo>
                    <a:lnTo>
                      <a:pt x="85" y="11"/>
                    </a:lnTo>
                    <a:lnTo>
                      <a:pt x="90" y="16"/>
                    </a:lnTo>
                    <a:lnTo>
                      <a:pt x="112" y="5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97" name="Freeform 221"/>
              <p:cNvSpPr>
                <a:spLocks/>
              </p:cNvSpPr>
              <p:nvPr/>
            </p:nvSpPr>
            <p:spPr bwMode="auto">
              <a:xfrm>
                <a:off x="4602" y="3663"/>
                <a:ext cx="132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6"/>
                  </a:cxn>
                  <a:cxn ang="0">
                    <a:pos x="9" y="9"/>
                  </a:cxn>
                  <a:cxn ang="0">
                    <a:pos x="14" y="9"/>
                  </a:cxn>
                  <a:cxn ang="0">
                    <a:pos x="19" y="9"/>
                  </a:cxn>
                  <a:cxn ang="0">
                    <a:pos x="23" y="9"/>
                  </a:cxn>
                  <a:cxn ang="0">
                    <a:pos x="40" y="2"/>
                  </a:cxn>
                  <a:cxn ang="0">
                    <a:pos x="45" y="2"/>
                  </a:cxn>
                  <a:cxn ang="0">
                    <a:pos x="49" y="2"/>
                  </a:cxn>
                  <a:cxn ang="0">
                    <a:pos x="54" y="0"/>
                  </a:cxn>
                  <a:cxn ang="0">
                    <a:pos x="59" y="0"/>
                  </a:cxn>
                  <a:cxn ang="0">
                    <a:pos x="64" y="6"/>
                  </a:cxn>
                  <a:cxn ang="0">
                    <a:pos x="69" y="9"/>
                  </a:cxn>
                  <a:cxn ang="0">
                    <a:pos x="73" y="12"/>
                  </a:cxn>
                  <a:cxn ang="0">
                    <a:pos x="78" y="12"/>
                  </a:cxn>
                  <a:cxn ang="0">
                    <a:pos x="83" y="16"/>
                  </a:cxn>
                  <a:cxn ang="0">
                    <a:pos x="87" y="16"/>
                  </a:cxn>
                  <a:cxn ang="0">
                    <a:pos x="109" y="16"/>
                  </a:cxn>
                  <a:cxn ang="0">
                    <a:pos x="131" y="16"/>
                  </a:cxn>
                </a:cxnLst>
                <a:rect l="0" t="0" r="r" b="b"/>
                <a:pathLst>
                  <a:path w="132" h="17">
                    <a:moveTo>
                      <a:pt x="0" y="6"/>
                    </a:moveTo>
                    <a:lnTo>
                      <a:pt x="4" y="6"/>
                    </a:lnTo>
                    <a:lnTo>
                      <a:pt x="9" y="9"/>
                    </a:lnTo>
                    <a:lnTo>
                      <a:pt x="14" y="9"/>
                    </a:lnTo>
                    <a:lnTo>
                      <a:pt x="19" y="9"/>
                    </a:lnTo>
                    <a:lnTo>
                      <a:pt x="23" y="9"/>
                    </a:lnTo>
                    <a:lnTo>
                      <a:pt x="40" y="2"/>
                    </a:lnTo>
                    <a:lnTo>
                      <a:pt x="45" y="2"/>
                    </a:lnTo>
                    <a:lnTo>
                      <a:pt x="49" y="2"/>
                    </a:lnTo>
                    <a:lnTo>
                      <a:pt x="54" y="0"/>
                    </a:lnTo>
                    <a:lnTo>
                      <a:pt x="59" y="0"/>
                    </a:lnTo>
                    <a:lnTo>
                      <a:pt x="64" y="6"/>
                    </a:lnTo>
                    <a:lnTo>
                      <a:pt x="69" y="9"/>
                    </a:lnTo>
                    <a:lnTo>
                      <a:pt x="73" y="12"/>
                    </a:lnTo>
                    <a:lnTo>
                      <a:pt x="78" y="12"/>
                    </a:lnTo>
                    <a:lnTo>
                      <a:pt x="83" y="16"/>
                    </a:lnTo>
                    <a:lnTo>
                      <a:pt x="87" y="16"/>
                    </a:lnTo>
                    <a:lnTo>
                      <a:pt x="109" y="16"/>
                    </a:lnTo>
                    <a:lnTo>
                      <a:pt x="131" y="16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98" name="Freeform 222"/>
              <p:cNvSpPr>
                <a:spLocks/>
              </p:cNvSpPr>
              <p:nvPr/>
            </p:nvSpPr>
            <p:spPr bwMode="auto">
              <a:xfrm>
                <a:off x="4884" y="4091"/>
                <a:ext cx="146" cy="72"/>
              </a:xfrm>
              <a:custGeom>
                <a:avLst/>
                <a:gdLst/>
                <a:ahLst/>
                <a:cxnLst>
                  <a:cxn ang="0">
                    <a:pos x="145" y="0"/>
                  </a:cxn>
                  <a:cxn ang="0">
                    <a:pos x="140" y="0"/>
                  </a:cxn>
                  <a:cxn ang="0">
                    <a:pos x="135" y="0"/>
                  </a:cxn>
                  <a:cxn ang="0">
                    <a:pos x="130" y="0"/>
                  </a:cxn>
                  <a:cxn ang="0">
                    <a:pos x="125" y="3"/>
                  </a:cxn>
                  <a:cxn ang="0">
                    <a:pos x="121" y="3"/>
                  </a:cxn>
                  <a:cxn ang="0">
                    <a:pos x="116" y="5"/>
                  </a:cxn>
                  <a:cxn ang="0">
                    <a:pos x="111" y="8"/>
                  </a:cxn>
                  <a:cxn ang="0">
                    <a:pos x="107" y="11"/>
                  </a:cxn>
                  <a:cxn ang="0">
                    <a:pos x="102" y="14"/>
                  </a:cxn>
                  <a:cxn ang="0">
                    <a:pos x="97" y="16"/>
                  </a:cxn>
                  <a:cxn ang="0">
                    <a:pos x="92" y="20"/>
                  </a:cxn>
                  <a:cxn ang="0">
                    <a:pos x="87" y="23"/>
                  </a:cxn>
                  <a:cxn ang="0">
                    <a:pos x="83" y="25"/>
                  </a:cxn>
                  <a:cxn ang="0">
                    <a:pos x="78" y="28"/>
                  </a:cxn>
                  <a:cxn ang="0">
                    <a:pos x="69" y="33"/>
                  </a:cxn>
                  <a:cxn ang="0">
                    <a:pos x="59" y="33"/>
                  </a:cxn>
                  <a:cxn ang="0">
                    <a:pos x="49" y="45"/>
                  </a:cxn>
                  <a:cxn ang="0">
                    <a:pos x="40" y="45"/>
                  </a:cxn>
                  <a:cxn ang="0">
                    <a:pos x="30" y="45"/>
                  </a:cxn>
                  <a:cxn ang="0">
                    <a:pos x="21" y="56"/>
                  </a:cxn>
                  <a:cxn ang="0">
                    <a:pos x="16" y="56"/>
                  </a:cxn>
                  <a:cxn ang="0">
                    <a:pos x="0" y="71"/>
                  </a:cxn>
                  <a:cxn ang="0">
                    <a:pos x="11" y="71"/>
                  </a:cxn>
                  <a:cxn ang="0">
                    <a:pos x="9" y="67"/>
                  </a:cxn>
                  <a:cxn ang="0">
                    <a:pos x="9" y="67"/>
                  </a:cxn>
                </a:cxnLst>
                <a:rect l="0" t="0" r="r" b="b"/>
                <a:pathLst>
                  <a:path w="146" h="72">
                    <a:moveTo>
                      <a:pt x="145" y="0"/>
                    </a:moveTo>
                    <a:lnTo>
                      <a:pt x="140" y="0"/>
                    </a:lnTo>
                    <a:lnTo>
                      <a:pt x="135" y="0"/>
                    </a:lnTo>
                    <a:lnTo>
                      <a:pt x="130" y="0"/>
                    </a:lnTo>
                    <a:lnTo>
                      <a:pt x="125" y="3"/>
                    </a:lnTo>
                    <a:lnTo>
                      <a:pt x="121" y="3"/>
                    </a:lnTo>
                    <a:lnTo>
                      <a:pt x="116" y="5"/>
                    </a:lnTo>
                    <a:lnTo>
                      <a:pt x="111" y="8"/>
                    </a:lnTo>
                    <a:lnTo>
                      <a:pt x="107" y="11"/>
                    </a:lnTo>
                    <a:lnTo>
                      <a:pt x="102" y="14"/>
                    </a:lnTo>
                    <a:lnTo>
                      <a:pt x="97" y="16"/>
                    </a:lnTo>
                    <a:lnTo>
                      <a:pt x="92" y="20"/>
                    </a:lnTo>
                    <a:lnTo>
                      <a:pt x="87" y="23"/>
                    </a:lnTo>
                    <a:lnTo>
                      <a:pt x="83" y="25"/>
                    </a:lnTo>
                    <a:lnTo>
                      <a:pt x="78" y="28"/>
                    </a:lnTo>
                    <a:lnTo>
                      <a:pt x="69" y="33"/>
                    </a:lnTo>
                    <a:lnTo>
                      <a:pt x="59" y="33"/>
                    </a:lnTo>
                    <a:lnTo>
                      <a:pt x="49" y="45"/>
                    </a:lnTo>
                    <a:lnTo>
                      <a:pt x="40" y="45"/>
                    </a:lnTo>
                    <a:lnTo>
                      <a:pt x="30" y="45"/>
                    </a:lnTo>
                    <a:lnTo>
                      <a:pt x="21" y="56"/>
                    </a:lnTo>
                    <a:lnTo>
                      <a:pt x="16" y="56"/>
                    </a:lnTo>
                    <a:lnTo>
                      <a:pt x="0" y="71"/>
                    </a:lnTo>
                    <a:lnTo>
                      <a:pt x="11" y="71"/>
                    </a:lnTo>
                    <a:lnTo>
                      <a:pt x="9" y="67"/>
                    </a:lnTo>
                    <a:lnTo>
                      <a:pt x="9" y="67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99" name="Freeform 223"/>
              <p:cNvSpPr>
                <a:spLocks/>
              </p:cNvSpPr>
              <p:nvPr/>
            </p:nvSpPr>
            <p:spPr bwMode="auto">
              <a:xfrm>
                <a:off x="4821" y="4071"/>
                <a:ext cx="160" cy="98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156" y="5"/>
                  </a:cxn>
                  <a:cxn ang="0">
                    <a:pos x="151" y="8"/>
                  </a:cxn>
                  <a:cxn ang="0">
                    <a:pos x="147" y="10"/>
                  </a:cxn>
                  <a:cxn ang="0">
                    <a:pos x="142" y="13"/>
                  </a:cxn>
                  <a:cxn ang="0">
                    <a:pos x="133" y="19"/>
                  </a:cxn>
                  <a:cxn ang="0">
                    <a:pos x="127" y="19"/>
                  </a:cxn>
                  <a:cxn ang="0">
                    <a:pos x="118" y="25"/>
                  </a:cxn>
                  <a:cxn ang="0">
                    <a:pos x="109" y="36"/>
                  </a:cxn>
                  <a:cxn ang="0">
                    <a:pos x="99" y="36"/>
                  </a:cxn>
                  <a:cxn ang="0">
                    <a:pos x="89" y="42"/>
                  </a:cxn>
                  <a:cxn ang="0">
                    <a:pos x="80" y="42"/>
                  </a:cxn>
                  <a:cxn ang="0">
                    <a:pos x="71" y="53"/>
                  </a:cxn>
                  <a:cxn ang="0">
                    <a:pos x="61" y="59"/>
                  </a:cxn>
                  <a:cxn ang="0">
                    <a:pos x="52" y="70"/>
                  </a:cxn>
                  <a:cxn ang="0">
                    <a:pos x="47" y="70"/>
                  </a:cxn>
                  <a:cxn ang="0">
                    <a:pos x="42" y="73"/>
                  </a:cxn>
                  <a:cxn ang="0">
                    <a:pos x="37" y="75"/>
                  </a:cxn>
                  <a:cxn ang="0">
                    <a:pos x="33" y="79"/>
                  </a:cxn>
                  <a:cxn ang="0">
                    <a:pos x="28" y="81"/>
                  </a:cxn>
                  <a:cxn ang="0">
                    <a:pos x="23" y="84"/>
                  </a:cxn>
                  <a:cxn ang="0">
                    <a:pos x="18" y="87"/>
                  </a:cxn>
                  <a:cxn ang="0">
                    <a:pos x="14" y="87"/>
                  </a:cxn>
                  <a:cxn ang="0">
                    <a:pos x="9" y="90"/>
                  </a:cxn>
                  <a:cxn ang="0">
                    <a:pos x="4" y="92"/>
                  </a:cxn>
                  <a:cxn ang="0">
                    <a:pos x="0" y="97"/>
                  </a:cxn>
                </a:cxnLst>
                <a:rect l="0" t="0" r="r" b="b"/>
                <a:pathLst>
                  <a:path w="160" h="98">
                    <a:moveTo>
                      <a:pt x="159" y="0"/>
                    </a:moveTo>
                    <a:lnTo>
                      <a:pt x="156" y="5"/>
                    </a:lnTo>
                    <a:lnTo>
                      <a:pt x="151" y="8"/>
                    </a:lnTo>
                    <a:lnTo>
                      <a:pt x="147" y="10"/>
                    </a:lnTo>
                    <a:lnTo>
                      <a:pt x="142" y="13"/>
                    </a:lnTo>
                    <a:lnTo>
                      <a:pt x="133" y="19"/>
                    </a:lnTo>
                    <a:lnTo>
                      <a:pt x="127" y="19"/>
                    </a:lnTo>
                    <a:lnTo>
                      <a:pt x="118" y="25"/>
                    </a:lnTo>
                    <a:lnTo>
                      <a:pt x="109" y="36"/>
                    </a:lnTo>
                    <a:lnTo>
                      <a:pt x="99" y="36"/>
                    </a:lnTo>
                    <a:lnTo>
                      <a:pt x="89" y="42"/>
                    </a:lnTo>
                    <a:lnTo>
                      <a:pt x="80" y="42"/>
                    </a:lnTo>
                    <a:lnTo>
                      <a:pt x="71" y="53"/>
                    </a:lnTo>
                    <a:lnTo>
                      <a:pt x="61" y="59"/>
                    </a:lnTo>
                    <a:lnTo>
                      <a:pt x="52" y="70"/>
                    </a:lnTo>
                    <a:lnTo>
                      <a:pt x="47" y="70"/>
                    </a:lnTo>
                    <a:lnTo>
                      <a:pt x="42" y="73"/>
                    </a:lnTo>
                    <a:lnTo>
                      <a:pt x="37" y="75"/>
                    </a:lnTo>
                    <a:lnTo>
                      <a:pt x="33" y="79"/>
                    </a:lnTo>
                    <a:lnTo>
                      <a:pt x="28" y="81"/>
                    </a:lnTo>
                    <a:lnTo>
                      <a:pt x="23" y="84"/>
                    </a:lnTo>
                    <a:lnTo>
                      <a:pt x="18" y="87"/>
                    </a:lnTo>
                    <a:lnTo>
                      <a:pt x="14" y="87"/>
                    </a:lnTo>
                    <a:lnTo>
                      <a:pt x="9" y="90"/>
                    </a:lnTo>
                    <a:lnTo>
                      <a:pt x="4" y="92"/>
                    </a:lnTo>
                    <a:lnTo>
                      <a:pt x="0" y="97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00" name="Freeform 224"/>
              <p:cNvSpPr>
                <a:spLocks/>
              </p:cNvSpPr>
              <p:nvPr/>
            </p:nvSpPr>
            <p:spPr bwMode="auto">
              <a:xfrm>
                <a:off x="5090" y="4085"/>
                <a:ext cx="81" cy="88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74" y="0"/>
                  </a:cxn>
                  <a:cxn ang="0">
                    <a:pos x="70" y="3"/>
                  </a:cxn>
                  <a:cxn ang="0">
                    <a:pos x="65" y="3"/>
                  </a:cxn>
                  <a:cxn ang="0">
                    <a:pos x="60" y="5"/>
                  </a:cxn>
                  <a:cxn ang="0">
                    <a:pos x="56" y="11"/>
                  </a:cxn>
                  <a:cxn ang="0">
                    <a:pos x="51" y="14"/>
                  </a:cxn>
                  <a:cxn ang="0">
                    <a:pos x="46" y="19"/>
                  </a:cxn>
                  <a:cxn ang="0">
                    <a:pos x="42" y="23"/>
                  </a:cxn>
                  <a:cxn ang="0">
                    <a:pos x="42" y="28"/>
                  </a:cxn>
                  <a:cxn ang="0">
                    <a:pos x="36" y="31"/>
                  </a:cxn>
                  <a:cxn ang="0">
                    <a:pos x="34" y="36"/>
                  </a:cxn>
                  <a:cxn ang="0">
                    <a:pos x="30" y="42"/>
                  </a:cxn>
                  <a:cxn ang="0">
                    <a:pos x="25" y="48"/>
                  </a:cxn>
                  <a:cxn ang="0">
                    <a:pos x="20" y="51"/>
                  </a:cxn>
                  <a:cxn ang="0">
                    <a:pos x="15" y="56"/>
                  </a:cxn>
                  <a:cxn ang="0">
                    <a:pos x="13" y="61"/>
                  </a:cxn>
                  <a:cxn ang="0">
                    <a:pos x="8" y="64"/>
                  </a:cxn>
                  <a:cxn ang="0">
                    <a:pos x="8" y="70"/>
                  </a:cxn>
                  <a:cxn ang="0">
                    <a:pos x="6" y="76"/>
                  </a:cxn>
                  <a:cxn ang="0">
                    <a:pos x="1" y="81"/>
                  </a:cxn>
                  <a:cxn ang="0">
                    <a:pos x="0" y="87"/>
                  </a:cxn>
                </a:cxnLst>
                <a:rect l="0" t="0" r="r" b="b"/>
                <a:pathLst>
                  <a:path w="81" h="88">
                    <a:moveTo>
                      <a:pt x="80" y="0"/>
                    </a:moveTo>
                    <a:lnTo>
                      <a:pt x="74" y="0"/>
                    </a:lnTo>
                    <a:lnTo>
                      <a:pt x="70" y="3"/>
                    </a:lnTo>
                    <a:lnTo>
                      <a:pt x="65" y="3"/>
                    </a:lnTo>
                    <a:lnTo>
                      <a:pt x="60" y="5"/>
                    </a:lnTo>
                    <a:lnTo>
                      <a:pt x="56" y="11"/>
                    </a:lnTo>
                    <a:lnTo>
                      <a:pt x="51" y="14"/>
                    </a:lnTo>
                    <a:lnTo>
                      <a:pt x="46" y="19"/>
                    </a:lnTo>
                    <a:lnTo>
                      <a:pt x="42" y="23"/>
                    </a:lnTo>
                    <a:lnTo>
                      <a:pt x="42" y="28"/>
                    </a:lnTo>
                    <a:lnTo>
                      <a:pt x="36" y="31"/>
                    </a:lnTo>
                    <a:lnTo>
                      <a:pt x="34" y="36"/>
                    </a:lnTo>
                    <a:lnTo>
                      <a:pt x="30" y="42"/>
                    </a:lnTo>
                    <a:lnTo>
                      <a:pt x="25" y="48"/>
                    </a:lnTo>
                    <a:lnTo>
                      <a:pt x="20" y="51"/>
                    </a:lnTo>
                    <a:lnTo>
                      <a:pt x="15" y="56"/>
                    </a:lnTo>
                    <a:lnTo>
                      <a:pt x="13" y="61"/>
                    </a:lnTo>
                    <a:lnTo>
                      <a:pt x="8" y="64"/>
                    </a:lnTo>
                    <a:lnTo>
                      <a:pt x="8" y="70"/>
                    </a:lnTo>
                    <a:lnTo>
                      <a:pt x="6" y="76"/>
                    </a:lnTo>
                    <a:lnTo>
                      <a:pt x="1" y="81"/>
                    </a:lnTo>
                    <a:lnTo>
                      <a:pt x="0" y="87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01" name="Freeform 225"/>
              <p:cNvSpPr>
                <a:spLocks/>
              </p:cNvSpPr>
              <p:nvPr/>
            </p:nvSpPr>
            <p:spPr bwMode="auto">
              <a:xfrm>
                <a:off x="5025" y="4057"/>
                <a:ext cx="88" cy="114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81" y="3"/>
                  </a:cxn>
                  <a:cxn ang="0">
                    <a:pos x="79" y="8"/>
                  </a:cxn>
                  <a:cxn ang="0">
                    <a:pos x="75" y="11"/>
                  </a:cxn>
                  <a:cxn ang="0">
                    <a:pos x="70" y="17"/>
                  </a:cxn>
                  <a:cxn ang="0">
                    <a:pos x="65" y="23"/>
                  </a:cxn>
                  <a:cxn ang="0">
                    <a:pos x="63" y="28"/>
                  </a:cxn>
                  <a:cxn ang="0">
                    <a:pos x="58" y="33"/>
                  </a:cxn>
                  <a:cxn ang="0">
                    <a:pos x="54" y="36"/>
                  </a:cxn>
                  <a:cxn ang="0">
                    <a:pos x="51" y="42"/>
                  </a:cxn>
                  <a:cxn ang="0">
                    <a:pos x="46" y="45"/>
                  </a:cxn>
                  <a:cxn ang="0">
                    <a:pos x="44" y="51"/>
                  </a:cxn>
                  <a:cxn ang="0">
                    <a:pos x="39" y="53"/>
                  </a:cxn>
                  <a:cxn ang="0">
                    <a:pos x="37" y="59"/>
                  </a:cxn>
                  <a:cxn ang="0">
                    <a:pos x="32" y="61"/>
                  </a:cxn>
                  <a:cxn ang="0">
                    <a:pos x="28" y="67"/>
                  </a:cxn>
                  <a:cxn ang="0">
                    <a:pos x="21" y="73"/>
                  </a:cxn>
                  <a:cxn ang="0">
                    <a:pos x="18" y="79"/>
                  </a:cxn>
                  <a:cxn ang="0">
                    <a:pos x="16" y="84"/>
                  </a:cxn>
                  <a:cxn ang="0">
                    <a:pos x="11" y="89"/>
                  </a:cxn>
                  <a:cxn ang="0">
                    <a:pos x="7" y="95"/>
                  </a:cxn>
                  <a:cxn ang="0">
                    <a:pos x="2" y="101"/>
                  </a:cxn>
                  <a:cxn ang="0">
                    <a:pos x="2" y="107"/>
                  </a:cxn>
                  <a:cxn ang="0">
                    <a:pos x="0" y="113"/>
                  </a:cxn>
                </a:cxnLst>
                <a:rect l="0" t="0" r="r" b="b"/>
                <a:pathLst>
                  <a:path w="88" h="114">
                    <a:moveTo>
                      <a:pt x="87" y="0"/>
                    </a:moveTo>
                    <a:lnTo>
                      <a:pt x="81" y="3"/>
                    </a:lnTo>
                    <a:lnTo>
                      <a:pt x="79" y="8"/>
                    </a:lnTo>
                    <a:lnTo>
                      <a:pt x="75" y="11"/>
                    </a:lnTo>
                    <a:lnTo>
                      <a:pt x="70" y="17"/>
                    </a:lnTo>
                    <a:lnTo>
                      <a:pt x="65" y="23"/>
                    </a:lnTo>
                    <a:lnTo>
                      <a:pt x="63" y="28"/>
                    </a:lnTo>
                    <a:lnTo>
                      <a:pt x="58" y="33"/>
                    </a:lnTo>
                    <a:lnTo>
                      <a:pt x="54" y="36"/>
                    </a:lnTo>
                    <a:lnTo>
                      <a:pt x="51" y="42"/>
                    </a:lnTo>
                    <a:lnTo>
                      <a:pt x="46" y="45"/>
                    </a:lnTo>
                    <a:lnTo>
                      <a:pt x="44" y="51"/>
                    </a:lnTo>
                    <a:lnTo>
                      <a:pt x="39" y="53"/>
                    </a:lnTo>
                    <a:lnTo>
                      <a:pt x="37" y="59"/>
                    </a:lnTo>
                    <a:lnTo>
                      <a:pt x="32" y="61"/>
                    </a:lnTo>
                    <a:lnTo>
                      <a:pt x="28" y="67"/>
                    </a:lnTo>
                    <a:lnTo>
                      <a:pt x="21" y="73"/>
                    </a:lnTo>
                    <a:lnTo>
                      <a:pt x="18" y="79"/>
                    </a:lnTo>
                    <a:lnTo>
                      <a:pt x="16" y="84"/>
                    </a:lnTo>
                    <a:lnTo>
                      <a:pt x="11" y="89"/>
                    </a:lnTo>
                    <a:lnTo>
                      <a:pt x="7" y="95"/>
                    </a:lnTo>
                    <a:lnTo>
                      <a:pt x="2" y="101"/>
                    </a:lnTo>
                    <a:lnTo>
                      <a:pt x="2" y="107"/>
                    </a:lnTo>
                    <a:lnTo>
                      <a:pt x="0" y="113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23273" name="Group 297"/>
          <p:cNvGrpSpPr>
            <a:grpSpLocks/>
          </p:cNvGrpSpPr>
          <p:nvPr/>
        </p:nvGrpSpPr>
        <p:grpSpPr bwMode="auto">
          <a:xfrm>
            <a:off x="7696200" y="5105400"/>
            <a:ext cx="1214438" cy="1293813"/>
            <a:chOff x="4848" y="3216"/>
            <a:chExt cx="765" cy="815"/>
          </a:xfrm>
        </p:grpSpPr>
        <p:sp>
          <p:nvSpPr>
            <p:cNvPr id="1023203" name="Rectangle 227"/>
            <p:cNvSpPr>
              <a:spLocks noChangeArrowheads="1"/>
            </p:cNvSpPr>
            <p:nvPr/>
          </p:nvSpPr>
          <p:spPr bwMode="auto">
            <a:xfrm>
              <a:off x="4851" y="3317"/>
              <a:ext cx="755" cy="711"/>
            </a:xfrm>
            <a:prstGeom prst="rect">
              <a:avLst/>
            </a:prstGeom>
            <a:solidFill>
              <a:srgbClr val="404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3204" name="Freeform 228"/>
            <p:cNvSpPr>
              <a:spLocks/>
            </p:cNvSpPr>
            <p:nvPr/>
          </p:nvSpPr>
          <p:spPr bwMode="auto">
            <a:xfrm>
              <a:off x="5264" y="3353"/>
              <a:ext cx="256" cy="601"/>
            </a:xfrm>
            <a:custGeom>
              <a:avLst/>
              <a:gdLst/>
              <a:ahLst/>
              <a:cxnLst>
                <a:cxn ang="0">
                  <a:pos x="76" y="10"/>
                </a:cxn>
                <a:cxn ang="0">
                  <a:pos x="93" y="28"/>
                </a:cxn>
                <a:cxn ang="0">
                  <a:pos x="109" y="49"/>
                </a:cxn>
                <a:cxn ang="0">
                  <a:pos x="124" y="71"/>
                </a:cxn>
                <a:cxn ang="0">
                  <a:pos x="134" y="96"/>
                </a:cxn>
                <a:cxn ang="0">
                  <a:pos x="142" y="120"/>
                </a:cxn>
                <a:cxn ang="0">
                  <a:pos x="151" y="145"/>
                </a:cxn>
                <a:cxn ang="0">
                  <a:pos x="159" y="169"/>
                </a:cxn>
                <a:cxn ang="0">
                  <a:pos x="165" y="194"/>
                </a:cxn>
                <a:cxn ang="0">
                  <a:pos x="172" y="225"/>
                </a:cxn>
                <a:cxn ang="0">
                  <a:pos x="176" y="249"/>
                </a:cxn>
                <a:cxn ang="0">
                  <a:pos x="182" y="274"/>
                </a:cxn>
                <a:cxn ang="0">
                  <a:pos x="190" y="298"/>
                </a:cxn>
                <a:cxn ang="0">
                  <a:pos x="196" y="325"/>
                </a:cxn>
                <a:cxn ang="0">
                  <a:pos x="202" y="352"/>
                </a:cxn>
                <a:cxn ang="0">
                  <a:pos x="202" y="376"/>
                </a:cxn>
                <a:cxn ang="0">
                  <a:pos x="202" y="401"/>
                </a:cxn>
                <a:cxn ang="0">
                  <a:pos x="209" y="425"/>
                </a:cxn>
                <a:cxn ang="0">
                  <a:pos x="219" y="450"/>
                </a:cxn>
                <a:cxn ang="0">
                  <a:pos x="228" y="477"/>
                </a:cxn>
                <a:cxn ang="0">
                  <a:pos x="228" y="501"/>
                </a:cxn>
                <a:cxn ang="0">
                  <a:pos x="231" y="525"/>
                </a:cxn>
                <a:cxn ang="0">
                  <a:pos x="240" y="550"/>
                </a:cxn>
                <a:cxn ang="0">
                  <a:pos x="242" y="575"/>
                </a:cxn>
                <a:cxn ang="0">
                  <a:pos x="255" y="600"/>
                </a:cxn>
                <a:cxn ang="0">
                  <a:pos x="204" y="585"/>
                </a:cxn>
                <a:cxn ang="0">
                  <a:pos x="186" y="575"/>
                </a:cxn>
                <a:cxn ang="0">
                  <a:pos x="176" y="550"/>
                </a:cxn>
                <a:cxn ang="0">
                  <a:pos x="172" y="525"/>
                </a:cxn>
                <a:cxn ang="0">
                  <a:pos x="170" y="501"/>
                </a:cxn>
                <a:cxn ang="0">
                  <a:pos x="167" y="470"/>
                </a:cxn>
                <a:cxn ang="0">
                  <a:pos x="163" y="444"/>
                </a:cxn>
                <a:cxn ang="0">
                  <a:pos x="159" y="419"/>
                </a:cxn>
                <a:cxn ang="0">
                  <a:pos x="153" y="394"/>
                </a:cxn>
                <a:cxn ang="0">
                  <a:pos x="145" y="370"/>
                </a:cxn>
                <a:cxn ang="0">
                  <a:pos x="136" y="346"/>
                </a:cxn>
                <a:cxn ang="0">
                  <a:pos x="132" y="321"/>
                </a:cxn>
                <a:cxn ang="0">
                  <a:pos x="130" y="296"/>
                </a:cxn>
                <a:cxn ang="0">
                  <a:pos x="126" y="272"/>
                </a:cxn>
                <a:cxn ang="0">
                  <a:pos x="126" y="247"/>
                </a:cxn>
                <a:cxn ang="0">
                  <a:pos x="122" y="223"/>
                </a:cxn>
                <a:cxn ang="0">
                  <a:pos x="116" y="196"/>
                </a:cxn>
                <a:cxn ang="0">
                  <a:pos x="107" y="171"/>
                </a:cxn>
                <a:cxn ang="0">
                  <a:pos x="101" y="147"/>
                </a:cxn>
                <a:cxn ang="0">
                  <a:pos x="93" y="122"/>
                </a:cxn>
                <a:cxn ang="0">
                  <a:pos x="85" y="98"/>
                </a:cxn>
                <a:cxn ang="0">
                  <a:pos x="74" y="73"/>
                </a:cxn>
                <a:cxn ang="0">
                  <a:pos x="55" y="51"/>
                </a:cxn>
                <a:cxn ang="0">
                  <a:pos x="35" y="39"/>
                </a:cxn>
                <a:cxn ang="0">
                  <a:pos x="10" y="24"/>
                </a:cxn>
                <a:cxn ang="0">
                  <a:pos x="2" y="2"/>
                </a:cxn>
                <a:cxn ang="0">
                  <a:pos x="26" y="2"/>
                </a:cxn>
                <a:cxn ang="0">
                  <a:pos x="51" y="2"/>
                </a:cxn>
              </a:cxnLst>
              <a:rect l="0" t="0" r="r" b="b"/>
              <a:pathLst>
                <a:path w="256" h="601">
                  <a:moveTo>
                    <a:pt x="55" y="6"/>
                  </a:moveTo>
                  <a:lnTo>
                    <a:pt x="60" y="6"/>
                  </a:lnTo>
                  <a:lnTo>
                    <a:pt x="64" y="6"/>
                  </a:lnTo>
                  <a:lnTo>
                    <a:pt x="68" y="6"/>
                  </a:lnTo>
                  <a:lnTo>
                    <a:pt x="72" y="8"/>
                  </a:lnTo>
                  <a:lnTo>
                    <a:pt x="76" y="10"/>
                  </a:lnTo>
                  <a:lnTo>
                    <a:pt x="80" y="12"/>
                  </a:lnTo>
                  <a:lnTo>
                    <a:pt x="80" y="16"/>
                  </a:lnTo>
                  <a:lnTo>
                    <a:pt x="85" y="18"/>
                  </a:lnTo>
                  <a:lnTo>
                    <a:pt x="87" y="22"/>
                  </a:lnTo>
                  <a:lnTo>
                    <a:pt x="91" y="24"/>
                  </a:lnTo>
                  <a:lnTo>
                    <a:pt x="93" y="28"/>
                  </a:lnTo>
                  <a:lnTo>
                    <a:pt x="95" y="32"/>
                  </a:lnTo>
                  <a:lnTo>
                    <a:pt x="97" y="36"/>
                  </a:lnTo>
                  <a:lnTo>
                    <a:pt x="101" y="39"/>
                  </a:lnTo>
                  <a:lnTo>
                    <a:pt x="103" y="43"/>
                  </a:lnTo>
                  <a:lnTo>
                    <a:pt x="107" y="45"/>
                  </a:lnTo>
                  <a:lnTo>
                    <a:pt x="109" y="49"/>
                  </a:lnTo>
                  <a:lnTo>
                    <a:pt x="111" y="53"/>
                  </a:lnTo>
                  <a:lnTo>
                    <a:pt x="116" y="55"/>
                  </a:lnTo>
                  <a:lnTo>
                    <a:pt x="118" y="59"/>
                  </a:lnTo>
                  <a:lnTo>
                    <a:pt x="120" y="63"/>
                  </a:lnTo>
                  <a:lnTo>
                    <a:pt x="124" y="67"/>
                  </a:lnTo>
                  <a:lnTo>
                    <a:pt x="124" y="71"/>
                  </a:lnTo>
                  <a:lnTo>
                    <a:pt x="126" y="75"/>
                  </a:lnTo>
                  <a:lnTo>
                    <a:pt x="128" y="79"/>
                  </a:lnTo>
                  <a:lnTo>
                    <a:pt x="130" y="83"/>
                  </a:lnTo>
                  <a:lnTo>
                    <a:pt x="130" y="87"/>
                  </a:lnTo>
                  <a:lnTo>
                    <a:pt x="132" y="92"/>
                  </a:lnTo>
                  <a:lnTo>
                    <a:pt x="134" y="96"/>
                  </a:lnTo>
                  <a:lnTo>
                    <a:pt x="134" y="100"/>
                  </a:lnTo>
                  <a:lnTo>
                    <a:pt x="136" y="104"/>
                  </a:lnTo>
                  <a:lnTo>
                    <a:pt x="138" y="108"/>
                  </a:lnTo>
                  <a:lnTo>
                    <a:pt x="140" y="112"/>
                  </a:lnTo>
                  <a:lnTo>
                    <a:pt x="140" y="116"/>
                  </a:lnTo>
                  <a:lnTo>
                    <a:pt x="142" y="120"/>
                  </a:lnTo>
                  <a:lnTo>
                    <a:pt x="142" y="124"/>
                  </a:lnTo>
                  <a:lnTo>
                    <a:pt x="145" y="129"/>
                  </a:lnTo>
                  <a:lnTo>
                    <a:pt x="147" y="133"/>
                  </a:lnTo>
                  <a:lnTo>
                    <a:pt x="147" y="137"/>
                  </a:lnTo>
                  <a:lnTo>
                    <a:pt x="149" y="141"/>
                  </a:lnTo>
                  <a:lnTo>
                    <a:pt x="151" y="145"/>
                  </a:lnTo>
                  <a:lnTo>
                    <a:pt x="153" y="149"/>
                  </a:lnTo>
                  <a:lnTo>
                    <a:pt x="153" y="153"/>
                  </a:lnTo>
                  <a:lnTo>
                    <a:pt x="155" y="157"/>
                  </a:lnTo>
                  <a:lnTo>
                    <a:pt x="157" y="161"/>
                  </a:lnTo>
                  <a:lnTo>
                    <a:pt x="157" y="165"/>
                  </a:lnTo>
                  <a:lnTo>
                    <a:pt x="159" y="169"/>
                  </a:lnTo>
                  <a:lnTo>
                    <a:pt x="159" y="173"/>
                  </a:lnTo>
                  <a:lnTo>
                    <a:pt x="161" y="177"/>
                  </a:lnTo>
                  <a:lnTo>
                    <a:pt x="163" y="182"/>
                  </a:lnTo>
                  <a:lnTo>
                    <a:pt x="163" y="186"/>
                  </a:lnTo>
                  <a:lnTo>
                    <a:pt x="165" y="190"/>
                  </a:lnTo>
                  <a:lnTo>
                    <a:pt x="165" y="194"/>
                  </a:lnTo>
                  <a:lnTo>
                    <a:pt x="167" y="198"/>
                  </a:lnTo>
                  <a:lnTo>
                    <a:pt x="167" y="202"/>
                  </a:lnTo>
                  <a:lnTo>
                    <a:pt x="170" y="206"/>
                  </a:lnTo>
                  <a:lnTo>
                    <a:pt x="170" y="216"/>
                  </a:lnTo>
                  <a:lnTo>
                    <a:pt x="170" y="221"/>
                  </a:lnTo>
                  <a:lnTo>
                    <a:pt x="172" y="225"/>
                  </a:lnTo>
                  <a:lnTo>
                    <a:pt x="172" y="229"/>
                  </a:lnTo>
                  <a:lnTo>
                    <a:pt x="172" y="233"/>
                  </a:lnTo>
                  <a:lnTo>
                    <a:pt x="173" y="237"/>
                  </a:lnTo>
                  <a:lnTo>
                    <a:pt x="173" y="241"/>
                  </a:lnTo>
                  <a:lnTo>
                    <a:pt x="173" y="245"/>
                  </a:lnTo>
                  <a:lnTo>
                    <a:pt x="176" y="249"/>
                  </a:lnTo>
                  <a:lnTo>
                    <a:pt x="176" y="253"/>
                  </a:lnTo>
                  <a:lnTo>
                    <a:pt x="178" y="257"/>
                  </a:lnTo>
                  <a:lnTo>
                    <a:pt x="180" y="261"/>
                  </a:lnTo>
                  <a:lnTo>
                    <a:pt x="180" y="266"/>
                  </a:lnTo>
                  <a:lnTo>
                    <a:pt x="182" y="270"/>
                  </a:lnTo>
                  <a:lnTo>
                    <a:pt x="182" y="274"/>
                  </a:lnTo>
                  <a:lnTo>
                    <a:pt x="184" y="278"/>
                  </a:lnTo>
                  <a:lnTo>
                    <a:pt x="184" y="282"/>
                  </a:lnTo>
                  <a:lnTo>
                    <a:pt x="186" y="286"/>
                  </a:lnTo>
                  <a:lnTo>
                    <a:pt x="186" y="290"/>
                  </a:lnTo>
                  <a:lnTo>
                    <a:pt x="188" y="294"/>
                  </a:lnTo>
                  <a:lnTo>
                    <a:pt x="190" y="298"/>
                  </a:lnTo>
                  <a:lnTo>
                    <a:pt x="192" y="304"/>
                  </a:lnTo>
                  <a:lnTo>
                    <a:pt x="192" y="308"/>
                  </a:lnTo>
                  <a:lnTo>
                    <a:pt x="192" y="313"/>
                  </a:lnTo>
                  <a:lnTo>
                    <a:pt x="194" y="317"/>
                  </a:lnTo>
                  <a:lnTo>
                    <a:pt x="194" y="321"/>
                  </a:lnTo>
                  <a:lnTo>
                    <a:pt x="196" y="325"/>
                  </a:lnTo>
                  <a:lnTo>
                    <a:pt x="196" y="329"/>
                  </a:lnTo>
                  <a:lnTo>
                    <a:pt x="199" y="333"/>
                  </a:lnTo>
                  <a:lnTo>
                    <a:pt x="201" y="339"/>
                  </a:lnTo>
                  <a:lnTo>
                    <a:pt x="201" y="343"/>
                  </a:lnTo>
                  <a:lnTo>
                    <a:pt x="201" y="348"/>
                  </a:lnTo>
                  <a:lnTo>
                    <a:pt x="202" y="352"/>
                  </a:lnTo>
                  <a:lnTo>
                    <a:pt x="202" y="356"/>
                  </a:lnTo>
                  <a:lnTo>
                    <a:pt x="202" y="360"/>
                  </a:lnTo>
                  <a:lnTo>
                    <a:pt x="202" y="364"/>
                  </a:lnTo>
                  <a:lnTo>
                    <a:pt x="202" y="368"/>
                  </a:lnTo>
                  <a:lnTo>
                    <a:pt x="202" y="372"/>
                  </a:lnTo>
                  <a:lnTo>
                    <a:pt x="202" y="376"/>
                  </a:lnTo>
                  <a:lnTo>
                    <a:pt x="202" y="380"/>
                  </a:lnTo>
                  <a:lnTo>
                    <a:pt x="202" y="385"/>
                  </a:lnTo>
                  <a:lnTo>
                    <a:pt x="202" y="388"/>
                  </a:lnTo>
                  <a:lnTo>
                    <a:pt x="202" y="392"/>
                  </a:lnTo>
                  <a:lnTo>
                    <a:pt x="202" y="396"/>
                  </a:lnTo>
                  <a:lnTo>
                    <a:pt x="202" y="401"/>
                  </a:lnTo>
                  <a:lnTo>
                    <a:pt x="204" y="405"/>
                  </a:lnTo>
                  <a:lnTo>
                    <a:pt x="204" y="409"/>
                  </a:lnTo>
                  <a:lnTo>
                    <a:pt x="207" y="413"/>
                  </a:lnTo>
                  <a:lnTo>
                    <a:pt x="207" y="417"/>
                  </a:lnTo>
                  <a:lnTo>
                    <a:pt x="209" y="421"/>
                  </a:lnTo>
                  <a:lnTo>
                    <a:pt x="209" y="425"/>
                  </a:lnTo>
                  <a:lnTo>
                    <a:pt x="211" y="429"/>
                  </a:lnTo>
                  <a:lnTo>
                    <a:pt x="213" y="433"/>
                  </a:lnTo>
                  <a:lnTo>
                    <a:pt x="215" y="438"/>
                  </a:lnTo>
                  <a:lnTo>
                    <a:pt x="217" y="442"/>
                  </a:lnTo>
                  <a:lnTo>
                    <a:pt x="217" y="446"/>
                  </a:lnTo>
                  <a:lnTo>
                    <a:pt x="219" y="450"/>
                  </a:lnTo>
                  <a:lnTo>
                    <a:pt x="221" y="454"/>
                  </a:lnTo>
                  <a:lnTo>
                    <a:pt x="223" y="458"/>
                  </a:lnTo>
                  <a:lnTo>
                    <a:pt x="223" y="462"/>
                  </a:lnTo>
                  <a:lnTo>
                    <a:pt x="225" y="466"/>
                  </a:lnTo>
                  <a:lnTo>
                    <a:pt x="225" y="470"/>
                  </a:lnTo>
                  <a:lnTo>
                    <a:pt x="228" y="477"/>
                  </a:lnTo>
                  <a:lnTo>
                    <a:pt x="228" y="481"/>
                  </a:lnTo>
                  <a:lnTo>
                    <a:pt x="228" y="484"/>
                  </a:lnTo>
                  <a:lnTo>
                    <a:pt x="228" y="489"/>
                  </a:lnTo>
                  <a:lnTo>
                    <a:pt x="228" y="493"/>
                  </a:lnTo>
                  <a:lnTo>
                    <a:pt x="228" y="497"/>
                  </a:lnTo>
                  <a:lnTo>
                    <a:pt x="228" y="501"/>
                  </a:lnTo>
                  <a:lnTo>
                    <a:pt x="228" y="505"/>
                  </a:lnTo>
                  <a:lnTo>
                    <a:pt x="230" y="510"/>
                  </a:lnTo>
                  <a:lnTo>
                    <a:pt x="230" y="514"/>
                  </a:lnTo>
                  <a:lnTo>
                    <a:pt x="230" y="517"/>
                  </a:lnTo>
                  <a:lnTo>
                    <a:pt x="231" y="521"/>
                  </a:lnTo>
                  <a:lnTo>
                    <a:pt x="231" y="525"/>
                  </a:lnTo>
                  <a:lnTo>
                    <a:pt x="233" y="530"/>
                  </a:lnTo>
                  <a:lnTo>
                    <a:pt x="233" y="534"/>
                  </a:lnTo>
                  <a:lnTo>
                    <a:pt x="235" y="538"/>
                  </a:lnTo>
                  <a:lnTo>
                    <a:pt x="237" y="542"/>
                  </a:lnTo>
                  <a:lnTo>
                    <a:pt x="237" y="546"/>
                  </a:lnTo>
                  <a:lnTo>
                    <a:pt x="240" y="550"/>
                  </a:lnTo>
                  <a:lnTo>
                    <a:pt x="240" y="554"/>
                  </a:lnTo>
                  <a:lnTo>
                    <a:pt x="240" y="558"/>
                  </a:lnTo>
                  <a:lnTo>
                    <a:pt x="242" y="562"/>
                  </a:lnTo>
                  <a:lnTo>
                    <a:pt x="242" y="567"/>
                  </a:lnTo>
                  <a:lnTo>
                    <a:pt x="242" y="571"/>
                  </a:lnTo>
                  <a:lnTo>
                    <a:pt x="242" y="575"/>
                  </a:lnTo>
                  <a:lnTo>
                    <a:pt x="242" y="579"/>
                  </a:lnTo>
                  <a:lnTo>
                    <a:pt x="246" y="583"/>
                  </a:lnTo>
                  <a:lnTo>
                    <a:pt x="248" y="587"/>
                  </a:lnTo>
                  <a:lnTo>
                    <a:pt x="248" y="591"/>
                  </a:lnTo>
                  <a:lnTo>
                    <a:pt x="250" y="595"/>
                  </a:lnTo>
                  <a:lnTo>
                    <a:pt x="255" y="600"/>
                  </a:lnTo>
                  <a:lnTo>
                    <a:pt x="225" y="579"/>
                  </a:lnTo>
                  <a:lnTo>
                    <a:pt x="221" y="579"/>
                  </a:lnTo>
                  <a:lnTo>
                    <a:pt x="217" y="581"/>
                  </a:lnTo>
                  <a:lnTo>
                    <a:pt x="213" y="583"/>
                  </a:lnTo>
                  <a:lnTo>
                    <a:pt x="209" y="585"/>
                  </a:lnTo>
                  <a:lnTo>
                    <a:pt x="204" y="585"/>
                  </a:lnTo>
                  <a:lnTo>
                    <a:pt x="201" y="585"/>
                  </a:lnTo>
                  <a:lnTo>
                    <a:pt x="196" y="585"/>
                  </a:lnTo>
                  <a:lnTo>
                    <a:pt x="192" y="585"/>
                  </a:lnTo>
                  <a:lnTo>
                    <a:pt x="190" y="581"/>
                  </a:lnTo>
                  <a:lnTo>
                    <a:pt x="186" y="579"/>
                  </a:lnTo>
                  <a:lnTo>
                    <a:pt x="186" y="575"/>
                  </a:lnTo>
                  <a:lnTo>
                    <a:pt x="184" y="571"/>
                  </a:lnTo>
                  <a:lnTo>
                    <a:pt x="182" y="567"/>
                  </a:lnTo>
                  <a:lnTo>
                    <a:pt x="180" y="562"/>
                  </a:lnTo>
                  <a:lnTo>
                    <a:pt x="178" y="558"/>
                  </a:lnTo>
                  <a:lnTo>
                    <a:pt x="178" y="554"/>
                  </a:lnTo>
                  <a:lnTo>
                    <a:pt x="176" y="550"/>
                  </a:lnTo>
                  <a:lnTo>
                    <a:pt x="176" y="546"/>
                  </a:lnTo>
                  <a:lnTo>
                    <a:pt x="176" y="542"/>
                  </a:lnTo>
                  <a:lnTo>
                    <a:pt x="176" y="538"/>
                  </a:lnTo>
                  <a:lnTo>
                    <a:pt x="173" y="534"/>
                  </a:lnTo>
                  <a:lnTo>
                    <a:pt x="173" y="530"/>
                  </a:lnTo>
                  <a:lnTo>
                    <a:pt x="172" y="525"/>
                  </a:lnTo>
                  <a:lnTo>
                    <a:pt x="172" y="521"/>
                  </a:lnTo>
                  <a:lnTo>
                    <a:pt x="172" y="517"/>
                  </a:lnTo>
                  <a:lnTo>
                    <a:pt x="170" y="514"/>
                  </a:lnTo>
                  <a:lnTo>
                    <a:pt x="170" y="510"/>
                  </a:lnTo>
                  <a:lnTo>
                    <a:pt x="170" y="505"/>
                  </a:lnTo>
                  <a:lnTo>
                    <a:pt x="170" y="501"/>
                  </a:lnTo>
                  <a:lnTo>
                    <a:pt x="170" y="497"/>
                  </a:lnTo>
                  <a:lnTo>
                    <a:pt x="170" y="486"/>
                  </a:lnTo>
                  <a:lnTo>
                    <a:pt x="170" y="483"/>
                  </a:lnTo>
                  <a:lnTo>
                    <a:pt x="170" y="479"/>
                  </a:lnTo>
                  <a:lnTo>
                    <a:pt x="170" y="475"/>
                  </a:lnTo>
                  <a:lnTo>
                    <a:pt x="167" y="470"/>
                  </a:lnTo>
                  <a:lnTo>
                    <a:pt x="167" y="466"/>
                  </a:lnTo>
                  <a:lnTo>
                    <a:pt x="167" y="460"/>
                  </a:lnTo>
                  <a:lnTo>
                    <a:pt x="165" y="456"/>
                  </a:lnTo>
                  <a:lnTo>
                    <a:pt x="165" y="452"/>
                  </a:lnTo>
                  <a:lnTo>
                    <a:pt x="163" y="448"/>
                  </a:lnTo>
                  <a:lnTo>
                    <a:pt x="163" y="444"/>
                  </a:lnTo>
                  <a:lnTo>
                    <a:pt x="163" y="440"/>
                  </a:lnTo>
                  <a:lnTo>
                    <a:pt x="161" y="435"/>
                  </a:lnTo>
                  <a:lnTo>
                    <a:pt x="161" y="431"/>
                  </a:lnTo>
                  <a:lnTo>
                    <a:pt x="161" y="427"/>
                  </a:lnTo>
                  <a:lnTo>
                    <a:pt x="161" y="423"/>
                  </a:lnTo>
                  <a:lnTo>
                    <a:pt x="159" y="419"/>
                  </a:lnTo>
                  <a:lnTo>
                    <a:pt x="159" y="415"/>
                  </a:lnTo>
                  <a:lnTo>
                    <a:pt x="159" y="411"/>
                  </a:lnTo>
                  <a:lnTo>
                    <a:pt x="159" y="407"/>
                  </a:lnTo>
                  <a:lnTo>
                    <a:pt x="157" y="403"/>
                  </a:lnTo>
                  <a:lnTo>
                    <a:pt x="155" y="398"/>
                  </a:lnTo>
                  <a:lnTo>
                    <a:pt x="153" y="394"/>
                  </a:lnTo>
                  <a:lnTo>
                    <a:pt x="153" y="390"/>
                  </a:lnTo>
                  <a:lnTo>
                    <a:pt x="151" y="386"/>
                  </a:lnTo>
                  <a:lnTo>
                    <a:pt x="151" y="383"/>
                  </a:lnTo>
                  <a:lnTo>
                    <a:pt x="147" y="378"/>
                  </a:lnTo>
                  <a:lnTo>
                    <a:pt x="147" y="374"/>
                  </a:lnTo>
                  <a:lnTo>
                    <a:pt x="145" y="370"/>
                  </a:lnTo>
                  <a:lnTo>
                    <a:pt x="142" y="366"/>
                  </a:lnTo>
                  <a:lnTo>
                    <a:pt x="140" y="362"/>
                  </a:lnTo>
                  <a:lnTo>
                    <a:pt x="138" y="358"/>
                  </a:lnTo>
                  <a:lnTo>
                    <a:pt x="138" y="354"/>
                  </a:lnTo>
                  <a:lnTo>
                    <a:pt x="136" y="350"/>
                  </a:lnTo>
                  <a:lnTo>
                    <a:pt x="136" y="346"/>
                  </a:lnTo>
                  <a:lnTo>
                    <a:pt x="134" y="341"/>
                  </a:lnTo>
                  <a:lnTo>
                    <a:pt x="134" y="337"/>
                  </a:lnTo>
                  <a:lnTo>
                    <a:pt x="134" y="333"/>
                  </a:lnTo>
                  <a:lnTo>
                    <a:pt x="132" y="329"/>
                  </a:lnTo>
                  <a:lnTo>
                    <a:pt x="132" y="325"/>
                  </a:lnTo>
                  <a:lnTo>
                    <a:pt x="132" y="321"/>
                  </a:lnTo>
                  <a:lnTo>
                    <a:pt x="132" y="317"/>
                  </a:lnTo>
                  <a:lnTo>
                    <a:pt x="132" y="313"/>
                  </a:lnTo>
                  <a:lnTo>
                    <a:pt x="132" y="308"/>
                  </a:lnTo>
                  <a:lnTo>
                    <a:pt x="132" y="304"/>
                  </a:lnTo>
                  <a:lnTo>
                    <a:pt x="130" y="300"/>
                  </a:lnTo>
                  <a:lnTo>
                    <a:pt x="130" y="296"/>
                  </a:lnTo>
                  <a:lnTo>
                    <a:pt x="130" y="292"/>
                  </a:lnTo>
                  <a:lnTo>
                    <a:pt x="130" y="288"/>
                  </a:lnTo>
                  <a:lnTo>
                    <a:pt x="128" y="284"/>
                  </a:lnTo>
                  <a:lnTo>
                    <a:pt x="128" y="280"/>
                  </a:lnTo>
                  <a:lnTo>
                    <a:pt x="126" y="276"/>
                  </a:lnTo>
                  <a:lnTo>
                    <a:pt x="126" y="272"/>
                  </a:lnTo>
                  <a:lnTo>
                    <a:pt x="126" y="268"/>
                  </a:lnTo>
                  <a:lnTo>
                    <a:pt x="126" y="264"/>
                  </a:lnTo>
                  <a:lnTo>
                    <a:pt x="126" y="259"/>
                  </a:lnTo>
                  <a:lnTo>
                    <a:pt x="126" y="255"/>
                  </a:lnTo>
                  <a:lnTo>
                    <a:pt x="126" y="251"/>
                  </a:lnTo>
                  <a:lnTo>
                    <a:pt x="126" y="247"/>
                  </a:lnTo>
                  <a:lnTo>
                    <a:pt x="126" y="243"/>
                  </a:lnTo>
                  <a:lnTo>
                    <a:pt x="126" y="239"/>
                  </a:lnTo>
                  <a:lnTo>
                    <a:pt x="124" y="235"/>
                  </a:lnTo>
                  <a:lnTo>
                    <a:pt x="124" y="231"/>
                  </a:lnTo>
                  <a:lnTo>
                    <a:pt x="124" y="227"/>
                  </a:lnTo>
                  <a:lnTo>
                    <a:pt x="122" y="223"/>
                  </a:lnTo>
                  <a:lnTo>
                    <a:pt x="122" y="219"/>
                  </a:lnTo>
                  <a:lnTo>
                    <a:pt x="120" y="212"/>
                  </a:lnTo>
                  <a:lnTo>
                    <a:pt x="120" y="208"/>
                  </a:lnTo>
                  <a:lnTo>
                    <a:pt x="118" y="204"/>
                  </a:lnTo>
                  <a:lnTo>
                    <a:pt x="118" y="200"/>
                  </a:lnTo>
                  <a:lnTo>
                    <a:pt x="116" y="196"/>
                  </a:lnTo>
                  <a:lnTo>
                    <a:pt x="116" y="192"/>
                  </a:lnTo>
                  <a:lnTo>
                    <a:pt x="116" y="188"/>
                  </a:lnTo>
                  <a:lnTo>
                    <a:pt x="114" y="184"/>
                  </a:lnTo>
                  <a:lnTo>
                    <a:pt x="111" y="179"/>
                  </a:lnTo>
                  <a:lnTo>
                    <a:pt x="109" y="175"/>
                  </a:lnTo>
                  <a:lnTo>
                    <a:pt x="107" y="171"/>
                  </a:lnTo>
                  <a:lnTo>
                    <a:pt x="105" y="167"/>
                  </a:lnTo>
                  <a:lnTo>
                    <a:pt x="105" y="163"/>
                  </a:lnTo>
                  <a:lnTo>
                    <a:pt x="105" y="159"/>
                  </a:lnTo>
                  <a:lnTo>
                    <a:pt x="103" y="155"/>
                  </a:lnTo>
                  <a:lnTo>
                    <a:pt x="103" y="151"/>
                  </a:lnTo>
                  <a:lnTo>
                    <a:pt x="101" y="147"/>
                  </a:lnTo>
                  <a:lnTo>
                    <a:pt x="101" y="143"/>
                  </a:lnTo>
                  <a:lnTo>
                    <a:pt x="99" y="139"/>
                  </a:lnTo>
                  <a:lnTo>
                    <a:pt x="99" y="135"/>
                  </a:lnTo>
                  <a:lnTo>
                    <a:pt x="97" y="131"/>
                  </a:lnTo>
                  <a:lnTo>
                    <a:pt x="95" y="126"/>
                  </a:lnTo>
                  <a:lnTo>
                    <a:pt x="93" y="122"/>
                  </a:lnTo>
                  <a:lnTo>
                    <a:pt x="91" y="118"/>
                  </a:lnTo>
                  <a:lnTo>
                    <a:pt x="89" y="114"/>
                  </a:lnTo>
                  <a:lnTo>
                    <a:pt x="89" y="110"/>
                  </a:lnTo>
                  <a:lnTo>
                    <a:pt x="87" y="106"/>
                  </a:lnTo>
                  <a:lnTo>
                    <a:pt x="87" y="102"/>
                  </a:lnTo>
                  <a:lnTo>
                    <a:pt x="85" y="98"/>
                  </a:lnTo>
                  <a:lnTo>
                    <a:pt x="82" y="94"/>
                  </a:lnTo>
                  <a:lnTo>
                    <a:pt x="82" y="89"/>
                  </a:lnTo>
                  <a:lnTo>
                    <a:pt x="80" y="85"/>
                  </a:lnTo>
                  <a:lnTo>
                    <a:pt x="78" y="81"/>
                  </a:lnTo>
                  <a:lnTo>
                    <a:pt x="76" y="77"/>
                  </a:lnTo>
                  <a:lnTo>
                    <a:pt x="74" y="73"/>
                  </a:lnTo>
                  <a:lnTo>
                    <a:pt x="72" y="69"/>
                  </a:lnTo>
                  <a:lnTo>
                    <a:pt x="70" y="65"/>
                  </a:lnTo>
                  <a:lnTo>
                    <a:pt x="68" y="61"/>
                  </a:lnTo>
                  <a:lnTo>
                    <a:pt x="64" y="57"/>
                  </a:lnTo>
                  <a:lnTo>
                    <a:pt x="60" y="53"/>
                  </a:lnTo>
                  <a:lnTo>
                    <a:pt x="55" y="51"/>
                  </a:lnTo>
                  <a:lnTo>
                    <a:pt x="53" y="47"/>
                  </a:lnTo>
                  <a:lnTo>
                    <a:pt x="49" y="45"/>
                  </a:lnTo>
                  <a:lnTo>
                    <a:pt x="45" y="43"/>
                  </a:lnTo>
                  <a:lnTo>
                    <a:pt x="43" y="39"/>
                  </a:lnTo>
                  <a:lnTo>
                    <a:pt x="39" y="39"/>
                  </a:lnTo>
                  <a:lnTo>
                    <a:pt x="35" y="39"/>
                  </a:lnTo>
                  <a:lnTo>
                    <a:pt x="31" y="36"/>
                  </a:lnTo>
                  <a:lnTo>
                    <a:pt x="26" y="34"/>
                  </a:lnTo>
                  <a:lnTo>
                    <a:pt x="22" y="30"/>
                  </a:lnTo>
                  <a:lnTo>
                    <a:pt x="18" y="28"/>
                  </a:lnTo>
                  <a:lnTo>
                    <a:pt x="14" y="26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5" y="2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1" y="2"/>
                  </a:lnTo>
                  <a:lnTo>
                    <a:pt x="55" y="2"/>
                  </a:lnTo>
                  <a:lnTo>
                    <a:pt x="58" y="6"/>
                  </a:lnTo>
                  <a:lnTo>
                    <a:pt x="55" y="6"/>
                  </a:lnTo>
                </a:path>
              </a:pathLst>
            </a:custGeom>
            <a:solidFill>
              <a:srgbClr val="8080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3205" name="Freeform 229"/>
            <p:cNvSpPr>
              <a:spLocks/>
            </p:cNvSpPr>
            <p:nvPr/>
          </p:nvSpPr>
          <p:spPr bwMode="auto">
            <a:xfrm>
              <a:off x="5350" y="3340"/>
              <a:ext cx="251" cy="652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84" y="21"/>
                </a:cxn>
                <a:cxn ang="0">
                  <a:pos x="98" y="37"/>
                </a:cxn>
                <a:cxn ang="0">
                  <a:pos x="112" y="53"/>
                </a:cxn>
                <a:cxn ang="0">
                  <a:pos x="122" y="72"/>
                </a:cxn>
                <a:cxn ang="0">
                  <a:pos x="130" y="93"/>
                </a:cxn>
                <a:cxn ang="0">
                  <a:pos x="136" y="112"/>
                </a:cxn>
                <a:cxn ang="0">
                  <a:pos x="143" y="133"/>
                </a:cxn>
                <a:cxn ang="0">
                  <a:pos x="151" y="152"/>
                </a:cxn>
                <a:cxn ang="0">
                  <a:pos x="156" y="172"/>
                </a:cxn>
                <a:cxn ang="0">
                  <a:pos x="163" y="192"/>
                </a:cxn>
                <a:cxn ang="0">
                  <a:pos x="167" y="218"/>
                </a:cxn>
                <a:cxn ang="0">
                  <a:pos x="169" y="237"/>
                </a:cxn>
                <a:cxn ang="0">
                  <a:pos x="175" y="257"/>
                </a:cxn>
                <a:cxn ang="0">
                  <a:pos x="181" y="277"/>
                </a:cxn>
                <a:cxn ang="0">
                  <a:pos x="187" y="299"/>
                </a:cxn>
                <a:cxn ang="0">
                  <a:pos x="191" y="319"/>
                </a:cxn>
                <a:cxn ang="0">
                  <a:pos x="197" y="341"/>
                </a:cxn>
                <a:cxn ang="0">
                  <a:pos x="197" y="361"/>
                </a:cxn>
                <a:cxn ang="0">
                  <a:pos x="197" y="380"/>
                </a:cxn>
                <a:cxn ang="0">
                  <a:pos x="201" y="400"/>
                </a:cxn>
                <a:cxn ang="0">
                  <a:pos x="207" y="420"/>
                </a:cxn>
                <a:cxn ang="0">
                  <a:pos x="215" y="440"/>
                </a:cxn>
                <a:cxn ang="0">
                  <a:pos x="221" y="462"/>
                </a:cxn>
                <a:cxn ang="0">
                  <a:pos x="221" y="481"/>
                </a:cxn>
                <a:cxn ang="0">
                  <a:pos x="223" y="501"/>
                </a:cxn>
                <a:cxn ang="0">
                  <a:pos x="229" y="521"/>
                </a:cxn>
                <a:cxn ang="0">
                  <a:pos x="233" y="541"/>
                </a:cxn>
                <a:cxn ang="0">
                  <a:pos x="235" y="561"/>
                </a:cxn>
                <a:cxn ang="0">
                  <a:pos x="250" y="651"/>
                </a:cxn>
                <a:cxn ang="0">
                  <a:pos x="173" y="541"/>
                </a:cxn>
                <a:cxn ang="0">
                  <a:pos x="170" y="521"/>
                </a:cxn>
                <a:cxn ang="0">
                  <a:pos x="167" y="501"/>
                </a:cxn>
                <a:cxn ang="0">
                  <a:pos x="165" y="481"/>
                </a:cxn>
                <a:cxn ang="0">
                  <a:pos x="163" y="456"/>
                </a:cxn>
                <a:cxn ang="0">
                  <a:pos x="159" y="434"/>
                </a:cxn>
                <a:cxn ang="0">
                  <a:pos x="156" y="414"/>
                </a:cxn>
                <a:cxn ang="0">
                  <a:pos x="154" y="394"/>
                </a:cxn>
                <a:cxn ang="0">
                  <a:pos x="147" y="375"/>
                </a:cxn>
                <a:cxn ang="0">
                  <a:pos x="138" y="355"/>
                </a:cxn>
                <a:cxn ang="0">
                  <a:pos x="133" y="335"/>
                </a:cxn>
                <a:cxn ang="0">
                  <a:pos x="128" y="315"/>
                </a:cxn>
                <a:cxn ang="0">
                  <a:pos x="128" y="295"/>
                </a:cxn>
                <a:cxn ang="0">
                  <a:pos x="124" y="275"/>
                </a:cxn>
                <a:cxn ang="0">
                  <a:pos x="122" y="255"/>
                </a:cxn>
                <a:cxn ang="0">
                  <a:pos x="122" y="235"/>
                </a:cxn>
                <a:cxn ang="0">
                  <a:pos x="119" y="216"/>
                </a:cxn>
                <a:cxn ang="0">
                  <a:pos x="114" y="194"/>
                </a:cxn>
                <a:cxn ang="0">
                  <a:pos x="108" y="174"/>
                </a:cxn>
                <a:cxn ang="0">
                  <a:pos x="102" y="154"/>
                </a:cxn>
                <a:cxn ang="0">
                  <a:pos x="96" y="135"/>
                </a:cxn>
                <a:cxn ang="0">
                  <a:pos x="88" y="114"/>
                </a:cxn>
                <a:cxn ang="0">
                  <a:pos x="82" y="95"/>
                </a:cxn>
                <a:cxn ang="0">
                  <a:pos x="74" y="75"/>
                </a:cxn>
                <a:cxn ang="0">
                  <a:pos x="62" y="55"/>
                </a:cxn>
                <a:cxn ang="0">
                  <a:pos x="44" y="41"/>
                </a:cxn>
                <a:cxn ang="0">
                  <a:pos x="26" y="33"/>
                </a:cxn>
                <a:cxn ang="0">
                  <a:pos x="7" y="19"/>
                </a:cxn>
                <a:cxn ang="0">
                  <a:pos x="2" y="2"/>
                </a:cxn>
                <a:cxn ang="0">
                  <a:pos x="22" y="2"/>
                </a:cxn>
                <a:cxn ang="0">
                  <a:pos x="42" y="0"/>
                </a:cxn>
                <a:cxn ang="0">
                  <a:pos x="54" y="5"/>
                </a:cxn>
              </a:cxnLst>
              <a:rect l="0" t="0" r="r" b="b"/>
              <a:pathLst>
                <a:path w="251" h="652">
                  <a:moveTo>
                    <a:pt x="54" y="5"/>
                  </a:moveTo>
                  <a:lnTo>
                    <a:pt x="58" y="5"/>
                  </a:lnTo>
                  <a:lnTo>
                    <a:pt x="62" y="5"/>
                  </a:lnTo>
                  <a:lnTo>
                    <a:pt x="66" y="5"/>
                  </a:lnTo>
                  <a:lnTo>
                    <a:pt x="70" y="7"/>
                  </a:lnTo>
                  <a:lnTo>
                    <a:pt x="74" y="9"/>
                  </a:lnTo>
                  <a:lnTo>
                    <a:pt x="78" y="11"/>
                  </a:lnTo>
                  <a:lnTo>
                    <a:pt x="78" y="15"/>
                  </a:lnTo>
                  <a:lnTo>
                    <a:pt x="82" y="17"/>
                  </a:lnTo>
                  <a:lnTo>
                    <a:pt x="84" y="21"/>
                  </a:lnTo>
                  <a:lnTo>
                    <a:pt x="88" y="23"/>
                  </a:lnTo>
                  <a:lnTo>
                    <a:pt x="90" y="27"/>
                  </a:lnTo>
                  <a:lnTo>
                    <a:pt x="92" y="31"/>
                  </a:lnTo>
                  <a:lnTo>
                    <a:pt x="94" y="35"/>
                  </a:lnTo>
                  <a:lnTo>
                    <a:pt x="98" y="37"/>
                  </a:lnTo>
                  <a:lnTo>
                    <a:pt x="100" y="41"/>
                  </a:lnTo>
                  <a:lnTo>
                    <a:pt x="104" y="43"/>
                  </a:lnTo>
                  <a:lnTo>
                    <a:pt x="106" y="47"/>
                  </a:lnTo>
                  <a:lnTo>
                    <a:pt x="108" y="51"/>
                  </a:lnTo>
                  <a:lnTo>
                    <a:pt x="112" y="53"/>
                  </a:lnTo>
                  <a:lnTo>
                    <a:pt x="114" y="57"/>
                  </a:lnTo>
                  <a:lnTo>
                    <a:pt x="116" y="61"/>
                  </a:lnTo>
                  <a:lnTo>
                    <a:pt x="120" y="65"/>
                  </a:lnTo>
                  <a:lnTo>
                    <a:pt x="120" y="69"/>
                  </a:lnTo>
                  <a:lnTo>
                    <a:pt x="122" y="72"/>
                  </a:lnTo>
                  <a:lnTo>
                    <a:pt x="124" y="77"/>
                  </a:lnTo>
                  <a:lnTo>
                    <a:pt x="126" y="81"/>
                  </a:lnTo>
                  <a:lnTo>
                    <a:pt x="126" y="85"/>
                  </a:lnTo>
                  <a:lnTo>
                    <a:pt x="128" y="88"/>
                  </a:lnTo>
                  <a:lnTo>
                    <a:pt x="130" y="93"/>
                  </a:lnTo>
                  <a:lnTo>
                    <a:pt x="130" y="97"/>
                  </a:lnTo>
                  <a:lnTo>
                    <a:pt x="133" y="101"/>
                  </a:lnTo>
                  <a:lnTo>
                    <a:pt x="135" y="104"/>
                  </a:lnTo>
                  <a:lnTo>
                    <a:pt x="136" y="108"/>
                  </a:lnTo>
                  <a:lnTo>
                    <a:pt x="136" y="112"/>
                  </a:lnTo>
                  <a:lnTo>
                    <a:pt x="138" y="116"/>
                  </a:lnTo>
                  <a:lnTo>
                    <a:pt x="138" y="120"/>
                  </a:lnTo>
                  <a:lnTo>
                    <a:pt x="141" y="124"/>
                  </a:lnTo>
                  <a:lnTo>
                    <a:pt x="143" y="128"/>
                  </a:lnTo>
                  <a:lnTo>
                    <a:pt x="143" y="133"/>
                  </a:lnTo>
                  <a:lnTo>
                    <a:pt x="145" y="136"/>
                  </a:lnTo>
                  <a:lnTo>
                    <a:pt x="147" y="140"/>
                  </a:lnTo>
                  <a:lnTo>
                    <a:pt x="149" y="144"/>
                  </a:lnTo>
                  <a:lnTo>
                    <a:pt x="149" y="148"/>
                  </a:lnTo>
                  <a:lnTo>
                    <a:pt x="151" y="152"/>
                  </a:lnTo>
                  <a:lnTo>
                    <a:pt x="152" y="156"/>
                  </a:lnTo>
                  <a:lnTo>
                    <a:pt x="152" y="160"/>
                  </a:lnTo>
                  <a:lnTo>
                    <a:pt x="154" y="164"/>
                  </a:lnTo>
                  <a:lnTo>
                    <a:pt x="154" y="168"/>
                  </a:lnTo>
                  <a:lnTo>
                    <a:pt x="156" y="172"/>
                  </a:lnTo>
                  <a:lnTo>
                    <a:pt x="159" y="176"/>
                  </a:lnTo>
                  <a:lnTo>
                    <a:pt x="159" y="180"/>
                  </a:lnTo>
                  <a:lnTo>
                    <a:pt x="161" y="184"/>
                  </a:lnTo>
                  <a:lnTo>
                    <a:pt x="161" y="188"/>
                  </a:lnTo>
                  <a:lnTo>
                    <a:pt x="163" y="192"/>
                  </a:lnTo>
                  <a:lnTo>
                    <a:pt x="163" y="196"/>
                  </a:lnTo>
                  <a:lnTo>
                    <a:pt x="165" y="200"/>
                  </a:lnTo>
                  <a:lnTo>
                    <a:pt x="165" y="210"/>
                  </a:lnTo>
                  <a:lnTo>
                    <a:pt x="165" y="214"/>
                  </a:lnTo>
                  <a:lnTo>
                    <a:pt x="167" y="218"/>
                  </a:lnTo>
                  <a:lnTo>
                    <a:pt x="167" y="221"/>
                  </a:lnTo>
                  <a:lnTo>
                    <a:pt x="167" y="226"/>
                  </a:lnTo>
                  <a:lnTo>
                    <a:pt x="169" y="230"/>
                  </a:lnTo>
                  <a:lnTo>
                    <a:pt x="169" y="234"/>
                  </a:lnTo>
                  <a:lnTo>
                    <a:pt x="169" y="237"/>
                  </a:lnTo>
                  <a:lnTo>
                    <a:pt x="170" y="242"/>
                  </a:lnTo>
                  <a:lnTo>
                    <a:pt x="170" y="245"/>
                  </a:lnTo>
                  <a:lnTo>
                    <a:pt x="173" y="249"/>
                  </a:lnTo>
                  <a:lnTo>
                    <a:pt x="175" y="253"/>
                  </a:lnTo>
                  <a:lnTo>
                    <a:pt x="175" y="257"/>
                  </a:lnTo>
                  <a:lnTo>
                    <a:pt x="177" y="261"/>
                  </a:lnTo>
                  <a:lnTo>
                    <a:pt x="177" y="265"/>
                  </a:lnTo>
                  <a:lnTo>
                    <a:pt x="179" y="269"/>
                  </a:lnTo>
                  <a:lnTo>
                    <a:pt x="179" y="273"/>
                  </a:lnTo>
                  <a:lnTo>
                    <a:pt x="181" y="277"/>
                  </a:lnTo>
                  <a:lnTo>
                    <a:pt x="181" y="281"/>
                  </a:lnTo>
                  <a:lnTo>
                    <a:pt x="183" y="285"/>
                  </a:lnTo>
                  <a:lnTo>
                    <a:pt x="185" y="289"/>
                  </a:lnTo>
                  <a:lnTo>
                    <a:pt x="187" y="295"/>
                  </a:lnTo>
                  <a:lnTo>
                    <a:pt x="187" y="299"/>
                  </a:lnTo>
                  <a:lnTo>
                    <a:pt x="187" y="303"/>
                  </a:lnTo>
                  <a:lnTo>
                    <a:pt x="189" y="307"/>
                  </a:lnTo>
                  <a:lnTo>
                    <a:pt x="189" y="311"/>
                  </a:lnTo>
                  <a:lnTo>
                    <a:pt x="191" y="315"/>
                  </a:lnTo>
                  <a:lnTo>
                    <a:pt x="191" y="319"/>
                  </a:lnTo>
                  <a:lnTo>
                    <a:pt x="193" y="323"/>
                  </a:lnTo>
                  <a:lnTo>
                    <a:pt x="195" y="329"/>
                  </a:lnTo>
                  <a:lnTo>
                    <a:pt x="195" y="333"/>
                  </a:lnTo>
                  <a:lnTo>
                    <a:pt x="195" y="337"/>
                  </a:lnTo>
                  <a:lnTo>
                    <a:pt x="197" y="341"/>
                  </a:lnTo>
                  <a:lnTo>
                    <a:pt x="197" y="344"/>
                  </a:lnTo>
                  <a:lnTo>
                    <a:pt x="197" y="348"/>
                  </a:lnTo>
                  <a:lnTo>
                    <a:pt x="197" y="352"/>
                  </a:lnTo>
                  <a:lnTo>
                    <a:pt x="197" y="357"/>
                  </a:lnTo>
                  <a:lnTo>
                    <a:pt x="197" y="361"/>
                  </a:lnTo>
                  <a:lnTo>
                    <a:pt x="197" y="364"/>
                  </a:lnTo>
                  <a:lnTo>
                    <a:pt x="197" y="368"/>
                  </a:lnTo>
                  <a:lnTo>
                    <a:pt x="197" y="373"/>
                  </a:lnTo>
                  <a:lnTo>
                    <a:pt x="197" y="377"/>
                  </a:lnTo>
                  <a:lnTo>
                    <a:pt x="197" y="380"/>
                  </a:lnTo>
                  <a:lnTo>
                    <a:pt x="197" y="384"/>
                  </a:lnTo>
                  <a:lnTo>
                    <a:pt x="197" y="388"/>
                  </a:lnTo>
                  <a:lnTo>
                    <a:pt x="199" y="393"/>
                  </a:lnTo>
                  <a:lnTo>
                    <a:pt x="199" y="396"/>
                  </a:lnTo>
                  <a:lnTo>
                    <a:pt x="201" y="400"/>
                  </a:lnTo>
                  <a:lnTo>
                    <a:pt x="201" y="404"/>
                  </a:lnTo>
                  <a:lnTo>
                    <a:pt x="203" y="408"/>
                  </a:lnTo>
                  <a:lnTo>
                    <a:pt x="203" y="412"/>
                  </a:lnTo>
                  <a:lnTo>
                    <a:pt x="205" y="416"/>
                  </a:lnTo>
                  <a:lnTo>
                    <a:pt x="207" y="420"/>
                  </a:lnTo>
                  <a:lnTo>
                    <a:pt x="209" y="424"/>
                  </a:lnTo>
                  <a:lnTo>
                    <a:pt x="211" y="428"/>
                  </a:lnTo>
                  <a:lnTo>
                    <a:pt x="211" y="432"/>
                  </a:lnTo>
                  <a:lnTo>
                    <a:pt x="213" y="436"/>
                  </a:lnTo>
                  <a:lnTo>
                    <a:pt x="215" y="440"/>
                  </a:lnTo>
                  <a:lnTo>
                    <a:pt x="217" y="443"/>
                  </a:lnTo>
                  <a:lnTo>
                    <a:pt x="217" y="448"/>
                  </a:lnTo>
                  <a:lnTo>
                    <a:pt x="219" y="452"/>
                  </a:lnTo>
                  <a:lnTo>
                    <a:pt x="219" y="456"/>
                  </a:lnTo>
                  <a:lnTo>
                    <a:pt x="221" y="462"/>
                  </a:lnTo>
                  <a:lnTo>
                    <a:pt x="221" y="466"/>
                  </a:lnTo>
                  <a:lnTo>
                    <a:pt x="221" y="470"/>
                  </a:lnTo>
                  <a:lnTo>
                    <a:pt x="221" y="474"/>
                  </a:lnTo>
                  <a:lnTo>
                    <a:pt x="221" y="477"/>
                  </a:lnTo>
                  <a:lnTo>
                    <a:pt x="221" y="481"/>
                  </a:lnTo>
                  <a:lnTo>
                    <a:pt x="221" y="486"/>
                  </a:lnTo>
                  <a:lnTo>
                    <a:pt x="221" y="490"/>
                  </a:lnTo>
                  <a:lnTo>
                    <a:pt x="223" y="494"/>
                  </a:lnTo>
                  <a:lnTo>
                    <a:pt x="223" y="497"/>
                  </a:lnTo>
                  <a:lnTo>
                    <a:pt x="223" y="501"/>
                  </a:lnTo>
                  <a:lnTo>
                    <a:pt x="225" y="505"/>
                  </a:lnTo>
                  <a:lnTo>
                    <a:pt x="225" y="509"/>
                  </a:lnTo>
                  <a:lnTo>
                    <a:pt x="227" y="513"/>
                  </a:lnTo>
                  <a:lnTo>
                    <a:pt x="227" y="517"/>
                  </a:lnTo>
                  <a:lnTo>
                    <a:pt x="229" y="521"/>
                  </a:lnTo>
                  <a:lnTo>
                    <a:pt x="231" y="525"/>
                  </a:lnTo>
                  <a:lnTo>
                    <a:pt x="231" y="529"/>
                  </a:lnTo>
                  <a:lnTo>
                    <a:pt x="233" y="533"/>
                  </a:lnTo>
                  <a:lnTo>
                    <a:pt x="233" y="537"/>
                  </a:lnTo>
                  <a:lnTo>
                    <a:pt x="233" y="541"/>
                  </a:lnTo>
                  <a:lnTo>
                    <a:pt x="235" y="545"/>
                  </a:lnTo>
                  <a:lnTo>
                    <a:pt x="235" y="549"/>
                  </a:lnTo>
                  <a:lnTo>
                    <a:pt x="235" y="553"/>
                  </a:lnTo>
                  <a:lnTo>
                    <a:pt x="235" y="557"/>
                  </a:lnTo>
                  <a:lnTo>
                    <a:pt x="235" y="561"/>
                  </a:lnTo>
                  <a:lnTo>
                    <a:pt x="239" y="565"/>
                  </a:lnTo>
                  <a:lnTo>
                    <a:pt x="241" y="569"/>
                  </a:lnTo>
                  <a:lnTo>
                    <a:pt x="241" y="573"/>
                  </a:lnTo>
                  <a:lnTo>
                    <a:pt x="243" y="577"/>
                  </a:lnTo>
                  <a:lnTo>
                    <a:pt x="250" y="651"/>
                  </a:lnTo>
                  <a:lnTo>
                    <a:pt x="187" y="621"/>
                  </a:lnTo>
                  <a:lnTo>
                    <a:pt x="179" y="553"/>
                  </a:lnTo>
                  <a:lnTo>
                    <a:pt x="177" y="549"/>
                  </a:lnTo>
                  <a:lnTo>
                    <a:pt x="175" y="545"/>
                  </a:lnTo>
                  <a:lnTo>
                    <a:pt x="173" y="541"/>
                  </a:lnTo>
                  <a:lnTo>
                    <a:pt x="173" y="537"/>
                  </a:lnTo>
                  <a:lnTo>
                    <a:pt x="170" y="533"/>
                  </a:lnTo>
                  <a:lnTo>
                    <a:pt x="170" y="529"/>
                  </a:lnTo>
                  <a:lnTo>
                    <a:pt x="170" y="525"/>
                  </a:lnTo>
                  <a:lnTo>
                    <a:pt x="170" y="521"/>
                  </a:lnTo>
                  <a:lnTo>
                    <a:pt x="169" y="517"/>
                  </a:lnTo>
                  <a:lnTo>
                    <a:pt x="169" y="513"/>
                  </a:lnTo>
                  <a:lnTo>
                    <a:pt x="167" y="509"/>
                  </a:lnTo>
                  <a:lnTo>
                    <a:pt x="167" y="505"/>
                  </a:lnTo>
                  <a:lnTo>
                    <a:pt x="167" y="501"/>
                  </a:lnTo>
                  <a:lnTo>
                    <a:pt x="165" y="497"/>
                  </a:lnTo>
                  <a:lnTo>
                    <a:pt x="165" y="494"/>
                  </a:lnTo>
                  <a:lnTo>
                    <a:pt x="165" y="490"/>
                  </a:lnTo>
                  <a:lnTo>
                    <a:pt x="165" y="486"/>
                  </a:lnTo>
                  <a:lnTo>
                    <a:pt x="165" y="481"/>
                  </a:lnTo>
                  <a:lnTo>
                    <a:pt x="165" y="472"/>
                  </a:lnTo>
                  <a:lnTo>
                    <a:pt x="165" y="468"/>
                  </a:lnTo>
                  <a:lnTo>
                    <a:pt x="165" y="464"/>
                  </a:lnTo>
                  <a:lnTo>
                    <a:pt x="165" y="460"/>
                  </a:lnTo>
                  <a:lnTo>
                    <a:pt x="163" y="456"/>
                  </a:lnTo>
                  <a:lnTo>
                    <a:pt x="163" y="452"/>
                  </a:lnTo>
                  <a:lnTo>
                    <a:pt x="163" y="445"/>
                  </a:lnTo>
                  <a:lnTo>
                    <a:pt x="161" y="442"/>
                  </a:lnTo>
                  <a:lnTo>
                    <a:pt x="161" y="438"/>
                  </a:lnTo>
                  <a:lnTo>
                    <a:pt x="159" y="434"/>
                  </a:lnTo>
                  <a:lnTo>
                    <a:pt x="159" y="430"/>
                  </a:lnTo>
                  <a:lnTo>
                    <a:pt x="159" y="426"/>
                  </a:lnTo>
                  <a:lnTo>
                    <a:pt x="156" y="422"/>
                  </a:lnTo>
                  <a:lnTo>
                    <a:pt x="156" y="418"/>
                  </a:lnTo>
                  <a:lnTo>
                    <a:pt x="156" y="414"/>
                  </a:lnTo>
                  <a:lnTo>
                    <a:pt x="156" y="410"/>
                  </a:lnTo>
                  <a:lnTo>
                    <a:pt x="154" y="406"/>
                  </a:lnTo>
                  <a:lnTo>
                    <a:pt x="154" y="402"/>
                  </a:lnTo>
                  <a:lnTo>
                    <a:pt x="154" y="398"/>
                  </a:lnTo>
                  <a:lnTo>
                    <a:pt x="154" y="394"/>
                  </a:lnTo>
                  <a:lnTo>
                    <a:pt x="152" y="391"/>
                  </a:lnTo>
                  <a:lnTo>
                    <a:pt x="151" y="386"/>
                  </a:lnTo>
                  <a:lnTo>
                    <a:pt x="149" y="382"/>
                  </a:lnTo>
                  <a:lnTo>
                    <a:pt x="149" y="378"/>
                  </a:lnTo>
                  <a:lnTo>
                    <a:pt x="147" y="375"/>
                  </a:lnTo>
                  <a:lnTo>
                    <a:pt x="147" y="370"/>
                  </a:lnTo>
                  <a:lnTo>
                    <a:pt x="143" y="366"/>
                  </a:lnTo>
                  <a:lnTo>
                    <a:pt x="143" y="362"/>
                  </a:lnTo>
                  <a:lnTo>
                    <a:pt x="141" y="359"/>
                  </a:lnTo>
                  <a:lnTo>
                    <a:pt x="138" y="355"/>
                  </a:lnTo>
                  <a:lnTo>
                    <a:pt x="136" y="350"/>
                  </a:lnTo>
                  <a:lnTo>
                    <a:pt x="135" y="346"/>
                  </a:lnTo>
                  <a:lnTo>
                    <a:pt x="135" y="343"/>
                  </a:lnTo>
                  <a:lnTo>
                    <a:pt x="133" y="339"/>
                  </a:lnTo>
                  <a:lnTo>
                    <a:pt x="133" y="335"/>
                  </a:lnTo>
                  <a:lnTo>
                    <a:pt x="130" y="331"/>
                  </a:lnTo>
                  <a:lnTo>
                    <a:pt x="130" y="327"/>
                  </a:lnTo>
                  <a:lnTo>
                    <a:pt x="130" y="323"/>
                  </a:lnTo>
                  <a:lnTo>
                    <a:pt x="128" y="319"/>
                  </a:lnTo>
                  <a:lnTo>
                    <a:pt x="128" y="315"/>
                  </a:lnTo>
                  <a:lnTo>
                    <a:pt x="128" y="311"/>
                  </a:lnTo>
                  <a:lnTo>
                    <a:pt x="128" y="307"/>
                  </a:lnTo>
                  <a:lnTo>
                    <a:pt x="128" y="303"/>
                  </a:lnTo>
                  <a:lnTo>
                    <a:pt x="128" y="299"/>
                  </a:lnTo>
                  <a:lnTo>
                    <a:pt x="128" y="295"/>
                  </a:lnTo>
                  <a:lnTo>
                    <a:pt x="126" y="291"/>
                  </a:lnTo>
                  <a:lnTo>
                    <a:pt x="126" y="287"/>
                  </a:lnTo>
                  <a:lnTo>
                    <a:pt x="126" y="283"/>
                  </a:lnTo>
                  <a:lnTo>
                    <a:pt x="126" y="279"/>
                  </a:lnTo>
                  <a:lnTo>
                    <a:pt x="124" y="275"/>
                  </a:lnTo>
                  <a:lnTo>
                    <a:pt x="124" y="271"/>
                  </a:lnTo>
                  <a:lnTo>
                    <a:pt x="122" y="267"/>
                  </a:lnTo>
                  <a:lnTo>
                    <a:pt x="122" y="263"/>
                  </a:lnTo>
                  <a:lnTo>
                    <a:pt x="122" y="259"/>
                  </a:lnTo>
                  <a:lnTo>
                    <a:pt x="122" y="255"/>
                  </a:lnTo>
                  <a:lnTo>
                    <a:pt x="122" y="251"/>
                  </a:lnTo>
                  <a:lnTo>
                    <a:pt x="122" y="247"/>
                  </a:lnTo>
                  <a:lnTo>
                    <a:pt x="122" y="244"/>
                  </a:lnTo>
                  <a:lnTo>
                    <a:pt x="122" y="239"/>
                  </a:lnTo>
                  <a:lnTo>
                    <a:pt x="122" y="235"/>
                  </a:lnTo>
                  <a:lnTo>
                    <a:pt x="122" y="232"/>
                  </a:lnTo>
                  <a:lnTo>
                    <a:pt x="120" y="228"/>
                  </a:lnTo>
                  <a:lnTo>
                    <a:pt x="120" y="224"/>
                  </a:lnTo>
                  <a:lnTo>
                    <a:pt x="120" y="219"/>
                  </a:lnTo>
                  <a:lnTo>
                    <a:pt x="119" y="216"/>
                  </a:lnTo>
                  <a:lnTo>
                    <a:pt x="119" y="212"/>
                  </a:lnTo>
                  <a:lnTo>
                    <a:pt x="116" y="206"/>
                  </a:lnTo>
                  <a:lnTo>
                    <a:pt x="116" y="201"/>
                  </a:lnTo>
                  <a:lnTo>
                    <a:pt x="114" y="198"/>
                  </a:lnTo>
                  <a:lnTo>
                    <a:pt x="114" y="194"/>
                  </a:lnTo>
                  <a:lnTo>
                    <a:pt x="112" y="190"/>
                  </a:lnTo>
                  <a:lnTo>
                    <a:pt x="112" y="186"/>
                  </a:lnTo>
                  <a:lnTo>
                    <a:pt x="112" y="182"/>
                  </a:lnTo>
                  <a:lnTo>
                    <a:pt x="111" y="178"/>
                  </a:lnTo>
                  <a:lnTo>
                    <a:pt x="108" y="174"/>
                  </a:lnTo>
                  <a:lnTo>
                    <a:pt x="106" y="170"/>
                  </a:lnTo>
                  <a:lnTo>
                    <a:pt x="104" y="166"/>
                  </a:lnTo>
                  <a:lnTo>
                    <a:pt x="102" y="162"/>
                  </a:lnTo>
                  <a:lnTo>
                    <a:pt x="102" y="158"/>
                  </a:lnTo>
                  <a:lnTo>
                    <a:pt x="102" y="154"/>
                  </a:lnTo>
                  <a:lnTo>
                    <a:pt x="100" y="150"/>
                  </a:lnTo>
                  <a:lnTo>
                    <a:pt x="100" y="146"/>
                  </a:lnTo>
                  <a:lnTo>
                    <a:pt x="98" y="142"/>
                  </a:lnTo>
                  <a:lnTo>
                    <a:pt x="98" y="138"/>
                  </a:lnTo>
                  <a:lnTo>
                    <a:pt x="96" y="135"/>
                  </a:lnTo>
                  <a:lnTo>
                    <a:pt x="96" y="131"/>
                  </a:lnTo>
                  <a:lnTo>
                    <a:pt x="94" y="126"/>
                  </a:lnTo>
                  <a:lnTo>
                    <a:pt x="92" y="122"/>
                  </a:lnTo>
                  <a:lnTo>
                    <a:pt x="90" y="118"/>
                  </a:lnTo>
                  <a:lnTo>
                    <a:pt x="88" y="114"/>
                  </a:lnTo>
                  <a:lnTo>
                    <a:pt x="86" y="110"/>
                  </a:lnTo>
                  <a:lnTo>
                    <a:pt x="86" y="106"/>
                  </a:lnTo>
                  <a:lnTo>
                    <a:pt x="84" y="103"/>
                  </a:lnTo>
                  <a:lnTo>
                    <a:pt x="84" y="99"/>
                  </a:lnTo>
                  <a:lnTo>
                    <a:pt x="82" y="95"/>
                  </a:lnTo>
                  <a:lnTo>
                    <a:pt x="80" y="90"/>
                  </a:lnTo>
                  <a:lnTo>
                    <a:pt x="80" y="86"/>
                  </a:lnTo>
                  <a:lnTo>
                    <a:pt x="78" y="83"/>
                  </a:lnTo>
                  <a:lnTo>
                    <a:pt x="76" y="79"/>
                  </a:lnTo>
                  <a:lnTo>
                    <a:pt x="74" y="75"/>
                  </a:lnTo>
                  <a:lnTo>
                    <a:pt x="72" y="70"/>
                  </a:lnTo>
                  <a:lnTo>
                    <a:pt x="70" y="67"/>
                  </a:lnTo>
                  <a:lnTo>
                    <a:pt x="68" y="63"/>
                  </a:lnTo>
                  <a:lnTo>
                    <a:pt x="66" y="59"/>
                  </a:lnTo>
                  <a:lnTo>
                    <a:pt x="62" y="55"/>
                  </a:lnTo>
                  <a:lnTo>
                    <a:pt x="58" y="51"/>
                  </a:lnTo>
                  <a:lnTo>
                    <a:pt x="54" y="49"/>
                  </a:lnTo>
                  <a:lnTo>
                    <a:pt x="52" y="45"/>
                  </a:lnTo>
                  <a:lnTo>
                    <a:pt x="48" y="43"/>
                  </a:lnTo>
                  <a:lnTo>
                    <a:pt x="44" y="41"/>
                  </a:lnTo>
                  <a:lnTo>
                    <a:pt x="42" y="37"/>
                  </a:lnTo>
                  <a:lnTo>
                    <a:pt x="37" y="37"/>
                  </a:lnTo>
                  <a:lnTo>
                    <a:pt x="34" y="37"/>
                  </a:lnTo>
                  <a:lnTo>
                    <a:pt x="30" y="35"/>
                  </a:lnTo>
                  <a:lnTo>
                    <a:pt x="26" y="33"/>
                  </a:lnTo>
                  <a:lnTo>
                    <a:pt x="22" y="29"/>
                  </a:lnTo>
                  <a:lnTo>
                    <a:pt x="18" y="27"/>
                  </a:lnTo>
                  <a:lnTo>
                    <a:pt x="14" y="25"/>
                  </a:lnTo>
                  <a:lnTo>
                    <a:pt x="9" y="23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56" y="5"/>
                  </a:lnTo>
                  <a:lnTo>
                    <a:pt x="54" y="5"/>
                  </a:lnTo>
                </a:path>
              </a:pathLst>
            </a:custGeom>
            <a:solidFill>
              <a:srgbClr val="8080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3206" name="Freeform 230"/>
            <p:cNvSpPr>
              <a:spLocks/>
            </p:cNvSpPr>
            <p:nvPr/>
          </p:nvSpPr>
          <p:spPr bwMode="auto">
            <a:xfrm>
              <a:off x="5181" y="3386"/>
              <a:ext cx="256" cy="601"/>
            </a:xfrm>
            <a:custGeom>
              <a:avLst/>
              <a:gdLst/>
              <a:ahLst/>
              <a:cxnLst>
                <a:cxn ang="0">
                  <a:pos x="76" y="10"/>
                </a:cxn>
                <a:cxn ang="0">
                  <a:pos x="93" y="28"/>
                </a:cxn>
                <a:cxn ang="0">
                  <a:pos x="109" y="49"/>
                </a:cxn>
                <a:cxn ang="0">
                  <a:pos x="124" y="71"/>
                </a:cxn>
                <a:cxn ang="0">
                  <a:pos x="134" y="96"/>
                </a:cxn>
                <a:cxn ang="0">
                  <a:pos x="143" y="121"/>
                </a:cxn>
                <a:cxn ang="0">
                  <a:pos x="151" y="145"/>
                </a:cxn>
                <a:cxn ang="0">
                  <a:pos x="159" y="170"/>
                </a:cxn>
                <a:cxn ang="0">
                  <a:pos x="165" y="194"/>
                </a:cxn>
                <a:cxn ang="0">
                  <a:pos x="172" y="225"/>
                </a:cxn>
                <a:cxn ang="0">
                  <a:pos x="176" y="249"/>
                </a:cxn>
                <a:cxn ang="0">
                  <a:pos x="182" y="274"/>
                </a:cxn>
                <a:cxn ang="0">
                  <a:pos x="190" y="299"/>
                </a:cxn>
                <a:cxn ang="0">
                  <a:pos x="196" y="325"/>
                </a:cxn>
                <a:cxn ang="0">
                  <a:pos x="203" y="352"/>
                </a:cxn>
                <a:cxn ang="0">
                  <a:pos x="203" y="376"/>
                </a:cxn>
                <a:cxn ang="0">
                  <a:pos x="203" y="401"/>
                </a:cxn>
                <a:cxn ang="0">
                  <a:pos x="209" y="426"/>
                </a:cxn>
                <a:cxn ang="0">
                  <a:pos x="219" y="450"/>
                </a:cxn>
                <a:cxn ang="0">
                  <a:pos x="228" y="477"/>
                </a:cxn>
                <a:cxn ang="0">
                  <a:pos x="228" y="501"/>
                </a:cxn>
                <a:cxn ang="0">
                  <a:pos x="232" y="526"/>
                </a:cxn>
                <a:cxn ang="0">
                  <a:pos x="240" y="551"/>
                </a:cxn>
                <a:cxn ang="0">
                  <a:pos x="242" y="575"/>
                </a:cxn>
                <a:cxn ang="0">
                  <a:pos x="255" y="600"/>
                </a:cxn>
                <a:cxn ang="0">
                  <a:pos x="205" y="585"/>
                </a:cxn>
                <a:cxn ang="0">
                  <a:pos x="186" y="575"/>
                </a:cxn>
                <a:cxn ang="0">
                  <a:pos x="176" y="551"/>
                </a:cxn>
                <a:cxn ang="0">
                  <a:pos x="172" y="526"/>
                </a:cxn>
                <a:cxn ang="0">
                  <a:pos x="170" y="501"/>
                </a:cxn>
                <a:cxn ang="0">
                  <a:pos x="167" y="470"/>
                </a:cxn>
                <a:cxn ang="0">
                  <a:pos x="163" y="444"/>
                </a:cxn>
                <a:cxn ang="0">
                  <a:pos x="159" y="420"/>
                </a:cxn>
                <a:cxn ang="0">
                  <a:pos x="153" y="395"/>
                </a:cxn>
                <a:cxn ang="0">
                  <a:pos x="145" y="370"/>
                </a:cxn>
                <a:cxn ang="0">
                  <a:pos x="136" y="346"/>
                </a:cxn>
                <a:cxn ang="0">
                  <a:pos x="132" y="321"/>
                </a:cxn>
                <a:cxn ang="0">
                  <a:pos x="130" y="297"/>
                </a:cxn>
                <a:cxn ang="0">
                  <a:pos x="126" y="272"/>
                </a:cxn>
                <a:cxn ang="0">
                  <a:pos x="126" y="247"/>
                </a:cxn>
                <a:cxn ang="0">
                  <a:pos x="122" y="223"/>
                </a:cxn>
                <a:cxn ang="0">
                  <a:pos x="116" y="196"/>
                </a:cxn>
                <a:cxn ang="0">
                  <a:pos x="107" y="172"/>
                </a:cxn>
                <a:cxn ang="0">
                  <a:pos x="101" y="147"/>
                </a:cxn>
                <a:cxn ang="0">
                  <a:pos x="93" y="123"/>
                </a:cxn>
                <a:cxn ang="0">
                  <a:pos x="85" y="98"/>
                </a:cxn>
                <a:cxn ang="0">
                  <a:pos x="74" y="74"/>
                </a:cxn>
                <a:cxn ang="0">
                  <a:pos x="55" y="51"/>
                </a:cxn>
                <a:cxn ang="0">
                  <a:pos x="35" y="39"/>
                </a:cxn>
                <a:cxn ang="0">
                  <a:pos x="10" y="24"/>
                </a:cxn>
                <a:cxn ang="0">
                  <a:pos x="2" y="2"/>
                </a:cxn>
                <a:cxn ang="0">
                  <a:pos x="26" y="2"/>
                </a:cxn>
                <a:cxn ang="0">
                  <a:pos x="51" y="2"/>
                </a:cxn>
              </a:cxnLst>
              <a:rect l="0" t="0" r="r" b="b"/>
              <a:pathLst>
                <a:path w="256" h="601">
                  <a:moveTo>
                    <a:pt x="55" y="6"/>
                  </a:moveTo>
                  <a:lnTo>
                    <a:pt x="60" y="6"/>
                  </a:lnTo>
                  <a:lnTo>
                    <a:pt x="64" y="6"/>
                  </a:lnTo>
                  <a:lnTo>
                    <a:pt x="68" y="6"/>
                  </a:lnTo>
                  <a:lnTo>
                    <a:pt x="72" y="8"/>
                  </a:lnTo>
                  <a:lnTo>
                    <a:pt x="76" y="10"/>
                  </a:lnTo>
                  <a:lnTo>
                    <a:pt x="80" y="12"/>
                  </a:lnTo>
                  <a:lnTo>
                    <a:pt x="80" y="16"/>
                  </a:lnTo>
                  <a:lnTo>
                    <a:pt x="85" y="18"/>
                  </a:lnTo>
                  <a:lnTo>
                    <a:pt x="87" y="22"/>
                  </a:lnTo>
                  <a:lnTo>
                    <a:pt x="91" y="24"/>
                  </a:lnTo>
                  <a:lnTo>
                    <a:pt x="93" y="28"/>
                  </a:lnTo>
                  <a:lnTo>
                    <a:pt x="95" y="32"/>
                  </a:lnTo>
                  <a:lnTo>
                    <a:pt x="97" y="37"/>
                  </a:lnTo>
                  <a:lnTo>
                    <a:pt x="101" y="39"/>
                  </a:lnTo>
                  <a:lnTo>
                    <a:pt x="103" y="43"/>
                  </a:lnTo>
                  <a:lnTo>
                    <a:pt x="107" y="45"/>
                  </a:lnTo>
                  <a:lnTo>
                    <a:pt x="109" y="49"/>
                  </a:lnTo>
                  <a:lnTo>
                    <a:pt x="111" y="53"/>
                  </a:lnTo>
                  <a:lnTo>
                    <a:pt x="116" y="55"/>
                  </a:lnTo>
                  <a:lnTo>
                    <a:pt x="118" y="59"/>
                  </a:lnTo>
                  <a:lnTo>
                    <a:pt x="120" y="63"/>
                  </a:lnTo>
                  <a:lnTo>
                    <a:pt x="124" y="67"/>
                  </a:lnTo>
                  <a:lnTo>
                    <a:pt x="124" y="71"/>
                  </a:lnTo>
                  <a:lnTo>
                    <a:pt x="126" y="76"/>
                  </a:lnTo>
                  <a:lnTo>
                    <a:pt x="128" y="80"/>
                  </a:lnTo>
                  <a:lnTo>
                    <a:pt x="130" y="84"/>
                  </a:lnTo>
                  <a:lnTo>
                    <a:pt x="130" y="88"/>
                  </a:lnTo>
                  <a:lnTo>
                    <a:pt x="132" y="92"/>
                  </a:lnTo>
                  <a:lnTo>
                    <a:pt x="134" y="96"/>
                  </a:lnTo>
                  <a:lnTo>
                    <a:pt x="134" y="100"/>
                  </a:lnTo>
                  <a:lnTo>
                    <a:pt x="136" y="104"/>
                  </a:lnTo>
                  <a:lnTo>
                    <a:pt x="138" y="108"/>
                  </a:lnTo>
                  <a:lnTo>
                    <a:pt x="140" y="113"/>
                  </a:lnTo>
                  <a:lnTo>
                    <a:pt x="140" y="117"/>
                  </a:lnTo>
                  <a:lnTo>
                    <a:pt x="143" y="121"/>
                  </a:lnTo>
                  <a:lnTo>
                    <a:pt x="143" y="124"/>
                  </a:lnTo>
                  <a:lnTo>
                    <a:pt x="145" y="129"/>
                  </a:lnTo>
                  <a:lnTo>
                    <a:pt x="147" y="133"/>
                  </a:lnTo>
                  <a:lnTo>
                    <a:pt x="147" y="137"/>
                  </a:lnTo>
                  <a:lnTo>
                    <a:pt x="149" y="141"/>
                  </a:lnTo>
                  <a:lnTo>
                    <a:pt x="151" y="145"/>
                  </a:lnTo>
                  <a:lnTo>
                    <a:pt x="153" y="149"/>
                  </a:lnTo>
                  <a:lnTo>
                    <a:pt x="153" y="153"/>
                  </a:lnTo>
                  <a:lnTo>
                    <a:pt x="155" y="157"/>
                  </a:lnTo>
                  <a:lnTo>
                    <a:pt x="157" y="161"/>
                  </a:lnTo>
                  <a:lnTo>
                    <a:pt x="157" y="166"/>
                  </a:lnTo>
                  <a:lnTo>
                    <a:pt x="159" y="170"/>
                  </a:lnTo>
                  <a:lnTo>
                    <a:pt x="159" y="174"/>
                  </a:lnTo>
                  <a:lnTo>
                    <a:pt x="161" y="178"/>
                  </a:lnTo>
                  <a:lnTo>
                    <a:pt x="163" y="182"/>
                  </a:lnTo>
                  <a:lnTo>
                    <a:pt x="163" y="186"/>
                  </a:lnTo>
                  <a:lnTo>
                    <a:pt x="165" y="190"/>
                  </a:lnTo>
                  <a:lnTo>
                    <a:pt x="165" y="194"/>
                  </a:lnTo>
                  <a:lnTo>
                    <a:pt x="167" y="198"/>
                  </a:lnTo>
                  <a:lnTo>
                    <a:pt x="167" y="203"/>
                  </a:lnTo>
                  <a:lnTo>
                    <a:pt x="170" y="207"/>
                  </a:lnTo>
                  <a:lnTo>
                    <a:pt x="170" y="217"/>
                  </a:lnTo>
                  <a:lnTo>
                    <a:pt x="170" y="221"/>
                  </a:lnTo>
                  <a:lnTo>
                    <a:pt x="172" y="225"/>
                  </a:lnTo>
                  <a:lnTo>
                    <a:pt x="172" y="229"/>
                  </a:lnTo>
                  <a:lnTo>
                    <a:pt x="172" y="233"/>
                  </a:lnTo>
                  <a:lnTo>
                    <a:pt x="174" y="237"/>
                  </a:lnTo>
                  <a:lnTo>
                    <a:pt x="174" y="241"/>
                  </a:lnTo>
                  <a:lnTo>
                    <a:pt x="174" y="245"/>
                  </a:lnTo>
                  <a:lnTo>
                    <a:pt x="176" y="249"/>
                  </a:lnTo>
                  <a:lnTo>
                    <a:pt x="176" y="253"/>
                  </a:lnTo>
                  <a:lnTo>
                    <a:pt x="178" y="258"/>
                  </a:lnTo>
                  <a:lnTo>
                    <a:pt x="180" y="262"/>
                  </a:lnTo>
                  <a:lnTo>
                    <a:pt x="180" y="266"/>
                  </a:lnTo>
                  <a:lnTo>
                    <a:pt x="182" y="270"/>
                  </a:lnTo>
                  <a:lnTo>
                    <a:pt x="182" y="274"/>
                  </a:lnTo>
                  <a:lnTo>
                    <a:pt x="184" y="278"/>
                  </a:lnTo>
                  <a:lnTo>
                    <a:pt x="184" y="282"/>
                  </a:lnTo>
                  <a:lnTo>
                    <a:pt x="186" y="286"/>
                  </a:lnTo>
                  <a:lnTo>
                    <a:pt x="186" y="291"/>
                  </a:lnTo>
                  <a:lnTo>
                    <a:pt x="188" y="295"/>
                  </a:lnTo>
                  <a:lnTo>
                    <a:pt x="190" y="299"/>
                  </a:lnTo>
                  <a:lnTo>
                    <a:pt x="192" y="305"/>
                  </a:lnTo>
                  <a:lnTo>
                    <a:pt x="192" y="309"/>
                  </a:lnTo>
                  <a:lnTo>
                    <a:pt x="192" y="313"/>
                  </a:lnTo>
                  <a:lnTo>
                    <a:pt x="194" y="317"/>
                  </a:lnTo>
                  <a:lnTo>
                    <a:pt x="194" y="321"/>
                  </a:lnTo>
                  <a:lnTo>
                    <a:pt x="196" y="325"/>
                  </a:lnTo>
                  <a:lnTo>
                    <a:pt x="196" y="329"/>
                  </a:lnTo>
                  <a:lnTo>
                    <a:pt x="199" y="333"/>
                  </a:lnTo>
                  <a:lnTo>
                    <a:pt x="201" y="340"/>
                  </a:lnTo>
                  <a:lnTo>
                    <a:pt x="201" y="344"/>
                  </a:lnTo>
                  <a:lnTo>
                    <a:pt x="201" y="348"/>
                  </a:lnTo>
                  <a:lnTo>
                    <a:pt x="203" y="352"/>
                  </a:lnTo>
                  <a:lnTo>
                    <a:pt x="203" y="356"/>
                  </a:lnTo>
                  <a:lnTo>
                    <a:pt x="203" y="360"/>
                  </a:lnTo>
                  <a:lnTo>
                    <a:pt x="203" y="364"/>
                  </a:lnTo>
                  <a:lnTo>
                    <a:pt x="203" y="368"/>
                  </a:lnTo>
                  <a:lnTo>
                    <a:pt x="203" y="372"/>
                  </a:lnTo>
                  <a:lnTo>
                    <a:pt x="203" y="376"/>
                  </a:lnTo>
                  <a:lnTo>
                    <a:pt x="203" y="380"/>
                  </a:lnTo>
                  <a:lnTo>
                    <a:pt x="203" y="385"/>
                  </a:lnTo>
                  <a:lnTo>
                    <a:pt x="203" y="389"/>
                  </a:lnTo>
                  <a:lnTo>
                    <a:pt x="203" y="393"/>
                  </a:lnTo>
                  <a:lnTo>
                    <a:pt x="203" y="397"/>
                  </a:lnTo>
                  <a:lnTo>
                    <a:pt x="203" y="401"/>
                  </a:lnTo>
                  <a:lnTo>
                    <a:pt x="205" y="405"/>
                  </a:lnTo>
                  <a:lnTo>
                    <a:pt x="205" y="409"/>
                  </a:lnTo>
                  <a:lnTo>
                    <a:pt x="207" y="413"/>
                  </a:lnTo>
                  <a:lnTo>
                    <a:pt x="207" y="417"/>
                  </a:lnTo>
                  <a:lnTo>
                    <a:pt x="209" y="422"/>
                  </a:lnTo>
                  <a:lnTo>
                    <a:pt x="209" y="426"/>
                  </a:lnTo>
                  <a:lnTo>
                    <a:pt x="211" y="430"/>
                  </a:lnTo>
                  <a:lnTo>
                    <a:pt x="213" y="434"/>
                  </a:lnTo>
                  <a:lnTo>
                    <a:pt x="215" y="438"/>
                  </a:lnTo>
                  <a:lnTo>
                    <a:pt x="217" y="442"/>
                  </a:lnTo>
                  <a:lnTo>
                    <a:pt x="217" y="446"/>
                  </a:lnTo>
                  <a:lnTo>
                    <a:pt x="219" y="450"/>
                  </a:lnTo>
                  <a:lnTo>
                    <a:pt x="221" y="454"/>
                  </a:lnTo>
                  <a:lnTo>
                    <a:pt x="223" y="458"/>
                  </a:lnTo>
                  <a:lnTo>
                    <a:pt x="223" y="462"/>
                  </a:lnTo>
                  <a:lnTo>
                    <a:pt x="225" y="466"/>
                  </a:lnTo>
                  <a:lnTo>
                    <a:pt x="225" y="470"/>
                  </a:lnTo>
                  <a:lnTo>
                    <a:pt x="228" y="477"/>
                  </a:lnTo>
                  <a:lnTo>
                    <a:pt x="228" y="481"/>
                  </a:lnTo>
                  <a:lnTo>
                    <a:pt x="228" y="485"/>
                  </a:lnTo>
                  <a:lnTo>
                    <a:pt x="228" y="489"/>
                  </a:lnTo>
                  <a:lnTo>
                    <a:pt x="228" y="493"/>
                  </a:lnTo>
                  <a:lnTo>
                    <a:pt x="228" y="497"/>
                  </a:lnTo>
                  <a:lnTo>
                    <a:pt x="228" y="501"/>
                  </a:lnTo>
                  <a:lnTo>
                    <a:pt x="228" y="505"/>
                  </a:lnTo>
                  <a:lnTo>
                    <a:pt x="230" y="510"/>
                  </a:lnTo>
                  <a:lnTo>
                    <a:pt x="230" y="514"/>
                  </a:lnTo>
                  <a:lnTo>
                    <a:pt x="230" y="518"/>
                  </a:lnTo>
                  <a:lnTo>
                    <a:pt x="232" y="522"/>
                  </a:lnTo>
                  <a:lnTo>
                    <a:pt x="232" y="526"/>
                  </a:lnTo>
                  <a:lnTo>
                    <a:pt x="234" y="530"/>
                  </a:lnTo>
                  <a:lnTo>
                    <a:pt x="234" y="534"/>
                  </a:lnTo>
                  <a:lnTo>
                    <a:pt x="236" y="538"/>
                  </a:lnTo>
                  <a:lnTo>
                    <a:pt x="238" y="542"/>
                  </a:lnTo>
                  <a:lnTo>
                    <a:pt x="238" y="547"/>
                  </a:lnTo>
                  <a:lnTo>
                    <a:pt x="240" y="551"/>
                  </a:lnTo>
                  <a:lnTo>
                    <a:pt x="240" y="554"/>
                  </a:lnTo>
                  <a:lnTo>
                    <a:pt x="240" y="558"/>
                  </a:lnTo>
                  <a:lnTo>
                    <a:pt x="242" y="563"/>
                  </a:lnTo>
                  <a:lnTo>
                    <a:pt x="242" y="567"/>
                  </a:lnTo>
                  <a:lnTo>
                    <a:pt x="242" y="571"/>
                  </a:lnTo>
                  <a:lnTo>
                    <a:pt x="242" y="575"/>
                  </a:lnTo>
                  <a:lnTo>
                    <a:pt x="242" y="579"/>
                  </a:lnTo>
                  <a:lnTo>
                    <a:pt x="246" y="584"/>
                  </a:lnTo>
                  <a:lnTo>
                    <a:pt x="248" y="587"/>
                  </a:lnTo>
                  <a:lnTo>
                    <a:pt x="248" y="591"/>
                  </a:lnTo>
                  <a:lnTo>
                    <a:pt x="250" y="595"/>
                  </a:lnTo>
                  <a:lnTo>
                    <a:pt x="255" y="600"/>
                  </a:lnTo>
                  <a:lnTo>
                    <a:pt x="225" y="579"/>
                  </a:lnTo>
                  <a:lnTo>
                    <a:pt x="221" y="579"/>
                  </a:lnTo>
                  <a:lnTo>
                    <a:pt x="217" y="582"/>
                  </a:lnTo>
                  <a:lnTo>
                    <a:pt x="213" y="584"/>
                  </a:lnTo>
                  <a:lnTo>
                    <a:pt x="209" y="585"/>
                  </a:lnTo>
                  <a:lnTo>
                    <a:pt x="205" y="585"/>
                  </a:lnTo>
                  <a:lnTo>
                    <a:pt x="201" y="585"/>
                  </a:lnTo>
                  <a:lnTo>
                    <a:pt x="196" y="585"/>
                  </a:lnTo>
                  <a:lnTo>
                    <a:pt x="192" y="585"/>
                  </a:lnTo>
                  <a:lnTo>
                    <a:pt x="190" y="582"/>
                  </a:lnTo>
                  <a:lnTo>
                    <a:pt x="186" y="579"/>
                  </a:lnTo>
                  <a:lnTo>
                    <a:pt x="186" y="575"/>
                  </a:lnTo>
                  <a:lnTo>
                    <a:pt x="184" y="571"/>
                  </a:lnTo>
                  <a:lnTo>
                    <a:pt x="182" y="567"/>
                  </a:lnTo>
                  <a:lnTo>
                    <a:pt x="180" y="563"/>
                  </a:lnTo>
                  <a:lnTo>
                    <a:pt x="178" y="558"/>
                  </a:lnTo>
                  <a:lnTo>
                    <a:pt x="178" y="554"/>
                  </a:lnTo>
                  <a:lnTo>
                    <a:pt x="176" y="551"/>
                  </a:lnTo>
                  <a:lnTo>
                    <a:pt x="176" y="547"/>
                  </a:lnTo>
                  <a:lnTo>
                    <a:pt x="176" y="542"/>
                  </a:lnTo>
                  <a:lnTo>
                    <a:pt x="176" y="538"/>
                  </a:lnTo>
                  <a:lnTo>
                    <a:pt x="174" y="534"/>
                  </a:lnTo>
                  <a:lnTo>
                    <a:pt x="174" y="530"/>
                  </a:lnTo>
                  <a:lnTo>
                    <a:pt x="172" y="526"/>
                  </a:lnTo>
                  <a:lnTo>
                    <a:pt x="172" y="522"/>
                  </a:lnTo>
                  <a:lnTo>
                    <a:pt x="172" y="518"/>
                  </a:lnTo>
                  <a:lnTo>
                    <a:pt x="170" y="514"/>
                  </a:lnTo>
                  <a:lnTo>
                    <a:pt x="170" y="510"/>
                  </a:lnTo>
                  <a:lnTo>
                    <a:pt x="170" y="505"/>
                  </a:lnTo>
                  <a:lnTo>
                    <a:pt x="170" y="501"/>
                  </a:lnTo>
                  <a:lnTo>
                    <a:pt x="170" y="497"/>
                  </a:lnTo>
                  <a:lnTo>
                    <a:pt x="170" y="487"/>
                  </a:lnTo>
                  <a:lnTo>
                    <a:pt x="170" y="483"/>
                  </a:lnTo>
                  <a:lnTo>
                    <a:pt x="170" y="479"/>
                  </a:lnTo>
                  <a:lnTo>
                    <a:pt x="170" y="475"/>
                  </a:lnTo>
                  <a:lnTo>
                    <a:pt x="167" y="470"/>
                  </a:lnTo>
                  <a:lnTo>
                    <a:pt x="167" y="466"/>
                  </a:lnTo>
                  <a:lnTo>
                    <a:pt x="167" y="460"/>
                  </a:lnTo>
                  <a:lnTo>
                    <a:pt x="165" y="456"/>
                  </a:lnTo>
                  <a:lnTo>
                    <a:pt x="165" y="452"/>
                  </a:lnTo>
                  <a:lnTo>
                    <a:pt x="163" y="448"/>
                  </a:lnTo>
                  <a:lnTo>
                    <a:pt x="163" y="444"/>
                  </a:lnTo>
                  <a:lnTo>
                    <a:pt x="163" y="440"/>
                  </a:lnTo>
                  <a:lnTo>
                    <a:pt x="161" y="436"/>
                  </a:lnTo>
                  <a:lnTo>
                    <a:pt x="161" y="432"/>
                  </a:lnTo>
                  <a:lnTo>
                    <a:pt x="161" y="428"/>
                  </a:lnTo>
                  <a:lnTo>
                    <a:pt x="161" y="424"/>
                  </a:lnTo>
                  <a:lnTo>
                    <a:pt x="159" y="420"/>
                  </a:lnTo>
                  <a:lnTo>
                    <a:pt x="159" y="415"/>
                  </a:lnTo>
                  <a:lnTo>
                    <a:pt x="159" y="411"/>
                  </a:lnTo>
                  <a:lnTo>
                    <a:pt x="159" y="407"/>
                  </a:lnTo>
                  <a:lnTo>
                    <a:pt x="157" y="403"/>
                  </a:lnTo>
                  <a:lnTo>
                    <a:pt x="155" y="399"/>
                  </a:lnTo>
                  <a:lnTo>
                    <a:pt x="153" y="395"/>
                  </a:lnTo>
                  <a:lnTo>
                    <a:pt x="153" y="391"/>
                  </a:lnTo>
                  <a:lnTo>
                    <a:pt x="151" y="387"/>
                  </a:lnTo>
                  <a:lnTo>
                    <a:pt x="151" y="383"/>
                  </a:lnTo>
                  <a:lnTo>
                    <a:pt x="147" y="378"/>
                  </a:lnTo>
                  <a:lnTo>
                    <a:pt x="147" y="374"/>
                  </a:lnTo>
                  <a:lnTo>
                    <a:pt x="145" y="370"/>
                  </a:lnTo>
                  <a:lnTo>
                    <a:pt x="143" y="366"/>
                  </a:lnTo>
                  <a:lnTo>
                    <a:pt x="140" y="362"/>
                  </a:lnTo>
                  <a:lnTo>
                    <a:pt x="138" y="358"/>
                  </a:lnTo>
                  <a:lnTo>
                    <a:pt x="138" y="354"/>
                  </a:lnTo>
                  <a:lnTo>
                    <a:pt x="136" y="350"/>
                  </a:lnTo>
                  <a:lnTo>
                    <a:pt x="136" y="346"/>
                  </a:lnTo>
                  <a:lnTo>
                    <a:pt x="134" y="342"/>
                  </a:lnTo>
                  <a:lnTo>
                    <a:pt x="134" y="338"/>
                  </a:lnTo>
                  <a:lnTo>
                    <a:pt x="134" y="333"/>
                  </a:lnTo>
                  <a:lnTo>
                    <a:pt x="132" y="329"/>
                  </a:lnTo>
                  <a:lnTo>
                    <a:pt x="132" y="325"/>
                  </a:lnTo>
                  <a:lnTo>
                    <a:pt x="132" y="321"/>
                  </a:lnTo>
                  <a:lnTo>
                    <a:pt x="132" y="317"/>
                  </a:lnTo>
                  <a:lnTo>
                    <a:pt x="132" y="313"/>
                  </a:lnTo>
                  <a:lnTo>
                    <a:pt x="132" y="309"/>
                  </a:lnTo>
                  <a:lnTo>
                    <a:pt x="132" y="305"/>
                  </a:lnTo>
                  <a:lnTo>
                    <a:pt x="130" y="301"/>
                  </a:lnTo>
                  <a:lnTo>
                    <a:pt x="130" y="297"/>
                  </a:lnTo>
                  <a:lnTo>
                    <a:pt x="130" y="293"/>
                  </a:lnTo>
                  <a:lnTo>
                    <a:pt x="130" y="288"/>
                  </a:lnTo>
                  <a:lnTo>
                    <a:pt x="128" y="284"/>
                  </a:lnTo>
                  <a:lnTo>
                    <a:pt x="128" y="280"/>
                  </a:lnTo>
                  <a:lnTo>
                    <a:pt x="126" y="276"/>
                  </a:lnTo>
                  <a:lnTo>
                    <a:pt x="126" y="272"/>
                  </a:lnTo>
                  <a:lnTo>
                    <a:pt x="126" y="268"/>
                  </a:lnTo>
                  <a:lnTo>
                    <a:pt x="126" y="264"/>
                  </a:lnTo>
                  <a:lnTo>
                    <a:pt x="126" y="260"/>
                  </a:lnTo>
                  <a:lnTo>
                    <a:pt x="126" y="256"/>
                  </a:lnTo>
                  <a:lnTo>
                    <a:pt x="126" y="251"/>
                  </a:lnTo>
                  <a:lnTo>
                    <a:pt x="126" y="247"/>
                  </a:lnTo>
                  <a:lnTo>
                    <a:pt x="126" y="243"/>
                  </a:lnTo>
                  <a:lnTo>
                    <a:pt x="126" y="239"/>
                  </a:lnTo>
                  <a:lnTo>
                    <a:pt x="124" y="235"/>
                  </a:lnTo>
                  <a:lnTo>
                    <a:pt x="124" y="231"/>
                  </a:lnTo>
                  <a:lnTo>
                    <a:pt x="124" y="227"/>
                  </a:lnTo>
                  <a:lnTo>
                    <a:pt x="122" y="223"/>
                  </a:lnTo>
                  <a:lnTo>
                    <a:pt x="122" y="219"/>
                  </a:lnTo>
                  <a:lnTo>
                    <a:pt x="120" y="213"/>
                  </a:lnTo>
                  <a:lnTo>
                    <a:pt x="120" y="209"/>
                  </a:lnTo>
                  <a:lnTo>
                    <a:pt x="118" y="205"/>
                  </a:lnTo>
                  <a:lnTo>
                    <a:pt x="118" y="201"/>
                  </a:lnTo>
                  <a:lnTo>
                    <a:pt x="116" y="196"/>
                  </a:lnTo>
                  <a:lnTo>
                    <a:pt x="116" y="192"/>
                  </a:lnTo>
                  <a:lnTo>
                    <a:pt x="116" y="188"/>
                  </a:lnTo>
                  <a:lnTo>
                    <a:pt x="114" y="184"/>
                  </a:lnTo>
                  <a:lnTo>
                    <a:pt x="111" y="180"/>
                  </a:lnTo>
                  <a:lnTo>
                    <a:pt x="109" y="176"/>
                  </a:lnTo>
                  <a:lnTo>
                    <a:pt x="107" y="172"/>
                  </a:lnTo>
                  <a:lnTo>
                    <a:pt x="105" y="168"/>
                  </a:lnTo>
                  <a:lnTo>
                    <a:pt x="105" y="164"/>
                  </a:lnTo>
                  <a:lnTo>
                    <a:pt x="105" y="159"/>
                  </a:lnTo>
                  <a:lnTo>
                    <a:pt x="103" y="155"/>
                  </a:lnTo>
                  <a:lnTo>
                    <a:pt x="103" y="151"/>
                  </a:lnTo>
                  <a:lnTo>
                    <a:pt x="101" y="147"/>
                  </a:lnTo>
                  <a:lnTo>
                    <a:pt x="101" y="143"/>
                  </a:lnTo>
                  <a:lnTo>
                    <a:pt x="99" y="139"/>
                  </a:lnTo>
                  <a:lnTo>
                    <a:pt x="99" y="135"/>
                  </a:lnTo>
                  <a:lnTo>
                    <a:pt x="97" y="131"/>
                  </a:lnTo>
                  <a:lnTo>
                    <a:pt x="95" y="126"/>
                  </a:lnTo>
                  <a:lnTo>
                    <a:pt x="93" y="123"/>
                  </a:lnTo>
                  <a:lnTo>
                    <a:pt x="91" y="119"/>
                  </a:lnTo>
                  <a:lnTo>
                    <a:pt x="89" y="115"/>
                  </a:lnTo>
                  <a:lnTo>
                    <a:pt x="89" y="110"/>
                  </a:lnTo>
                  <a:lnTo>
                    <a:pt x="87" y="106"/>
                  </a:lnTo>
                  <a:lnTo>
                    <a:pt x="87" y="102"/>
                  </a:lnTo>
                  <a:lnTo>
                    <a:pt x="85" y="98"/>
                  </a:lnTo>
                  <a:lnTo>
                    <a:pt x="82" y="94"/>
                  </a:lnTo>
                  <a:lnTo>
                    <a:pt x="82" y="90"/>
                  </a:lnTo>
                  <a:lnTo>
                    <a:pt x="80" y="86"/>
                  </a:lnTo>
                  <a:lnTo>
                    <a:pt x="78" y="82"/>
                  </a:lnTo>
                  <a:lnTo>
                    <a:pt x="76" y="78"/>
                  </a:lnTo>
                  <a:lnTo>
                    <a:pt x="74" y="74"/>
                  </a:lnTo>
                  <a:lnTo>
                    <a:pt x="72" y="69"/>
                  </a:lnTo>
                  <a:lnTo>
                    <a:pt x="70" y="65"/>
                  </a:lnTo>
                  <a:lnTo>
                    <a:pt x="68" y="61"/>
                  </a:lnTo>
                  <a:lnTo>
                    <a:pt x="64" y="57"/>
                  </a:lnTo>
                  <a:lnTo>
                    <a:pt x="60" y="53"/>
                  </a:lnTo>
                  <a:lnTo>
                    <a:pt x="55" y="51"/>
                  </a:lnTo>
                  <a:lnTo>
                    <a:pt x="53" y="47"/>
                  </a:lnTo>
                  <a:lnTo>
                    <a:pt x="49" y="45"/>
                  </a:lnTo>
                  <a:lnTo>
                    <a:pt x="45" y="43"/>
                  </a:lnTo>
                  <a:lnTo>
                    <a:pt x="43" y="39"/>
                  </a:lnTo>
                  <a:lnTo>
                    <a:pt x="39" y="39"/>
                  </a:lnTo>
                  <a:lnTo>
                    <a:pt x="35" y="39"/>
                  </a:lnTo>
                  <a:lnTo>
                    <a:pt x="31" y="37"/>
                  </a:lnTo>
                  <a:lnTo>
                    <a:pt x="26" y="34"/>
                  </a:lnTo>
                  <a:lnTo>
                    <a:pt x="22" y="30"/>
                  </a:lnTo>
                  <a:lnTo>
                    <a:pt x="18" y="28"/>
                  </a:lnTo>
                  <a:lnTo>
                    <a:pt x="14" y="26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5" y="2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1" y="2"/>
                  </a:lnTo>
                  <a:lnTo>
                    <a:pt x="55" y="2"/>
                  </a:lnTo>
                  <a:lnTo>
                    <a:pt x="58" y="6"/>
                  </a:lnTo>
                  <a:lnTo>
                    <a:pt x="55" y="6"/>
                  </a:lnTo>
                </a:path>
              </a:pathLst>
            </a:custGeom>
            <a:solidFill>
              <a:srgbClr val="8080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3207" name="Freeform 231"/>
            <p:cNvSpPr>
              <a:spLocks/>
            </p:cNvSpPr>
            <p:nvPr/>
          </p:nvSpPr>
          <p:spPr bwMode="auto">
            <a:xfrm>
              <a:off x="5437" y="3323"/>
              <a:ext cx="171" cy="623"/>
            </a:xfrm>
            <a:custGeom>
              <a:avLst/>
              <a:gdLst/>
              <a:ahLst/>
              <a:cxnLst>
                <a:cxn ang="0">
                  <a:pos x="66" y="5"/>
                </a:cxn>
                <a:cxn ang="0">
                  <a:pos x="78" y="15"/>
                </a:cxn>
                <a:cxn ang="0">
                  <a:pos x="90" y="27"/>
                </a:cxn>
                <a:cxn ang="0">
                  <a:pos x="101" y="41"/>
                </a:cxn>
                <a:cxn ang="0">
                  <a:pos x="112" y="54"/>
                </a:cxn>
                <a:cxn ang="0">
                  <a:pos x="121" y="69"/>
                </a:cxn>
                <a:cxn ang="0">
                  <a:pos x="127" y="85"/>
                </a:cxn>
                <a:cxn ang="0">
                  <a:pos x="133" y="101"/>
                </a:cxn>
                <a:cxn ang="0">
                  <a:pos x="139" y="117"/>
                </a:cxn>
                <a:cxn ang="0">
                  <a:pos x="143" y="133"/>
                </a:cxn>
                <a:cxn ang="0">
                  <a:pos x="149" y="149"/>
                </a:cxn>
                <a:cxn ang="0">
                  <a:pos x="155" y="164"/>
                </a:cxn>
                <a:cxn ang="0">
                  <a:pos x="159" y="180"/>
                </a:cxn>
                <a:cxn ang="0">
                  <a:pos x="163" y="196"/>
                </a:cxn>
                <a:cxn ang="0">
                  <a:pos x="167" y="218"/>
                </a:cxn>
                <a:cxn ang="0">
                  <a:pos x="170" y="234"/>
                </a:cxn>
                <a:cxn ang="0">
                  <a:pos x="165" y="486"/>
                </a:cxn>
                <a:cxn ang="0">
                  <a:pos x="165" y="460"/>
                </a:cxn>
                <a:cxn ang="0">
                  <a:pos x="161" y="443"/>
                </a:cxn>
                <a:cxn ang="0">
                  <a:pos x="159" y="427"/>
                </a:cxn>
                <a:cxn ang="0">
                  <a:pos x="157" y="411"/>
                </a:cxn>
                <a:cxn ang="0">
                  <a:pos x="155" y="395"/>
                </a:cxn>
                <a:cxn ang="0">
                  <a:pos x="149" y="379"/>
                </a:cxn>
                <a:cxn ang="0">
                  <a:pos x="143" y="363"/>
                </a:cxn>
                <a:cxn ang="0">
                  <a:pos x="135" y="347"/>
                </a:cxn>
                <a:cxn ang="0">
                  <a:pos x="131" y="331"/>
                </a:cxn>
                <a:cxn ang="0">
                  <a:pos x="129" y="315"/>
                </a:cxn>
                <a:cxn ang="0">
                  <a:pos x="129" y="299"/>
                </a:cxn>
                <a:cxn ang="0">
                  <a:pos x="127" y="284"/>
                </a:cxn>
                <a:cxn ang="0">
                  <a:pos x="123" y="268"/>
                </a:cxn>
                <a:cxn ang="0">
                  <a:pos x="123" y="252"/>
                </a:cxn>
                <a:cxn ang="0">
                  <a:pos x="123" y="236"/>
                </a:cxn>
                <a:cxn ang="0">
                  <a:pos x="121" y="220"/>
                </a:cxn>
                <a:cxn ang="0">
                  <a:pos x="117" y="202"/>
                </a:cxn>
                <a:cxn ang="0">
                  <a:pos x="112" y="186"/>
                </a:cxn>
                <a:cxn ang="0">
                  <a:pos x="107" y="170"/>
                </a:cxn>
                <a:cxn ang="0">
                  <a:pos x="103" y="154"/>
                </a:cxn>
                <a:cxn ang="0">
                  <a:pos x="98" y="138"/>
                </a:cxn>
                <a:cxn ang="0">
                  <a:pos x="92" y="122"/>
                </a:cxn>
                <a:cxn ang="0">
                  <a:pos x="87" y="107"/>
                </a:cxn>
                <a:cxn ang="0">
                  <a:pos x="80" y="91"/>
                </a:cxn>
                <a:cxn ang="0">
                  <a:pos x="75" y="75"/>
                </a:cxn>
                <a:cxn ang="0">
                  <a:pos x="66" y="59"/>
                </a:cxn>
                <a:cxn ang="0">
                  <a:pos x="52" y="45"/>
                </a:cxn>
                <a:cxn ang="0">
                  <a:pos x="38" y="37"/>
                </a:cxn>
                <a:cxn ang="0">
                  <a:pos x="22" y="29"/>
                </a:cxn>
                <a:cxn ang="0">
                  <a:pos x="8" y="20"/>
                </a:cxn>
                <a:cxn ang="0">
                  <a:pos x="0" y="5"/>
                </a:cxn>
                <a:cxn ang="0">
                  <a:pos x="14" y="2"/>
                </a:cxn>
                <a:cxn ang="0">
                  <a:pos x="30" y="2"/>
                </a:cxn>
                <a:cxn ang="0">
                  <a:pos x="46" y="0"/>
                </a:cxn>
                <a:cxn ang="0">
                  <a:pos x="54" y="5"/>
                </a:cxn>
              </a:cxnLst>
              <a:rect l="0" t="0" r="r" b="b"/>
              <a:pathLst>
                <a:path w="171" h="623">
                  <a:moveTo>
                    <a:pt x="54" y="5"/>
                  </a:moveTo>
                  <a:lnTo>
                    <a:pt x="58" y="5"/>
                  </a:lnTo>
                  <a:lnTo>
                    <a:pt x="62" y="5"/>
                  </a:lnTo>
                  <a:lnTo>
                    <a:pt x="66" y="5"/>
                  </a:lnTo>
                  <a:lnTo>
                    <a:pt x="70" y="7"/>
                  </a:lnTo>
                  <a:lnTo>
                    <a:pt x="75" y="9"/>
                  </a:lnTo>
                  <a:lnTo>
                    <a:pt x="78" y="11"/>
                  </a:lnTo>
                  <a:lnTo>
                    <a:pt x="78" y="15"/>
                  </a:lnTo>
                  <a:lnTo>
                    <a:pt x="82" y="18"/>
                  </a:lnTo>
                  <a:lnTo>
                    <a:pt x="85" y="21"/>
                  </a:lnTo>
                  <a:lnTo>
                    <a:pt x="88" y="23"/>
                  </a:lnTo>
                  <a:lnTo>
                    <a:pt x="90" y="27"/>
                  </a:lnTo>
                  <a:lnTo>
                    <a:pt x="92" y="31"/>
                  </a:lnTo>
                  <a:lnTo>
                    <a:pt x="94" y="35"/>
                  </a:lnTo>
                  <a:lnTo>
                    <a:pt x="98" y="37"/>
                  </a:lnTo>
                  <a:lnTo>
                    <a:pt x="101" y="41"/>
                  </a:lnTo>
                  <a:lnTo>
                    <a:pt x="105" y="43"/>
                  </a:lnTo>
                  <a:lnTo>
                    <a:pt x="107" y="47"/>
                  </a:lnTo>
                  <a:lnTo>
                    <a:pt x="109" y="51"/>
                  </a:lnTo>
                  <a:lnTo>
                    <a:pt x="112" y="54"/>
                  </a:lnTo>
                  <a:lnTo>
                    <a:pt x="115" y="57"/>
                  </a:lnTo>
                  <a:lnTo>
                    <a:pt x="117" y="61"/>
                  </a:lnTo>
                  <a:lnTo>
                    <a:pt x="121" y="65"/>
                  </a:lnTo>
                  <a:lnTo>
                    <a:pt x="121" y="69"/>
                  </a:lnTo>
                  <a:lnTo>
                    <a:pt x="123" y="73"/>
                  </a:lnTo>
                  <a:lnTo>
                    <a:pt x="125" y="77"/>
                  </a:lnTo>
                  <a:lnTo>
                    <a:pt x="127" y="81"/>
                  </a:lnTo>
                  <a:lnTo>
                    <a:pt x="127" y="85"/>
                  </a:lnTo>
                  <a:lnTo>
                    <a:pt x="129" y="89"/>
                  </a:lnTo>
                  <a:lnTo>
                    <a:pt x="131" y="93"/>
                  </a:lnTo>
                  <a:lnTo>
                    <a:pt x="131" y="97"/>
                  </a:lnTo>
                  <a:lnTo>
                    <a:pt x="133" y="101"/>
                  </a:lnTo>
                  <a:lnTo>
                    <a:pt x="135" y="104"/>
                  </a:lnTo>
                  <a:lnTo>
                    <a:pt x="137" y="109"/>
                  </a:lnTo>
                  <a:lnTo>
                    <a:pt x="137" y="113"/>
                  </a:lnTo>
                  <a:lnTo>
                    <a:pt x="139" y="117"/>
                  </a:lnTo>
                  <a:lnTo>
                    <a:pt x="139" y="120"/>
                  </a:lnTo>
                  <a:lnTo>
                    <a:pt x="141" y="125"/>
                  </a:lnTo>
                  <a:lnTo>
                    <a:pt x="143" y="129"/>
                  </a:lnTo>
                  <a:lnTo>
                    <a:pt x="143" y="133"/>
                  </a:lnTo>
                  <a:lnTo>
                    <a:pt x="145" y="137"/>
                  </a:lnTo>
                  <a:lnTo>
                    <a:pt x="147" y="140"/>
                  </a:lnTo>
                  <a:lnTo>
                    <a:pt x="149" y="145"/>
                  </a:lnTo>
                  <a:lnTo>
                    <a:pt x="149" y="149"/>
                  </a:lnTo>
                  <a:lnTo>
                    <a:pt x="151" y="152"/>
                  </a:lnTo>
                  <a:lnTo>
                    <a:pt x="153" y="156"/>
                  </a:lnTo>
                  <a:lnTo>
                    <a:pt x="153" y="161"/>
                  </a:lnTo>
                  <a:lnTo>
                    <a:pt x="155" y="164"/>
                  </a:lnTo>
                  <a:lnTo>
                    <a:pt x="155" y="168"/>
                  </a:lnTo>
                  <a:lnTo>
                    <a:pt x="157" y="172"/>
                  </a:lnTo>
                  <a:lnTo>
                    <a:pt x="159" y="176"/>
                  </a:lnTo>
                  <a:lnTo>
                    <a:pt x="159" y="180"/>
                  </a:lnTo>
                  <a:lnTo>
                    <a:pt x="161" y="184"/>
                  </a:lnTo>
                  <a:lnTo>
                    <a:pt x="161" y="188"/>
                  </a:lnTo>
                  <a:lnTo>
                    <a:pt x="163" y="192"/>
                  </a:lnTo>
                  <a:lnTo>
                    <a:pt x="163" y="196"/>
                  </a:lnTo>
                  <a:lnTo>
                    <a:pt x="165" y="200"/>
                  </a:lnTo>
                  <a:lnTo>
                    <a:pt x="165" y="210"/>
                  </a:lnTo>
                  <a:lnTo>
                    <a:pt x="165" y="214"/>
                  </a:lnTo>
                  <a:lnTo>
                    <a:pt x="167" y="218"/>
                  </a:lnTo>
                  <a:lnTo>
                    <a:pt x="167" y="222"/>
                  </a:lnTo>
                  <a:lnTo>
                    <a:pt x="167" y="226"/>
                  </a:lnTo>
                  <a:lnTo>
                    <a:pt x="170" y="230"/>
                  </a:lnTo>
                  <a:lnTo>
                    <a:pt x="170" y="234"/>
                  </a:lnTo>
                  <a:lnTo>
                    <a:pt x="170" y="238"/>
                  </a:lnTo>
                  <a:lnTo>
                    <a:pt x="169" y="622"/>
                  </a:lnTo>
                  <a:lnTo>
                    <a:pt x="165" y="498"/>
                  </a:lnTo>
                  <a:lnTo>
                    <a:pt x="165" y="486"/>
                  </a:lnTo>
                  <a:lnTo>
                    <a:pt x="165" y="472"/>
                  </a:lnTo>
                  <a:lnTo>
                    <a:pt x="165" y="469"/>
                  </a:lnTo>
                  <a:lnTo>
                    <a:pt x="165" y="465"/>
                  </a:lnTo>
                  <a:lnTo>
                    <a:pt x="165" y="460"/>
                  </a:lnTo>
                  <a:lnTo>
                    <a:pt x="163" y="456"/>
                  </a:lnTo>
                  <a:lnTo>
                    <a:pt x="163" y="453"/>
                  </a:lnTo>
                  <a:lnTo>
                    <a:pt x="163" y="447"/>
                  </a:lnTo>
                  <a:lnTo>
                    <a:pt x="161" y="443"/>
                  </a:lnTo>
                  <a:lnTo>
                    <a:pt x="161" y="439"/>
                  </a:lnTo>
                  <a:lnTo>
                    <a:pt x="159" y="435"/>
                  </a:lnTo>
                  <a:lnTo>
                    <a:pt x="159" y="431"/>
                  </a:lnTo>
                  <a:lnTo>
                    <a:pt x="159" y="427"/>
                  </a:lnTo>
                  <a:lnTo>
                    <a:pt x="157" y="422"/>
                  </a:lnTo>
                  <a:lnTo>
                    <a:pt x="157" y="419"/>
                  </a:lnTo>
                  <a:lnTo>
                    <a:pt x="157" y="415"/>
                  </a:lnTo>
                  <a:lnTo>
                    <a:pt x="157" y="411"/>
                  </a:lnTo>
                  <a:lnTo>
                    <a:pt x="155" y="407"/>
                  </a:lnTo>
                  <a:lnTo>
                    <a:pt x="155" y="403"/>
                  </a:lnTo>
                  <a:lnTo>
                    <a:pt x="155" y="399"/>
                  </a:lnTo>
                  <a:lnTo>
                    <a:pt x="155" y="395"/>
                  </a:lnTo>
                  <a:lnTo>
                    <a:pt x="153" y="391"/>
                  </a:lnTo>
                  <a:lnTo>
                    <a:pt x="151" y="387"/>
                  </a:lnTo>
                  <a:lnTo>
                    <a:pt x="149" y="383"/>
                  </a:lnTo>
                  <a:lnTo>
                    <a:pt x="149" y="379"/>
                  </a:lnTo>
                  <a:lnTo>
                    <a:pt x="147" y="375"/>
                  </a:lnTo>
                  <a:lnTo>
                    <a:pt x="147" y="371"/>
                  </a:lnTo>
                  <a:lnTo>
                    <a:pt x="143" y="367"/>
                  </a:lnTo>
                  <a:lnTo>
                    <a:pt x="143" y="363"/>
                  </a:lnTo>
                  <a:lnTo>
                    <a:pt x="141" y="359"/>
                  </a:lnTo>
                  <a:lnTo>
                    <a:pt x="139" y="355"/>
                  </a:lnTo>
                  <a:lnTo>
                    <a:pt x="137" y="351"/>
                  </a:lnTo>
                  <a:lnTo>
                    <a:pt x="135" y="347"/>
                  </a:lnTo>
                  <a:lnTo>
                    <a:pt x="135" y="343"/>
                  </a:lnTo>
                  <a:lnTo>
                    <a:pt x="133" y="339"/>
                  </a:lnTo>
                  <a:lnTo>
                    <a:pt x="133" y="335"/>
                  </a:lnTo>
                  <a:lnTo>
                    <a:pt x="131" y="331"/>
                  </a:lnTo>
                  <a:lnTo>
                    <a:pt x="131" y="327"/>
                  </a:lnTo>
                  <a:lnTo>
                    <a:pt x="131" y="323"/>
                  </a:lnTo>
                  <a:lnTo>
                    <a:pt x="129" y="320"/>
                  </a:lnTo>
                  <a:lnTo>
                    <a:pt x="129" y="315"/>
                  </a:lnTo>
                  <a:lnTo>
                    <a:pt x="129" y="311"/>
                  </a:lnTo>
                  <a:lnTo>
                    <a:pt x="129" y="308"/>
                  </a:lnTo>
                  <a:lnTo>
                    <a:pt x="129" y="304"/>
                  </a:lnTo>
                  <a:lnTo>
                    <a:pt x="129" y="299"/>
                  </a:lnTo>
                  <a:lnTo>
                    <a:pt x="129" y="295"/>
                  </a:lnTo>
                  <a:lnTo>
                    <a:pt x="127" y="292"/>
                  </a:lnTo>
                  <a:lnTo>
                    <a:pt x="127" y="288"/>
                  </a:lnTo>
                  <a:lnTo>
                    <a:pt x="127" y="284"/>
                  </a:lnTo>
                  <a:lnTo>
                    <a:pt x="127" y="280"/>
                  </a:lnTo>
                  <a:lnTo>
                    <a:pt x="125" y="276"/>
                  </a:lnTo>
                  <a:lnTo>
                    <a:pt x="125" y="272"/>
                  </a:lnTo>
                  <a:lnTo>
                    <a:pt x="123" y="268"/>
                  </a:lnTo>
                  <a:lnTo>
                    <a:pt x="123" y="263"/>
                  </a:lnTo>
                  <a:lnTo>
                    <a:pt x="123" y="260"/>
                  </a:lnTo>
                  <a:lnTo>
                    <a:pt x="123" y="256"/>
                  </a:lnTo>
                  <a:lnTo>
                    <a:pt x="123" y="252"/>
                  </a:lnTo>
                  <a:lnTo>
                    <a:pt x="123" y="248"/>
                  </a:lnTo>
                  <a:lnTo>
                    <a:pt x="123" y="244"/>
                  </a:lnTo>
                  <a:lnTo>
                    <a:pt x="123" y="240"/>
                  </a:lnTo>
                  <a:lnTo>
                    <a:pt x="123" y="236"/>
                  </a:lnTo>
                  <a:lnTo>
                    <a:pt x="123" y="232"/>
                  </a:lnTo>
                  <a:lnTo>
                    <a:pt x="121" y="228"/>
                  </a:lnTo>
                  <a:lnTo>
                    <a:pt x="121" y="224"/>
                  </a:lnTo>
                  <a:lnTo>
                    <a:pt x="121" y="220"/>
                  </a:lnTo>
                  <a:lnTo>
                    <a:pt x="119" y="216"/>
                  </a:lnTo>
                  <a:lnTo>
                    <a:pt x="119" y="212"/>
                  </a:lnTo>
                  <a:lnTo>
                    <a:pt x="117" y="206"/>
                  </a:lnTo>
                  <a:lnTo>
                    <a:pt x="117" y="202"/>
                  </a:lnTo>
                  <a:lnTo>
                    <a:pt x="115" y="198"/>
                  </a:lnTo>
                  <a:lnTo>
                    <a:pt x="115" y="194"/>
                  </a:lnTo>
                  <a:lnTo>
                    <a:pt x="112" y="190"/>
                  </a:lnTo>
                  <a:lnTo>
                    <a:pt x="112" y="186"/>
                  </a:lnTo>
                  <a:lnTo>
                    <a:pt x="112" y="182"/>
                  </a:lnTo>
                  <a:lnTo>
                    <a:pt x="111" y="178"/>
                  </a:lnTo>
                  <a:lnTo>
                    <a:pt x="109" y="174"/>
                  </a:lnTo>
                  <a:lnTo>
                    <a:pt x="107" y="170"/>
                  </a:lnTo>
                  <a:lnTo>
                    <a:pt x="105" y="166"/>
                  </a:lnTo>
                  <a:lnTo>
                    <a:pt x="103" y="162"/>
                  </a:lnTo>
                  <a:lnTo>
                    <a:pt x="103" y="158"/>
                  </a:lnTo>
                  <a:lnTo>
                    <a:pt x="103" y="154"/>
                  </a:lnTo>
                  <a:lnTo>
                    <a:pt x="101" y="151"/>
                  </a:lnTo>
                  <a:lnTo>
                    <a:pt x="101" y="147"/>
                  </a:lnTo>
                  <a:lnTo>
                    <a:pt x="98" y="143"/>
                  </a:lnTo>
                  <a:lnTo>
                    <a:pt x="98" y="138"/>
                  </a:lnTo>
                  <a:lnTo>
                    <a:pt x="96" y="135"/>
                  </a:lnTo>
                  <a:lnTo>
                    <a:pt x="96" y="131"/>
                  </a:lnTo>
                  <a:lnTo>
                    <a:pt x="94" y="127"/>
                  </a:lnTo>
                  <a:lnTo>
                    <a:pt x="92" y="122"/>
                  </a:lnTo>
                  <a:lnTo>
                    <a:pt x="90" y="119"/>
                  </a:lnTo>
                  <a:lnTo>
                    <a:pt x="88" y="115"/>
                  </a:lnTo>
                  <a:lnTo>
                    <a:pt x="87" y="111"/>
                  </a:lnTo>
                  <a:lnTo>
                    <a:pt x="87" y="107"/>
                  </a:lnTo>
                  <a:lnTo>
                    <a:pt x="85" y="103"/>
                  </a:lnTo>
                  <a:lnTo>
                    <a:pt x="85" y="99"/>
                  </a:lnTo>
                  <a:lnTo>
                    <a:pt x="82" y="95"/>
                  </a:lnTo>
                  <a:lnTo>
                    <a:pt x="80" y="91"/>
                  </a:lnTo>
                  <a:lnTo>
                    <a:pt x="80" y="86"/>
                  </a:lnTo>
                  <a:lnTo>
                    <a:pt x="78" y="83"/>
                  </a:lnTo>
                  <a:lnTo>
                    <a:pt x="77" y="79"/>
                  </a:lnTo>
                  <a:lnTo>
                    <a:pt x="75" y="75"/>
                  </a:lnTo>
                  <a:lnTo>
                    <a:pt x="72" y="71"/>
                  </a:lnTo>
                  <a:lnTo>
                    <a:pt x="70" y="67"/>
                  </a:lnTo>
                  <a:lnTo>
                    <a:pt x="68" y="63"/>
                  </a:lnTo>
                  <a:lnTo>
                    <a:pt x="66" y="59"/>
                  </a:lnTo>
                  <a:lnTo>
                    <a:pt x="62" y="55"/>
                  </a:lnTo>
                  <a:lnTo>
                    <a:pt x="58" y="51"/>
                  </a:lnTo>
                  <a:lnTo>
                    <a:pt x="54" y="49"/>
                  </a:lnTo>
                  <a:lnTo>
                    <a:pt x="52" y="45"/>
                  </a:lnTo>
                  <a:lnTo>
                    <a:pt x="48" y="43"/>
                  </a:lnTo>
                  <a:lnTo>
                    <a:pt x="44" y="41"/>
                  </a:lnTo>
                  <a:lnTo>
                    <a:pt x="42" y="37"/>
                  </a:lnTo>
                  <a:lnTo>
                    <a:pt x="38" y="37"/>
                  </a:lnTo>
                  <a:lnTo>
                    <a:pt x="34" y="37"/>
                  </a:lnTo>
                  <a:lnTo>
                    <a:pt x="30" y="35"/>
                  </a:lnTo>
                  <a:lnTo>
                    <a:pt x="26" y="33"/>
                  </a:lnTo>
                  <a:lnTo>
                    <a:pt x="22" y="29"/>
                  </a:lnTo>
                  <a:lnTo>
                    <a:pt x="18" y="27"/>
                  </a:lnTo>
                  <a:lnTo>
                    <a:pt x="14" y="25"/>
                  </a:lnTo>
                  <a:lnTo>
                    <a:pt x="10" y="23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57" y="5"/>
                  </a:lnTo>
                  <a:lnTo>
                    <a:pt x="54" y="5"/>
                  </a:lnTo>
                </a:path>
              </a:pathLst>
            </a:custGeom>
            <a:solidFill>
              <a:srgbClr val="8080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3208" name="Freeform 232"/>
            <p:cNvSpPr>
              <a:spLocks/>
            </p:cNvSpPr>
            <p:nvPr/>
          </p:nvSpPr>
          <p:spPr bwMode="auto">
            <a:xfrm>
              <a:off x="4905" y="3321"/>
              <a:ext cx="540" cy="193"/>
            </a:xfrm>
            <a:custGeom>
              <a:avLst/>
              <a:gdLst/>
              <a:ahLst/>
              <a:cxnLst>
                <a:cxn ang="0">
                  <a:pos x="539" y="0"/>
                </a:cxn>
                <a:cxn ang="0">
                  <a:pos x="43" y="5"/>
                </a:cxn>
                <a:cxn ang="0">
                  <a:pos x="0" y="48"/>
                </a:cxn>
                <a:cxn ang="0">
                  <a:pos x="264" y="40"/>
                </a:cxn>
                <a:cxn ang="0">
                  <a:pos x="57" y="112"/>
                </a:cxn>
                <a:cxn ang="0">
                  <a:pos x="121" y="192"/>
                </a:cxn>
                <a:cxn ang="0">
                  <a:pos x="207" y="183"/>
                </a:cxn>
                <a:cxn ang="0">
                  <a:pos x="284" y="89"/>
                </a:cxn>
                <a:cxn ang="0">
                  <a:pos x="307" y="54"/>
                </a:cxn>
                <a:cxn ang="0">
                  <a:pos x="343" y="40"/>
                </a:cxn>
                <a:cxn ang="0">
                  <a:pos x="379" y="31"/>
                </a:cxn>
                <a:cxn ang="0">
                  <a:pos x="534" y="14"/>
                </a:cxn>
                <a:cxn ang="0">
                  <a:pos x="539" y="0"/>
                </a:cxn>
              </a:cxnLst>
              <a:rect l="0" t="0" r="r" b="b"/>
              <a:pathLst>
                <a:path w="540" h="193">
                  <a:moveTo>
                    <a:pt x="539" y="0"/>
                  </a:moveTo>
                  <a:lnTo>
                    <a:pt x="43" y="5"/>
                  </a:lnTo>
                  <a:lnTo>
                    <a:pt x="0" y="48"/>
                  </a:lnTo>
                  <a:lnTo>
                    <a:pt x="264" y="40"/>
                  </a:lnTo>
                  <a:lnTo>
                    <a:pt x="57" y="112"/>
                  </a:lnTo>
                  <a:lnTo>
                    <a:pt x="121" y="192"/>
                  </a:lnTo>
                  <a:lnTo>
                    <a:pt x="207" y="183"/>
                  </a:lnTo>
                  <a:lnTo>
                    <a:pt x="284" y="89"/>
                  </a:lnTo>
                  <a:lnTo>
                    <a:pt x="307" y="54"/>
                  </a:lnTo>
                  <a:lnTo>
                    <a:pt x="343" y="40"/>
                  </a:lnTo>
                  <a:lnTo>
                    <a:pt x="379" y="31"/>
                  </a:lnTo>
                  <a:lnTo>
                    <a:pt x="534" y="14"/>
                  </a:lnTo>
                  <a:lnTo>
                    <a:pt x="539" y="0"/>
                  </a:lnTo>
                </a:path>
              </a:pathLst>
            </a:custGeom>
            <a:solidFill>
              <a:srgbClr val="8080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3209" name="Group 233"/>
            <p:cNvGrpSpPr>
              <a:grpSpLocks/>
            </p:cNvGrpSpPr>
            <p:nvPr/>
          </p:nvGrpSpPr>
          <p:grpSpPr bwMode="auto">
            <a:xfrm>
              <a:off x="4848" y="3216"/>
              <a:ext cx="763" cy="140"/>
              <a:chOff x="4564" y="3360"/>
              <a:chExt cx="763" cy="140"/>
            </a:xfrm>
          </p:grpSpPr>
          <p:sp>
            <p:nvSpPr>
              <p:cNvPr id="1023210" name="Freeform 234"/>
              <p:cNvSpPr>
                <a:spLocks/>
              </p:cNvSpPr>
              <p:nvPr/>
            </p:nvSpPr>
            <p:spPr bwMode="auto">
              <a:xfrm>
                <a:off x="4564" y="3360"/>
                <a:ext cx="583" cy="106"/>
              </a:xfrm>
              <a:custGeom>
                <a:avLst/>
                <a:gdLst/>
                <a:ahLst/>
                <a:cxnLst>
                  <a:cxn ang="0">
                    <a:pos x="520" y="33"/>
                  </a:cxn>
                  <a:cxn ang="0">
                    <a:pos x="500" y="33"/>
                  </a:cxn>
                  <a:cxn ang="0">
                    <a:pos x="482" y="33"/>
                  </a:cxn>
                  <a:cxn ang="0">
                    <a:pos x="463" y="28"/>
                  </a:cxn>
                  <a:cxn ang="0">
                    <a:pos x="444" y="31"/>
                  </a:cxn>
                  <a:cxn ang="0">
                    <a:pos x="425" y="28"/>
                  </a:cxn>
                  <a:cxn ang="0">
                    <a:pos x="408" y="25"/>
                  </a:cxn>
                  <a:cxn ang="0">
                    <a:pos x="389" y="28"/>
                  </a:cxn>
                  <a:cxn ang="0">
                    <a:pos x="371" y="33"/>
                  </a:cxn>
                  <a:cxn ang="0">
                    <a:pos x="351" y="33"/>
                  </a:cxn>
                  <a:cxn ang="0">
                    <a:pos x="332" y="33"/>
                  </a:cxn>
                  <a:cxn ang="0">
                    <a:pos x="313" y="28"/>
                  </a:cxn>
                  <a:cxn ang="0">
                    <a:pos x="294" y="28"/>
                  </a:cxn>
                  <a:cxn ang="0">
                    <a:pos x="275" y="33"/>
                  </a:cxn>
                  <a:cxn ang="0">
                    <a:pos x="256" y="37"/>
                  </a:cxn>
                  <a:cxn ang="0">
                    <a:pos x="237" y="40"/>
                  </a:cxn>
                  <a:cxn ang="0">
                    <a:pos x="218" y="42"/>
                  </a:cxn>
                  <a:cxn ang="0">
                    <a:pos x="200" y="48"/>
                  </a:cxn>
                  <a:cxn ang="0">
                    <a:pos x="182" y="33"/>
                  </a:cxn>
                  <a:cxn ang="0">
                    <a:pos x="166" y="40"/>
                  </a:cxn>
                  <a:cxn ang="0">
                    <a:pos x="147" y="40"/>
                  </a:cxn>
                  <a:cxn ang="0">
                    <a:pos x="128" y="37"/>
                  </a:cxn>
                  <a:cxn ang="0">
                    <a:pos x="109" y="37"/>
                  </a:cxn>
                  <a:cxn ang="0">
                    <a:pos x="83" y="31"/>
                  </a:cxn>
                  <a:cxn ang="0">
                    <a:pos x="64" y="20"/>
                  </a:cxn>
                  <a:cxn ang="0">
                    <a:pos x="45" y="14"/>
                  </a:cxn>
                  <a:cxn ang="0">
                    <a:pos x="25" y="8"/>
                  </a:cxn>
                  <a:cxn ang="0">
                    <a:pos x="7" y="5"/>
                  </a:cxn>
                  <a:cxn ang="0">
                    <a:pos x="5" y="28"/>
                  </a:cxn>
                  <a:cxn ang="0">
                    <a:pos x="2" y="51"/>
                  </a:cxn>
                  <a:cxn ang="0">
                    <a:pos x="0" y="74"/>
                  </a:cxn>
                  <a:cxn ang="0">
                    <a:pos x="5" y="96"/>
                  </a:cxn>
                  <a:cxn ang="0">
                    <a:pos x="23" y="105"/>
                  </a:cxn>
                  <a:cxn ang="0">
                    <a:pos x="45" y="105"/>
                  </a:cxn>
                  <a:cxn ang="0">
                    <a:pos x="64" y="105"/>
                  </a:cxn>
                  <a:cxn ang="0">
                    <a:pos x="83" y="105"/>
                  </a:cxn>
                  <a:cxn ang="0">
                    <a:pos x="107" y="105"/>
                  </a:cxn>
                  <a:cxn ang="0">
                    <a:pos x="126" y="105"/>
                  </a:cxn>
                  <a:cxn ang="0">
                    <a:pos x="149" y="105"/>
                  </a:cxn>
                  <a:cxn ang="0">
                    <a:pos x="173" y="105"/>
                  </a:cxn>
                  <a:cxn ang="0">
                    <a:pos x="202" y="102"/>
                  </a:cxn>
                  <a:cxn ang="0">
                    <a:pos x="226" y="99"/>
                  </a:cxn>
                  <a:cxn ang="0">
                    <a:pos x="247" y="99"/>
                  </a:cxn>
                  <a:cxn ang="0">
                    <a:pos x="268" y="96"/>
                  </a:cxn>
                  <a:cxn ang="0">
                    <a:pos x="287" y="96"/>
                  </a:cxn>
                  <a:cxn ang="0">
                    <a:pos x="311" y="94"/>
                  </a:cxn>
                  <a:cxn ang="0">
                    <a:pos x="344" y="88"/>
                  </a:cxn>
                  <a:cxn ang="0">
                    <a:pos x="363" y="88"/>
                  </a:cxn>
                  <a:cxn ang="0">
                    <a:pos x="389" y="85"/>
                  </a:cxn>
                  <a:cxn ang="0">
                    <a:pos x="425" y="88"/>
                  </a:cxn>
                  <a:cxn ang="0">
                    <a:pos x="460" y="91"/>
                  </a:cxn>
                  <a:cxn ang="0">
                    <a:pos x="484" y="94"/>
                  </a:cxn>
                  <a:cxn ang="0">
                    <a:pos x="503" y="94"/>
                  </a:cxn>
                  <a:cxn ang="0">
                    <a:pos x="529" y="96"/>
                  </a:cxn>
                  <a:cxn ang="0">
                    <a:pos x="548" y="96"/>
                  </a:cxn>
                  <a:cxn ang="0">
                    <a:pos x="567" y="91"/>
                  </a:cxn>
                  <a:cxn ang="0">
                    <a:pos x="582" y="76"/>
                  </a:cxn>
                  <a:cxn ang="0">
                    <a:pos x="577" y="57"/>
                  </a:cxn>
                  <a:cxn ang="0">
                    <a:pos x="562" y="45"/>
                  </a:cxn>
                  <a:cxn ang="0">
                    <a:pos x="546" y="42"/>
                  </a:cxn>
                </a:cxnLst>
                <a:rect l="0" t="0" r="r" b="b"/>
                <a:pathLst>
                  <a:path w="583" h="106">
                    <a:moveTo>
                      <a:pt x="534" y="40"/>
                    </a:moveTo>
                    <a:lnTo>
                      <a:pt x="529" y="40"/>
                    </a:lnTo>
                    <a:lnTo>
                      <a:pt x="525" y="37"/>
                    </a:lnTo>
                    <a:lnTo>
                      <a:pt x="520" y="33"/>
                    </a:lnTo>
                    <a:lnTo>
                      <a:pt x="515" y="33"/>
                    </a:lnTo>
                    <a:lnTo>
                      <a:pt x="510" y="33"/>
                    </a:lnTo>
                    <a:lnTo>
                      <a:pt x="506" y="33"/>
                    </a:lnTo>
                    <a:lnTo>
                      <a:pt x="500" y="33"/>
                    </a:lnTo>
                    <a:lnTo>
                      <a:pt x="496" y="33"/>
                    </a:lnTo>
                    <a:lnTo>
                      <a:pt x="492" y="33"/>
                    </a:lnTo>
                    <a:lnTo>
                      <a:pt x="486" y="33"/>
                    </a:lnTo>
                    <a:lnTo>
                      <a:pt x="482" y="33"/>
                    </a:lnTo>
                    <a:lnTo>
                      <a:pt x="477" y="31"/>
                    </a:lnTo>
                    <a:lnTo>
                      <a:pt x="472" y="28"/>
                    </a:lnTo>
                    <a:lnTo>
                      <a:pt x="468" y="28"/>
                    </a:lnTo>
                    <a:lnTo>
                      <a:pt x="463" y="28"/>
                    </a:lnTo>
                    <a:lnTo>
                      <a:pt x="458" y="31"/>
                    </a:lnTo>
                    <a:lnTo>
                      <a:pt x="453" y="31"/>
                    </a:lnTo>
                    <a:lnTo>
                      <a:pt x="448" y="31"/>
                    </a:lnTo>
                    <a:lnTo>
                      <a:pt x="444" y="31"/>
                    </a:lnTo>
                    <a:lnTo>
                      <a:pt x="439" y="31"/>
                    </a:lnTo>
                    <a:lnTo>
                      <a:pt x="434" y="31"/>
                    </a:lnTo>
                    <a:lnTo>
                      <a:pt x="430" y="28"/>
                    </a:lnTo>
                    <a:lnTo>
                      <a:pt x="425" y="28"/>
                    </a:lnTo>
                    <a:lnTo>
                      <a:pt x="420" y="25"/>
                    </a:lnTo>
                    <a:lnTo>
                      <a:pt x="415" y="25"/>
                    </a:lnTo>
                    <a:lnTo>
                      <a:pt x="411" y="25"/>
                    </a:lnTo>
                    <a:lnTo>
                      <a:pt x="408" y="25"/>
                    </a:lnTo>
                    <a:lnTo>
                      <a:pt x="404" y="28"/>
                    </a:lnTo>
                    <a:lnTo>
                      <a:pt x="399" y="28"/>
                    </a:lnTo>
                    <a:lnTo>
                      <a:pt x="394" y="28"/>
                    </a:lnTo>
                    <a:lnTo>
                      <a:pt x="389" y="28"/>
                    </a:lnTo>
                    <a:lnTo>
                      <a:pt x="385" y="28"/>
                    </a:lnTo>
                    <a:lnTo>
                      <a:pt x="379" y="28"/>
                    </a:lnTo>
                    <a:lnTo>
                      <a:pt x="375" y="31"/>
                    </a:lnTo>
                    <a:lnTo>
                      <a:pt x="371" y="33"/>
                    </a:lnTo>
                    <a:lnTo>
                      <a:pt x="365" y="33"/>
                    </a:lnTo>
                    <a:lnTo>
                      <a:pt x="361" y="33"/>
                    </a:lnTo>
                    <a:lnTo>
                      <a:pt x="356" y="33"/>
                    </a:lnTo>
                    <a:lnTo>
                      <a:pt x="351" y="33"/>
                    </a:lnTo>
                    <a:lnTo>
                      <a:pt x="347" y="33"/>
                    </a:lnTo>
                    <a:lnTo>
                      <a:pt x="342" y="33"/>
                    </a:lnTo>
                    <a:lnTo>
                      <a:pt x="337" y="33"/>
                    </a:lnTo>
                    <a:lnTo>
                      <a:pt x="332" y="33"/>
                    </a:lnTo>
                    <a:lnTo>
                      <a:pt x="327" y="33"/>
                    </a:lnTo>
                    <a:lnTo>
                      <a:pt x="323" y="31"/>
                    </a:lnTo>
                    <a:lnTo>
                      <a:pt x="318" y="28"/>
                    </a:lnTo>
                    <a:lnTo>
                      <a:pt x="313" y="28"/>
                    </a:lnTo>
                    <a:lnTo>
                      <a:pt x="309" y="28"/>
                    </a:lnTo>
                    <a:lnTo>
                      <a:pt x="303" y="28"/>
                    </a:lnTo>
                    <a:lnTo>
                      <a:pt x="299" y="28"/>
                    </a:lnTo>
                    <a:lnTo>
                      <a:pt x="294" y="28"/>
                    </a:lnTo>
                    <a:lnTo>
                      <a:pt x="289" y="28"/>
                    </a:lnTo>
                    <a:lnTo>
                      <a:pt x="285" y="31"/>
                    </a:lnTo>
                    <a:lnTo>
                      <a:pt x="280" y="31"/>
                    </a:lnTo>
                    <a:lnTo>
                      <a:pt x="275" y="33"/>
                    </a:lnTo>
                    <a:lnTo>
                      <a:pt x="270" y="37"/>
                    </a:lnTo>
                    <a:lnTo>
                      <a:pt x="266" y="37"/>
                    </a:lnTo>
                    <a:lnTo>
                      <a:pt x="261" y="37"/>
                    </a:lnTo>
                    <a:lnTo>
                      <a:pt x="256" y="37"/>
                    </a:lnTo>
                    <a:lnTo>
                      <a:pt x="252" y="40"/>
                    </a:lnTo>
                    <a:lnTo>
                      <a:pt x="247" y="40"/>
                    </a:lnTo>
                    <a:lnTo>
                      <a:pt x="242" y="40"/>
                    </a:lnTo>
                    <a:lnTo>
                      <a:pt x="237" y="40"/>
                    </a:lnTo>
                    <a:lnTo>
                      <a:pt x="232" y="40"/>
                    </a:lnTo>
                    <a:lnTo>
                      <a:pt x="228" y="40"/>
                    </a:lnTo>
                    <a:lnTo>
                      <a:pt x="223" y="40"/>
                    </a:lnTo>
                    <a:lnTo>
                      <a:pt x="218" y="42"/>
                    </a:lnTo>
                    <a:lnTo>
                      <a:pt x="214" y="48"/>
                    </a:lnTo>
                    <a:lnTo>
                      <a:pt x="208" y="48"/>
                    </a:lnTo>
                    <a:lnTo>
                      <a:pt x="204" y="48"/>
                    </a:lnTo>
                    <a:lnTo>
                      <a:pt x="200" y="48"/>
                    </a:lnTo>
                    <a:lnTo>
                      <a:pt x="197" y="42"/>
                    </a:lnTo>
                    <a:lnTo>
                      <a:pt x="192" y="40"/>
                    </a:lnTo>
                    <a:lnTo>
                      <a:pt x="188" y="37"/>
                    </a:lnTo>
                    <a:lnTo>
                      <a:pt x="182" y="33"/>
                    </a:lnTo>
                    <a:lnTo>
                      <a:pt x="178" y="33"/>
                    </a:lnTo>
                    <a:lnTo>
                      <a:pt x="173" y="33"/>
                    </a:lnTo>
                    <a:lnTo>
                      <a:pt x="168" y="33"/>
                    </a:lnTo>
                    <a:lnTo>
                      <a:pt x="166" y="40"/>
                    </a:lnTo>
                    <a:lnTo>
                      <a:pt x="161" y="42"/>
                    </a:lnTo>
                    <a:lnTo>
                      <a:pt x="156" y="42"/>
                    </a:lnTo>
                    <a:lnTo>
                      <a:pt x="152" y="42"/>
                    </a:lnTo>
                    <a:lnTo>
                      <a:pt x="147" y="40"/>
                    </a:lnTo>
                    <a:lnTo>
                      <a:pt x="142" y="33"/>
                    </a:lnTo>
                    <a:lnTo>
                      <a:pt x="138" y="33"/>
                    </a:lnTo>
                    <a:lnTo>
                      <a:pt x="133" y="33"/>
                    </a:lnTo>
                    <a:lnTo>
                      <a:pt x="128" y="37"/>
                    </a:lnTo>
                    <a:lnTo>
                      <a:pt x="123" y="37"/>
                    </a:lnTo>
                    <a:lnTo>
                      <a:pt x="118" y="37"/>
                    </a:lnTo>
                    <a:lnTo>
                      <a:pt x="114" y="37"/>
                    </a:lnTo>
                    <a:lnTo>
                      <a:pt x="109" y="37"/>
                    </a:lnTo>
                    <a:lnTo>
                      <a:pt x="104" y="37"/>
                    </a:lnTo>
                    <a:lnTo>
                      <a:pt x="99" y="37"/>
                    </a:lnTo>
                    <a:lnTo>
                      <a:pt x="87" y="33"/>
                    </a:lnTo>
                    <a:lnTo>
                      <a:pt x="83" y="31"/>
                    </a:lnTo>
                    <a:lnTo>
                      <a:pt x="78" y="28"/>
                    </a:lnTo>
                    <a:lnTo>
                      <a:pt x="73" y="25"/>
                    </a:lnTo>
                    <a:lnTo>
                      <a:pt x="69" y="23"/>
                    </a:lnTo>
                    <a:lnTo>
                      <a:pt x="64" y="20"/>
                    </a:lnTo>
                    <a:lnTo>
                      <a:pt x="59" y="17"/>
                    </a:lnTo>
                    <a:lnTo>
                      <a:pt x="54" y="17"/>
                    </a:lnTo>
                    <a:lnTo>
                      <a:pt x="50" y="14"/>
                    </a:lnTo>
                    <a:lnTo>
                      <a:pt x="45" y="14"/>
                    </a:lnTo>
                    <a:lnTo>
                      <a:pt x="40" y="11"/>
                    </a:lnTo>
                    <a:lnTo>
                      <a:pt x="35" y="11"/>
                    </a:lnTo>
                    <a:lnTo>
                      <a:pt x="31" y="11"/>
                    </a:lnTo>
                    <a:lnTo>
                      <a:pt x="25" y="8"/>
                    </a:lnTo>
                    <a:lnTo>
                      <a:pt x="21" y="5"/>
                    </a:lnTo>
                    <a:lnTo>
                      <a:pt x="17" y="3"/>
                    </a:lnTo>
                    <a:lnTo>
                      <a:pt x="11" y="0"/>
                    </a:lnTo>
                    <a:lnTo>
                      <a:pt x="7" y="5"/>
                    </a:lnTo>
                    <a:lnTo>
                      <a:pt x="7" y="11"/>
                    </a:lnTo>
                    <a:lnTo>
                      <a:pt x="5" y="17"/>
                    </a:lnTo>
                    <a:lnTo>
                      <a:pt x="5" y="23"/>
                    </a:lnTo>
                    <a:lnTo>
                      <a:pt x="5" y="28"/>
                    </a:lnTo>
                    <a:lnTo>
                      <a:pt x="2" y="33"/>
                    </a:lnTo>
                    <a:lnTo>
                      <a:pt x="2" y="40"/>
                    </a:lnTo>
                    <a:lnTo>
                      <a:pt x="2" y="45"/>
                    </a:lnTo>
                    <a:lnTo>
                      <a:pt x="2" y="51"/>
                    </a:lnTo>
                    <a:lnTo>
                      <a:pt x="0" y="57"/>
                    </a:lnTo>
                    <a:lnTo>
                      <a:pt x="0" y="62"/>
                    </a:lnTo>
                    <a:lnTo>
                      <a:pt x="0" y="68"/>
                    </a:lnTo>
                    <a:lnTo>
                      <a:pt x="0" y="74"/>
                    </a:lnTo>
                    <a:lnTo>
                      <a:pt x="2" y="79"/>
                    </a:lnTo>
                    <a:lnTo>
                      <a:pt x="2" y="85"/>
                    </a:lnTo>
                    <a:lnTo>
                      <a:pt x="2" y="91"/>
                    </a:lnTo>
                    <a:lnTo>
                      <a:pt x="5" y="96"/>
                    </a:lnTo>
                    <a:lnTo>
                      <a:pt x="9" y="99"/>
                    </a:lnTo>
                    <a:lnTo>
                      <a:pt x="14" y="102"/>
                    </a:lnTo>
                    <a:lnTo>
                      <a:pt x="19" y="102"/>
                    </a:lnTo>
                    <a:lnTo>
                      <a:pt x="23" y="105"/>
                    </a:lnTo>
                    <a:lnTo>
                      <a:pt x="28" y="105"/>
                    </a:lnTo>
                    <a:lnTo>
                      <a:pt x="35" y="105"/>
                    </a:lnTo>
                    <a:lnTo>
                      <a:pt x="40" y="105"/>
                    </a:lnTo>
                    <a:lnTo>
                      <a:pt x="45" y="105"/>
                    </a:lnTo>
                    <a:lnTo>
                      <a:pt x="50" y="105"/>
                    </a:lnTo>
                    <a:lnTo>
                      <a:pt x="54" y="105"/>
                    </a:lnTo>
                    <a:lnTo>
                      <a:pt x="59" y="105"/>
                    </a:lnTo>
                    <a:lnTo>
                      <a:pt x="64" y="105"/>
                    </a:lnTo>
                    <a:lnTo>
                      <a:pt x="69" y="105"/>
                    </a:lnTo>
                    <a:lnTo>
                      <a:pt x="73" y="105"/>
                    </a:lnTo>
                    <a:lnTo>
                      <a:pt x="78" y="105"/>
                    </a:lnTo>
                    <a:lnTo>
                      <a:pt x="83" y="105"/>
                    </a:lnTo>
                    <a:lnTo>
                      <a:pt x="87" y="105"/>
                    </a:lnTo>
                    <a:lnTo>
                      <a:pt x="95" y="105"/>
                    </a:lnTo>
                    <a:lnTo>
                      <a:pt x="102" y="105"/>
                    </a:lnTo>
                    <a:lnTo>
                      <a:pt x="107" y="105"/>
                    </a:lnTo>
                    <a:lnTo>
                      <a:pt x="112" y="105"/>
                    </a:lnTo>
                    <a:lnTo>
                      <a:pt x="116" y="105"/>
                    </a:lnTo>
                    <a:lnTo>
                      <a:pt x="121" y="105"/>
                    </a:lnTo>
                    <a:lnTo>
                      <a:pt x="126" y="105"/>
                    </a:lnTo>
                    <a:lnTo>
                      <a:pt x="133" y="105"/>
                    </a:lnTo>
                    <a:lnTo>
                      <a:pt x="138" y="105"/>
                    </a:lnTo>
                    <a:lnTo>
                      <a:pt x="142" y="105"/>
                    </a:lnTo>
                    <a:lnTo>
                      <a:pt x="149" y="105"/>
                    </a:lnTo>
                    <a:lnTo>
                      <a:pt x="159" y="105"/>
                    </a:lnTo>
                    <a:lnTo>
                      <a:pt x="164" y="105"/>
                    </a:lnTo>
                    <a:lnTo>
                      <a:pt x="168" y="105"/>
                    </a:lnTo>
                    <a:lnTo>
                      <a:pt x="173" y="105"/>
                    </a:lnTo>
                    <a:lnTo>
                      <a:pt x="178" y="105"/>
                    </a:lnTo>
                    <a:lnTo>
                      <a:pt x="188" y="105"/>
                    </a:lnTo>
                    <a:lnTo>
                      <a:pt x="194" y="102"/>
                    </a:lnTo>
                    <a:lnTo>
                      <a:pt x="202" y="102"/>
                    </a:lnTo>
                    <a:lnTo>
                      <a:pt x="208" y="102"/>
                    </a:lnTo>
                    <a:lnTo>
                      <a:pt x="214" y="102"/>
                    </a:lnTo>
                    <a:lnTo>
                      <a:pt x="218" y="99"/>
                    </a:lnTo>
                    <a:lnTo>
                      <a:pt x="226" y="99"/>
                    </a:lnTo>
                    <a:lnTo>
                      <a:pt x="230" y="99"/>
                    </a:lnTo>
                    <a:lnTo>
                      <a:pt x="235" y="99"/>
                    </a:lnTo>
                    <a:lnTo>
                      <a:pt x="240" y="99"/>
                    </a:lnTo>
                    <a:lnTo>
                      <a:pt x="247" y="99"/>
                    </a:lnTo>
                    <a:lnTo>
                      <a:pt x="252" y="99"/>
                    </a:lnTo>
                    <a:lnTo>
                      <a:pt x="259" y="99"/>
                    </a:lnTo>
                    <a:lnTo>
                      <a:pt x="263" y="99"/>
                    </a:lnTo>
                    <a:lnTo>
                      <a:pt x="268" y="96"/>
                    </a:lnTo>
                    <a:lnTo>
                      <a:pt x="273" y="96"/>
                    </a:lnTo>
                    <a:lnTo>
                      <a:pt x="278" y="96"/>
                    </a:lnTo>
                    <a:lnTo>
                      <a:pt x="283" y="96"/>
                    </a:lnTo>
                    <a:lnTo>
                      <a:pt x="287" y="96"/>
                    </a:lnTo>
                    <a:lnTo>
                      <a:pt x="292" y="94"/>
                    </a:lnTo>
                    <a:lnTo>
                      <a:pt x="299" y="94"/>
                    </a:lnTo>
                    <a:lnTo>
                      <a:pt x="306" y="94"/>
                    </a:lnTo>
                    <a:lnTo>
                      <a:pt x="311" y="94"/>
                    </a:lnTo>
                    <a:lnTo>
                      <a:pt x="318" y="91"/>
                    </a:lnTo>
                    <a:lnTo>
                      <a:pt x="327" y="91"/>
                    </a:lnTo>
                    <a:lnTo>
                      <a:pt x="335" y="91"/>
                    </a:lnTo>
                    <a:lnTo>
                      <a:pt x="344" y="88"/>
                    </a:lnTo>
                    <a:lnTo>
                      <a:pt x="349" y="88"/>
                    </a:lnTo>
                    <a:lnTo>
                      <a:pt x="353" y="88"/>
                    </a:lnTo>
                    <a:lnTo>
                      <a:pt x="359" y="88"/>
                    </a:lnTo>
                    <a:lnTo>
                      <a:pt x="363" y="88"/>
                    </a:lnTo>
                    <a:lnTo>
                      <a:pt x="368" y="88"/>
                    </a:lnTo>
                    <a:lnTo>
                      <a:pt x="373" y="88"/>
                    </a:lnTo>
                    <a:lnTo>
                      <a:pt x="382" y="88"/>
                    </a:lnTo>
                    <a:lnTo>
                      <a:pt x="389" y="85"/>
                    </a:lnTo>
                    <a:lnTo>
                      <a:pt x="399" y="85"/>
                    </a:lnTo>
                    <a:lnTo>
                      <a:pt x="408" y="85"/>
                    </a:lnTo>
                    <a:lnTo>
                      <a:pt x="418" y="85"/>
                    </a:lnTo>
                    <a:lnTo>
                      <a:pt x="425" y="88"/>
                    </a:lnTo>
                    <a:lnTo>
                      <a:pt x="434" y="88"/>
                    </a:lnTo>
                    <a:lnTo>
                      <a:pt x="444" y="88"/>
                    </a:lnTo>
                    <a:lnTo>
                      <a:pt x="451" y="91"/>
                    </a:lnTo>
                    <a:lnTo>
                      <a:pt x="460" y="91"/>
                    </a:lnTo>
                    <a:lnTo>
                      <a:pt x="468" y="91"/>
                    </a:lnTo>
                    <a:lnTo>
                      <a:pt x="474" y="94"/>
                    </a:lnTo>
                    <a:lnTo>
                      <a:pt x="480" y="94"/>
                    </a:lnTo>
                    <a:lnTo>
                      <a:pt x="484" y="94"/>
                    </a:lnTo>
                    <a:lnTo>
                      <a:pt x="489" y="94"/>
                    </a:lnTo>
                    <a:lnTo>
                      <a:pt x="494" y="94"/>
                    </a:lnTo>
                    <a:lnTo>
                      <a:pt x="498" y="94"/>
                    </a:lnTo>
                    <a:lnTo>
                      <a:pt x="503" y="94"/>
                    </a:lnTo>
                    <a:lnTo>
                      <a:pt x="510" y="96"/>
                    </a:lnTo>
                    <a:lnTo>
                      <a:pt x="515" y="96"/>
                    </a:lnTo>
                    <a:lnTo>
                      <a:pt x="522" y="96"/>
                    </a:lnTo>
                    <a:lnTo>
                      <a:pt x="529" y="96"/>
                    </a:lnTo>
                    <a:lnTo>
                      <a:pt x="534" y="96"/>
                    </a:lnTo>
                    <a:lnTo>
                      <a:pt x="539" y="96"/>
                    </a:lnTo>
                    <a:lnTo>
                      <a:pt x="544" y="96"/>
                    </a:lnTo>
                    <a:lnTo>
                      <a:pt x="548" y="96"/>
                    </a:lnTo>
                    <a:lnTo>
                      <a:pt x="553" y="96"/>
                    </a:lnTo>
                    <a:lnTo>
                      <a:pt x="558" y="96"/>
                    </a:lnTo>
                    <a:lnTo>
                      <a:pt x="562" y="94"/>
                    </a:lnTo>
                    <a:lnTo>
                      <a:pt x="567" y="91"/>
                    </a:lnTo>
                    <a:lnTo>
                      <a:pt x="572" y="88"/>
                    </a:lnTo>
                    <a:lnTo>
                      <a:pt x="577" y="85"/>
                    </a:lnTo>
                    <a:lnTo>
                      <a:pt x="582" y="82"/>
                    </a:lnTo>
                    <a:lnTo>
                      <a:pt x="582" y="76"/>
                    </a:lnTo>
                    <a:lnTo>
                      <a:pt x="582" y="71"/>
                    </a:lnTo>
                    <a:lnTo>
                      <a:pt x="582" y="65"/>
                    </a:lnTo>
                    <a:lnTo>
                      <a:pt x="582" y="59"/>
                    </a:lnTo>
                    <a:lnTo>
                      <a:pt x="577" y="57"/>
                    </a:lnTo>
                    <a:lnTo>
                      <a:pt x="572" y="54"/>
                    </a:lnTo>
                    <a:lnTo>
                      <a:pt x="567" y="51"/>
                    </a:lnTo>
                    <a:lnTo>
                      <a:pt x="562" y="51"/>
                    </a:lnTo>
                    <a:lnTo>
                      <a:pt x="562" y="45"/>
                    </a:lnTo>
                    <a:lnTo>
                      <a:pt x="560" y="40"/>
                    </a:lnTo>
                    <a:lnTo>
                      <a:pt x="556" y="40"/>
                    </a:lnTo>
                    <a:lnTo>
                      <a:pt x="551" y="42"/>
                    </a:lnTo>
                    <a:lnTo>
                      <a:pt x="546" y="42"/>
                    </a:lnTo>
                    <a:lnTo>
                      <a:pt x="541" y="42"/>
                    </a:lnTo>
                    <a:lnTo>
                      <a:pt x="536" y="42"/>
                    </a:lnTo>
                    <a:lnTo>
                      <a:pt x="534" y="40"/>
                    </a:lnTo>
                  </a:path>
                </a:pathLst>
              </a:custGeom>
              <a:solidFill>
                <a:srgbClr val="00A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11" name="Freeform 235"/>
              <p:cNvSpPr>
                <a:spLocks/>
              </p:cNvSpPr>
              <p:nvPr/>
            </p:nvSpPr>
            <p:spPr bwMode="auto">
              <a:xfrm>
                <a:off x="4566" y="3397"/>
                <a:ext cx="761" cy="86"/>
              </a:xfrm>
              <a:custGeom>
                <a:avLst/>
                <a:gdLst/>
                <a:ahLst/>
                <a:cxnLst>
                  <a:cxn ang="0">
                    <a:pos x="736" y="20"/>
                  </a:cxn>
                  <a:cxn ang="0">
                    <a:pos x="705" y="22"/>
                  </a:cxn>
                  <a:cxn ang="0">
                    <a:pos x="660" y="25"/>
                  </a:cxn>
                  <a:cxn ang="0">
                    <a:pos x="610" y="28"/>
                  </a:cxn>
                  <a:cxn ang="0">
                    <a:pos x="558" y="28"/>
                  </a:cxn>
                  <a:cxn ang="0">
                    <a:pos x="524" y="28"/>
                  </a:cxn>
                  <a:cxn ang="0">
                    <a:pos x="496" y="30"/>
                  </a:cxn>
                  <a:cxn ang="0">
                    <a:pos x="461" y="34"/>
                  </a:cxn>
                  <a:cxn ang="0">
                    <a:pos x="432" y="39"/>
                  </a:cxn>
                  <a:cxn ang="0">
                    <a:pos x="406" y="42"/>
                  </a:cxn>
                  <a:cxn ang="0">
                    <a:pos x="387" y="45"/>
                  </a:cxn>
                  <a:cxn ang="0">
                    <a:pos x="356" y="48"/>
                  </a:cxn>
                  <a:cxn ang="0">
                    <a:pos x="330" y="48"/>
                  </a:cxn>
                  <a:cxn ang="0">
                    <a:pos x="297" y="48"/>
                  </a:cxn>
                  <a:cxn ang="0">
                    <a:pos x="271" y="48"/>
                  </a:cxn>
                  <a:cxn ang="0">
                    <a:pos x="238" y="48"/>
                  </a:cxn>
                  <a:cxn ang="0">
                    <a:pos x="209" y="48"/>
                  </a:cxn>
                  <a:cxn ang="0">
                    <a:pos x="178" y="48"/>
                  </a:cxn>
                  <a:cxn ang="0">
                    <a:pos x="145" y="48"/>
                  </a:cxn>
                  <a:cxn ang="0">
                    <a:pos x="121" y="48"/>
                  </a:cxn>
                  <a:cxn ang="0">
                    <a:pos x="95" y="48"/>
                  </a:cxn>
                  <a:cxn ang="0">
                    <a:pos x="69" y="51"/>
                  </a:cxn>
                  <a:cxn ang="0">
                    <a:pos x="46" y="51"/>
                  </a:cxn>
                  <a:cxn ang="0">
                    <a:pos x="26" y="51"/>
                  </a:cxn>
                  <a:cxn ang="0">
                    <a:pos x="7" y="54"/>
                  </a:cxn>
                  <a:cxn ang="0">
                    <a:pos x="3" y="70"/>
                  </a:cxn>
                  <a:cxn ang="0">
                    <a:pos x="19" y="79"/>
                  </a:cxn>
                  <a:cxn ang="0">
                    <a:pos x="41" y="79"/>
                  </a:cxn>
                  <a:cxn ang="0">
                    <a:pos x="64" y="71"/>
                  </a:cxn>
                  <a:cxn ang="0">
                    <a:pos x="86" y="71"/>
                  </a:cxn>
                  <a:cxn ang="0">
                    <a:pos x="107" y="82"/>
                  </a:cxn>
                  <a:cxn ang="0">
                    <a:pos x="126" y="85"/>
                  </a:cxn>
                  <a:cxn ang="0">
                    <a:pos x="145" y="85"/>
                  </a:cxn>
                  <a:cxn ang="0">
                    <a:pos x="164" y="85"/>
                  </a:cxn>
                  <a:cxn ang="0">
                    <a:pos x="183" y="82"/>
                  </a:cxn>
                  <a:cxn ang="0">
                    <a:pos x="204" y="79"/>
                  </a:cxn>
                  <a:cxn ang="0">
                    <a:pos x="224" y="76"/>
                  </a:cxn>
                  <a:cxn ang="0">
                    <a:pos x="247" y="76"/>
                  </a:cxn>
                  <a:cxn ang="0">
                    <a:pos x="266" y="76"/>
                  </a:cxn>
                  <a:cxn ang="0">
                    <a:pos x="292" y="76"/>
                  </a:cxn>
                  <a:cxn ang="0">
                    <a:pos x="311" y="76"/>
                  </a:cxn>
                  <a:cxn ang="0">
                    <a:pos x="335" y="76"/>
                  </a:cxn>
                  <a:cxn ang="0">
                    <a:pos x="354" y="76"/>
                  </a:cxn>
                  <a:cxn ang="0">
                    <a:pos x="396" y="76"/>
                  </a:cxn>
                  <a:cxn ang="0">
                    <a:pos x="439" y="73"/>
                  </a:cxn>
                  <a:cxn ang="0">
                    <a:pos x="522" y="73"/>
                  </a:cxn>
                  <a:cxn ang="0">
                    <a:pos x="574" y="73"/>
                  </a:cxn>
                  <a:cxn ang="0">
                    <a:pos x="619" y="73"/>
                  </a:cxn>
                  <a:cxn ang="0">
                    <a:pos x="647" y="71"/>
                  </a:cxn>
                  <a:cxn ang="0">
                    <a:pos x="698" y="68"/>
                  </a:cxn>
                  <a:cxn ang="0">
                    <a:pos x="741" y="61"/>
                  </a:cxn>
                  <a:cxn ang="0">
                    <a:pos x="760" y="8"/>
                  </a:cxn>
                  <a:cxn ang="0">
                    <a:pos x="745" y="5"/>
                  </a:cxn>
                </a:cxnLst>
                <a:rect l="0" t="0" r="r" b="b"/>
                <a:pathLst>
                  <a:path w="761" h="86">
                    <a:moveTo>
                      <a:pt x="750" y="14"/>
                    </a:moveTo>
                    <a:lnTo>
                      <a:pt x="745" y="17"/>
                    </a:lnTo>
                    <a:lnTo>
                      <a:pt x="740" y="20"/>
                    </a:lnTo>
                    <a:lnTo>
                      <a:pt x="736" y="20"/>
                    </a:lnTo>
                    <a:lnTo>
                      <a:pt x="726" y="20"/>
                    </a:lnTo>
                    <a:lnTo>
                      <a:pt x="716" y="20"/>
                    </a:lnTo>
                    <a:lnTo>
                      <a:pt x="712" y="20"/>
                    </a:lnTo>
                    <a:lnTo>
                      <a:pt x="705" y="22"/>
                    </a:lnTo>
                    <a:lnTo>
                      <a:pt x="691" y="22"/>
                    </a:lnTo>
                    <a:lnTo>
                      <a:pt x="683" y="22"/>
                    </a:lnTo>
                    <a:lnTo>
                      <a:pt x="672" y="22"/>
                    </a:lnTo>
                    <a:lnTo>
                      <a:pt x="660" y="25"/>
                    </a:lnTo>
                    <a:lnTo>
                      <a:pt x="647" y="25"/>
                    </a:lnTo>
                    <a:lnTo>
                      <a:pt x="636" y="28"/>
                    </a:lnTo>
                    <a:lnTo>
                      <a:pt x="629" y="28"/>
                    </a:lnTo>
                    <a:lnTo>
                      <a:pt x="610" y="28"/>
                    </a:lnTo>
                    <a:lnTo>
                      <a:pt x="600" y="28"/>
                    </a:lnTo>
                    <a:lnTo>
                      <a:pt x="588" y="28"/>
                    </a:lnTo>
                    <a:lnTo>
                      <a:pt x="574" y="28"/>
                    </a:lnTo>
                    <a:lnTo>
                      <a:pt x="558" y="28"/>
                    </a:lnTo>
                    <a:lnTo>
                      <a:pt x="550" y="28"/>
                    </a:lnTo>
                    <a:lnTo>
                      <a:pt x="541" y="28"/>
                    </a:lnTo>
                    <a:lnTo>
                      <a:pt x="534" y="28"/>
                    </a:lnTo>
                    <a:lnTo>
                      <a:pt x="524" y="28"/>
                    </a:lnTo>
                    <a:lnTo>
                      <a:pt x="517" y="28"/>
                    </a:lnTo>
                    <a:lnTo>
                      <a:pt x="513" y="28"/>
                    </a:lnTo>
                    <a:lnTo>
                      <a:pt x="503" y="30"/>
                    </a:lnTo>
                    <a:lnTo>
                      <a:pt x="496" y="30"/>
                    </a:lnTo>
                    <a:lnTo>
                      <a:pt x="487" y="30"/>
                    </a:lnTo>
                    <a:lnTo>
                      <a:pt x="477" y="30"/>
                    </a:lnTo>
                    <a:lnTo>
                      <a:pt x="470" y="34"/>
                    </a:lnTo>
                    <a:lnTo>
                      <a:pt x="461" y="34"/>
                    </a:lnTo>
                    <a:lnTo>
                      <a:pt x="453" y="34"/>
                    </a:lnTo>
                    <a:lnTo>
                      <a:pt x="446" y="36"/>
                    </a:lnTo>
                    <a:lnTo>
                      <a:pt x="439" y="39"/>
                    </a:lnTo>
                    <a:lnTo>
                      <a:pt x="432" y="39"/>
                    </a:lnTo>
                    <a:lnTo>
                      <a:pt x="427" y="39"/>
                    </a:lnTo>
                    <a:lnTo>
                      <a:pt x="420" y="42"/>
                    </a:lnTo>
                    <a:lnTo>
                      <a:pt x="410" y="42"/>
                    </a:lnTo>
                    <a:lnTo>
                      <a:pt x="406" y="42"/>
                    </a:lnTo>
                    <a:lnTo>
                      <a:pt x="401" y="42"/>
                    </a:lnTo>
                    <a:lnTo>
                      <a:pt x="396" y="45"/>
                    </a:lnTo>
                    <a:lnTo>
                      <a:pt x="392" y="45"/>
                    </a:lnTo>
                    <a:lnTo>
                      <a:pt x="387" y="45"/>
                    </a:lnTo>
                    <a:lnTo>
                      <a:pt x="382" y="45"/>
                    </a:lnTo>
                    <a:lnTo>
                      <a:pt x="375" y="45"/>
                    </a:lnTo>
                    <a:lnTo>
                      <a:pt x="366" y="48"/>
                    </a:lnTo>
                    <a:lnTo>
                      <a:pt x="356" y="48"/>
                    </a:lnTo>
                    <a:lnTo>
                      <a:pt x="347" y="48"/>
                    </a:lnTo>
                    <a:lnTo>
                      <a:pt x="339" y="48"/>
                    </a:lnTo>
                    <a:lnTo>
                      <a:pt x="335" y="48"/>
                    </a:lnTo>
                    <a:lnTo>
                      <a:pt x="330" y="48"/>
                    </a:lnTo>
                    <a:lnTo>
                      <a:pt x="321" y="48"/>
                    </a:lnTo>
                    <a:lnTo>
                      <a:pt x="311" y="48"/>
                    </a:lnTo>
                    <a:lnTo>
                      <a:pt x="301" y="48"/>
                    </a:lnTo>
                    <a:lnTo>
                      <a:pt x="297" y="48"/>
                    </a:lnTo>
                    <a:lnTo>
                      <a:pt x="289" y="48"/>
                    </a:lnTo>
                    <a:lnTo>
                      <a:pt x="285" y="48"/>
                    </a:lnTo>
                    <a:lnTo>
                      <a:pt x="278" y="48"/>
                    </a:lnTo>
                    <a:lnTo>
                      <a:pt x="271" y="48"/>
                    </a:lnTo>
                    <a:lnTo>
                      <a:pt x="266" y="48"/>
                    </a:lnTo>
                    <a:lnTo>
                      <a:pt x="257" y="48"/>
                    </a:lnTo>
                    <a:lnTo>
                      <a:pt x="247" y="48"/>
                    </a:lnTo>
                    <a:lnTo>
                      <a:pt x="238" y="48"/>
                    </a:lnTo>
                    <a:lnTo>
                      <a:pt x="230" y="48"/>
                    </a:lnTo>
                    <a:lnTo>
                      <a:pt x="226" y="48"/>
                    </a:lnTo>
                    <a:lnTo>
                      <a:pt x="218" y="48"/>
                    </a:lnTo>
                    <a:lnTo>
                      <a:pt x="209" y="48"/>
                    </a:lnTo>
                    <a:lnTo>
                      <a:pt x="204" y="48"/>
                    </a:lnTo>
                    <a:lnTo>
                      <a:pt x="197" y="48"/>
                    </a:lnTo>
                    <a:lnTo>
                      <a:pt x="188" y="48"/>
                    </a:lnTo>
                    <a:lnTo>
                      <a:pt x="178" y="48"/>
                    </a:lnTo>
                    <a:lnTo>
                      <a:pt x="169" y="48"/>
                    </a:lnTo>
                    <a:lnTo>
                      <a:pt x="162" y="48"/>
                    </a:lnTo>
                    <a:lnTo>
                      <a:pt x="155" y="48"/>
                    </a:lnTo>
                    <a:lnTo>
                      <a:pt x="145" y="48"/>
                    </a:lnTo>
                    <a:lnTo>
                      <a:pt x="138" y="48"/>
                    </a:lnTo>
                    <a:lnTo>
                      <a:pt x="131" y="48"/>
                    </a:lnTo>
                    <a:lnTo>
                      <a:pt x="126" y="48"/>
                    </a:lnTo>
                    <a:lnTo>
                      <a:pt x="121" y="48"/>
                    </a:lnTo>
                    <a:lnTo>
                      <a:pt x="117" y="48"/>
                    </a:lnTo>
                    <a:lnTo>
                      <a:pt x="107" y="48"/>
                    </a:lnTo>
                    <a:lnTo>
                      <a:pt x="100" y="48"/>
                    </a:lnTo>
                    <a:lnTo>
                      <a:pt x="95" y="48"/>
                    </a:lnTo>
                    <a:lnTo>
                      <a:pt x="88" y="48"/>
                    </a:lnTo>
                    <a:lnTo>
                      <a:pt x="81" y="48"/>
                    </a:lnTo>
                    <a:lnTo>
                      <a:pt x="76" y="48"/>
                    </a:lnTo>
                    <a:lnTo>
                      <a:pt x="69" y="51"/>
                    </a:lnTo>
                    <a:lnTo>
                      <a:pt x="62" y="51"/>
                    </a:lnTo>
                    <a:lnTo>
                      <a:pt x="57" y="51"/>
                    </a:lnTo>
                    <a:lnTo>
                      <a:pt x="50" y="51"/>
                    </a:lnTo>
                    <a:lnTo>
                      <a:pt x="46" y="51"/>
                    </a:lnTo>
                    <a:lnTo>
                      <a:pt x="41" y="51"/>
                    </a:lnTo>
                    <a:lnTo>
                      <a:pt x="36" y="51"/>
                    </a:lnTo>
                    <a:lnTo>
                      <a:pt x="31" y="51"/>
                    </a:lnTo>
                    <a:lnTo>
                      <a:pt x="26" y="51"/>
                    </a:lnTo>
                    <a:lnTo>
                      <a:pt x="22" y="51"/>
                    </a:lnTo>
                    <a:lnTo>
                      <a:pt x="17" y="51"/>
                    </a:lnTo>
                    <a:lnTo>
                      <a:pt x="12" y="54"/>
                    </a:lnTo>
                    <a:lnTo>
                      <a:pt x="7" y="54"/>
                    </a:lnTo>
                    <a:lnTo>
                      <a:pt x="3" y="56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3" y="70"/>
                    </a:lnTo>
                    <a:lnTo>
                      <a:pt x="5" y="73"/>
                    </a:lnTo>
                    <a:lnTo>
                      <a:pt x="10" y="76"/>
                    </a:lnTo>
                    <a:lnTo>
                      <a:pt x="15" y="79"/>
                    </a:lnTo>
                    <a:lnTo>
                      <a:pt x="19" y="79"/>
                    </a:lnTo>
                    <a:lnTo>
                      <a:pt x="24" y="79"/>
                    </a:lnTo>
                    <a:lnTo>
                      <a:pt x="29" y="79"/>
                    </a:lnTo>
                    <a:lnTo>
                      <a:pt x="36" y="79"/>
                    </a:lnTo>
                    <a:lnTo>
                      <a:pt x="41" y="79"/>
                    </a:lnTo>
                    <a:lnTo>
                      <a:pt x="46" y="76"/>
                    </a:lnTo>
                    <a:lnTo>
                      <a:pt x="50" y="76"/>
                    </a:lnTo>
                    <a:lnTo>
                      <a:pt x="57" y="73"/>
                    </a:lnTo>
                    <a:lnTo>
                      <a:pt x="64" y="71"/>
                    </a:lnTo>
                    <a:lnTo>
                      <a:pt x="69" y="71"/>
                    </a:lnTo>
                    <a:lnTo>
                      <a:pt x="74" y="71"/>
                    </a:lnTo>
                    <a:lnTo>
                      <a:pt x="79" y="71"/>
                    </a:lnTo>
                    <a:lnTo>
                      <a:pt x="86" y="71"/>
                    </a:lnTo>
                    <a:lnTo>
                      <a:pt x="93" y="73"/>
                    </a:lnTo>
                    <a:lnTo>
                      <a:pt x="98" y="76"/>
                    </a:lnTo>
                    <a:lnTo>
                      <a:pt x="102" y="82"/>
                    </a:lnTo>
                    <a:lnTo>
                      <a:pt x="107" y="82"/>
                    </a:lnTo>
                    <a:lnTo>
                      <a:pt x="112" y="85"/>
                    </a:lnTo>
                    <a:lnTo>
                      <a:pt x="117" y="85"/>
                    </a:lnTo>
                    <a:lnTo>
                      <a:pt x="121" y="85"/>
                    </a:lnTo>
                    <a:lnTo>
                      <a:pt x="126" y="85"/>
                    </a:lnTo>
                    <a:lnTo>
                      <a:pt x="131" y="85"/>
                    </a:lnTo>
                    <a:lnTo>
                      <a:pt x="136" y="85"/>
                    </a:lnTo>
                    <a:lnTo>
                      <a:pt x="140" y="85"/>
                    </a:lnTo>
                    <a:lnTo>
                      <a:pt x="145" y="85"/>
                    </a:lnTo>
                    <a:lnTo>
                      <a:pt x="150" y="85"/>
                    </a:lnTo>
                    <a:lnTo>
                      <a:pt x="155" y="85"/>
                    </a:lnTo>
                    <a:lnTo>
                      <a:pt x="159" y="85"/>
                    </a:lnTo>
                    <a:lnTo>
                      <a:pt x="164" y="85"/>
                    </a:lnTo>
                    <a:lnTo>
                      <a:pt x="169" y="85"/>
                    </a:lnTo>
                    <a:lnTo>
                      <a:pt x="173" y="85"/>
                    </a:lnTo>
                    <a:lnTo>
                      <a:pt x="178" y="85"/>
                    </a:lnTo>
                    <a:lnTo>
                      <a:pt x="183" y="82"/>
                    </a:lnTo>
                    <a:lnTo>
                      <a:pt x="188" y="82"/>
                    </a:lnTo>
                    <a:lnTo>
                      <a:pt x="192" y="82"/>
                    </a:lnTo>
                    <a:lnTo>
                      <a:pt x="200" y="82"/>
                    </a:lnTo>
                    <a:lnTo>
                      <a:pt x="204" y="79"/>
                    </a:lnTo>
                    <a:lnTo>
                      <a:pt x="209" y="79"/>
                    </a:lnTo>
                    <a:lnTo>
                      <a:pt x="214" y="79"/>
                    </a:lnTo>
                    <a:lnTo>
                      <a:pt x="218" y="76"/>
                    </a:lnTo>
                    <a:lnTo>
                      <a:pt x="224" y="76"/>
                    </a:lnTo>
                    <a:lnTo>
                      <a:pt x="228" y="76"/>
                    </a:lnTo>
                    <a:lnTo>
                      <a:pt x="232" y="76"/>
                    </a:lnTo>
                    <a:lnTo>
                      <a:pt x="240" y="76"/>
                    </a:lnTo>
                    <a:lnTo>
                      <a:pt x="247" y="76"/>
                    </a:lnTo>
                    <a:lnTo>
                      <a:pt x="252" y="76"/>
                    </a:lnTo>
                    <a:lnTo>
                      <a:pt x="257" y="76"/>
                    </a:lnTo>
                    <a:lnTo>
                      <a:pt x="261" y="76"/>
                    </a:lnTo>
                    <a:lnTo>
                      <a:pt x="266" y="76"/>
                    </a:lnTo>
                    <a:lnTo>
                      <a:pt x="273" y="76"/>
                    </a:lnTo>
                    <a:lnTo>
                      <a:pt x="278" y="76"/>
                    </a:lnTo>
                    <a:lnTo>
                      <a:pt x="285" y="76"/>
                    </a:lnTo>
                    <a:lnTo>
                      <a:pt x="292" y="76"/>
                    </a:lnTo>
                    <a:lnTo>
                      <a:pt x="297" y="73"/>
                    </a:lnTo>
                    <a:lnTo>
                      <a:pt x="301" y="73"/>
                    </a:lnTo>
                    <a:lnTo>
                      <a:pt x="307" y="73"/>
                    </a:lnTo>
                    <a:lnTo>
                      <a:pt x="311" y="76"/>
                    </a:lnTo>
                    <a:lnTo>
                      <a:pt x="316" y="76"/>
                    </a:lnTo>
                    <a:lnTo>
                      <a:pt x="323" y="76"/>
                    </a:lnTo>
                    <a:lnTo>
                      <a:pt x="327" y="76"/>
                    </a:lnTo>
                    <a:lnTo>
                      <a:pt x="335" y="76"/>
                    </a:lnTo>
                    <a:lnTo>
                      <a:pt x="339" y="76"/>
                    </a:lnTo>
                    <a:lnTo>
                      <a:pt x="344" y="76"/>
                    </a:lnTo>
                    <a:lnTo>
                      <a:pt x="349" y="76"/>
                    </a:lnTo>
                    <a:lnTo>
                      <a:pt x="354" y="76"/>
                    </a:lnTo>
                    <a:lnTo>
                      <a:pt x="361" y="76"/>
                    </a:lnTo>
                    <a:lnTo>
                      <a:pt x="366" y="76"/>
                    </a:lnTo>
                    <a:lnTo>
                      <a:pt x="382" y="76"/>
                    </a:lnTo>
                    <a:lnTo>
                      <a:pt x="396" y="76"/>
                    </a:lnTo>
                    <a:lnTo>
                      <a:pt x="416" y="76"/>
                    </a:lnTo>
                    <a:lnTo>
                      <a:pt x="422" y="76"/>
                    </a:lnTo>
                    <a:lnTo>
                      <a:pt x="430" y="73"/>
                    </a:lnTo>
                    <a:lnTo>
                      <a:pt x="439" y="73"/>
                    </a:lnTo>
                    <a:lnTo>
                      <a:pt x="446" y="76"/>
                    </a:lnTo>
                    <a:lnTo>
                      <a:pt x="456" y="76"/>
                    </a:lnTo>
                    <a:lnTo>
                      <a:pt x="489" y="73"/>
                    </a:lnTo>
                    <a:lnTo>
                      <a:pt x="522" y="73"/>
                    </a:lnTo>
                    <a:lnTo>
                      <a:pt x="536" y="73"/>
                    </a:lnTo>
                    <a:lnTo>
                      <a:pt x="555" y="73"/>
                    </a:lnTo>
                    <a:lnTo>
                      <a:pt x="562" y="73"/>
                    </a:lnTo>
                    <a:lnTo>
                      <a:pt x="574" y="73"/>
                    </a:lnTo>
                    <a:lnTo>
                      <a:pt x="596" y="73"/>
                    </a:lnTo>
                    <a:lnTo>
                      <a:pt x="608" y="73"/>
                    </a:lnTo>
                    <a:lnTo>
                      <a:pt x="612" y="73"/>
                    </a:lnTo>
                    <a:lnTo>
                      <a:pt x="619" y="73"/>
                    </a:lnTo>
                    <a:lnTo>
                      <a:pt x="627" y="73"/>
                    </a:lnTo>
                    <a:lnTo>
                      <a:pt x="631" y="73"/>
                    </a:lnTo>
                    <a:lnTo>
                      <a:pt x="641" y="73"/>
                    </a:lnTo>
                    <a:lnTo>
                      <a:pt x="647" y="71"/>
                    </a:lnTo>
                    <a:lnTo>
                      <a:pt x="653" y="71"/>
                    </a:lnTo>
                    <a:lnTo>
                      <a:pt x="676" y="71"/>
                    </a:lnTo>
                    <a:lnTo>
                      <a:pt x="681" y="68"/>
                    </a:lnTo>
                    <a:lnTo>
                      <a:pt x="698" y="68"/>
                    </a:lnTo>
                    <a:lnTo>
                      <a:pt x="714" y="68"/>
                    </a:lnTo>
                    <a:lnTo>
                      <a:pt x="719" y="64"/>
                    </a:lnTo>
                    <a:lnTo>
                      <a:pt x="734" y="64"/>
                    </a:lnTo>
                    <a:lnTo>
                      <a:pt x="741" y="61"/>
                    </a:lnTo>
                    <a:lnTo>
                      <a:pt x="752" y="62"/>
                    </a:lnTo>
                    <a:lnTo>
                      <a:pt x="760" y="59"/>
                    </a:lnTo>
                    <a:lnTo>
                      <a:pt x="760" y="24"/>
                    </a:lnTo>
                    <a:lnTo>
                      <a:pt x="760" y="8"/>
                    </a:lnTo>
                    <a:lnTo>
                      <a:pt x="757" y="2"/>
                    </a:lnTo>
                    <a:lnTo>
                      <a:pt x="752" y="0"/>
                    </a:lnTo>
                    <a:lnTo>
                      <a:pt x="748" y="0"/>
                    </a:lnTo>
                    <a:lnTo>
                      <a:pt x="745" y="5"/>
                    </a:lnTo>
                    <a:lnTo>
                      <a:pt x="750" y="14"/>
                    </a:lnTo>
                  </a:path>
                </a:pathLst>
              </a:custGeom>
              <a:solidFill>
                <a:srgbClr val="00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23212" name="Group 236"/>
              <p:cNvGrpSpPr>
                <a:grpSpLocks/>
              </p:cNvGrpSpPr>
              <p:nvPr/>
            </p:nvGrpSpPr>
            <p:grpSpPr bwMode="auto">
              <a:xfrm>
                <a:off x="4922" y="3434"/>
                <a:ext cx="398" cy="38"/>
                <a:chOff x="4922" y="3434"/>
                <a:chExt cx="398" cy="38"/>
              </a:xfrm>
            </p:grpSpPr>
            <p:sp>
              <p:nvSpPr>
                <p:cNvPr id="1023213" name="Freeform 237"/>
                <p:cNvSpPr>
                  <a:spLocks/>
                </p:cNvSpPr>
                <p:nvPr/>
              </p:nvSpPr>
              <p:spPr bwMode="auto">
                <a:xfrm>
                  <a:off x="4922" y="3434"/>
                  <a:ext cx="398" cy="38"/>
                </a:xfrm>
                <a:custGeom>
                  <a:avLst/>
                  <a:gdLst/>
                  <a:ahLst/>
                  <a:cxnLst>
                    <a:cxn ang="0">
                      <a:pos x="382" y="22"/>
                    </a:cxn>
                    <a:cxn ang="0">
                      <a:pos x="361" y="25"/>
                    </a:cxn>
                    <a:cxn ang="0">
                      <a:pos x="347" y="31"/>
                    </a:cxn>
                    <a:cxn ang="0">
                      <a:pos x="330" y="34"/>
                    </a:cxn>
                    <a:cxn ang="0">
                      <a:pos x="309" y="37"/>
                    </a:cxn>
                    <a:cxn ang="0">
                      <a:pos x="289" y="37"/>
                    </a:cxn>
                    <a:cxn ang="0">
                      <a:pos x="273" y="37"/>
                    </a:cxn>
                    <a:cxn ang="0">
                      <a:pos x="259" y="37"/>
                    </a:cxn>
                    <a:cxn ang="0">
                      <a:pos x="242" y="37"/>
                    </a:cxn>
                    <a:cxn ang="0">
                      <a:pos x="228" y="34"/>
                    </a:cxn>
                    <a:cxn ang="0">
                      <a:pos x="214" y="34"/>
                    </a:cxn>
                    <a:cxn ang="0">
                      <a:pos x="200" y="31"/>
                    </a:cxn>
                    <a:cxn ang="0">
                      <a:pos x="185" y="31"/>
                    </a:cxn>
                    <a:cxn ang="0">
                      <a:pos x="170" y="31"/>
                    </a:cxn>
                    <a:cxn ang="0">
                      <a:pos x="156" y="31"/>
                    </a:cxn>
                    <a:cxn ang="0">
                      <a:pos x="142" y="31"/>
                    </a:cxn>
                    <a:cxn ang="0">
                      <a:pos x="128" y="31"/>
                    </a:cxn>
                    <a:cxn ang="0">
                      <a:pos x="114" y="34"/>
                    </a:cxn>
                    <a:cxn ang="0">
                      <a:pos x="97" y="34"/>
                    </a:cxn>
                    <a:cxn ang="0">
                      <a:pos x="83" y="34"/>
                    </a:cxn>
                    <a:cxn ang="0">
                      <a:pos x="69" y="34"/>
                    </a:cxn>
                    <a:cxn ang="0">
                      <a:pos x="54" y="34"/>
                    </a:cxn>
                    <a:cxn ang="0">
                      <a:pos x="40" y="34"/>
                    </a:cxn>
                    <a:cxn ang="0">
                      <a:pos x="25" y="34"/>
                    </a:cxn>
                    <a:cxn ang="0">
                      <a:pos x="11" y="34"/>
                    </a:cxn>
                    <a:cxn ang="0">
                      <a:pos x="4" y="31"/>
                    </a:cxn>
                    <a:cxn ang="0">
                      <a:pos x="19" y="28"/>
                    </a:cxn>
                    <a:cxn ang="0">
                      <a:pos x="33" y="25"/>
                    </a:cxn>
                    <a:cxn ang="0">
                      <a:pos x="54" y="22"/>
                    </a:cxn>
                    <a:cxn ang="0">
                      <a:pos x="76" y="22"/>
                    </a:cxn>
                    <a:cxn ang="0">
                      <a:pos x="93" y="22"/>
                    </a:cxn>
                    <a:cxn ang="0">
                      <a:pos x="107" y="22"/>
                    </a:cxn>
                    <a:cxn ang="0">
                      <a:pos x="121" y="20"/>
                    </a:cxn>
                    <a:cxn ang="0">
                      <a:pos x="142" y="20"/>
                    </a:cxn>
                    <a:cxn ang="0">
                      <a:pos x="156" y="17"/>
                    </a:cxn>
                    <a:cxn ang="0">
                      <a:pos x="170" y="17"/>
                    </a:cxn>
                    <a:cxn ang="0">
                      <a:pos x="185" y="14"/>
                    </a:cxn>
                    <a:cxn ang="0">
                      <a:pos x="202" y="11"/>
                    </a:cxn>
                    <a:cxn ang="0">
                      <a:pos x="216" y="8"/>
                    </a:cxn>
                    <a:cxn ang="0">
                      <a:pos x="230" y="8"/>
                    </a:cxn>
                    <a:cxn ang="0">
                      <a:pos x="247" y="8"/>
                    </a:cxn>
                    <a:cxn ang="0">
                      <a:pos x="263" y="5"/>
                    </a:cxn>
                    <a:cxn ang="0">
                      <a:pos x="278" y="5"/>
                    </a:cxn>
                    <a:cxn ang="0">
                      <a:pos x="292" y="3"/>
                    </a:cxn>
                    <a:cxn ang="0">
                      <a:pos x="306" y="3"/>
                    </a:cxn>
                    <a:cxn ang="0">
                      <a:pos x="320" y="3"/>
                    </a:cxn>
                    <a:cxn ang="0">
                      <a:pos x="335" y="3"/>
                    </a:cxn>
                    <a:cxn ang="0">
                      <a:pos x="356" y="0"/>
                    </a:cxn>
                    <a:cxn ang="0">
                      <a:pos x="371" y="0"/>
                    </a:cxn>
                    <a:cxn ang="0">
                      <a:pos x="387" y="0"/>
                    </a:cxn>
                    <a:cxn ang="0">
                      <a:pos x="394" y="22"/>
                    </a:cxn>
                  </a:cxnLst>
                  <a:rect l="0" t="0" r="r" b="b"/>
                  <a:pathLst>
                    <a:path w="398" h="38">
                      <a:moveTo>
                        <a:pt x="394" y="22"/>
                      </a:moveTo>
                      <a:lnTo>
                        <a:pt x="389" y="22"/>
                      </a:lnTo>
                      <a:lnTo>
                        <a:pt x="382" y="22"/>
                      </a:lnTo>
                      <a:lnTo>
                        <a:pt x="377" y="25"/>
                      </a:lnTo>
                      <a:lnTo>
                        <a:pt x="368" y="25"/>
                      </a:lnTo>
                      <a:lnTo>
                        <a:pt x="361" y="25"/>
                      </a:lnTo>
                      <a:lnTo>
                        <a:pt x="356" y="28"/>
                      </a:lnTo>
                      <a:lnTo>
                        <a:pt x="351" y="28"/>
                      </a:lnTo>
                      <a:lnTo>
                        <a:pt x="347" y="31"/>
                      </a:lnTo>
                      <a:lnTo>
                        <a:pt x="342" y="31"/>
                      </a:lnTo>
                      <a:lnTo>
                        <a:pt x="337" y="31"/>
                      </a:lnTo>
                      <a:lnTo>
                        <a:pt x="330" y="34"/>
                      </a:lnTo>
                      <a:lnTo>
                        <a:pt x="323" y="34"/>
                      </a:lnTo>
                      <a:lnTo>
                        <a:pt x="315" y="37"/>
                      </a:lnTo>
                      <a:lnTo>
                        <a:pt x="309" y="37"/>
                      </a:lnTo>
                      <a:lnTo>
                        <a:pt x="303" y="37"/>
                      </a:lnTo>
                      <a:lnTo>
                        <a:pt x="297" y="37"/>
                      </a:lnTo>
                      <a:lnTo>
                        <a:pt x="289" y="37"/>
                      </a:lnTo>
                      <a:lnTo>
                        <a:pt x="285" y="37"/>
                      </a:lnTo>
                      <a:lnTo>
                        <a:pt x="278" y="37"/>
                      </a:lnTo>
                      <a:lnTo>
                        <a:pt x="273" y="37"/>
                      </a:lnTo>
                      <a:lnTo>
                        <a:pt x="268" y="37"/>
                      </a:lnTo>
                      <a:lnTo>
                        <a:pt x="263" y="37"/>
                      </a:lnTo>
                      <a:lnTo>
                        <a:pt x="259" y="37"/>
                      </a:lnTo>
                      <a:lnTo>
                        <a:pt x="254" y="37"/>
                      </a:lnTo>
                      <a:lnTo>
                        <a:pt x="247" y="37"/>
                      </a:lnTo>
                      <a:lnTo>
                        <a:pt x="242" y="37"/>
                      </a:lnTo>
                      <a:lnTo>
                        <a:pt x="237" y="34"/>
                      </a:lnTo>
                      <a:lnTo>
                        <a:pt x="232" y="34"/>
                      </a:lnTo>
                      <a:lnTo>
                        <a:pt x="228" y="34"/>
                      </a:lnTo>
                      <a:lnTo>
                        <a:pt x="223" y="34"/>
                      </a:lnTo>
                      <a:lnTo>
                        <a:pt x="218" y="34"/>
                      </a:lnTo>
                      <a:lnTo>
                        <a:pt x="214" y="34"/>
                      </a:lnTo>
                      <a:lnTo>
                        <a:pt x="208" y="34"/>
                      </a:lnTo>
                      <a:lnTo>
                        <a:pt x="204" y="31"/>
                      </a:lnTo>
                      <a:lnTo>
                        <a:pt x="200" y="31"/>
                      </a:lnTo>
                      <a:lnTo>
                        <a:pt x="194" y="31"/>
                      </a:lnTo>
                      <a:lnTo>
                        <a:pt x="190" y="31"/>
                      </a:lnTo>
                      <a:lnTo>
                        <a:pt x="185" y="31"/>
                      </a:lnTo>
                      <a:lnTo>
                        <a:pt x="180" y="31"/>
                      </a:lnTo>
                      <a:lnTo>
                        <a:pt x="175" y="31"/>
                      </a:lnTo>
                      <a:lnTo>
                        <a:pt x="170" y="31"/>
                      </a:lnTo>
                      <a:lnTo>
                        <a:pt x="166" y="31"/>
                      </a:lnTo>
                      <a:lnTo>
                        <a:pt x="161" y="31"/>
                      </a:lnTo>
                      <a:lnTo>
                        <a:pt x="156" y="31"/>
                      </a:lnTo>
                      <a:lnTo>
                        <a:pt x="152" y="31"/>
                      </a:lnTo>
                      <a:lnTo>
                        <a:pt x="147" y="31"/>
                      </a:lnTo>
                      <a:lnTo>
                        <a:pt x="142" y="31"/>
                      </a:lnTo>
                      <a:lnTo>
                        <a:pt x="138" y="31"/>
                      </a:lnTo>
                      <a:lnTo>
                        <a:pt x="133" y="31"/>
                      </a:lnTo>
                      <a:lnTo>
                        <a:pt x="128" y="31"/>
                      </a:lnTo>
                      <a:lnTo>
                        <a:pt x="123" y="31"/>
                      </a:lnTo>
                      <a:lnTo>
                        <a:pt x="118" y="34"/>
                      </a:lnTo>
                      <a:lnTo>
                        <a:pt x="114" y="34"/>
                      </a:lnTo>
                      <a:lnTo>
                        <a:pt x="109" y="34"/>
                      </a:lnTo>
                      <a:lnTo>
                        <a:pt x="104" y="34"/>
                      </a:lnTo>
                      <a:lnTo>
                        <a:pt x="97" y="34"/>
                      </a:lnTo>
                      <a:lnTo>
                        <a:pt x="93" y="34"/>
                      </a:lnTo>
                      <a:lnTo>
                        <a:pt x="87" y="34"/>
                      </a:lnTo>
                      <a:lnTo>
                        <a:pt x="83" y="34"/>
                      </a:lnTo>
                      <a:lnTo>
                        <a:pt x="78" y="34"/>
                      </a:lnTo>
                      <a:lnTo>
                        <a:pt x="73" y="34"/>
                      </a:lnTo>
                      <a:lnTo>
                        <a:pt x="69" y="34"/>
                      </a:lnTo>
                      <a:lnTo>
                        <a:pt x="64" y="34"/>
                      </a:lnTo>
                      <a:lnTo>
                        <a:pt x="59" y="34"/>
                      </a:lnTo>
                      <a:lnTo>
                        <a:pt x="54" y="34"/>
                      </a:lnTo>
                      <a:lnTo>
                        <a:pt x="50" y="34"/>
                      </a:lnTo>
                      <a:lnTo>
                        <a:pt x="45" y="34"/>
                      </a:lnTo>
                      <a:lnTo>
                        <a:pt x="40" y="34"/>
                      </a:lnTo>
                      <a:lnTo>
                        <a:pt x="35" y="34"/>
                      </a:lnTo>
                      <a:lnTo>
                        <a:pt x="31" y="34"/>
                      </a:lnTo>
                      <a:lnTo>
                        <a:pt x="25" y="34"/>
                      </a:lnTo>
                      <a:lnTo>
                        <a:pt x="21" y="34"/>
                      </a:lnTo>
                      <a:lnTo>
                        <a:pt x="17" y="34"/>
                      </a:lnTo>
                      <a:lnTo>
                        <a:pt x="11" y="34"/>
                      </a:lnTo>
                      <a:lnTo>
                        <a:pt x="4" y="34"/>
                      </a:lnTo>
                      <a:lnTo>
                        <a:pt x="0" y="34"/>
                      </a:lnTo>
                      <a:lnTo>
                        <a:pt x="4" y="31"/>
                      </a:lnTo>
                      <a:lnTo>
                        <a:pt x="9" y="31"/>
                      </a:lnTo>
                      <a:lnTo>
                        <a:pt x="14" y="28"/>
                      </a:lnTo>
                      <a:lnTo>
                        <a:pt x="19" y="28"/>
                      </a:lnTo>
                      <a:lnTo>
                        <a:pt x="23" y="25"/>
                      </a:lnTo>
                      <a:lnTo>
                        <a:pt x="28" y="25"/>
                      </a:lnTo>
                      <a:lnTo>
                        <a:pt x="33" y="25"/>
                      </a:lnTo>
                      <a:lnTo>
                        <a:pt x="38" y="25"/>
                      </a:lnTo>
                      <a:lnTo>
                        <a:pt x="45" y="22"/>
                      </a:lnTo>
                      <a:lnTo>
                        <a:pt x="54" y="22"/>
                      </a:lnTo>
                      <a:lnTo>
                        <a:pt x="64" y="22"/>
                      </a:lnTo>
                      <a:lnTo>
                        <a:pt x="69" y="22"/>
                      </a:lnTo>
                      <a:lnTo>
                        <a:pt x="76" y="22"/>
                      </a:lnTo>
                      <a:lnTo>
                        <a:pt x="83" y="22"/>
                      </a:lnTo>
                      <a:lnTo>
                        <a:pt x="87" y="22"/>
                      </a:lnTo>
                      <a:lnTo>
                        <a:pt x="93" y="22"/>
                      </a:lnTo>
                      <a:lnTo>
                        <a:pt x="97" y="22"/>
                      </a:lnTo>
                      <a:lnTo>
                        <a:pt x="102" y="22"/>
                      </a:lnTo>
                      <a:lnTo>
                        <a:pt x="107" y="22"/>
                      </a:lnTo>
                      <a:lnTo>
                        <a:pt x="111" y="22"/>
                      </a:lnTo>
                      <a:lnTo>
                        <a:pt x="116" y="22"/>
                      </a:lnTo>
                      <a:lnTo>
                        <a:pt x="121" y="20"/>
                      </a:lnTo>
                      <a:lnTo>
                        <a:pt x="126" y="20"/>
                      </a:lnTo>
                      <a:lnTo>
                        <a:pt x="138" y="20"/>
                      </a:lnTo>
                      <a:lnTo>
                        <a:pt x="142" y="20"/>
                      </a:lnTo>
                      <a:lnTo>
                        <a:pt x="147" y="20"/>
                      </a:lnTo>
                      <a:lnTo>
                        <a:pt x="152" y="20"/>
                      </a:lnTo>
                      <a:lnTo>
                        <a:pt x="156" y="17"/>
                      </a:lnTo>
                      <a:lnTo>
                        <a:pt x="161" y="17"/>
                      </a:lnTo>
                      <a:lnTo>
                        <a:pt x="166" y="17"/>
                      </a:lnTo>
                      <a:lnTo>
                        <a:pt x="170" y="17"/>
                      </a:lnTo>
                      <a:lnTo>
                        <a:pt x="175" y="17"/>
                      </a:lnTo>
                      <a:lnTo>
                        <a:pt x="180" y="14"/>
                      </a:lnTo>
                      <a:lnTo>
                        <a:pt x="185" y="14"/>
                      </a:lnTo>
                      <a:lnTo>
                        <a:pt x="192" y="11"/>
                      </a:lnTo>
                      <a:lnTo>
                        <a:pt x="197" y="11"/>
                      </a:lnTo>
                      <a:lnTo>
                        <a:pt x="202" y="11"/>
                      </a:lnTo>
                      <a:lnTo>
                        <a:pt x="206" y="11"/>
                      </a:lnTo>
                      <a:lnTo>
                        <a:pt x="211" y="8"/>
                      </a:lnTo>
                      <a:lnTo>
                        <a:pt x="216" y="8"/>
                      </a:lnTo>
                      <a:lnTo>
                        <a:pt x="221" y="8"/>
                      </a:lnTo>
                      <a:lnTo>
                        <a:pt x="226" y="8"/>
                      </a:lnTo>
                      <a:lnTo>
                        <a:pt x="230" y="8"/>
                      </a:lnTo>
                      <a:lnTo>
                        <a:pt x="237" y="8"/>
                      </a:lnTo>
                      <a:lnTo>
                        <a:pt x="242" y="8"/>
                      </a:lnTo>
                      <a:lnTo>
                        <a:pt x="247" y="8"/>
                      </a:lnTo>
                      <a:lnTo>
                        <a:pt x="252" y="8"/>
                      </a:lnTo>
                      <a:lnTo>
                        <a:pt x="256" y="8"/>
                      </a:lnTo>
                      <a:lnTo>
                        <a:pt x="263" y="5"/>
                      </a:lnTo>
                      <a:lnTo>
                        <a:pt x="268" y="5"/>
                      </a:lnTo>
                      <a:lnTo>
                        <a:pt x="273" y="5"/>
                      </a:lnTo>
                      <a:lnTo>
                        <a:pt x="278" y="5"/>
                      </a:lnTo>
                      <a:lnTo>
                        <a:pt x="282" y="3"/>
                      </a:lnTo>
                      <a:lnTo>
                        <a:pt x="287" y="3"/>
                      </a:lnTo>
                      <a:lnTo>
                        <a:pt x="292" y="3"/>
                      </a:lnTo>
                      <a:lnTo>
                        <a:pt x="297" y="3"/>
                      </a:lnTo>
                      <a:lnTo>
                        <a:pt x="301" y="3"/>
                      </a:lnTo>
                      <a:lnTo>
                        <a:pt x="306" y="3"/>
                      </a:lnTo>
                      <a:lnTo>
                        <a:pt x="311" y="3"/>
                      </a:lnTo>
                      <a:lnTo>
                        <a:pt x="315" y="3"/>
                      </a:lnTo>
                      <a:lnTo>
                        <a:pt x="320" y="3"/>
                      </a:lnTo>
                      <a:lnTo>
                        <a:pt x="325" y="3"/>
                      </a:lnTo>
                      <a:lnTo>
                        <a:pt x="330" y="3"/>
                      </a:lnTo>
                      <a:lnTo>
                        <a:pt x="335" y="3"/>
                      </a:lnTo>
                      <a:lnTo>
                        <a:pt x="339" y="0"/>
                      </a:lnTo>
                      <a:lnTo>
                        <a:pt x="344" y="0"/>
                      </a:lnTo>
                      <a:lnTo>
                        <a:pt x="356" y="0"/>
                      </a:lnTo>
                      <a:lnTo>
                        <a:pt x="361" y="0"/>
                      </a:lnTo>
                      <a:lnTo>
                        <a:pt x="365" y="0"/>
                      </a:lnTo>
                      <a:lnTo>
                        <a:pt x="371" y="0"/>
                      </a:lnTo>
                      <a:lnTo>
                        <a:pt x="375" y="0"/>
                      </a:lnTo>
                      <a:lnTo>
                        <a:pt x="382" y="0"/>
                      </a:lnTo>
                      <a:lnTo>
                        <a:pt x="387" y="0"/>
                      </a:lnTo>
                      <a:lnTo>
                        <a:pt x="392" y="3"/>
                      </a:lnTo>
                      <a:lnTo>
                        <a:pt x="397" y="5"/>
                      </a:lnTo>
                      <a:lnTo>
                        <a:pt x="394" y="22"/>
                      </a:lnTo>
                    </a:path>
                  </a:pathLst>
                </a:custGeom>
                <a:solidFill>
                  <a:srgbClr val="0000FF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3214" name="Freeform 238"/>
                <p:cNvSpPr>
                  <a:spLocks/>
                </p:cNvSpPr>
                <p:nvPr/>
              </p:nvSpPr>
              <p:spPr bwMode="auto">
                <a:xfrm>
                  <a:off x="4922" y="3434"/>
                  <a:ext cx="398" cy="38"/>
                </a:xfrm>
                <a:custGeom>
                  <a:avLst/>
                  <a:gdLst/>
                  <a:ahLst/>
                  <a:cxnLst>
                    <a:cxn ang="0">
                      <a:pos x="382" y="22"/>
                    </a:cxn>
                    <a:cxn ang="0">
                      <a:pos x="361" y="25"/>
                    </a:cxn>
                    <a:cxn ang="0">
                      <a:pos x="347" y="31"/>
                    </a:cxn>
                    <a:cxn ang="0">
                      <a:pos x="330" y="34"/>
                    </a:cxn>
                    <a:cxn ang="0">
                      <a:pos x="309" y="37"/>
                    </a:cxn>
                    <a:cxn ang="0">
                      <a:pos x="289" y="37"/>
                    </a:cxn>
                    <a:cxn ang="0">
                      <a:pos x="273" y="37"/>
                    </a:cxn>
                    <a:cxn ang="0">
                      <a:pos x="259" y="37"/>
                    </a:cxn>
                    <a:cxn ang="0">
                      <a:pos x="242" y="37"/>
                    </a:cxn>
                    <a:cxn ang="0">
                      <a:pos x="228" y="34"/>
                    </a:cxn>
                    <a:cxn ang="0">
                      <a:pos x="214" y="34"/>
                    </a:cxn>
                    <a:cxn ang="0">
                      <a:pos x="200" y="31"/>
                    </a:cxn>
                    <a:cxn ang="0">
                      <a:pos x="185" y="31"/>
                    </a:cxn>
                    <a:cxn ang="0">
                      <a:pos x="170" y="31"/>
                    </a:cxn>
                    <a:cxn ang="0">
                      <a:pos x="156" y="31"/>
                    </a:cxn>
                    <a:cxn ang="0">
                      <a:pos x="142" y="31"/>
                    </a:cxn>
                    <a:cxn ang="0">
                      <a:pos x="128" y="31"/>
                    </a:cxn>
                    <a:cxn ang="0">
                      <a:pos x="114" y="34"/>
                    </a:cxn>
                    <a:cxn ang="0">
                      <a:pos x="97" y="34"/>
                    </a:cxn>
                    <a:cxn ang="0">
                      <a:pos x="83" y="34"/>
                    </a:cxn>
                    <a:cxn ang="0">
                      <a:pos x="69" y="34"/>
                    </a:cxn>
                    <a:cxn ang="0">
                      <a:pos x="54" y="34"/>
                    </a:cxn>
                    <a:cxn ang="0">
                      <a:pos x="40" y="34"/>
                    </a:cxn>
                    <a:cxn ang="0">
                      <a:pos x="25" y="34"/>
                    </a:cxn>
                    <a:cxn ang="0">
                      <a:pos x="11" y="34"/>
                    </a:cxn>
                    <a:cxn ang="0">
                      <a:pos x="4" y="31"/>
                    </a:cxn>
                    <a:cxn ang="0">
                      <a:pos x="19" y="28"/>
                    </a:cxn>
                    <a:cxn ang="0">
                      <a:pos x="33" y="25"/>
                    </a:cxn>
                    <a:cxn ang="0">
                      <a:pos x="54" y="22"/>
                    </a:cxn>
                    <a:cxn ang="0">
                      <a:pos x="76" y="22"/>
                    </a:cxn>
                    <a:cxn ang="0">
                      <a:pos x="93" y="22"/>
                    </a:cxn>
                    <a:cxn ang="0">
                      <a:pos x="107" y="22"/>
                    </a:cxn>
                    <a:cxn ang="0">
                      <a:pos x="121" y="20"/>
                    </a:cxn>
                    <a:cxn ang="0">
                      <a:pos x="142" y="20"/>
                    </a:cxn>
                    <a:cxn ang="0">
                      <a:pos x="156" y="17"/>
                    </a:cxn>
                    <a:cxn ang="0">
                      <a:pos x="170" y="17"/>
                    </a:cxn>
                    <a:cxn ang="0">
                      <a:pos x="185" y="14"/>
                    </a:cxn>
                    <a:cxn ang="0">
                      <a:pos x="202" y="11"/>
                    </a:cxn>
                    <a:cxn ang="0">
                      <a:pos x="216" y="8"/>
                    </a:cxn>
                    <a:cxn ang="0">
                      <a:pos x="230" y="8"/>
                    </a:cxn>
                    <a:cxn ang="0">
                      <a:pos x="247" y="8"/>
                    </a:cxn>
                    <a:cxn ang="0">
                      <a:pos x="263" y="5"/>
                    </a:cxn>
                    <a:cxn ang="0">
                      <a:pos x="278" y="5"/>
                    </a:cxn>
                    <a:cxn ang="0">
                      <a:pos x="292" y="3"/>
                    </a:cxn>
                    <a:cxn ang="0">
                      <a:pos x="306" y="3"/>
                    </a:cxn>
                    <a:cxn ang="0">
                      <a:pos x="320" y="3"/>
                    </a:cxn>
                    <a:cxn ang="0">
                      <a:pos x="335" y="3"/>
                    </a:cxn>
                    <a:cxn ang="0">
                      <a:pos x="356" y="0"/>
                    </a:cxn>
                    <a:cxn ang="0">
                      <a:pos x="371" y="0"/>
                    </a:cxn>
                    <a:cxn ang="0">
                      <a:pos x="387" y="0"/>
                    </a:cxn>
                  </a:cxnLst>
                  <a:rect l="0" t="0" r="r" b="b"/>
                  <a:pathLst>
                    <a:path w="398" h="38">
                      <a:moveTo>
                        <a:pt x="394" y="22"/>
                      </a:moveTo>
                      <a:lnTo>
                        <a:pt x="389" y="22"/>
                      </a:lnTo>
                      <a:lnTo>
                        <a:pt x="382" y="22"/>
                      </a:lnTo>
                      <a:lnTo>
                        <a:pt x="377" y="25"/>
                      </a:lnTo>
                      <a:lnTo>
                        <a:pt x="368" y="25"/>
                      </a:lnTo>
                      <a:lnTo>
                        <a:pt x="361" y="25"/>
                      </a:lnTo>
                      <a:lnTo>
                        <a:pt x="356" y="28"/>
                      </a:lnTo>
                      <a:lnTo>
                        <a:pt x="351" y="28"/>
                      </a:lnTo>
                      <a:lnTo>
                        <a:pt x="347" y="31"/>
                      </a:lnTo>
                      <a:lnTo>
                        <a:pt x="342" y="31"/>
                      </a:lnTo>
                      <a:lnTo>
                        <a:pt x="337" y="31"/>
                      </a:lnTo>
                      <a:lnTo>
                        <a:pt x="330" y="34"/>
                      </a:lnTo>
                      <a:lnTo>
                        <a:pt x="323" y="34"/>
                      </a:lnTo>
                      <a:lnTo>
                        <a:pt x="315" y="37"/>
                      </a:lnTo>
                      <a:lnTo>
                        <a:pt x="309" y="37"/>
                      </a:lnTo>
                      <a:lnTo>
                        <a:pt x="303" y="37"/>
                      </a:lnTo>
                      <a:lnTo>
                        <a:pt x="297" y="37"/>
                      </a:lnTo>
                      <a:lnTo>
                        <a:pt x="289" y="37"/>
                      </a:lnTo>
                      <a:lnTo>
                        <a:pt x="285" y="37"/>
                      </a:lnTo>
                      <a:lnTo>
                        <a:pt x="278" y="37"/>
                      </a:lnTo>
                      <a:lnTo>
                        <a:pt x="273" y="37"/>
                      </a:lnTo>
                      <a:lnTo>
                        <a:pt x="268" y="37"/>
                      </a:lnTo>
                      <a:lnTo>
                        <a:pt x="263" y="37"/>
                      </a:lnTo>
                      <a:lnTo>
                        <a:pt x="259" y="37"/>
                      </a:lnTo>
                      <a:lnTo>
                        <a:pt x="254" y="37"/>
                      </a:lnTo>
                      <a:lnTo>
                        <a:pt x="247" y="37"/>
                      </a:lnTo>
                      <a:lnTo>
                        <a:pt x="242" y="37"/>
                      </a:lnTo>
                      <a:lnTo>
                        <a:pt x="237" y="34"/>
                      </a:lnTo>
                      <a:lnTo>
                        <a:pt x="232" y="34"/>
                      </a:lnTo>
                      <a:lnTo>
                        <a:pt x="228" y="34"/>
                      </a:lnTo>
                      <a:lnTo>
                        <a:pt x="223" y="34"/>
                      </a:lnTo>
                      <a:lnTo>
                        <a:pt x="218" y="34"/>
                      </a:lnTo>
                      <a:lnTo>
                        <a:pt x="214" y="34"/>
                      </a:lnTo>
                      <a:lnTo>
                        <a:pt x="208" y="34"/>
                      </a:lnTo>
                      <a:lnTo>
                        <a:pt x="204" y="31"/>
                      </a:lnTo>
                      <a:lnTo>
                        <a:pt x="200" y="31"/>
                      </a:lnTo>
                      <a:lnTo>
                        <a:pt x="194" y="31"/>
                      </a:lnTo>
                      <a:lnTo>
                        <a:pt x="190" y="31"/>
                      </a:lnTo>
                      <a:lnTo>
                        <a:pt x="185" y="31"/>
                      </a:lnTo>
                      <a:lnTo>
                        <a:pt x="180" y="31"/>
                      </a:lnTo>
                      <a:lnTo>
                        <a:pt x="175" y="31"/>
                      </a:lnTo>
                      <a:lnTo>
                        <a:pt x="170" y="31"/>
                      </a:lnTo>
                      <a:lnTo>
                        <a:pt x="166" y="31"/>
                      </a:lnTo>
                      <a:lnTo>
                        <a:pt x="161" y="31"/>
                      </a:lnTo>
                      <a:lnTo>
                        <a:pt x="156" y="31"/>
                      </a:lnTo>
                      <a:lnTo>
                        <a:pt x="152" y="31"/>
                      </a:lnTo>
                      <a:lnTo>
                        <a:pt x="147" y="31"/>
                      </a:lnTo>
                      <a:lnTo>
                        <a:pt x="142" y="31"/>
                      </a:lnTo>
                      <a:lnTo>
                        <a:pt x="138" y="31"/>
                      </a:lnTo>
                      <a:lnTo>
                        <a:pt x="133" y="31"/>
                      </a:lnTo>
                      <a:lnTo>
                        <a:pt x="128" y="31"/>
                      </a:lnTo>
                      <a:lnTo>
                        <a:pt x="123" y="31"/>
                      </a:lnTo>
                      <a:lnTo>
                        <a:pt x="118" y="34"/>
                      </a:lnTo>
                      <a:lnTo>
                        <a:pt x="114" y="34"/>
                      </a:lnTo>
                      <a:lnTo>
                        <a:pt x="109" y="34"/>
                      </a:lnTo>
                      <a:lnTo>
                        <a:pt x="104" y="34"/>
                      </a:lnTo>
                      <a:lnTo>
                        <a:pt x="97" y="34"/>
                      </a:lnTo>
                      <a:lnTo>
                        <a:pt x="93" y="34"/>
                      </a:lnTo>
                      <a:lnTo>
                        <a:pt x="87" y="34"/>
                      </a:lnTo>
                      <a:lnTo>
                        <a:pt x="83" y="34"/>
                      </a:lnTo>
                      <a:lnTo>
                        <a:pt x="78" y="34"/>
                      </a:lnTo>
                      <a:lnTo>
                        <a:pt x="73" y="34"/>
                      </a:lnTo>
                      <a:lnTo>
                        <a:pt x="69" y="34"/>
                      </a:lnTo>
                      <a:lnTo>
                        <a:pt x="64" y="34"/>
                      </a:lnTo>
                      <a:lnTo>
                        <a:pt x="59" y="34"/>
                      </a:lnTo>
                      <a:lnTo>
                        <a:pt x="54" y="34"/>
                      </a:lnTo>
                      <a:lnTo>
                        <a:pt x="50" y="34"/>
                      </a:lnTo>
                      <a:lnTo>
                        <a:pt x="45" y="34"/>
                      </a:lnTo>
                      <a:lnTo>
                        <a:pt x="40" y="34"/>
                      </a:lnTo>
                      <a:lnTo>
                        <a:pt x="35" y="34"/>
                      </a:lnTo>
                      <a:lnTo>
                        <a:pt x="31" y="34"/>
                      </a:lnTo>
                      <a:lnTo>
                        <a:pt x="25" y="34"/>
                      </a:lnTo>
                      <a:lnTo>
                        <a:pt x="21" y="34"/>
                      </a:lnTo>
                      <a:lnTo>
                        <a:pt x="17" y="34"/>
                      </a:lnTo>
                      <a:lnTo>
                        <a:pt x="11" y="34"/>
                      </a:lnTo>
                      <a:lnTo>
                        <a:pt x="4" y="34"/>
                      </a:lnTo>
                      <a:lnTo>
                        <a:pt x="0" y="34"/>
                      </a:lnTo>
                      <a:lnTo>
                        <a:pt x="4" y="31"/>
                      </a:lnTo>
                      <a:lnTo>
                        <a:pt x="9" y="31"/>
                      </a:lnTo>
                      <a:lnTo>
                        <a:pt x="14" y="28"/>
                      </a:lnTo>
                      <a:lnTo>
                        <a:pt x="19" y="28"/>
                      </a:lnTo>
                      <a:lnTo>
                        <a:pt x="23" y="25"/>
                      </a:lnTo>
                      <a:lnTo>
                        <a:pt x="28" y="25"/>
                      </a:lnTo>
                      <a:lnTo>
                        <a:pt x="33" y="25"/>
                      </a:lnTo>
                      <a:lnTo>
                        <a:pt x="38" y="25"/>
                      </a:lnTo>
                      <a:lnTo>
                        <a:pt x="45" y="22"/>
                      </a:lnTo>
                      <a:lnTo>
                        <a:pt x="54" y="22"/>
                      </a:lnTo>
                      <a:lnTo>
                        <a:pt x="64" y="22"/>
                      </a:lnTo>
                      <a:lnTo>
                        <a:pt x="69" y="22"/>
                      </a:lnTo>
                      <a:lnTo>
                        <a:pt x="76" y="22"/>
                      </a:lnTo>
                      <a:lnTo>
                        <a:pt x="83" y="22"/>
                      </a:lnTo>
                      <a:lnTo>
                        <a:pt x="87" y="22"/>
                      </a:lnTo>
                      <a:lnTo>
                        <a:pt x="93" y="22"/>
                      </a:lnTo>
                      <a:lnTo>
                        <a:pt x="97" y="22"/>
                      </a:lnTo>
                      <a:lnTo>
                        <a:pt x="102" y="22"/>
                      </a:lnTo>
                      <a:lnTo>
                        <a:pt x="107" y="22"/>
                      </a:lnTo>
                      <a:lnTo>
                        <a:pt x="111" y="22"/>
                      </a:lnTo>
                      <a:lnTo>
                        <a:pt x="116" y="22"/>
                      </a:lnTo>
                      <a:lnTo>
                        <a:pt x="121" y="20"/>
                      </a:lnTo>
                      <a:lnTo>
                        <a:pt x="126" y="20"/>
                      </a:lnTo>
                      <a:lnTo>
                        <a:pt x="138" y="20"/>
                      </a:lnTo>
                      <a:lnTo>
                        <a:pt x="142" y="20"/>
                      </a:lnTo>
                      <a:lnTo>
                        <a:pt x="147" y="20"/>
                      </a:lnTo>
                      <a:lnTo>
                        <a:pt x="152" y="20"/>
                      </a:lnTo>
                      <a:lnTo>
                        <a:pt x="156" y="17"/>
                      </a:lnTo>
                      <a:lnTo>
                        <a:pt x="161" y="17"/>
                      </a:lnTo>
                      <a:lnTo>
                        <a:pt x="166" y="17"/>
                      </a:lnTo>
                      <a:lnTo>
                        <a:pt x="170" y="17"/>
                      </a:lnTo>
                      <a:lnTo>
                        <a:pt x="175" y="17"/>
                      </a:lnTo>
                      <a:lnTo>
                        <a:pt x="180" y="14"/>
                      </a:lnTo>
                      <a:lnTo>
                        <a:pt x="185" y="14"/>
                      </a:lnTo>
                      <a:lnTo>
                        <a:pt x="192" y="11"/>
                      </a:lnTo>
                      <a:lnTo>
                        <a:pt x="197" y="11"/>
                      </a:lnTo>
                      <a:lnTo>
                        <a:pt x="202" y="11"/>
                      </a:lnTo>
                      <a:lnTo>
                        <a:pt x="206" y="11"/>
                      </a:lnTo>
                      <a:lnTo>
                        <a:pt x="211" y="8"/>
                      </a:lnTo>
                      <a:lnTo>
                        <a:pt x="216" y="8"/>
                      </a:lnTo>
                      <a:lnTo>
                        <a:pt x="221" y="8"/>
                      </a:lnTo>
                      <a:lnTo>
                        <a:pt x="226" y="8"/>
                      </a:lnTo>
                      <a:lnTo>
                        <a:pt x="230" y="8"/>
                      </a:lnTo>
                      <a:lnTo>
                        <a:pt x="237" y="8"/>
                      </a:lnTo>
                      <a:lnTo>
                        <a:pt x="242" y="8"/>
                      </a:lnTo>
                      <a:lnTo>
                        <a:pt x="247" y="8"/>
                      </a:lnTo>
                      <a:lnTo>
                        <a:pt x="252" y="8"/>
                      </a:lnTo>
                      <a:lnTo>
                        <a:pt x="256" y="8"/>
                      </a:lnTo>
                      <a:lnTo>
                        <a:pt x="263" y="5"/>
                      </a:lnTo>
                      <a:lnTo>
                        <a:pt x="268" y="5"/>
                      </a:lnTo>
                      <a:lnTo>
                        <a:pt x="273" y="5"/>
                      </a:lnTo>
                      <a:lnTo>
                        <a:pt x="278" y="5"/>
                      </a:lnTo>
                      <a:lnTo>
                        <a:pt x="282" y="3"/>
                      </a:lnTo>
                      <a:lnTo>
                        <a:pt x="287" y="3"/>
                      </a:lnTo>
                      <a:lnTo>
                        <a:pt x="292" y="3"/>
                      </a:lnTo>
                      <a:lnTo>
                        <a:pt x="297" y="3"/>
                      </a:lnTo>
                      <a:lnTo>
                        <a:pt x="301" y="3"/>
                      </a:lnTo>
                      <a:lnTo>
                        <a:pt x="306" y="3"/>
                      </a:lnTo>
                      <a:lnTo>
                        <a:pt x="311" y="3"/>
                      </a:lnTo>
                      <a:lnTo>
                        <a:pt x="315" y="3"/>
                      </a:lnTo>
                      <a:lnTo>
                        <a:pt x="320" y="3"/>
                      </a:lnTo>
                      <a:lnTo>
                        <a:pt x="325" y="3"/>
                      </a:lnTo>
                      <a:lnTo>
                        <a:pt x="330" y="3"/>
                      </a:lnTo>
                      <a:lnTo>
                        <a:pt x="335" y="3"/>
                      </a:lnTo>
                      <a:lnTo>
                        <a:pt x="339" y="0"/>
                      </a:lnTo>
                      <a:lnTo>
                        <a:pt x="344" y="0"/>
                      </a:lnTo>
                      <a:lnTo>
                        <a:pt x="356" y="0"/>
                      </a:lnTo>
                      <a:lnTo>
                        <a:pt x="361" y="0"/>
                      </a:lnTo>
                      <a:lnTo>
                        <a:pt x="365" y="0"/>
                      </a:lnTo>
                      <a:lnTo>
                        <a:pt x="371" y="0"/>
                      </a:lnTo>
                      <a:lnTo>
                        <a:pt x="375" y="0"/>
                      </a:lnTo>
                      <a:lnTo>
                        <a:pt x="382" y="0"/>
                      </a:lnTo>
                      <a:lnTo>
                        <a:pt x="387" y="0"/>
                      </a:lnTo>
                      <a:lnTo>
                        <a:pt x="392" y="3"/>
                      </a:lnTo>
                      <a:lnTo>
                        <a:pt x="397" y="5"/>
                      </a:lnTo>
                    </a:path>
                  </a:pathLst>
                </a:custGeom>
                <a:noFill/>
                <a:ln w="12700" cap="rnd" cmpd="sng">
                  <a:solidFill>
                    <a:srgbClr val="8080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3215" name="Freeform 239"/>
              <p:cNvSpPr>
                <a:spLocks/>
              </p:cNvSpPr>
              <p:nvPr/>
            </p:nvSpPr>
            <p:spPr bwMode="auto">
              <a:xfrm>
                <a:off x="4609" y="3442"/>
                <a:ext cx="338" cy="35"/>
              </a:xfrm>
              <a:custGeom>
                <a:avLst/>
                <a:gdLst/>
                <a:ahLst/>
                <a:cxnLst>
                  <a:cxn ang="0">
                    <a:pos x="16" y="17"/>
                  </a:cxn>
                  <a:cxn ang="0">
                    <a:pos x="37" y="17"/>
                  </a:cxn>
                  <a:cxn ang="0">
                    <a:pos x="59" y="13"/>
                  </a:cxn>
                  <a:cxn ang="0">
                    <a:pos x="83" y="11"/>
                  </a:cxn>
                  <a:cxn ang="0">
                    <a:pos x="101" y="11"/>
                  </a:cxn>
                  <a:cxn ang="0">
                    <a:pos x="118" y="8"/>
                  </a:cxn>
                  <a:cxn ang="0">
                    <a:pos x="132" y="8"/>
                  </a:cxn>
                  <a:cxn ang="0">
                    <a:pos x="161" y="5"/>
                  </a:cxn>
                  <a:cxn ang="0">
                    <a:pos x="180" y="5"/>
                  </a:cxn>
                  <a:cxn ang="0">
                    <a:pos x="194" y="3"/>
                  </a:cxn>
                  <a:cxn ang="0">
                    <a:pos x="208" y="3"/>
                  </a:cxn>
                  <a:cxn ang="0">
                    <a:pos x="223" y="0"/>
                  </a:cxn>
                  <a:cxn ang="0">
                    <a:pos x="237" y="0"/>
                  </a:cxn>
                  <a:cxn ang="0">
                    <a:pos x="251" y="0"/>
                  </a:cxn>
                  <a:cxn ang="0">
                    <a:pos x="239" y="8"/>
                  </a:cxn>
                  <a:cxn ang="0">
                    <a:pos x="223" y="11"/>
                  </a:cxn>
                  <a:cxn ang="0">
                    <a:pos x="208" y="11"/>
                  </a:cxn>
                  <a:cxn ang="0">
                    <a:pos x="189" y="11"/>
                  </a:cxn>
                  <a:cxn ang="0">
                    <a:pos x="166" y="11"/>
                  </a:cxn>
                  <a:cxn ang="0">
                    <a:pos x="149" y="11"/>
                  </a:cxn>
                  <a:cxn ang="0">
                    <a:pos x="132" y="11"/>
                  </a:cxn>
                  <a:cxn ang="0">
                    <a:pos x="118" y="11"/>
                  </a:cxn>
                  <a:cxn ang="0">
                    <a:pos x="104" y="11"/>
                  </a:cxn>
                  <a:cxn ang="0">
                    <a:pos x="106" y="17"/>
                  </a:cxn>
                  <a:cxn ang="0">
                    <a:pos x="120" y="20"/>
                  </a:cxn>
                  <a:cxn ang="0">
                    <a:pos x="142" y="17"/>
                  </a:cxn>
                  <a:cxn ang="0">
                    <a:pos x="168" y="13"/>
                  </a:cxn>
                  <a:cxn ang="0">
                    <a:pos x="189" y="11"/>
                  </a:cxn>
                  <a:cxn ang="0">
                    <a:pos x="208" y="11"/>
                  </a:cxn>
                  <a:cxn ang="0">
                    <a:pos x="223" y="11"/>
                  </a:cxn>
                  <a:cxn ang="0">
                    <a:pos x="244" y="8"/>
                  </a:cxn>
                  <a:cxn ang="0">
                    <a:pos x="258" y="8"/>
                  </a:cxn>
                  <a:cxn ang="0">
                    <a:pos x="275" y="8"/>
                  </a:cxn>
                  <a:cxn ang="0">
                    <a:pos x="289" y="8"/>
                  </a:cxn>
                  <a:cxn ang="0">
                    <a:pos x="303" y="8"/>
                  </a:cxn>
                  <a:cxn ang="0">
                    <a:pos x="317" y="11"/>
                  </a:cxn>
                  <a:cxn ang="0">
                    <a:pos x="332" y="13"/>
                  </a:cxn>
                  <a:cxn ang="0">
                    <a:pos x="329" y="22"/>
                  </a:cxn>
                  <a:cxn ang="0">
                    <a:pos x="315" y="25"/>
                  </a:cxn>
                  <a:cxn ang="0">
                    <a:pos x="301" y="25"/>
                  </a:cxn>
                  <a:cxn ang="0">
                    <a:pos x="284" y="25"/>
                  </a:cxn>
                  <a:cxn ang="0">
                    <a:pos x="268" y="25"/>
                  </a:cxn>
                  <a:cxn ang="0">
                    <a:pos x="249" y="25"/>
                  </a:cxn>
                  <a:cxn ang="0">
                    <a:pos x="235" y="25"/>
                  </a:cxn>
                  <a:cxn ang="0">
                    <a:pos x="220" y="25"/>
                  </a:cxn>
                  <a:cxn ang="0">
                    <a:pos x="206" y="25"/>
                  </a:cxn>
                  <a:cxn ang="0">
                    <a:pos x="189" y="25"/>
                  </a:cxn>
                  <a:cxn ang="0">
                    <a:pos x="173" y="25"/>
                  </a:cxn>
                  <a:cxn ang="0">
                    <a:pos x="154" y="22"/>
                  </a:cxn>
                  <a:cxn ang="0">
                    <a:pos x="135" y="20"/>
                  </a:cxn>
                  <a:cxn ang="0">
                    <a:pos x="120" y="20"/>
                  </a:cxn>
                  <a:cxn ang="0">
                    <a:pos x="106" y="20"/>
                  </a:cxn>
                  <a:cxn ang="0">
                    <a:pos x="92" y="22"/>
                  </a:cxn>
                  <a:cxn ang="0">
                    <a:pos x="75" y="25"/>
                  </a:cxn>
                  <a:cxn ang="0">
                    <a:pos x="61" y="31"/>
                  </a:cxn>
                  <a:cxn ang="0">
                    <a:pos x="47" y="34"/>
                  </a:cxn>
                  <a:cxn ang="0">
                    <a:pos x="33" y="31"/>
                  </a:cxn>
                  <a:cxn ang="0">
                    <a:pos x="19" y="22"/>
                  </a:cxn>
                  <a:cxn ang="0">
                    <a:pos x="4" y="17"/>
                  </a:cxn>
                </a:cxnLst>
                <a:rect l="0" t="0" r="r" b="b"/>
                <a:pathLst>
                  <a:path w="338" h="35">
                    <a:moveTo>
                      <a:pt x="4" y="13"/>
                    </a:moveTo>
                    <a:lnTo>
                      <a:pt x="9" y="17"/>
                    </a:lnTo>
                    <a:lnTo>
                      <a:pt x="16" y="17"/>
                    </a:lnTo>
                    <a:lnTo>
                      <a:pt x="21" y="17"/>
                    </a:lnTo>
                    <a:lnTo>
                      <a:pt x="31" y="17"/>
                    </a:lnTo>
                    <a:lnTo>
                      <a:pt x="37" y="17"/>
                    </a:lnTo>
                    <a:lnTo>
                      <a:pt x="45" y="17"/>
                    </a:lnTo>
                    <a:lnTo>
                      <a:pt x="52" y="17"/>
                    </a:lnTo>
                    <a:lnTo>
                      <a:pt x="59" y="13"/>
                    </a:lnTo>
                    <a:lnTo>
                      <a:pt x="68" y="13"/>
                    </a:lnTo>
                    <a:lnTo>
                      <a:pt x="75" y="13"/>
                    </a:lnTo>
                    <a:lnTo>
                      <a:pt x="83" y="11"/>
                    </a:lnTo>
                    <a:lnTo>
                      <a:pt x="90" y="11"/>
                    </a:lnTo>
                    <a:lnTo>
                      <a:pt x="95" y="11"/>
                    </a:lnTo>
                    <a:lnTo>
                      <a:pt x="101" y="11"/>
                    </a:lnTo>
                    <a:lnTo>
                      <a:pt x="106" y="11"/>
                    </a:lnTo>
                    <a:lnTo>
                      <a:pt x="113" y="8"/>
                    </a:lnTo>
                    <a:lnTo>
                      <a:pt x="118" y="8"/>
                    </a:lnTo>
                    <a:lnTo>
                      <a:pt x="123" y="8"/>
                    </a:lnTo>
                    <a:lnTo>
                      <a:pt x="128" y="8"/>
                    </a:lnTo>
                    <a:lnTo>
                      <a:pt x="132" y="8"/>
                    </a:lnTo>
                    <a:lnTo>
                      <a:pt x="149" y="8"/>
                    </a:lnTo>
                    <a:lnTo>
                      <a:pt x="154" y="5"/>
                    </a:lnTo>
                    <a:lnTo>
                      <a:pt x="161" y="5"/>
                    </a:lnTo>
                    <a:lnTo>
                      <a:pt x="168" y="5"/>
                    </a:lnTo>
                    <a:lnTo>
                      <a:pt x="175" y="5"/>
                    </a:lnTo>
                    <a:lnTo>
                      <a:pt x="180" y="5"/>
                    </a:lnTo>
                    <a:lnTo>
                      <a:pt x="185" y="3"/>
                    </a:lnTo>
                    <a:lnTo>
                      <a:pt x="189" y="3"/>
                    </a:lnTo>
                    <a:lnTo>
                      <a:pt x="194" y="3"/>
                    </a:lnTo>
                    <a:lnTo>
                      <a:pt x="199" y="3"/>
                    </a:lnTo>
                    <a:lnTo>
                      <a:pt x="204" y="3"/>
                    </a:lnTo>
                    <a:lnTo>
                      <a:pt x="208" y="3"/>
                    </a:lnTo>
                    <a:lnTo>
                      <a:pt x="213" y="3"/>
                    </a:lnTo>
                    <a:lnTo>
                      <a:pt x="218" y="0"/>
                    </a:lnTo>
                    <a:lnTo>
                      <a:pt x="223" y="0"/>
                    </a:lnTo>
                    <a:lnTo>
                      <a:pt x="227" y="0"/>
                    </a:lnTo>
                    <a:lnTo>
                      <a:pt x="232" y="0"/>
                    </a:lnTo>
                    <a:lnTo>
                      <a:pt x="237" y="0"/>
                    </a:lnTo>
                    <a:lnTo>
                      <a:pt x="241" y="0"/>
                    </a:lnTo>
                    <a:lnTo>
                      <a:pt x="246" y="0"/>
                    </a:lnTo>
                    <a:lnTo>
                      <a:pt x="251" y="0"/>
                    </a:lnTo>
                    <a:lnTo>
                      <a:pt x="249" y="5"/>
                    </a:lnTo>
                    <a:lnTo>
                      <a:pt x="244" y="5"/>
                    </a:lnTo>
                    <a:lnTo>
                      <a:pt x="239" y="8"/>
                    </a:lnTo>
                    <a:lnTo>
                      <a:pt x="235" y="8"/>
                    </a:lnTo>
                    <a:lnTo>
                      <a:pt x="227" y="11"/>
                    </a:lnTo>
                    <a:lnTo>
                      <a:pt x="223" y="11"/>
                    </a:lnTo>
                    <a:lnTo>
                      <a:pt x="218" y="11"/>
                    </a:lnTo>
                    <a:lnTo>
                      <a:pt x="213" y="11"/>
                    </a:lnTo>
                    <a:lnTo>
                      <a:pt x="208" y="11"/>
                    </a:lnTo>
                    <a:lnTo>
                      <a:pt x="201" y="11"/>
                    </a:lnTo>
                    <a:lnTo>
                      <a:pt x="194" y="11"/>
                    </a:lnTo>
                    <a:lnTo>
                      <a:pt x="189" y="11"/>
                    </a:lnTo>
                    <a:lnTo>
                      <a:pt x="180" y="11"/>
                    </a:lnTo>
                    <a:lnTo>
                      <a:pt x="173" y="11"/>
                    </a:lnTo>
                    <a:lnTo>
                      <a:pt x="166" y="11"/>
                    </a:lnTo>
                    <a:lnTo>
                      <a:pt x="161" y="11"/>
                    </a:lnTo>
                    <a:lnTo>
                      <a:pt x="156" y="11"/>
                    </a:lnTo>
                    <a:lnTo>
                      <a:pt x="149" y="11"/>
                    </a:lnTo>
                    <a:lnTo>
                      <a:pt x="142" y="11"/>
                    </a:lnTo>
                    <a:lnTo>
                      <a:pt x="137" y="11"/>
                    </a:lnTo>
                    <a:lnTo>
                      <a:pt x="132" y="11"/>
                    </a:lnTo>
                    <a:lnTo>
                      <a:pt x="128" y="11"/>
                    </a:lnTo>
                    <a:lnTo>
                      <a:pt x="123" y="11"/>
                    </a:lnTo>
                    <a:lnTo>
                      <a:pt x="118" y="11"/>
                    </a:lnTo>
                    <a:lnTo>
                      <a:pt x="113" y="11"/>
                    </a:lnTo>
                    <a:lnTo>
                      <a:pt x="109" y="11"/>
                    </a:lnTo>
                    <a:lnTo>
                      <a:pt x="104" y="11"/>
                    </a:lnTo>
                    <a:lnTo>
                      <a:pt x="99" y="11"/>
                    </a:lnTo>
                    <a:lnTo>
                      <a:pt x="101" y="17"/>
                    </a:lnTo>
                    <a:lnTo>
                      <a:pt x="106" y="17"/>
                    </a:lnTo>
                    <a:lnTo>
                      <a:pt x="111" y="17"/>
                    </a:lnTo>
                    <a:lnTo>
                      <a:pt x="116" y="20"/>
                    </a:lnTo>
                    <a:lnTo>
                      <a:pt x="120" y="20"/>
                    </a:lnTo>
                    <a:lnTo>
                      <a:pt x="128" y="20"/>
                    </a:lnTo>
                    <a:lnTo>
                      <a:pt x="135" y="17"/>
                    </a:lnTo>
                    <a:lnTo>
                      <a:pt x="142" y="17"/>
                    </a:lnTo>
                    <a:lnTo>
                      <a:pt x="152" y="17"/>
                    </a:lnTo>
                    <a:lnTo>
                      <a:pt x="158" y="13"/>
                    </a:lnTo>
                    <a:lnTo>
                      <a:pt x="168" y="13"/>
                    </a:lnTo>
                    <a:lnTo>
                      <a:pt x="175" y="13"/>
                    </a:lnTo>
                    <a:lnTo>
                      <a:pt x="182" y="11"/>
                    </a:lnTo>
                    <a:lnTo>
                      <a:pt x="189" y="11"/>
                    </a:lnTo>
                    <a:lnTo>
                      <a:pt x="196" y="11"/>
                    </a:lnTo>
                    <a:lnTo>
                      <a:pt x="201" y="11"/>
                    </a:lnTo>
                    <a:lnTo>
                      <a:pt x="208" y="11"/>
                    </a:lnTo>
                    <a:lnTo>
                      <a:pt x="213" y="11"/>
                    </a:lnTo>
                    <a:lnTo>
                      <a:pt x="218" y="11"/>
                    </a:lnTo>
                    <a:lnTo>
                      <a:pt x="223" y="11"/>
                    </a:lnTo>
                    <a:lnTo>
                      <a:pt x="230" y="11"/>
                    </a:lnTo>
                    <a:lnTo>
                      <a:pt x="237" y="8"/>
                    </a:lnTo>
                    <a:lnTo>
                      <a:pt x="244" y="8"/>
                    </a:lnTo>
                    <a:lnTo>
                      <a:pt x="249" y="8"/>
                    </a:lnTo>
                    <a:lnTo>
                      <a:pt x="253" y="8"/>
                    </a:lnTo>
                    <a:lnTo>
                      <a:pt x="258" y="8"/>
                    </a:lnTo>
                    <a:lnTo>
                      <a:pt x="265" y="8"/>
                    </a:lnTo>
                    <a:lnTo>
                      <a:pt x="270" y="8"/>
                    </a:lnTo>
                    <a:lnTo>
                      <a:pt x="275" y="8"/>
                    </a:lnTo>
                    <a:lnTo>
                      <a:pt x="279" y="8"/>
                    </a:lnTo>
                    <a:lnTo>
                      <a:pt x="284" y="8"/>
                    </a:lnTo>
                    <a:lnTo>
                      <a:pt x="289" y="8"/>
                    </a:lnTo>
                    <a:lnTo>
                      <a:pt x="294" y="8"/>
                    </a:lnTo>
                    <a:lnTo>
                      <a:pt x="299" y="8"/>
                    </a:lnTo>
                    <a:lnTo>
                      <a:pt x="303" y="8"/>
                    </a:lnTo>
                    <a:lnTo>
                      <a:pt x="308" y="11"/>
                    </a:lnTo>
                    <a:lnTo>
                      <a:pt x="313" y="11"/>
                    </a:lnTo>
                    <a:lnTo>
                      <a:pt x="317" y="11"/>
                    </a:lnTo>
                    <a:lnTo>
                      <a:pt x="322" y="13"/>
                    </a:lnTo>
                    <a:lnTo>
                      <a:pt x="327" y="13"/>
                    </a:lnTo>
                    <a:lnTo>
                      <a:pt x="332" y="13"/>
                    </a:lnTo>
                    <a:lnTo>
                      <a:pt x="337" y="17"/>
                    </a:lnTo>
                    <a:lnTo>
                      <a:pt x="334" y="22"/>
                    </a:lnTo>
                    <a:lnTo>
                      <a:pt x="329" y="22"/>
                    </a:lnTo>
                    <a:lnTo>
                      <a:pt x="325" y="25"/>
                    </a:lnTo>
                    <a:lnTo>
                      <a:pt x="320" y="25"/>
                    </a:lnTo>
                    <a:lnTo>
                      <a:pt x="315" y="25"/>
                    </a:lnTo>
                    <a:lnTo>
                      <a:pt x="311" y="25"/>
                    </a:lnTo>
                    <a:lnTo>
                      <a:pt x="305" y="25"/>
                    </a:lnTo>
                    <a:lnTo>
                      <a:pt x="301" y="25"/>
                    </a:lnTo>
                    <a:lnTo>
                      <a:pt x="296" y="25"/>
                    </a:lnTo>
                    <a:lnTo>
                      <a:pt x="289" y="25"/>
                    </a:lnTo>
                    <a:lnTo>
                      <a:pt x="284" y="25"/>
                    </a:lnTo>
                    <a:lnTo>
                      <a:pt x="279" y="25"/>
                    </a:lnTo>
                    <a:lnTo>
                      <a:pt x="273" y="25"/>
                    </a:lnTo>
                    <a:lnTo>
                      <a:pt x="268" y="25"/>
                    </a:lnTo>
                    <a:lnTo>
                      <a:pt x="261" y="25"/>
                    </a:lnTo>
                    <a:lnTo>
                      <a:pt x="256" y="25"/>
                    </a:lnTo>
                    <a:lnTo>
                      <a:pt x="249" y="25"/>
                    </a:lnTo>
                    <a:lnTo>
                      <a:pt x="244" y="25"/>
                    </a:lnTo>
                    <a:lnTo>
                      <a:pt x="239" y="25"/>
                    </a:lnTo>
                    <a:lnTo>
                      <a:pt x="235" y="25"/>
                    </a:lnTo>
                    <a:lnTo>
                      <a:pt x="230" y="25"/>
                    </a:lnTo>
                    <a:lnTo>
                      <a:pt x="225" y="25"/>
                    </a:lnTo>
                    <a:lnTo>
                      <a:pt x="220" y="25"/>
                    </a:lnTo>
                    <a:lnTo>
                      <a:pt x="216" y="25"/>
                    </a:lnTo>
                    <a:lnTo>
                      <a:pt x="211" y="25"/>
                    </a:lnTo>
                    <a:lnTo>
                      <a:pt x="206" y="25"/>
                    </a:lnTo>
                    <a:lnTo>
                      <a:pt x="201" y="25"/>
                    </a:lnTo>
                    <a:lnTo>
                      <a:pt x="194" y="25"/>
                    </a:lnTo>
                    <a:lnTo>
                      <a:pt x="189" y="25"/>
                    </a:lnTo>
                    <a:lnTo>
                      <a:pt x="185" y="25"/>
                    </a:lnTo>
                    <a:lnTo>
                      <a:pt x="180" y="25"/>
                    </a:lnTo>
                    <a:lnTo>
                      <a:pt x="173" y="25"/>
                    </a:lnTo>
                    <a:lnTo>
                      <a:pt x="168" y="22"/>
                    </a:lnTo>
                    <a:lnTo>
                      <a:pt x="161" y="22"/>
                    </a:lnTo>
                    <a:lnTo>
                      <a:pt x="154" y="22"/>
                    </a:lnTo>
                    <a:lnTo>
                      <a:pt x="149" y="20"/>
                    </a:lnTo>
                    <a:lnTo>
                      <a:pt x="142" y="20"/>
                    </a:lnTo>
                    <a:lnTo>
                      <a:pt x="135" y="20"/>
                    </a:lnTo>
                    <a:lnTo>
                      <a:pt x="130" y="20"/>
                    </a:lnTo>
                    <a:lnTo>
                      <a:pt x="126" y="20"/>
                    </a:lnTo>
                    <a:lnTo>
                      <a:pt x="120" y="20"/>
                    </a:lnTo>
                    <a:lnTo>
                      <a:pt x="116" y="20"/>
                    </a:lnTo>
                    <a:lnTo>
                      <a:pt x="111" y="20"/>
                    </a:lnTo>
                    <a:lnTo>
                      <a:pt x="106" y="20"/>
                    </a:lnTo>
                    <a:lnTo>
                      <a:pt x="101" y="20"/>
                    </a:lnTo>
                    <a:lnTo>
                      <a:pt x="97" y="20"/>
                    </a:lnTo>
                    <a:lnTo>
                      <a:pt x="92" y="22"/>
                    </a:lnTo>
                    <a:lnTo>
                      <a:pt x="87" y="22"/>
                    </a:lnTo>
                    <a:lnTo>
                      <a:pt x="80" y="25"/>
                    </a:lnTo>
                    <a:lnTo>
                      <a:pt x="75" y="25"/>
                    </a:lnTo>
                    <a:lnTo>
                      <a:pt x="71" y="28"/>
                    </a:lnTo>
                    <a:lnTo>
                      <a:pt x="66" y="28"/>
                    </a:lnTo>
                    <a:lnTo>
                      <a:pt x="61" y="31"/>
                    </a:lnTo>
                    <a:lnTo>
                      <a:pt x="57" y="31"/>
                    </a:lnTo>
                    <a:lnTo>
                      <a:pt x="52" y="34"/>
                    </a:lnTo>
                    <a:lnTo>
                      <a:pt x="47" y="34"/>
                    </a:lnTo>
                    <a:lnTo>
                      <a:pt x="42" y="34"/>
                    </a:lnTo>
                    <a:lnTo>
                      <a:pt x="37" y="31"/>
                    </a:lnTo>
                    <a:lnTo>
                      <a:pt x="33" y="31"/>
                    </a:lnTo>
                    <a:lnTo>
                      <a:pt x="28" y="28"/>
                    </a:lnTo>
                    <a:lnTo>
                      <a:pt x="23" y="25"/>
                    </a:lnTo>
                    <a:lnTo>
                      <a:pt x="19" y="22"/>
                    </a:lnTo>
                    <a:lnTo>
                      <a:pt x="14" y="20"/>
                    </a:lnTo>
                    <a:lnTo>
                      <a:pt x="9" y="17"/>
                    </a:lnTo>
                    <a:lnTo>
                      <a:pt x="4" y="17"/>
                    </a:lnTo>
                    <a:lnTo>
                      <a:pt x="0" y="17"/>
                    </a:lnTo>
                    <a:lnTo>
                      <a:pt x="4" y="13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solidFill>
                  <a:srgbClr val="808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16" name="Freeform 240"/>
              <p:cNvSpPr>
                <a:spLocks/>
              </p:cNvSpPr>
              <p:nvPr/>
            </p:nvSpPr>
            <p:spPr bwMode="auto">
              <a:xfrm>
                <a:off x="4775" y="3483"/>
                <a:ext cx="75" cy="17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9" y="7"/>
                  </a:cxn>
                  <a:cxn ang="0">
                    <a:pos x="64" y="7"/>
                  </a:cxn>
                  <a:cxn ang="0">
                    <a:pos x="59" y="7"/>
                  </a:cxn>
                  <a:cxn ang="0">
                    <a:pos x="54" y="7"/>
                  </a:cxn>
                  <a:cxn ang="0">
                    <a:pos x="50" y="7"/>
                  </a:cxn>
                  <a:cxn ang="0">
                    <a:pos x="45" y="7"/>
                  </a:cxn>
                  <a:cxn ang="0">
                    <a:pos x="40" y="0"/>
                  </a:cxn>
                  <a:cxn ang="0">
                    <a:pos x="35" y="0"/>
                  </a:cxn>
                  <a:cxn ang="0">
                    <a:pos x="19" y="16"/>
                  </a:cxn>
                  <a:cxn ang="0">
                    <a:pos x="14" y="16"/>
                  </a:cxn>
                  <a:cxn ang="0">
                    <a:pos x="9" y="16"/>
                  </a:cxn>
                  <a:cxn ang="0">
                    <a:pos x="4" y="16"/>
                  </a:cxn>
                  <a:cxn ang="0">
                    <a:pos x="0" y="16"/>
                  </a:cxn>
                </a:cxnLst>
                <a:rect l="0" t="0" r="r" b="b"/>
                <a:pathLst>
                  <a:path w="75" h="17">
                    <a:moveTo>
                      <a:pt x="74" y="16"/>
                    </a:moveTo>
                    <a:lnTo>
                      <a:pt x="69" y="7"/>
                    </a:lnTo>
                    <a:lnTo>
                      <a:pt x="64" y="7"/>
                    </a:lnTo>
                    <a:lnTo>
                      <a:pt x="59" y="7"/>
                    </a:lnTo>
                    <a:lnTo>
                      <a:pt x="54" y="7"/>
                    </a:lnTo>
                    <a:lnTo>
                      <a:pt x="50" y="7"/>
                    </a:lnTo>
                    <a:lnTo>
                      <a:pt x="45" y="7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19" y="16"/>
                    </a:lnTo>
                    <a:lnTo>
                      <a:pt x="14" y="16"/>
                    </a:lnTo>
                    <a:lnTo>
                      <a:pt x="9" y="16"/>
                    </a:lnTo>
                    <a:lnTo>
                      <a:pt x="4" y="16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17" name="Freeform 241"/>
              <p:cNvSpPr>
                <a:spLocks/>
              </p:cNvSpPr>
              <p:nvPr/>
            </p:nvSpPr>
            <p:spPr bwMode="auto">
              <a:xfrm>
                <a:off x="4932" y="3471"/>
                <a:ext cx="82" cy="2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2"/>
                  </a:cxn>
                  <a:cxn ang="0">
                    <a:pos x="9" y="0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3" y="0"/>
                  </a:cxn>
                  <a:cxn ang="0">
                    <a:pos x="28" y="2"/>
                  </a:cxn>
                  <a:cxn ang="0">
                    <a:pos x="33" y="5"/>
                  </a:cxn>
                  <a:cxn ang="0">
                    <a:pos x="38" y="8"/>
                  </a:cxn>
                  <a:cxn ang="0">
                    <a:pos x="42" y="8"/>
                  </a:cxn>
                  <a:cxn ang="0">
                    <a:pos x="47" y="8"/>
                  </a:cxn>
                  <a:cxn ang="0">
                    <a:pos x="52" y="14"/>
                  </a:cxn>
                  <a:cxn ang="0">
                    <a:pos x="57" y="14"/>
                  </a:cxn>
                  <a:cxn ang="0">
                    <a:pos x="62" y="16"/>
                  </a:cxn>
                  <a:cxn ang="0">
                    <a:pos x="66" y="19"/>
                  </a:cxn>
                  <a:cxn ang="0">
                    <a:pos x="71" y="19"/>
                  </a:cxn>
                  <a:cxn ang="0">
                    <a:pos x="76" y="19"/>
                  </a:cxn>
                  <a:cxn ang="0">
                    <a:pos x="81" y="25"/>
                  </a:cxn>
                </a:cxnLst>
                <a:rect l="0" t="0" r="r" b="b"/>
                <a:pathLst>
                  <a:path w="82" h="26">
                    <a:moveTo>
                      <a:pt x="0" y="2"/>
                    </a:moveTo>
                    <a:lnTo>
                      <a:pt x="4" y="2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8" y="2"/>
                    </a:lnTo>
                    <a:lnTo>
                      <a:pt x="33" y="5"/>
                    </a:lnTo>
                    <a:lnTo>
                      <a:pt x="38" y="8"/>
                    </a:lnTo>
                    <a:lnTo>
                      <a:pt x="42" y="8"/>
                    </a:lnTo>
                    <a:lnTo>
                      <a:pt x="47" y="8"/>
                    </a:lnTo>
                    <a:lnTo>
                      <a:pt x="52" y="14"/>
                    </a:lnTo>
                    <a:lnTo>
                      <a:pt x="57" y="14"/>
                    </a:lnTo>
                    <a:lnTo>
                      <a:pt x="62" y="16"/>
                    </a:lnTo>
                    <a:lnTo>
                      <a:pt x="66" y="19"/>
                    </a:lnTo>
                    <a:lnTo>
                      <a:pt x="71" y="19"/>
                    </a:lnTo>
                    <a:lnTo>
                      <a:pt x="76" y="19"/>
                    </a:lnTo>
                    <a:lnTo>
                      <a:pt x="81" y="25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3218" name="Freeform 242"/>
            <p:cNvSpPr>
              <a:spLocks/>
            </p:cNvSpPr>
            <p:nvPr/>
          </p:nvSpPr>
          <p:spPr bwMode="auto">
            <a:xfrm>
              <a:off x="5177" y="3444"/>
              <a:ext cx="102" cy="413"/>
            </a:xfrm>
            <a:custGeom>
              <a:avLst/>
              <a:gdLst/>
              <a:ahLst/>
              <a:cxnLst>
                <a:cxn ang="0">
                  <a:pos x="21" y="4"/>
                </a:cxn>
                <a:cxn ang="0">
                  <a:pos x="33" y="18"/>
                </a:cxn>
                <a:cxn ang="0">
                  <a:pos x="44" y="34"/>
                </a:cxn>
                <a:cxn ang="0">
                  <a:pos x="52" y="51"/>
                </a:cxn>
                <a:cxn ang="0">
                  <a:pos x="56" y="67"/>
                </a:cxn>
                <a:cxn ang="0">
                  <a:pos x="61" y="84"/>
                </a:cxn>
                <a:cxn ang="0">
                  <a:pos x="63" y="100"/>
                </a:cxn>
                <a:cxn ang="0">
                  <a:pos x="67" y="117"/>
                </a:cxn>
                <a:cxn ang="0">
                  <a:pos x="71" y="133"/>
                </a:cxn>
                <a:cxn ang="0">
                  <a:pos x="73" y="150"/>
                </a:cxn>
                <a:cxn ang="0">
                  <a:pos x="75" y="165"/>
                </a:cxn>
                <a:cxn ang="0">
                  <a:pos x="79" y="182"/>
                </a:cxn>
                <a:cxn ang="0">
                  <a:pos x="83" y="198"/>
                </a:cxn>
                <a:cxn ang="0">
                  <a:pos x="83" y="215"/>
                </a:cxn>
                <a:cxn ang="0">
                  <a:pos x="88" y="231"/>
                </a:cxn>
                <a:cxn ang="0">
                  <a:pos x="88" y="248"/>
                </a:cxn>
                <a:cxn ang="0">
                  <a:pos x="90" y="264"/>
                </a:cxn>
                <a:cxn ang="0">
                  <a:pos x="94" y="281"/>
                </a:cxn>
                <a:cxn ang="0">
                  <a:pos x="94" y="297"/>
                </a:cxn>
                <a:cxn ang="0">
                  <a:pos x="96" y="320"/>
                </a:cxn>
                <a:cxn ang="0">
                  <a:pos x="96" y="336"/>
                </a:cxn>
                <a:cxn ang="0">
                  <a:pos x="98" y="352"/>
                </a:cxn>
                <a:cxn ang="0">
                  <a:pos x="98" y="368"/>
                </a:cxn>
                <a:cxn ang="0">
                  <a:pos x="101" y="385"/>
                </a:cxn>
                <a:cxn ang="0">
                  <a:pos x="101" y="401"/>
                </a:cxn>
                <a:cxn ang="0">
                  <a:pos x="92" y="412"/>
                </a:cxn>
                <a:cxn ang="0">
                  <a:pos x="75" y="397"/>
                </a:cxn>
                <a:cxn ang="0">
                  <a:pos x="71" y="381"/>
                </a:cxn>
                <a:cxn ang="0">
                  <a:pos x="69" y="364"/>
                </a:cxn>
                <a:cxn ang="0">
                  <a:pos x="67" y="348"/>
                </a:cxn>
                <a:cxn ang="0">
                  <a:pos x="67" y="331"/>
                </a:cxn>
                <a:cxn ang="0">
                  <a:pos x="65" y="315"/>
                </a:cxn>
                <a:cxn ang="0">
                  <a:pos x="63" y="299"/>
                </a:cxn>
                <a:cxn ang="0">
                  <a:pos x="59" y="283"/>
                </a:cxn>
                <a:cxn ang="0">
                  <a:pos x="56" y="266"/>
                </a:cxn>
                <a:cxn ang="0">
                  <a:pos x="52" y="250"/>
                </a:cxn>
                <a:cxn ang="0">
                  <a:pos x="52" y="233"/>
                </a:cxn>
                <a:cxn ang="0">
                  <a:pos x="46" y="217"/>
                </a:cxn>
                <a:cxn ang="0">
                  <a:pos x="37" y="200"/>
                </a:cxn>
                <a:cxn ang="0">
                  <a:pos x="33" y="184"/>
                </a:cxn>
                <a:cxn ang="0">
                  <a:pos x="29" y="167"/>
                </a:cxn>
                <a:cxn ang="0">
                  <a:pos x="23" y="152"/>
                </a:cxn>
                <a:cxn ang="0">
                  <a:pos x="19" y="135"/>
                </a:cxn>
                <a:cxn ang="0">
                  <a:pos x="17" y="119"/>
                </a:cxn>
                <a:cxn ang="0">
                  <a:pos x="17" y="102"/>
                </a:cxn>
                <a:cxn ang="0">
                  <a:pos x="10" y="86"/>
                </a:cxn>
                <a:cxn ang="0">
                  <a:pos x="4" y="69"/>
                </a:cxn>
                <a:cxn ang="0">
                  <a:pos x="2" y="53"/>
                </a:cxn>
                <a:cxn ang="0">
                  <a:pos x="12" y="36"/>
                </a:cxn>
                <a:cxn ang="0">
                  <a:pos x="17" y="20"/>
                </a:cxn>
                <a:cxn ang="0">
                  <a:pos x="12" y="4"/>
                </a:cxn>
              </a:cxnLst>
              <a:rect l="0" t="0" r="r" b="b"/>
              <a:pathLst>
                <a:path w="102" h="413">
                  <a:moveTo>
                    <a:pt x="8" y="2"/>
                  </a:moveTo>
                  <a:lnTo>
                    <a:pt x="12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5" y="8"/>
                  </a:lnTo>
                  <a:lnTo>
                    <a:pt x="29" y="10"/>
                  </a:lnTo>
                  <a:lnTo>
                    <a:pt x="31" y="14"/>
                  </a:lnTo>
                  <a:lnTo>
                    <a:pt x="33" y="18"/>
                  </a:lnTo>
                  <a:lnTo>
                    <a:pt x="35" y="22"/>
                  </a:lnTo>
                  <a:lnTo>
                    <a:pt x="37" y="27"/>
                  </a:lnTo>
                  <a:lnTo>
                    <a:pt x="39" y="31"/>
                  </a:lnTo>
                  <a:lnTo>
                    <a:pt x="44" y="34"/>
                  </a:lnTo>
                  <a:lnTo>
                    <a:pt x="46" y="39"/>
                  </a:lnTo>
                  <a:lnTo>
                    <a:pt x="48" y="43"/>
                  </a:lnTo>
                  <a:lnTo>
                    <a:pt x="50" y="47"/>
                  </a:lnTo>
                  <a:lnTo>
                    <a:pt x="52" y="51"/>
                  </a:lnTo>
                  <a:lnTo>
                    <a:pt x="52" y="55"/>
                  </a:lnTo>
                  <a:lnTo>
                    <a:pt x="54" y="59"/>
                  </a:lnTo>
                  <a:lnTo>
                    <a:pt x="54" y="63"/>
                  </a:lnTo>
                  <a:lnTo>
                    <a:pt x="56" y="67"/>
                  </a:lnTo>
                  <a:lnTo>
                    <a:pt x="56" y="71"/>
                  </a:lnTo>
                  <a:lnTo>
                    <a:pt x="59" y="76"/>
                  </a:lnTo>
                  <a:lnTo>
                    <a:pt x="59" y="80"/>
                  </a:lnTo>
                  <a:lnTo>
                    <a:pt x="61" y="84"/>
                  </a:lnTo>
                  <a:lnTo>
                    <a:pt x="61" y="88"/>
                  </a:lnTo>
                  <a:lnTo>
                    <a:pt x="61" y="92"/>
                  </a:lnTo>
                  <a:lnTo>
                    <a:pt x="63" y="96"/>
                  </a:lnTo>
                  <a:lnTo>
                    <a:pt x="63" y="100"/>
                  </a:lnTo>
                  <a:lnTo>
                    <a:pt x="65" y="104"/>
                  </a:lnTo>
                  <a:lnTo>
                    <a:pt x="65" y="108"/>
                  </a:lnTo>
                  <a:lnTo>
                    <a:pt x="67" y="113"/>
                  </a:lnTo>
                  <a:lnTo>
                    <a:pt x="67" y="117"/>
                  </a:lnTo>
                  <a:lnTo>
                    <a:pt x="69" y="121"/>
                  </a:lnTo>
                  <a:lnTo>
                    <a:pt x="69" y="125"/>
                  </a:lnTo>
                  <a:lnTo>
                    <a:pt x="71" y="129"/>
                  </a:lnTo>
                  <a:lnTo>
                    <a:pt x="71" y="133"/>
                  </a:lnTo>
                  <a:lnTo>
                    <a:pt x="71" y="137"/>
                  </a:lnTo>
                  <a:lnTo>
                    <a:pt x="73" y="141"/>
                  </a:lnTo>
                  <a:lnTo>
                    <a:pt x="73" y="145"/>
                  </a:lnTo>
                  <a:lnTo>
                    <a:pt x="73" y="150"/>
                  </a:lnTo>
                  <a:lnTo>
                    <a:pt x="73" y="154"/>
                  </a:lnTo>
                  <a:lnTo>
                    <a:pt x="73" y="158"/>
                  </a:lnTo>
                  <a:lnTo>
                    <a:pt x="75" y="162"/>
                  </a:lnTo>
                  <a:lnTo>
                    <a:pt x="75" y="165"/>
                  </a:lnTo>
                  <a:lnTo>
                    <a:pt x="75" y="170"/>
                  </a:lnTo>
                  <a:lnTo>
                    <a:pt x="77" y="174"/>
                  </a:lnTo>
                  <a:lnTo>
                    <a:pt x="77" y="178"/>
                  </a:lnTo>
                  <a:lnTo>
                    <a:pt x="79" y="182"/>
                  </a:lnTo>
                  <a:lnTo>
                    <a:pt x="79" y="186"/>
                  </a:lnTo>
                  <a:lnTo>
                    <a:pt x="81" y="191"/>
                  </a:lnTo>
                  <a:lnTo>
                    <a:pt x="81" y="195"/>
                  </a:lnTo>
                  <a:lnTo>
                    <a:pt x="83" y="198"/>
                  </a:lnTo>
                  <a:lnTo>
                    <a:pt x="83" y="202"/>
                  </a:lnTo>
                  <a:lnTo>
                    <a:pt x="83" y="207"/>
                  </a:lnTo>
                  <a:lnTo>
                    <a:pt x="83" y="211"/>
                  </a:lnTo>
                  <a:lnTo>
                    <a:pt x="83" y="215"/>
                  </a:lnTo>
                  <a:lnTo>
                    <a:pt x="85" y="219"/>
                  </a:lnTo>
                  <a:lnTo>
                    <a:pt x="85" y="223"/>
                  </a:lnTo>
                  <a:lnTo>
                    <a:pt x="88" y="227"/>
                  </a:lnTo>
                  <a:lnTo>
                    <a:pt x="88" y="231"/>
                  </a:lnTo>
                  <a:lnTo>
                    <a:pt x="88" y="235"/>
                  </a:lnTo>
                  <a:lnTo>
                    <a:pt x="88" y="239"/>
                  </a:lnTo>
                  <a:lnTo>
                    <a:pt x="88" y="244"/>
                  </a:lnTo>
                  <a:lnTo>
                    <a:pt x="88" y="248"/>
                  </a:lnTo>
                  <a:lnTo>
                    <a:pt x="88" y="252"/>
                  </a:lnTo>
                  <a:lnTo>
                    <a:pt x="88" y="256"/>
                  </a:lnTo>
                  <a:lnTo>
                    <a:pt x="90" y="260"/>
                  </a:lnTo>
                  <a:lnTo>
                    <a:pt x="90" y="264"/>
                  </a:lnTo>
                  <a:lnTo>
                    <a:pt x="90" y="268"/>
                  </a:lnTo>
                  <a:lnTo>
                    <a:pt x="92" y="272"/>
                  </a:lnTo>
                  <a:lnTo>
                    <a:pt x="92" y="276"/>
                  </a:lnTo>
                  <a:lnTo>
                    <a:pt x="94" y="281"/>
                  </a:lnTo>
                  <a:lnTo>
                    <a:pt x="94" y="285"/>
                  </a:lnTo>
                  <a:lnTo>
                    <a:pt x="94" y="289"/>
                  </a:lnTo>
                  <a:lnTo>
                    <a:pt x="94" y="293"/>
                  </a:lnTo>
                  <a:lnTo>
                    <a:pt x="94" y="297"/>
                  </a:lnTo>
                  <a:lnTo>
                    <a:pt x="96" y="301"/>
                  </a:lnTo>
                  <a:lnTo>
                    <a:pt x="96" y="305"/>
                  </a:lnTo>
                  <a:lnTo>
                    <a:pt x="96" y="309"/>
                  </a:lnTo>
                  <a:lnTo>
                    <a:pt x="96" y="320"/>
                  </a:lnTo>
                  <a:lnTo>
                    <a:pt x="96" y="324"/>
                  </a:lnTo>
                  <a:lnTo>
                    <a:pt x="96" y="328"/>
                  </a:lnTo>
                  <a:lnTo>
                    <a:pt x="96" y="331"/>
                  </a:lnTo>
                  <a:lnTo>
                    <a:pt x="96" y="336"/>
                  </a:lnTo>
                  <a:lnTo>
                    <a:pt x="96" y="340"/>
                  </a:lnTo>
                  <a:lnTo>
                    <a:pt x="96" y="344"/>
                  </a:lnTo>
                  <a:lnTo>
                    <a:pt x="96" y="348"/>
                  </a:lnTo>
                  <a:lnTo>
                    <a:pt x="98" y="352"/>
                  </a:lnTo>
                  <a:lnTo>
                    <a:pt x="98" y="357"/>
                  </a:lnTo>
                  <a:lnTo>
                    <a:pt x="98" y="361"/>
                  </a:lnTo>
                  <a:lnTo>
                    <a:pt x="98" y="364"/>
                  </a:lnTo>
                  <a:lnTo>
                    <a:pt x="98" y="368"/>
                  </a:lnTo>
                  <a:lnTo>
                    <a:pt x="98" y="372"/>
                  </a:lnTo>
                  <a:lnTo>
                    <a:pt x="98" y="377"/>
                  </a:lnTo>
                  <a:lnTo>
                    <a:pt x="101" y="381"/>
                  </a:lnTo>
                  <a:lnTo>
                    <a:pt x="101" y="385"/>
                  </a:lnTo>
                  <a:lnTo>
                    <a:pt x="101" y="389"/>
                  </a:lnTo>
                  <a:lnTo>
                    <a:pt x="101" y="394"/>
                  </a:lnTo>
                  <a:lnTo>
                    <a:pt x="101" y="397"/>
                  </a:lnTo>
                  <a:lnTo>
                    <a:pt x="101" y="401"/>
                  </a:lnTo>
                  <a:lnTo>
                    <a:pt x="101" y="405"/>
                  </a:lnTo>
                  <a:lnTo>
                    <a:pt x="101" y="409"/>
                  </a:lnTo>
                  <a:lnTo>
                    <a:pt x="96" y="412"/>
                  </a:lnTo>
                  <a:lnTo>
                    <a:pt x="92" y="412"/>
                  </a:lnTo>
                  <a:lnTo>
                    <a:pt x="88" y="407"/>
                  </a:lnTo>
                  <a:lnTo>
                    <a:pt x="83" y="403"/>
                  </a:lnTo>
                  <a:lnTo>
                    <a:pt x="79" y="399"/>
                  </a:lnTo>
                  <a:lnTo>
                    <a:pt x="75" y="397"/>
                  </a:lnTo>
                  <a:lnTo>
                    <a:pt x="71" y="395"/>
                  </a:lnTo>
                  <a:lnTo>
                    <a:pt x="71" y="391"/>
                  </a:lnTo>
                  <a:lnTo>
                    <a:pt x="71" y="387"/>
                  </a:lnTo>
                  <a:lnTo>
                    <a:pt x="71" y="381"/>
                  </a:lnTo>
                  <a:lnTo>
                    <a:pt x="71" y="377"/>
                  </a:lnTo>
                  <a:lnTo>
                    <a:pt x="71" y="372"/>
                  </a:lnTo>
                  <a:lnTo>
                    <a:pt x="71" y="368"/>
                  </a:lnTo>
                  <a:lnTo>
                    <a:pt x="69" y="364"/>
                  </a:lnTo>
                  <a:lnTo>
                    <a:pt x="69" y="361"/>
                  </a:lnTo>
                  <a:lnTo>
                    <a:pt x="69" y="357"/>
                  </a:lnTo>
                  <a:lnTo>
                    <a:pt x="67" y="352"/>
                  </a:lnTo>
                  <a:lnTo>
                    <a:pt x="67" y="348"/>
                  </a:lnTo>
                  <a:lnTo>
                    <a:pt x="67" y="344"/>
                  </a:lnTo>
                  <a:lnTo>
                    <a:pt x="67" y="340"/>
                  </a:lnTo>
                  <a:lnTo>
                    <a:pt x="67" y="336"/>
                  </a:lnTo>
                  <a:lnTo>
                    <a:pt x="67" y="331"/>
                  </a:lnTo>
                  <a:lnTo>
                    <a:pt x="67" y="328"/>
                  </a:lnTo>
                  <a:lnTo>
                    <a:pt x="65" y="324"/>
                  </a:lnTo>
                  <a:lnTo>
                    <a:pt x="65" y="320"/>
                  </a:lnTo>
                  <a:lnTo>
                    <a:pt x="65" y="315"/>
                  </a:lnTo>
                  <a:lnTo>
                    <a:pt x="65" y="311"/>
                  </a:lnTo>
                  <a:lnTo>
                    <a:pt x="63" y="307"/>
                  </a:lnTo>
                  <a:lnTo>
                    <a:pt x="63" y="303"/>
                  </a:lnTo>
                  <a:lnTo>
                    <a:pt x="63" y="299"/>
                  </a:lnTo>
                  <a:lnTo>
                    <a:pt x="61" y="295"/>
                  </a:lnTo>
                  <a:lnTo>
                    <a:pt x="61" y="291"/>
                  </a:lnTo>
                  <a:lnTo>
                    <a:pt x="61" y="287"/>
                  </a:lnTo>
                  <a:lnTo>
                    <a:pt x="59" y="283"/>
                  </a:lnTo>
                  <a:lnTo>
                    <a:pt x="59" y="278"/>
                  </a:lnTo>
                  <a:lnTo>
                    <a:pt x="56" y="274"/>
                  </a:lnTo>
                  <a:lnTo>
                    <a:pt x="56" y="270"/>
                  </a:lnTo>
                  <a:lnTo>
                    <a:pt x="56" y="266"/>
                  </a:lnTo>
                  <a:lnTo>
                    <a:pt x="54" y="262"/>
                  </a:lnTo>
                  <a:lnTo>
                    <a:pt x="52" y="258"/>
                  </a:lnTo>
                  <a:lnTo>
                    <a:pt x="52" y="254"/>
                  </a:lnTo>
                  <a:lnTo>
                    <a:pt x="52" y="250"/>
                  </a:lnTo>
                  <a:lnTo>
                    <a:pt x="52" y="246"/>
                  </a:lnTo>
                  <a:lnTo>
                    <a:pt x="52" y="241"/>
                  </a:lnTo>
                  <a:lnTo>
                    <a:pt x="52" y="237"/>
                  </a:lnTo>
                  <a:lnTo>
                    <a:pt x="52" y="233"/>
                  </a:lnTo>
                  <a:lnTo>
                    <a:pt x="50" y="229"/>
                  </a:lnTo>
                  <a:lnTo>
                    <a:pt x="50" y="225"/>
                  </a:lnTo>
                  <a:lnTo>
                    <a:pt x="48" y="221"/>
                  </a:lnTo>
                  <a:lnTo>
                    <a:pt x="46" y="217"/>
                  </a:lnTo>
                  <a:lnTo>
                    <a:pt x="44" y="213"/>
                  </a:lnTo>
                  <a:lnTo>
                    <a:pt x="41" y="209"/>
                  </a:lnTo>
                  <a:lnTo>
                    <a:pt x="39" y="204"/>
                  </a:lnTo>
                  <a:lnTo>
                    <a:pt x="37" y="200"/>
                  </a:lnTo>
                  <a:lnTo>
                    <a:pt x="37" y="196"/>
                  </a:lnTo>
                  <a:lnTo>
                    <a:pt x="35" y="193"/>
                  </a:lnTo>
                  <a:lnTo>
                    <a:pt x="33" y="189"/>
                  </a:lnTo>
                  <a:lnTo>
                    <a:pt x="33" y="184"/>
                  </a:lnTo>
                  <a:lnTo>
                    <a:pt x="31" y="180"/>
                  </a:lnTo>
                  <a:lnTo>
                    <a:pt x="31" y="176"/>
                  </a:lnTo>
                  <a:lnTo>
                    <a:pt x="31" y="172"/>
                  </a:lnTo>
                  <a:lnTo>
                    <a:pt x="29" y="167"/>
                  </a:lnTo>
                  <a:lnTo>
                    <a:pt x="27" y="163"/>
                  </a:lnTo>
                  <a:lnTo>
                    <a:pt x="27" y="160"/>
                  </a:lnTo>
                  <a:lnTo>
                    <a:pt x="25" y="156"/>
                  </a:lnTo>
                  <a:lnTo>
                    <a:pt x="23" y="152"/>
                  </a:lnTo>
                  <a:lnTo>
                    <a:pt x="23" y="147"/>
                  </a:lnTo>
                  <a:lnTo>
                    <a:pt x="23" y="143"/>
                  </a:lnTo>
                  <a:lnTo>
                    <a:pt x="21" y="139"/>
                  </a:lnTo>
                  <a:lnTo>
                    <a:pt x="19" y="135"/>
                  </a:lnTo>
                  <a:lnTo>
                    <a:pt x="19" y="131"/>
                  </a:lnTo>
                  <a:lnTo>
                    <a:pt x="17" y="127"/>
                  </a:lnTo>
                  <a:lnTo>
                    <a:pt x="17" y="123"/>
                  </a:lnTo>
                  <a:lnTo>
                    <a:pt x="17" y="119"/>
                  </a:lnTo>
                  <a:lnTo>
                    <a:pt x="17" y="115"/>
                  </a:lnTo>
                  <a:lnTo>
                    <a:pt x="17" y="110"/>
                  </a:lnTo>
                  <a:lnTo>
                    <a:pt x="17" y="106"/>
                  </a:lnTo>
                  <a:lnTo>
                    <a:pt x="17" y="102"/>
                  </a:lnTo>
                  <a:lnTo>
                    <a:pt x="15" y="98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10" y="86"/>
                  </a:lnTo>
                  <a:lnTo>
                    <a:pt x="8" y="82"/>
                  </a:lnTo>
                  <a:lnTo>
                    <a:pt x="6" y="78"/>
                  </a:lnTo>
                  <a:lnTo>
                    <a:pt x="4" y="73"/>
                  </a:lnTo>
                  <a:lnTo>
                    <a:pt x="4" y="69"/>
                  </a:lnTo>
                  <a:lnTo>
                    <a:pt x="2" y="65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2" y="53"/>
                  </a:lnTo>
                  <a:lnTo>
                    <a:pt x="4" y="49"/>
                  </a:lnTo>
                  <a:lnTo>
                    <a:pt x="6" y="45"/>
                  </a:lnTo>
                  <a:lnTo>
                    <a:pt x="10" y="41"/>
                  </a:lnTo>
                  <a:lnTo>
                    <a:pt x="12" y="36"/>
                  </a:lnTo>
                  <a:lnTo>
                    <a:pt x="17" y="32"/>
                  </a:lnTo>
                  <a:lnTo>
                    <a:pt x="17" y="29"/>
                  </a:lnTo>
                  <a:lnTo>
                    <a:pt x="17" y="24"/>
                  </a:lnTo>
                  <a:lnTo>
                    <a:pt x="17" y="20"/>
                  </a:lnTo>
                  <a:lnTo>
                    <a:pt x="17" y="16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2" y="4"/>
                  </a:lnTo>
                  <a:lnTo>
                    <a:pt x="8" y="2"/>
                  </a:lnTo>
                </a:path>
              </a:pathLst>
            </a:custGeom>
            <a:solidFill>
              <a:srgbClr val="8080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3219" name="Group 243"/>
            <p:cNvGrpSpPr>
              <a:grpSpLocks/>
            </p:cNvGrpSpPr>
            <p:nvPr/>
          </p:nvGrpSpPr>
          <p:grpSpPr bwMode="auto">
            <a:xfrm>
              <a:off x="4950" y="3338"/>
              <a:ext cx="424" cy="517"/>
              <a:chOff x="4666" y="3482"/>
              <a:chExt cx="424" cy="517"/>
            </a:xfrm>
          </p:grpSpPr>
          <p:sp>
            <p:nvSpPr>
              <p:cNvPr id="1023220" name="Freeform 244"/>
              <p:cNvSpPr>
                <a:spLocks/>
              </p:cNvSpPr>
              <p:nvPr/>
            </p:nvSpPr>
            <p:spPr bwMode="auto">
              <a:xfrm>
                <a:off x="4666" y="3485"/>
                <a:ext cx="424" cy="514"/>
              </a:xfrm>
              <a:custGeom>
                <a:avLst/>
                <a:gdLst/>
                <a:ahLst/>
                <a:cxnLst>
                  <a:cxn ang="0">
                    <a:pos x="363" y="5"/>
                  </a:cxn>
                  <a:cxn ang="0">
                    <a:pos x="296" y="31"/>
                  </a:cxn>
                  <a:cxn ang="0">
                    <a:pos x="256" y="59"/>
                  </a:cxn>
                  <a:cxn ang="0">
                    <a:pos x="289" y="121"/>
                  </a:cxn>
                  <a:cxn ang="0">
                    <a:pos x="280" y="116"/>
                  </a:cxn>
                  <a:cxn ang="0">
                    <a:pos x="246" y="116"/>
                  </a:cxn>
                  <a:cxn ang="0">
                    <a:pos x="256" y="167"/>
                  </a:cxn>
                  <a:cxn ang="0">
                    <a:pos x="240" y="135"/>
                  </a:cxn>
                  <a:cxn ang="0">
                    <a:pos x="258" y="206"/>
                  </a:cxn>
                  <a:cxn ang="0">
                    <a:pos x="256" y="209"/>
                  </a:cxn>
                  <a:cxn ang="0">
                    <a:pos x="234" y="189"/>
                  </a:cxn>
                  <a:cxn ang="0">
                    <a:pos x="254" y="257"/>
                  </a:cxn>
                  <a:cxn ang="0">
                    <a:pos x="216" y="195"/>
                  </a:cxn>
                  <a:cxn ang="0">
                    <a:pos x="242" y="263"/>
                  </a:cxn>
                  <a:cxn ang="0">
                    <a:pos x="230" y="283"/>
                  </a:cxn>
                  <a:cxn ang="0">
                    <a:pos x="204" y="203"/>
                  </a:cxn>
                  <a:cxn ang="0">
                    <a:pos x="225" y="289"/>
                  </a:cxn>
                  <a:cxn ang="0">
                    <a:pos x="230" y="368"/>
                  </a:cxn>
                  <a:cxn ang="0">
                    <a:pos x="256" y="430"/>
                  </a:cxn>
                  <a:cxn ang="0">
                    <a:pos x="284" y="492"/>
                  </a:cxn>
                  <a:cxn ang="0">
                    <a:pos x="232" y="504"/>
                  </a:cxn>
                  <a:cxn ang="0">
                    <a:pos x="163" y="475"/>
                  </a:cxn>
                  <a:cxn ang="0">
                    <a:pos x="116" y="473"/>
                  </a:cxn>
                  <a:cxn ang="0">
                    <a:pos x="139" y="456"/>
                  </a:cxn>
                  <a:cxn ang="0">
                    <a:pos x="137" y="433"/>
                  </a:cxn>
                  <a:cxn ang="0">
                    <a:pos x="90" y="408"/>
                  </a:cxn>
                  <a:cxn ang="0">
                    <a:pos x="123" y="404"/>
                  </a:cxn>
                  <a:cxn ang="0">
                    <a:pos x="95" y="368"/>
                  </a:cxn>
                  <a:cxn ang="0">
                    <a:pos x="151" y="416"/>
                  </a:cxn>
                  <a:cxn ang="0">
                    <a:pos x="99" y="357"/>
                  </a:cxn>
                  <a:cxn ang="0">
                    <a:pos x="101" y="334"/>
                  </a:cxn>
                  <a:cxn ang="0">
                    <a:pos x="61" y="311"/>
                  </a:cxn>
                  <a:cxn ang="0">
                    <a:pos x="95" y="306"/>
                  </a:cxn>
                  <a:cxn ang="0">
                    <a:pos x="83" y="291"/>
                  </a:cxn>
                  <a:cxn ang="0">
                    <a:pos x="104" y="277"/>
                  </a:cxn>
                  <a:cxn ang="0">
                    <a:pos x="77" y="252"/>
                  </a:cxn>
                  <a:cxn ang="0">
                    <a:pos x="92" y="235"/>
                  </a:cxn>
                  <a:cxn ang="0">
                    <a:pos x="18" y="221"/>
                  </a:cxn>
                  <a:cxn ang="0">
                    <a:pos x="11" y="195"/>
                  </a:cxn>
                  <a:cxn ang="0">
                    <a:pos x="63" y="209"/>
                  </a:cxn>
                  <a:cxn ang="0">
                    <a:pos x="37" y="178"/>
                  </a:cxn>
                  <a:cxn ang="0">
                    <a:pos x="25" y="172"/>
                  </a:cxn>
                  <a:cxn ang="0">
                    <a:pos x="66" y="195"/>
                  </a:cxn>
                  <a:cxn ang="0">
                    <a:pos x="56" y="167"/>
                  </a:cxn>
                  <a:cxn ang="0">
                    <a:pos x="59" y="150"/>
                  </a:cxn>
                  <a:cxn ang="0">
                    <a:pos x="95" y="192"/>
                  </a:cxn>
                  <a:cxn ang="0">
                    <a:pos x="83" y="147"/>
                  </a:cxn>
                  <a:cxn ang="0">
                    <a:pos x="92" y="141"/>
                  </a:cxn>
                  <a:cxn ang="0">
                    <a:pos x="147" y="147"/>
                  </a:cxn>
                  <a:cxn ang="0">
                    <a:pos x="151" y="133"/>
                  </a:cxn>
                  <a:cxn ang="0">
                    <a:pos x="159" y="150"/>
                  </a:cxn>
                  <a:cxn ang="0">
                    <a:pos x="175" y="158"/>
                  </a:cxn>
                  <a:cxn ang="0">
                    <a:pos x="170" y="130"/>
                  </a:cxn>
                  <a:cxn ang="0">
                    <a:pos x="187" y="164"/>
                  </a:cxn>
                  <a:cxn ang="0">
                    <a:pos x="175" y="116"/>
                  </a:cxn>
                  <a:cxn ang="0">
                    <a:pos x="187" y="96"/>
                  </a:cxn>
                  <a:cxn ang="0">
                    <a:pos x="222" y="54"/>
                  </a:cxn>
                  <a:cxn ang="0">
                    <a:pos x="287" y="13"/>
                  </a:cxn>
                  <a:cxn ang="0">
                    <a:pos x="356" y="3"/>
                  </a:cxn>
                </a:cxnLst>
                <a:rect l="0" t="0" r="r" b="b"/>
                <a:pathLst>
                  <a:path w="424" h="514">
                    <a:moveTo>
                      <a:pt x="423" y="0"/>
                    </a:moveTo>
                    <a:lnTo>
                      <a:pt x="418" y="0"/>
                    </a:lnTo>
                    <a:lnTo>
                      <a:pt x="413" y="0"/>
                    </a:lnTo>
                    <a:lnTo>
                      <a:pt x="408" y="3"/>
                    </a:lnTo>
                    <a:lnTo>
                      <a:pt x="403" y="5"/>
                    </a:lnTo>
                    <a:lnTo>
                      <a:pt x="401" y="5"/>
                    </a:lnTo>
                    <a:lnTo>
                      <a:pt x="396" y="5"/>
                    </a:lnTo>
                    <a:lnTo>
                      <a:pt x="391" y="5"/>
                    </a:lnTo>
                    <a:lnTo>
                      <a:pt x="387" y="5"/>
                    </a:lnTo>
                    <a:lnTo>
                      <a:pt x="382" y="5"/>
                    </a:lnTo>
                    <a:lnTo>
                      <a:pt x="377" y="5"/>
                    </a:lnTo>
                    <a:lnTo>
                      <a:pt x="372" y="5"/>
                    </a:lnTo>
                    <a:lnTo>
                      <a:pt x="367" y="5"/>
                    </a:lnTo>
                    <a:lnTo>
                      <a:pt x="363" y="5"/>
                    </a:lnTo>
                    <a:lnTo>
                      <a:pt x="358" y="8"/>
                    </a:lnTo>
                    <a:lnTo>
                      <a:pt x="353" y="11"/>
                    </a:lnTo>
                    <a:lnTo>
                      <a:pt x="349" y="11"/>
                    </a:lnTo>
                    <a:lnTo>
                      <a:pt x="344" y="13"/>
                    </a:lnTo>
                    <a:lnTo>
                      <a:pt x="339" y="13"/>
                    </a:lnTo>
                    <a:lnTo>
                      <a:pt x="335" y="16"/>
                    </a:lnTo>
                    <a:lnTo>
                      <a:pt x="329" y="16"/>
                    </a:lnTo>
                    <a:lnTo>
                      <a:pt x="325" y="16"/>
                    </a:lnTo>
                    <a:lnTo>
                      <a:pt x="320" y="20"/>
                    </a:lnTo>
                    <a:lnTo>
                      <a:pt x="315" y="22"/>
                    </a:lnTo>
                    <a:lnTo>
                      <a:pt x="310" y="22"/>
                    </a:lnTo>
                    <a:lnTo>
                      <a:pt x="306" y="25"/>
                    </a:lnTo>
                    <a:lnTo>
                      <a:pt x="301" y="28"/>
                    </a:lnTo>
                    <a:lnTo>
                      <a:pt x="296" y="31"/>
                    </a:lnTo>
                    <a:lnTo>
                      <a:pt x="292" y="33"/>
                    </a:lnTo>
                    <a:lnTo>
                      <a:pt x="287" y="36"/>
                    </a:lnTo>
                    <a:lnTo>
                      <a:pt x="282" y="39"/>
                    </a:lnTo>
                    <a:lnTo>
                      <a:pt x="277" y="45"/>
                    </a:lnTo>
                    <a:lnTo>
                      <a:pt x="273" y="45"/>
                    </a:lnTo>
                    <a:lnTo>
                      <a:pt x="270" y="50"/>
                    </a:lnTo>
                    <a:lnTo>
                      <a:pt x="266" y="50"/>
                    </a:lnTo>
                    <a:lnTo>
                      <a:pt x="261" y="54"/>
                    </a:lnTo>
                    <a:lnTo>
                      <a:pt x="256" y="56"/>
                    </a:lnTo>
                    <a:lnTo>
                      <a:pt x="256" y="56"/>
                    </a:lnTo>
                    <a:lnTo>
                      <a:pt x="251" y="59"/>
                    </a:lnTo>
                    <a:lnTo>
                      <a:pt x="246" y="62"/>
                    </a:lnTo>
                    <a:lnTo>
                      <a:pt x="251" y="62"/>
                    </a:lnTo>
                    <a:lnTo>
                      <a:pt x="256" y="59"/>
                    </a:lnTo>
                    <a:lnTo>
                      <a:pt x="251" y="59"/>
                    </a:lnTo>
                    <a:lnTo>
                      <a:pt x="249" y="65"/>
                    </a:lnTo>
                    <a:lnTo>
                      <a:pt x="251" y="70"/>
                    </a:lnTo>
                    <a:lnTo>
                      <a:pt x="256" y="73"/>
                    </a:lnTo>
                    <a:lnTo>
                      <a:pt x="266" y="79"/>
                    </a:lnTo>
                    <a:lnTo>
                      <a:pt x="268" y="84"/>
                    </a:lnTo>
                    <a:lnTo>
                      <a:pt x="273" y="84"/>
                    </a:lnTo>
                    <a:lnTo>
                      <a:pt x="277" y="90"/>
                    </a:lnTo>
                    <a:lnTo>
                      <a:pt x="282" y="93"/>
                    </a:lnTo>
                    <a:lnTo>
                      <a:pt x="282" y="99"/>
                    </a:lnTo>
                    <a:lnTo>
                      <a:pt x="284" y="104"/>
                    </a:lnTo>
                    <a:lnTo>
                      <a:pt x="287" y="110"/>
                    </a:lnTo>
                    <a:lnTo>
                      <a:pt x="289" y="116"/>
                    </a:lnTo>
                    <a:lnTo>
                      <a:pt x="289" y="121"/>
                    </a:lnTo>
                    <a:lnTo>
                      <a:pt x="292" y="127"/>
                    </a:lnTo>
                    <a:lnTo>
                      <a:pt x="294" y="133"/>
                    </a:lnTo>
                    <a:lnTo>
                      <a:pt x="296" y="138"/>
                    </a:lnTo>
                    <a:lnTo>
                      <a:pt x="296" y="144"/>
                    </a:lnTo>
                    <a:lnTo>
                      <a:pt x="299" y="150"/>
                    </a:lnTo>
                    <a:lnTo>
                      <a:pt x="299" y="155"/>
                    </a:lnTo>
                    <a:lnTo>
                      <a:pt x="294" y="155"/>
                    </a:lnTo>
                    <a:lnTo>
                      <a:pt x="292" y="150"/>
                    </a:lnTo>
                    <a:lnTo>
                      <a:pt x="289" y="144"/>
                    </a:lnTo>
                    <a:lnTo>
                      <a:pt x="289" y="138"/>
                    </a:lnTo>
                    <a:lnTo>
                      <a:pt x="284" y="133"/>
                    </a:lnTo>
                    <a:lnTo>
                      <a:pt x="284" y="127"/>
                    </a:lnTo>
                    <a:lnTo>
                      <a:pt x="282" y="121"/>
                    </a:lnTo>
                    <a:lnTo>
                      <a:pt x="280" y="116"/>
                    </a:lnTo>
                    <a:lnTo>
                      <a:pt x="277" y="110"/>
                    </a:lnTo>
                    <a:lnTo>
                      <a:pt x="275" y="104"/>
                    </a:lnTo>
                    <a:lnTo>
                      <a:pt x="270" y="104"/>
                    </a:lnTo>
                    <a:lnTo>
                      <a:pt x="268" y="99"/>
                    </a:lnTo>
                    <a:lnTo>
                      <a:pt x="263" y="96"/>
                    </a:lnTo>
                    <a:lnTo>
                      <a:pt x="258" y="96"/>
                    </a:lnTo>
                    <a:lnTo>
                      <a:pt x="254" y="93"/>
                    </a:lnTo>
                    <a:lnTo>
                      <a:pt x="249" y="93"/>
                    </a:lnTo>
                    <a:lnTo>
                      <a:pt x="244" y="93"/>
                    </a:lnTo>
                    <a:lnTo>
                      <a:pt x="240" y="93"/>
                    </a:lnTo>
                    <a:lnTo>
                      <a:pt x="240" y="99"/>
                    </a:lnTo>
                    <a:lnTo>
                      <a:pt x="242" y="104"/>
                    </a:lnTo>
                    <a:lnTo>
                      <a:pt x="244" y="110"/>
                    </a:lnTo>
                    <a:lnTo>
                      <a:pt x="246" y="116"/>
                    </a:lnTo>
                    <a:lnTo>
                      <a:pt x="249" y="121"/>
                    </a:lnTo>
                    <a:lnTo>
                      <a:pt x="251" y="127"/>
                    </a:lnTo>
                    <a:lnTo>
                      <a:pt x="254" y="133"/>
                    </a:lnTo>
                    <a:lnTo>
                      <a:pt x="256" y="138"/>
                    </a:lnTo>
                    <a:lnTo>
                      <a:pt x="258" y="144"/>
                    </a:lnTo>
                    <a:lnTo>
                      <a:pt x="258" y="150"/>
                    </a:lnTo>
                    <a:lnTo>
                      <a:pt x="258" y="155"/>
                    </a:lnTo>
                    <a:lnTo>
                      <a:pt x="258" y="161"/>
                    </a:lnTo>
                    <a:lnTo>
                      <a:pt x="261" y="167"/>
                    </a:lnTo>
                    <a:lnTo>
                      <a:pt x="261" y="172"/>
                    </a:lnTo>
                    <a:lnTo>
                      <a:pt x="263" y="178"/>
                    </a:lnTo>
                    <a:lnTo>
                      <a:pt x="258" y="178"/>
                    </a:lnTo>
                    <a:lnTo>
                      <a:pt x="258" y="172"/>
                    </a:lnTo>
                    <a:lnTo>
                      <a:pt x="256" y="167"/>
                    </a:lnTo>
                    <a:lnTo>
                      <a:pt x="254" y="161"/>
                    </a:lnTo>
                    <a:lnTo>
                      <a:pt x="251" y="155"/>
                    </a:lnTo>
                    <a:lnTo>
                      <a:pt x="249" y="150"/>
                    </a:lnTo>
                    <a:lnTo>
                      <a:pt x="249" y="144"/>
                    </a:lnTo>
                    <a:lnTo>
                      <a:pt x="246" y="138"/>
                    </a:lnTo>
                    <a:lnTo>
                      <a:pt x="242" y="133"/>
                    </a:lnTo>
                    <a:lnTo>
                      <a:pt x="240" y="127"/>
                    </a:lnTo>
                    <a:lnTo>
                      <a:pt x="237" y="121"/>
                    </a:lnTo>
                    <a:lnTo>
                      <a:pt x="232" y="118"/>
                    </a:lnTo>
                    <a:lnTo>
                      <a:pt x="230" y="113"/>
                    </a:lnTo>
                    <a:lnTo>
                      <a:pt x="230" y="118"/>
                    </a:lnTo>
                    <a:lnTo>
                      <a:pt x="232" y="124"/>
                    </a:lnTo>
                    <a:lnTo>
                      <a:pt x="234" y="130"/>
                    </a:lnTo>
                    <a:lnTo>
                      <a:pt x="240" y="135"/>
                    </a:lnTo>
                    <a:lnTo>
                      <a:pt x="242" y="141"/>
                    </a:lnTo>
                    <a:lnTo>
                      <a:pt x="244" y="147"/>
                    </a:lnTo>
                    <a:lnTo>
                      <a:pt x="249" y="155"/>
                    </a:lnTo>
                    <a:lnTo>
                      <a:pt x="249" y="161"/>
                    </a:lnTo>
                    <a:lnTo>
                      <a:pt x="251" y="167"/>
                    </a:lnTo>
                    <a:lnTo>
                      <a:pt x="251" y="172"/>
                    </a:lnTo>
                    <a:lnTo>
                      <a:pt x="254" y="178"/>
                    </a:lnTo>
                    <a:lnTo>
                      <a:pt x="256" y="184"/>
                    </a:lnTo>
                    <a:lnTo>
                      <a:pt x="256" y="189"/>
                    </a:lnTo>
                    <a:lnTo>
                      <a:pt x="256" y="195"/>
                    </a:lnTo>
                    <a:lnTo>
                      <a:pt x="258" y="201"/>
                    </a:lnTo>
                    <a:lnTo>
                      <a:pt x="258" y="206"/>
                    </a:lnTo>
                    <a:lnTo>
                      <a:pt x="258" y="212"/>
                    </a:lnTo>
                    <a:lnTo>
                      <a:pt x="258" y="206"/>
                    </a:lnTo>
                    <a:lnTo>
                      <a:pt x="254" y="203"/>
                    </a:lnTo>
                    <a:lnTo>
                      <a:pt x="251" y="198"/>
                    </a:lnTo>
                    <a:lnTo>
                      <a:pt x="249" y="192"/>
                    </a:lnTo>
                    <a:lnTo>
                      <a:pt x="246" y="187"/>
                    </a:lnTo>
                    <a:lnTo>
                      <a:pt x="242" y="184"/>
                    </a:lnTo>
                    <a:lnTo>
                      <a:pt x="240" y="178"/>
                    </a:lnTo>
                    <a:lnTo>
                      <a:pt x="237" y="172"/>
                    </a:lnTo>
                    <a:lnTo>
                      <a:pt x="237" y="178"/>
                    </a:lnTo>
                    <a:lnTo>
                      <a:pt x="240" y="184"/>
                    </a:lnTo>
                    <a:lnTo>
                      <a:pt x="244" y="189"/>
                    </a:lnTo>
                    <a:lnTo>
                      <a:pt x="246" y="195"/>
                    </a:lnTo>
                    <a:lnTo>
                      <a:pt x="249" y="201"/>
                    </a:lnTo>
                    <a:lnTo>
                      <a:pt x="254" y="203"/>
                    </a:lnTo>
                    <a:lnTo>
                      <a:pt x="256" y="209"/>
                    </a:lnTo>
                    <a:lnTo>
                      <a:pt x="258" y="215"/>
                    </a:lnTo>
                    <a:lnTo>
                      <a:pt x="261" y="221"/>
                    </a:lnTo>
                    <a:lnTo>
                      <a:pt x="261" y="226"/>
                    </a:lnTo>
                    <a:lnTo>
                      <a:pt x="261" y="232"/>
                    </a:lnTo>
                    <a:lnTo>
                      <a:pt x="261" y="237"/>
                    </a:lnTo>
                    <a:lnTo>
                      <a:pt x="258" y="232"/>
                    </a:lnTo>
                    <a:lnTo>
                      <a:pt x="256" y="226"/>
                    </a:lnTo>
                    <a:lnTo>
                      <a:pt x="254" y="221"/>
                    </a:lnTo>
                    <a:lnTo>
                      <a:pt x="251" y="215"/>
                    </a:lnTo>
                    <a:lnTo>
                      <a:pt x="249" y="209"/>
                    </a:lnTo>
                    <a:lnTo>
                      <a:pt x="246" y="203"/>
                    </a:lnTo>
                    <a:lnTo>
                      <a:pt x="242" y="201"/>
                    </a:lnTo>
                    <a:lnTo>
                      <a:pt x="240" y="195"/>
                    </a:lnTo>
                    <a:lnTo>
                      <a:pt x="234" y="189"/>
                    </a:lnTo>
                    <a:lnTo>
                      <a:pt x="230" y="184"/>
                    </a:lnTo>
                    <a:lnTo>
                      <a:pt x="230" y="189"/>
                    </a:lnTo>
                    <a:lnTo>
                      <a:pt x="230" y="195"/>
                    </a:lnTo>
                    <a:lnTo>
                      <a:pt x="232" y="201"/>
                    </a:lnTo>
                    <a:lnTo>
                      <a:pt x="234" y="206"/>
                    </a:lnTo>
                    <a:lnTo>
                      <a:pt x="237" y="212"/>
                    </a:lnTo>
                    <a:lnTo>
                      <a:pt x="240" y="218"/>
                    </a:lnTo>
                    <a:lnTo>
                      <a:pt x="242" y="223"/>
                    </a:lnTo>
                    <a:lnTo>
                      <a:pt x="244" y="229"/>
                    </a:lnTo>
                    <a:lnTo>
                      <a:pt x="246" y="235"/>
                    </a:lnTo>
                    <a:lnTo>
                      <a:pt x="249" y="240"/>
                    </a:lnTo>
                    <a:lnTo>
                      <a:pt x="251" y="246"/>
                    </a:lnTo>
                    <a:lnTo>
                      <a:pt x="251" y="252"/>
                    </a:lnTo>
                    <a:lnTo>
                      <a:pt x="254" y="257"/>
                    </a:lnTo>
                    <a:lnTo>
                      <a:pt x="254" y="263"/>
                    </a:lnTo>
                    <a:lnTo>
                      <a:pt x="249" y="266"/>
                    </a:lnTo>
                    <a:lnTo>
                      <a:pt x="246" y="260"/>
                    </a:lnTo>
                    <a:lnTo>
                      <a:pt x="244" y="255"/>
                    </a:lnTo>
                    <a:lnTo>
                      <a:pt x="242" y="249"/>
                    </a:lnTo>
                    <a:lnTo>
                      <a:pt x="240" y="243"/>
                    </a:lnTo>
                    <a:lnTo>
                      <a:pt x="237" y="237"/>
                    </a:lnTo>
                    <a:lnTo>
                      <a:pt x="237" y="232"/>
                    </a:lnTo>
                    <a:lnTo>
                      <a:pt x="234" y="226"/>
                    </a:lnTo>
                    <a:lnTo>
                      <a:pt x="230" y="221"/>
                    </a:lnTo>
                    <a:lnTo>
                      <a:pt x="228" y="212"/>
                    </a:lnTo>
                    <a:lnTo>
                      <a:pt x="222" y="206"/>
                    </a:lnTo>
                    <a:lnTo>
                      <a:pt x="218" y="201"/>
                    </a:lnTo>
                    <a:lnTo>
                      <a:pt x="216" y="195"/>
                    </a:lnTo>
                    <a:lnTo>
                      <a:pt x="213" y="189"/>
                    </a:lnTo>
                    <a:lnTo>
                      <a:pt x="216" y="195"/>
                    </a:lnTo>
                    <a:lnTo>
                      <a:pt x="220" y="201"/>
                    </a:lnTo>
                    <a:lnTo>
                      <a:pt x="225" y="206"/>
                    </a:lnTo>
                    <a:lnTo>
                      <a:pt x="228" y="212"/>
                    </a:lnTo>
                    <a:lnTo>
                      <a:pt x="230" y="218"/>
                    </a:lnTo>
                    <a:lnTo>
                      <a:pt x="230" y="223"/>
                    </a:lnTo>
                    <a:lnTo>
                      <a:pt x="232" y="229"/>
                    </a:lnTo>
                    <a:lnTo>
                      <a:pt x="234" y="235"/>
                    </a:lnTo>
                    <a:lnTo>
                      <a:pt x="237" y="240"/>
                    </a:lnTo>
                    <a:lnTo>
                      <a:pt x="240" y="246"/>
                    </a:lnTo>
                    <a:lnTo>
                      <a:pt x="240" y="252"/>
                    </a:lnTo>
                    <a:lnTo>
                      <a:pt x="240" y="257"/>
                    </a:lnTo>
                    <a:lnTo>
                      <a:pt x="242" y="263"/>
                    </a:lnTo>
                    <a:lnTo>
                      <a:pt x="244" y="269"/>
                    </a:lnTo>
                    <a:lnTo>
                      <a:pt x="244" y="274"/>
                    </a:lnTo>
                    <a:lnTo>
                      <a:pt x="246" y="280"/>
                    </a:lnTo>
                    <a:lnTo>
                      <a:pt x="246" y="286"/>
                    </a:lnTo>
                    <a:lnTo>
                      <a:pt x="242" y="286"/>
                    </a:lnTo>
                    <a:lnTo>
                      <a:pt x="237" y="289"/>
                    </a:lnTo>
                    <a:lnTo>
                      <a:pt x="237" y="294"/>
                    </a:lnTo>
                    <a:lnTo>
                      <a:pt x="237" y="300"/>
                    </a:lnTo>
                    <a:lnTo>
                      <a:pt x="237" y="306"/>
                    </a:lnTo>
                    <a:lnTo>
                      <a:pt x="237" y="311"/>
                    </a:lnTo>
                    <a:lnTo>
                      <a:pt x="232" y="303"/>
                    </a:lnTo>
                    <a:lnTo>
                      <a:pt x="232" y="297"/>
                    </a:lnTo>
                    <a:lnTo>
                      <a:pt x="232" y="291"/>
                    </a:lnTo>
                    <a:lnTo>
                      <a:pt x="230" y="283"/>
                    </a:lnTo>
                    <a:lnTo>
                      <a:pt x="230" y="277"/>
                    </a:lnTo>
                    <a:lnTo>
                      <a:pt x="228" y="272"/>
                    </a:lnTo>
                    <a:lnTo>
                      <a:pt x="225" y="266"/>
                    </a:lnTo>
                    <a:lnTo>
                      <a:pt x="222" y="260"/>
                    </a:lnTo>
                    <a:lnTo>
                      <a:pt x="220" y="255"/>
                    </a:lnTo>
                    <a:lnTo>
                      <a:pt x="218" y="249"/>
                    </a:lnTo>
                    <a:lnTo>
                      <a:pt x="216" y="243"/>
                    </a:lnTo>
                    <a:lnTo>
                      <a:pt x="213" y="237"/>
                    </a:lnTo>
                    <a:lnTo>
                      <a:pt x="211" y="232"/>
                    </a:lnTo>
                    <a:lnTo>
                      <a:pt x="211" y="226"/>
                    </a:lnTo>
                    <a:lnTo>
                      <a:pt x="208" y="221"/>
                    </a:lnTo>
                    <a:lnTo>
                      <a:pt x="206" y="215"/>
                    </a:lnTo>
                    <a:lnTo>
                      <a:pt x="204" y="209"/>
                    </a:lnTo>
                    <a:lnTo>
                      <a:pt x="204" y="203"/>
                    </a:lnTo>
                    <a:lnTo>
                      <a:pt x="201" y="212"/>
                    </a:lnTo>
                    <a:lnTo>
                      <a:pt x="204" y="218"/>
                    </a:lnTo>
                    <a:lnTo>
                      <a:pt x="206" y="226"/>
                    </a:lnTo>
                    <a:lnTo>
                      <a:pt x="208" y="232"/>
                    </a:lnTo>
                    <a:lnTo>
                      <a:pt x="211" y="237"/>
                    </a:lnTo>
                    <a:lnTo>
                      <a:pt x="213" y="243"/>
                    </a:lnTo>
                    <a:lnTo>
                      <a:pt x="216" y="249"/>
                    </a:lnTo>
                    <a:lnTo>
                      <a:pt x="216" y="255"/>
                    </a:lnTo>
                    <a:lnTo>
                      <a:pt x="218" y="260"/>
                    </a:lnTo>
                    <a:lnTo>
                      <a:pt x="220" y="266"/>
                    </a:lnTo>
                    <a:lnTo>
                      <a:pt x="220" y="272"/>
                    </a:lnTo>
                    <a:lnTo>
                      <a:pt x="222" y="277"/>
                    </a:lnTo>
                    <a:lnTo>
                      <a:pt x="225" y="283"/>
                    </a:lnTo>
                    <a:lnTo>
                      <a:pt x="225" y="289"/>
                    </a:lnTo>
                    <a:lnTo>
                      <a:pt x="228" y="294"/>
                    </a:lnTo>
                    <a:lnTo>
                      <a:pt x="228" y="300"/>
                    </a:lnTo>
                    <a:lnTo>
                      <a:pt x="228" y="306"/>
                    </a:lnTo>
                    <a:lnTo>
                      <a:pt x="230" y="311"/>
                    </a:lnTo>
                    <a:lnTo>
                      <a:pt x="232" y="317"/>
                    </a:lnTo>
                    <a:lnTo>
                      <a:pt x="232" y="323"/>
                    </a:lnTo>
                    <a:lnTo>
                      <a:pt x="232" y="328"/>
                    </a:lnTo>
                    <a:lnTo>
                      <a:pt x="234" y="334"/>
                    </a:lnTo>
                    <a:lnTo>
                      <a:pt x="234" y="340"/>
                    </a:lnTo>
                    <a:lnTo>
                      <a:pt x="232" y="345"/>
                    </a:lnTo>
                    <a:lnTo>
                      <a:pt x="230" y="351"/>
                    </a:lnTo>
                    <a:lnTo>
                      <a:pt x="230" y="357"/>
                    </a:lnTo>
                    <a:lnTo>
                      <a:pt x="230" y="362"/>
                    </a:lnTo>
                    <a:lnTo>
                      <a:pt x="230" y="368"/>
                    </a:lnTo>
                    <a:lnTo>
                      <a:pt x="230" y="376"/>
                    </a:lnTo>
                    <a:lnTo>
                      <a:pt x="230" y="382"/>
                    </a:lnTo>
                    <a:lnTo>
                      <a:pt x="225" y="385"/>
                    </a:lnTo>
                    <a:lnTo>
                      <a:pt x="225" y="391"/>
                    </a:lnTo>
                    <a:lnTo>
                      <a:pt x="225" y="396"/>
                    </a:lnTo>
                    <a:lnTo>
                      <a:pt x="228" y="402"/>
                    </a:lnTo>
                    <a:lnTo>
                      <a:pt x="232" y="402"/>
                    </a:lnTo>
                    <a:lnTo>
                      <a:pt x="237" y="404"/>
                    </a:lnTo>
                    <a:lnTo>
                      <a:pt x="242" y="408"/>
                    </a:lnTo>
                    <a:lnTo>
                      <a:pt x="246" y="410"/>
                    </a:lnTo>
                    <a:lnTo>
                      <a:pt x="246" y="416"/>
                    </a:lnTo>
                    <a:lnTo>
                      <a:pt x="251" y="419"/>
                    </a:lnTo>
                    <a:lnTo>
                      <a:pt x="254" y="425"/>
                    </a:lnTo>
                    <a:lnTo>
                      <a:pt x="256" y="430"/>
                    </a:lnTo>
                    <a:lnTo>
                      <a:pt x="258" y="436"/>
                    </a:lnTo>
                    <a:lnTo>
                      <a:pt x="261" y="441"/>
                    </a:lnTo>
                    <a:lnTo>
                      <a:pt x="263" y="447"/>
                    </a:lnTo>
                    <a:lnTo>
                      <a:pt x="266" y="453"/>
                    </a:lnTo>
                    <a:lnTo>
                      <a:pt x="266" y="458"/>
                    </a:lnTo>
                    <a:lnTo>
                      <a:pt x="268" y="464"/>
                    </a:lnTo>
                    <a:lnTo>
                      <a:pt x="270" y="470"/>
                    </a:lnTo>
                    <a:lnTo>
                      <a:pt x="273" y="473"/>
                    </a:lnTo>
                    <a:lnTo>
                      <a:pt x="275" y="467"/>
                    </a:lnTo>
                    <a:lnTo>
                      <a:pt x="273" y="473"/>
                    </a:lnTo>
                    <a:lnTo>
                      <a:pt x="275" y="479"/>
                    </a:lnTo>
                    <a:lnTo>
                      <a:pt x="280" y="481"/>
                    </a:lnTo>
                    <a:lnTo>
                      <a:pt x="282" y="487"/>
                    </a:lnTo>
                    <a:lnTo>
                      <a:pt x="284" y="492"/>
                    </a:lnTo>
                    <a:lnTo>
                      <a:pt x="284" y="498"/>
                    </a:lnTo>
                    <a:lnTo>
                      <a:pt x="284" y="504"/>
                    </a:lnTo>
                    <a:lnTo>
                      <a:pt x="284" y="509"/>
                    </a:lnTo>
                    <a:lnTo>
                      <a:pt x="280" y="513"/>
                    </a:lnTo>
                    <a:lnTo>
                      <a:pt x="275" y="513"/>
                    </a:lnTo>
                    <a:lnTo>
                      <a:pt x="270" y="513"/>
                    </a:lnTo>
                    <a:lnTo>
                      <a:pt x="266" y="513"/>
                    </a:lnTo>
                    <a:lnTo>
                      <a:pt x="261" y="509"/>
                    </a:lnTo>
                    <a:lnTo>
                      <a:pt x="256" y="509"/>
                    </a:lnTo>
                    <a:lnTo>
                      <a:pt x="251" y="509"/>
                    </a:lnTo>
                    <a:lnTo>
                      <a:pt x="246" y="507"/>
                    </a:lnTo>
                    <a:lnTo>
                      <a:pt x="242" y="507"/>
                    </a:lnTo>
                    <a:lnTo>
                      <a:pt x="237" y="507"/>
                    </a:lnTo>
                    <a:lnTo>
                      <a:pt x="232" y="504"/>
                    </a:lnTo>
                    <a:lnTo>
                      <a:pt x="228" y="504"/>
                    </a:lnTo>
                    <a:lnTo>
                      <a:pt x="222" y="501"/>
                    </a:lnTo>
                    <a:lnTo>
                      <a:pt x="218" y="498"/>
                    </a:lnTo>
                    <a:lnTo>
                      <a:pt x="213" y="498"/>
                    </a:lnTo>
                    <a:lnTo>
                      <a:pt x="208" y="496"/>
                    </a:lnTo>
                    <a:lnTo>
                      <a:pt x="204" y="492"/>
                    </a:lnTo>
                    <a:lnTo>
                      <a:pt x="199" y="490"/>
                    </a:lnTo>
                    <a:lnTo>
                      <a:pt x="194" y="487"/>
                    </a:lnTo>
                    <a:lnTo>
                      <a:pt x="189" y="481"/>
                    </a:lnTo>
                    <a:lnTo>
                      <a:pt x="182" y="479"/>
                    </a:lnTo>
                    <a:lnTo>
                      <a:pt x="178" y="479"/>
                    </a:lnTo>
                    <a:lnTo>
                      <a:pt x="173" y="475"/>
                    </a:lnTo>
                    <a:lnTo>
                      <a:pt x="168" y="475"/>
                    </a:lnTo>
                    <a:lnTo>
                      <a:pt x="163" y="475"/>
                    </a:lnTo>
                    <a:lnTo>
                      <a:pt x="159" y="475"/>
                    </a:lnTo>
                    <a:lnTo>
                      <a:pt x="154" y="475"/>
                    </a:lnTo>
                    <a:lnTo>
                      <a:pt x="149" y="475"/>
                    </a:lnTo>
                    <a:lnTo>
                      <a:pt x="144" y="479"/>
                    </a:lnTo>
                    <a:lnTo>
                      <a:pt x="139" y="479"/>
                    </a:lnTo>
                    <a:lnTo>
                      <a:pt x="135" y="479"/>
                    </a:lnTo>
                    <a:lnTo>
                      <a:pt x="130" y="479"/>
                    </a:lnTo>
                    <a:lnTo>
                      <a:pt x="125" y="479"/>
                    </a:lnTo>
                    <a:lnTo>
                      <a:pt x="121" y="479"/>
                    </a:lnTo>
                    <a:lnTo>
                      <a:pt x="116" y="479"/>
                    </a:lnTo>
                    <a:lnTo>
                      <a:pt x="111" y="479"/>
                    </a:lnTo>
                    <a:lnTo>
                      <a:pt x="106" y="479"/>
                    </a:lnTo>
                    <a:lnTo>
                      <a:pt x="111" y="475"/>
                    </a:lnTo>
                    <a:lnTo>
                      <a:pt x="116" y="473"/>
                    </a:lnTo>
                    <a:lnTo>
                      <a:pt x="121" y="473"/>
                    </a:lnTo>
                    <a:lnTo>
                      <a:pt x="125" y="470"/>
                    </a:lnTo>
                    <a:lnTo>
                      <a:pt x="130" y="470"/>
                    </a:lnTo>
                    <a:lnTo>
                      <a:pt x="135" y="470"/>
                    </a:lnTo>
                    <a:lnTo>
                      <a:pt x="139" y="470"/>
                    </a:lnTo>
                    <a:lnTo>
                      <a:pt x="144" y="470"/>
                    </a:lnTo>
                    <a:lnTo>
                      <a:pt x="149" y="470"/>
                    </a:lnTo>
                    <a:lnTo>
                      <a:pt x="154" y="470"/>
                    </a:lnTo>
                    <a:lnTo>
                      <a:pt x="159" y="470"/>
                    </a:lnTo>
                    <a:lnTo>
                      <a:pt x="159" y="464"/>
                    </a:lnTo>
                    <a:lnTo>
                      <a:pt x="154" y="462"/>
                    </a:lnTo>
                    <a:lnTo>
                      <a:pt x="149" y="458"/>
                    </a:lnTo>
                    <a:lnTo>
                      <a:pt x="144" y="456"/>
                    </a:lnTo>
                    <a:lnTo>
                      <a:pt x="139" y="456"/>
                    </a:lnTo>
                    <a:lnTo>
                      <a:pt x="135" y="453"/>
                    </a:lnTo>
                    <a:lnTo>
                      <a:pt x="130" y="453"/>
                    </a:lnTo>
                    <a:lnTo>
                      <a:pt x="125" y="450"/>
                    </a:lnTo>
                    <a:lnTo>
                      <a:pt x="121" y="450"/>
                    </a:lnTo>
                    <a:lnTo>
                      <a:pt x="116" y="447"/>
                    </a:lnTo>
                    <a:lnTo>
                      <a:pt x="113" y="441"/>
                    </a:lnTo>
                    <a:lnTo>
                      <a:pt x="109" y="438"/>
                    </a:lnTo>
                    <a:lnTo>
                      <a:pt x="109" y="433"/>
                    </a:lnTo>
                    <a:lnTo>
                      <a:pt x="113" y="430"/>
                    </a:lnTo>
                    <a:lnTo>
                      <a:pt x="118" y="430"/>
                    </a:lnTo>
                    <a:lnTo>
                      <a:pt x="123" y="430"/>
                    </a:lnTo>
                    <a:lnTo>
                      <a:pt x="128" y="430"/>
                    </a:lnTo>
                    <a:lnTo>
                      <a:pt x="133" y="430"/>
                    </a:lnTo>
                    <a:lnTo>
                      <a:pt x="137" y="433"/>
                    </a:lnTo>
                    <a:lnTo>
                      <a:pt x="142" y="436"/>
                    </a:lnTo>
                    <a:lnTo>
                      <a:pt x="147" y="441"/>
                    </a:lnTo>
                    <a:lnTo>
                      <a:pt x="144" y="436"/>
                    </a:lnTo>
                    <a:lnTo>
                      <a:pt x="139" y="433"/>
                    </a:lnTo>
                    <a:lnTo>
                      <a:pt x="135" y="430"/>
                    </a:lnTo>
                    <a:lnTo>
                      <a:pt x="133" y="425"/>
                    </a:lnTo>
                    <a:lnTo>
                      <a:pt x="128" y="422"/>
                    </a:lnTo>
                    <a:lnTo>
                      <a:pt x="123" y="419"/>
                    </a:lnTo>
                    <a:lnTo>
                      <a:pt x="118" y="419"/>
                    </a:lnTo>
                    <a:lnTo>
                      <a:pt x="113" y="416"/>
                    </a:lnTo>
                    <a:lnTo>
                      <a:pt x="109" y="413"/>
                    </a:lnTo>
                    <a:lnTo>
                      <a:pt x="99" y="410"/>
                    </a:lnTo>
                    <a:lnTo>
                      <a:pt x="95" y="410"/>
                    </a:lnTo>
                    <a:lnTo>
                      <a:pt x="90" y="408"/>
                    </a:lnTo>
                    <a:lnTo>
                      <a:pt x="85" y="408"/>
                    </a:lnTo>
                    <a:lnTo>
                      <a:pt x="80" y="408"/>
                    </a:lnTo>
                    <a:lnTo>
                      <a:pt x="75" y="408"/>
                    </a:lnTo>
                    <a:lnTo>
                      <a:pt x="75" y="402"/>
                    </a:lnTo>
                    <a:lnTo>
                      <a:pt x="75" y="396"/>
                    </a:lnTo>
                    <a:lnTo>
                      <a:pt x="77" y="391"/>
                    </a:lnTo>
                    <a:lnTo>
                      <a:pt x="87" y="391"/>
                    </a:lnTo>
                    <a:lnTo>
                      <a:pt x="92" y="391"/>
                    </a:lnTo>
                    <a:lnTo>
                      <a:pt x="99" y="391"/>
                    </a:lnTo>
                    <a:lnTo>
                      <a:pt x="104" y="391"/>
                    </a:lnTo>
                    <a:lnTo>
                      <a:pt x="111" y="396"/>
                    </a:lnTo>
                    <a:lnTo>
                      <a:pt x="116" y="396"/>
                    </a:lnTo>
                    <a:lnTo>
                      <a:pt x="121" y="399"/>
                    </a:lnTo>
                    <a:lnTo>
                      <a:pt x="123" y="404"/>
                    </a:lnTo>
                    <a:lnTo>
                      <a:pt x="121" y="399"/>
                    </a:lnTo>
                    <a:lnTo>
                      <a:pt x="116" y="399"/>
                    </a:lnTo>
                    <a:lnTo>
                      <a:pt x="111" y="394"/>
                    </a:lnTo>
                    <a:lnTo>
                      <a:pt x="106" y="394"/>
                    </a:lnTo>
                    <a:lnTo>
                      <a:pt x="101" y="391"/>
                    </a:lnTo>
                    <a:lnTo>
                      <a:pt x="97" y="391"/>
                    </a:lnTo>
                    <a:lnTo>
                      <a:pt x="92" y="388"/>
                    </a:lnTo>
                    <a:lnTo>
                      <a:pt x="87" y="385"/>
                    </a:lnTo>
                    <a:lnTo>
                      <a:pt x="83" y="382"/>
                    </a:lnTo>
                    <a:lnTo>
                      <a:pt x="80" y="376"/>
                    </a:lnTo>
                    <a:lnTo>
                      <a:pt x="80" y="370"/>
                    </a:lnTo>
                    <a:lnTo>
                      <a:pt x="85" y="368"/>
                    </a:lnTo>
                    <a:lnTo>
                      <a:pt x="90" y="368"/>
                    </a:lnTo>
                    <a:lnTo>
                      <a:pt x="95" y="368"/>
                    </a:lnTo>
                    <a:lnTo>
                      <a:pt x="99" y="368"/>
                    </a:lnTo>
                    <a:lnTo>
                      <a:pt x="104" y="370"/>
                    </a:lnTo>
                    <a:lnTo>
                      <a:pt x="109" y="374"/>
                    </a:lnTo>
                    <a:lnTo>
                      <a:pt x="113" y="376"/>
                    </a:lnTo>
                    <a:lnTo>
                      <a:pt x="118" y="379"/>
                    </a:lnTo>
                    <a:lnTo>
                      <a:pt x="121" y="385"/>
                    </a:lnTo>
                    <a:lnTo>
                      <a:pt x="125" y="385"/>
                    </a:lnTo>
                    <a:lnTo>
                      <a:pt x="130" y="391"/>
                    </a:lnTo>
                    <a:lnTo>
                      <a:pt x="133" y="396"/>
                    </a:lnTo>
                    <a:lnTo>
                      <a:pt x="137" y="399"/>
                    </a:lnTo>
                    <a:lnTo>
                      <a:pt x="139" y="404"/>
                    </a:lnTo>
                    <a:lnTo>
                      <a:pt x="144" y="408"/>
                    </a:lnTo>
                    <a:lnTo>
                      <a:pt x="147" y="413"/>
                    </a:lnTo>
                    <a:lnTo>
                      <a:pt x="151" y="416"/>
                    </a:lnTo>
                    <a:lnTo>
                      <a:pt x="151" y="410"/>
                    </a:lnTo>
                    <a:lnTo>
                      <a:pt x="147" y="404"/>
                    </a:lnTo>
                    <a:lnTo>
                      <a:pt x="142" y="399"/>
                    </a:lnTo>
                    <a:lnTo>
                      <a:pt x="137" y="396"/>
                    </a:lnTo>
                    <a:lnTo>
                      <a:pt x="135" y="391"/>
                    </a:lnTo>
                    <a:lnTo>
                      <a:pt x="130" y="385"/>
                    </a:lnTo>
                    <a:lnTo>
                      <a:pt x="125" y="382"/>
                    </a:lnTo>
                    <a:lnTo>
                      <a:pt x="123" y="376"/>
                    </a:lnTo>
                    <a:lnTo>
                      <a:pt x="118" y="374"/>
                    </a:lnTo>
                    <a:lnTo>
                      <a:pt x="113" y="370"/>
                    </a:lnTo>
                    <a:lnTo>
                      <a:pt x="109" y="368"/>
                    </a:lnTo>
                    <a:lnTo>
                      <a:pt x="104" y="365"/>
                    </a:lnTo>
                    <a:lnTo>
                      <a:pt x="99" y="362"/>
                    </a:lnTo>
                    <a:lnTo>
                      <a:pt x="99" y="357"/>
                    </a:lnTo>
                    <a:lnTo>
                      <a:pt x="104" y="354"/>
                    </a:lnTo>
                    <a:lnTo>
                      <a:pt x="109" y="357"/>
                    </a:lnTo>
                    <a:lnTo>
                      <a:pt x="113" y="360"/>
                    </a:lnTo>
                    <a:lnTo>
                      <a:pt x="118" y="360"/>
                    </a:lnTo>
                    <a:lnTo>
                      <a:pt x="113" y="360"/>
                    </a:lnTo>
                    <a:lnTo>
                      <a:pt x="109" y="360"/>
                    </a:lnTo>
                    <a:lnTo>
                      <a:pt x="104" y="357"/>
                    </a:lnTo>
                    <a:lnTo>
                      <a:pt x="99" y="351"/>
                    </a:lnTo>
                    <a:lnTo>
                      <a:pt x="97" y="345"/>
                    </a:lnTo>
                    <a:lnTo>
                      <a:pt x="97" y="340"/>
                    </a:lnTo>
                    <a:lnTo>
                      <a:pt x="97" y="334"/>
                    </a:lnTo>
                    <a:lnTo>
                      <a:pt x="101" y="337"/>
                    </a:lnTo>
                    <a:lnTo>
                      <a:pt x="106" y="337"/>
                    </a:lnTo>
                    <a:lnTo>
                      <a:pt x="101" y="334"/>
                    </a:lnTo>
                    <a:lnTo>
                      <a:pt x="97" y="334"/>
                    </a:lnTo>
                    <a:lnTo>
                      <a:pt x="92" y="331"/>
                    </a:lnTo>
                    <a:lnTo>
                      <a:pt x="87" y="331"/>
                    </a:lnTo>
                    <a:lnTo>
                      <a:pt x="83" y="331"/>
                    </a:lnTo>
                    <a:lnTo>
                      <a:pt x="77" y="331"/>
                    </a:lnTo>
                    <a:lnTo>
                      <a:pt x="73" y="331"/>
                    </a:lnTo>
                    <a:lnTo>
                      <a:pt x="69" y="334"/>
                    </a:lnTo>
                    <a:lnTo>
                      <a:pt x="63" y="334"/>
                    </a:lnTo>
                    <a:lnTo>
                      <a:pt x="59" y="331"/>
                    </a:lnTo>
                    <a:lnTo>
                      <a:pt x="56" y="325"/>
                    </a:lnTo>
                    <a:lnTo>
                      <a:pt x="54" y="320"/>
                    </a:lnTo>
                    <a:lnTo>
                      <a:pt x="51" y="314"/>
                    </a:lnTo>
                    <a:lnTo>
                      <a:pt x="56" y="311"/>
                    </a:lnTo>
                    <a:lnTo>
                      <a:pt x="61" y="311"/>
                    </a:lnTo>
                    <a:lnTo>
                      <a:pt x="66" y="311"/>
                    </a:lnTo>
                    <a:lnTo>
                      <a:pt x="71" y="311"/>
                    </a:lnTo>
                    <a:lnTo>
                      <a:pt x="75" y="311"/>
                    </a:lnTo>
                    <a:lnTo>
                      <a:pt x="80" y="311"/>
                    </a:lnTo>
                    <a:lnTo>
                      <a:pt x="85" y="314"/>
                    </a:lnTo>
                    <a:lnTo>
                      <a:pt x="90" y="314"/>
                    </a:lnTo>
                    <a:lnTo>
                      <a:pt x="95" y="314"/>
                    </a:lnTo>
                    <a:lnTo>
                      <a:pt x="99" y="317"/>
                    </a:lnTo>
                    <a:lnTo>
                      <a:pt x="104" y="320"/>
                    </a:lnTo>
                    <a:lnTo>
                      <a:pt x="99" y="320"/>
                    </a:lnTo>
                    <a:lnTo>
                      <a:pt x="95" y="317"/>
                    </a:lnTo>
                    <a:lnTo>
                      <a:pt x="95" y="311"/>
                    </a:lnTo>
                    <a:lnTo>
                      <a:pt x="99" y="308"/>
                    </a:lnTo>
                    <a:lnTo>
                      <a:pt x="95" y="306"/>
                    </a:lnTo>
                    <a:lnTo>
                      <a:pt x="90" y="303"/>
                    </a:lnTo>
                    <a:lnTo>
                      <a:pt x="87" y="297"/>
                    </a:lnTo>
                    <a:lnTo>
                      <a:pt x="92" y="294"/>
                    </a:lnTo>
                    <a:lnTo>
                      <a:pt x="97" y="294"/>
                    </a:lnTo>
                    <a:lnTo>
                      <a:pt x="101" y="294"/>
                    </a:lnTo>
                    <a:lnTo>
                      <a:pt x="106" y="297"/>
                    </a:lnTo>
                    <a:lnTo>
                      <a:pt x="111" y="297"/>
                    </a:lnTo>
                    <a:lnTo>
                      <a:pt x="106" y="317"/>
                    </a:lnTo>
                    <a:lnTo>
                      <a:pt x="106" y="297"/>
                    </a:lnTo>
                    <a:lnTo>
                      <a:pt x="101" y="294"/>
                    </a:lnTo>
                    <a:lnTo>
                      <a:pt x="97" y="294"/>
                    </a:lnTo>
                    <a:lnTo>
                      <a:pt x="92" y="291"/>
                    </a:lnTo>
                    <a:lnTo>
                      <a:pt x="87" y="291"/>
                    </a:lnTo>
                    <a:lnTo>
                      <a:pt x="83" y="291"/>
                    </a:lnTo>
                    <a:lnTo>
                      <a:pt x="77" y="291"/>
                    </a:lnTo>
                    <a:lnTo>
                      <a:pt x="73" y="291"/>
                    </a:lnTo>
                    <a:lnTo>
                      <a:pt x="69" y="289"/>
                    </a:lnTo>
                    <a:lnTo>
                      <a:pt x="71" y="283"/>
                    </a:lnTo>
                    <a:lnTo>
                      <a:pt x="75" y="283"/>
                    </a:lnTo>
                    <a:lnTo>
                      <a:pt x="80" y="283"/>
                    </a:lnTo>
                    <a:lnTo>
                      <a:pt x="85" y="283"/>
                    </a:lnTo>
                    <a:lnTo>
                      <a:pt x="90" y="283"/>
                    </a:lnTo>
                    <a:lnTo>
                      <a:pt x="95" y="283"/>
                    </a:lnTo>
                    <a:lnTo>
                      <a:pt x="99" y="286"/>
                    </a:lnTo>
                    <a:lnTo>
                      <a:pt x="104" y="286"/>
                    </a:lnTo>
                    <a:lnTo>
                      <a:pt x="109" y="286"/>
                    </a:lnTo>
                    <a:lnTo>
                      <a:pt x="109" y="280"/>
                    </a:lnTo>
                    <a:lnTo>
                      <a:pt x="104" y="277"/>
                    </a:lnTo>
                    <a:lnTo>
                      <a:pt x="99" y="274"/>
                    </a:lnTo>
                    <a:lnTo>
                      <a:pt x="95" y="274"/>
                    </a:lnTo>
                    <a:lnTo>
                      <a:pt x="90" y="272"/>
                    </a:lnTo>
                    <a:lnTo>
                      <a:pt x="85" y="272"/>
                    </a:lnTo>
                    <a:lnTo>
                      <a:pt x="80" y="272"/>
                    </a:lnTo>
                    <a:lnTo>
                      <a:pt x="75" y="272"/>
                    </a:lnTo>
                    <a:lnTo>
                      <a:pt x="71" y="272"/>
                    </a:lnTo>
                    <a:lnTo>
                      <a:pt x="66" y="272"/>
                    </a:lnTo>
                    <a:lnTo>
                      <a:pt x="61" y="269"/>
                    </a:lnTo>
                    <a:lnTo>
                      <a:pt x="61" y="263"/>
                    </a:lnTo>
                    <a:lnTo>
                      <a:pt x="63" y="257"/>
                    </a:lnTo>
                    <a:lnTo>
                      <a:pt x="69" y="255"/>
                    </a:lnTo>
                    <a:lnTo>
                      <a:pt x="73" y="252"/>
                    </a:lnTo>
                    <a:lnTo>
                      <a:pt x="77" y="252"/>
                    </a:lnTo>
                    <a:lnTo>
                      <a:pt x="83" y="252"/>
                    </a:lnTo>
                    <a:lnTo>
                      <a:pt x="87" y="252"/>
                    </a:lnTo>
                    <a:lnTo>
                      <a:pt x="92" y="252"/>
                    </a:lnTo>
                    <a:lnTo>
                      <a:pt x="97" y="252"/>
                    </a:lnTo>
                    <a:lnTo>
                      <a:pt x="101" y="252"/>
                    </a:lnTo>
                    <a:lnTo>
                      <a:pt x="106" y="252"/>
                    </a:lnTo>
                    <a:lnTo>
                      <a:pt x="111" y="255"/>
                    </a:lnTo>
                    <a:lnTo>
                      <a:pt x="116" y="257"/>
                    </a:lnTo>
                    <a:lnTo>
                      <a:pt x="116" y="252"/>
                    </a:lnTo>
                    <a:lnTo>
                      <a:pt x="111" y="246"/>
                    </a:lnTo>
                    <a:lnTo>
                      <a:pt x="106" y="243"/>
                    </a:lnTo>
                    <a:lnTo>
                      <a:pt x="101" y="240"/>
                    </a:lnTo>
                    <a:lnTo>
                      <a:pt x="97" y="237"/>
                    </a:lnTo>
                    <a:lnTo>
                      <a:pt x="92" y="235"/>
                    </a:lnTo>
                    <a:lnTo>
                      <a:pt x="77" y="226"/>
                    </a:lnTo>
                    <a:lnTo>
                      <a:pt x="73" y="226"/>
                    </a:lnTo>
                    <a:lnTo>
                      <a:pt x="69" y="226"/>
                    </a:lnTo>
                    <a:lnTo>
                      <a:pt x="63" y="223"/>
                    </a:lnTo>
                    <a:lnTo>
                      <a:pt x="59" y="223"/>
                    </a:lnTo>
                    <a:lnTo>
                      <a:pt x="54" y="223"/>
                    </a:lnTo>
                    <a:lnTo>
                      <a:pt x="49" y="223"/>
                    </a:lnTo>
                    <a:lnTo>
                      <a:pt x="44" y="223"/>
                    </a:lnTo>
                    <a:lnTo>
                      <a:pt x="40" y="223"/>
                    </a:lnTo>
                    <a:lnTo>
                      <a:pt x="35" y="223"/>
                    </a:lnTo>
                    <a:lnTo>
                      <a:pt x="30" y="223"/>
                    </a:lnTo>
                    <a:lnTo>
                      <a:pt x="25" y="223"/>
                    </a:lnTo>
                    <a:lnTo>
                      <a:pt x="21" y="226"/>
                    </a:lnTo>
                    <a:lnTo>
                      <a:pt x="18" y="221"/>
                    </a:lnTo>
                    <a:lnTo>
                      <a:pt x="23" y="218"/>
                    </a:lnTo>
                    <a:lnTo>
                      <a:pt x="28" y="215"/>
                    </a:lnTo>
                    <a:lnTo>
                      <a:pt x="33" y="215"/>
                    </a:lnTo>
                    <a:lnTo>
                      <a:pt x="37" y="212"/>
                    </a:lnTo>
                    <a:lnTo>
                      <a:pt x="33" y="209"/>
                    </a:lnTo>
                    <a:lnTo>
                      <a:pt x="28" y="209"/>
                    </a:lnTo>
                    <a:lnTo>
                      <a:pt x="23" y="209"/>
                    </a:lnTo>
                    <a:lnTo>
                      <a:pt x="18" y="206"/>
                    </a:lnTo>
                    <a:lnTo>
                      <a:pt x="14" y="206"/>
                    </a:lnTo>
                    <a:lnTo>
                      <a:pt x="9" y="203"/>
                    </a:lnTo>
                    <a:lnTo>
                      <a:pt x="4" y="203"/>
                    </a:lnTo>
                    <a:lnTo>
                      <a:pt x="0" y="201"/>
                    </a:lnTo>
                    <a:lnTo>
                      <a:pt x="4" y="198"/>
                    </a:lnTo>
                    <a:lnTo>
                      <a:pt x="11" y="195"/>
                    </a:lnTo>
                    <a:lnTo>
                      <a:pt x="16" y="192"/>
                    </a:lnTo>
                    <a:lnTo>
                      <a:pt x="21" y="192"/>
                    </a:lnTo>
                    <a:lnTo>
                      <a:pt x="25" y="192"/>
                    </a:lnTo>
                    <a:lnTo>
                      <a:pt x="30" y="192"/>
                    </a:lnTo>
                    <a:lnTo>
                      <a:pt x="35" y="192"/>
                    </a:lnTo>
                    <a:lnTo>
                      <a:pt x="40" y="195"/>
                    </a:lnTo>
                    <a:lnTo>
                      <a:pt x="44" y="195"/>
                    </a:lnTo>
                    <a:lnTo>
                      <a:pt x="49" y="198"/>
                    </a:lnTo>
                    <a:lnTo>
                      <a:pt x="54" y="203"/>
                    </a:lnTo>
                    <a:lnTo>
                      <a:pt x="59" y="206"/>
                    </a:lnTo>
                    <a:lnTo>
                      <a:pt x="63" y="209"/>
                    </a:lnTo>
                    <a:lnTo>
                      <a:pt x="66" y="215"/>
                    </a:lnTo>
                    <a:lnTo>
                      <a:pt x="71" y="215"/>
                    </a:lnTo>
                    <a:lnTo>
                      <a:pt x="63" y="209"/>
                    </a:lnTo>
                    <a:lnTo>
                      <a:pt x="59" y="206"/>
                    </a:lnTo>
                    <a:lnTo>
                      <a:pt x="54" y="203"/>
                    </a:lnTo>
                    <a:lnTo>
                      <a:pt x="47" y="198"/>
                    </a:lnTo>
                    <a:lnTo>
                      <a:pt x="42" y="198"/>
                    </a:lnTo>
                    <a:lnTo>
                      <a:pt x="37" y="195"/>
                    </a:lnTo>
                    <a:lnTo>
                      <a:pt x="33" y="192"/>
                    </a:lnTo>
                    <a:lnTo>
                      <a:pt x="30" y="187"/>
                    </a:lnTo>
                    <a:lnTo>
                      <a:pt x="25" y="184"/>
                    </a:lnTo>
                    <a:lnTo>
                      <a:pt x="23" y="178"/>
                    </a:lnTo>
                    <a:lnTo>
                      <a:pt x="21" y="172"/>
                    </a:lnTo>
                    <a:lnTo>
                      <a:pt x="25" y="169"/>
                    </a:lnTo>
                    <a:lnTo>
                      <a:pt x="30" y="169"/>
                    </a:lnTo>
                    <a:lnTo>
                      <a:pt x="35" y="172"/>
                    </a:lnTo>
                    <a:lnTo>
                      <a:pt x="37" y="178"/>
                    </a:lnTo>
                    <a:lnTo>
                      <a:pt x="42" y="181"/>
                    </a:lnTo>
                    <a:lnTo>
                      <a:pt x="47" y="184"/>
                    </a:lnTo>
                    <a:lnTo>
                      <a:pt x="51" y="187"/>
                    </a:lnTo>
                    <a:lnTo>
                      <a:pt x="56" y="189"/>
                    </a:lnTo>
                    <a:lnTo>
                      <a:pt x="59" y="195"/>
                    </a:lnTo>
                    <a:lnTo>
                      <a:pt x="63" y="198"/>
                    </a:lnTo>
                    <a:lnTo>
                      <a:pt x="59" y="192"/>
                    </a:lnTo>
                    <a:lnTo>
                      <a:pt x="54" y="189"/>
                    </a:lnTo>
                    <a:lnTo>
                      <a:pt x="49" y="187"/>
                    </a:lnTo>
                    <a:lnTo>
                      <a:pt x="44" y="184"/>
                    </a:lnTo>
                    <a:lnTo>
                      <a:pt x="40" y="181"/>
                    </a:lnTo>
                    <a:lnTo>
                      <a:pt x="35" y="178"/>
                    </a:lnTo>
                    <a:lnTo>
                      <a:pt x="30" y="175"/>
                    </a:lnTo>
                    <a:lnTo>
                      <a:pt x="25" y="172"/>
                    </a:lnTo>
                    <a:lnTo>
                      <a:pt x="23" y="167"/>
                    </a:lnTo>
                    <a:lnTo>
                      <a:pt x="23" y="161"/>
                    </a:lnTo>
                    <a:lnTo>
                      <a:pt x="28" y="158"/>
                    </a:lnTo>
                    <a:lnTo>
                      <a:pt x="33" y="158"/>
                    </a:lnTo>
                    <a:lnTo>
                      <a:pt x="37" y="158"/>
                    </a:lnTo>
                    <a:lnTo>
                      <a:pt x="42" y="161"/>
                    </a:lnTo>
                    <a:lnTo>
                      <a:pt x="44" y="167"/>
                    </a:lnTo>
                    <a:lnTo>
                      <a:pt x="47" y="172"/>
                    </a:lnTo>
                    <a:lnTo>
                      <a:pt x="49" y="178"/>
                    </a:lnTo>
                    <a:lnTo>
                      <a:pt x="51" y="184"/>
                    </a:lnTo>
                    <a:lnTo>
                      <a:pt x="56" y="189"/>
                    </a:lnTo>
                    <a:lnTo>
                      <a:pt x="59" y="195"/>
                    </a:lnTo>
                    <a:lnTo>
                      <a:pt x="63" y="201"/>
                    </a:lnTo>
                    <a:lnTo>
                      <a:pt x="66" y="195"/>
                    </a:lnTo>
                    <a:lnTo>
                      <a:pt x="63" y="189"/>
                    </a:lnTo>
                    <a:lnTo>
                      <a:pt x="61" y="184"/>
                    </a:lnTo>
                    <a:lnTo>
                      <a:pt x="56" y="181"/>
                    </a:lnTo>
                    <a:lnTo>
                      <a:pt x="51" y="178"/>
                    </a:lnTo>
                    <a:lnTo>
                      <a:pt x="47" y="175"/>
                    </a:lnTo>
                    <a:lnTo>
                      <a:pt x="44" y="169"/>
                    </a:lnTo>
                    <a:lnTo>
                      <a:pt x="42" y="164"/>
                    </a:lnTo>
                    <a:lnTo>
                      <a:pt x="40" y="158"/>
                    </a:lnTo>
                    <a:lnTo>
                      <a:pt x="40" y="152"/>
                    </a:lnTo>
                    <a:lnTo>
                      <a:pt x="44" y="150"/>
                    </a:lnTo>
                    <a:lnTo>
                      <a:pt x="49" y="150"/>
                    </a:lnTo>
                    <a:lnTo>
                      <a:pt x="51" y="155"/>
                    </a:lnTo>
                    <a:lnTo>
                      <a:pt x="54" y="161"/>
                    </a:lnTo>
                    <a:lnTo>
                      <a:pt x="56" y="167"/>
                    </a:lnTo>
                    <a:lnTo>
                      <a:pt x="59" y="172"/>
                    </a:lnTo>
                    <a:lnTo>
                      <a:pt x="61" y="178"/>
                    </a:lnTo>
                    <a:lnTo>
                      <a:pt x="63" y="184"/>
                    </a:lnTo>
                    <a:lnTo>
                      <a:pt x="69" y="189"/>
                    </a:lnTo>
                    <a:lnTo>
                      <a:pt x="71" y="195"/>
                    </a:lnTo>
                    <a:lnTo>
                      <a:pt x="75" y="198"/>
                    </a:lnTo>
                    <a:lnTo>
                      <a:pt x="75" y="192"/>
                    </a:lnTo>
                    <a:lnTo>
                      <a:pt x="75" y="187"/>
                    </a:lnTo>
                    <a:lnTo>
                      <a:pt x="75" y="181"/>
                    </a:lnTo>
                    <a:lnTo>
                      <a:pt x="73" y="175"/>
                    </a:lnTo>
                    <a:lnTo>
                      <a:pt x="69" y="169"/>
                    </a:lnTo>
                    <a:lnTo>
                      <a:pt x="63" y="164"/>
                    </a:lnTo>
                    <a:lnTo>
                      <a:pt x="61" y="158"/>
                    </a:lnTo>
                    <a:lnTo>
                      <a:pt x="59" y="150"/>
                    </a:lnTo>
                    <a:lnTo>
                      <a:pt x="56" y="144"/>
                    </a:lnTo>
                    <a:lnTo>
                      <a:pt x="56" y="138"/>
                    </a:lnTo>
                    <a:lnTo>
                      <a:pt x="61" y="135"/>
                    </a:lnTo>
                    <a:lnTo>
                      <a:pt x="66" y="138"/>
                    </a:lnTo>
                    <a:lnTo>
                      <a:pt x="69" y="144"/>
                    </a:lnTo>
                    <a:lnTo>
                      <a:pt x="71" y="150"/>
                    </a:lnTo>
                    <a:lnTo>
                      <a:pt x="75" y="155"/>
                    </a:lnTo>
                    <a:lnTo>
                      <a:pt x="77" y="161"/>
                    </a:lnTo>
                    <a:lnTo>
                      <a:pt x="80" y="167"/>
                    </a:lnTo>
                    <a:lnTo>
                      <a:pt x="83" y="172"/>
                    </a:lnTo>
                    <a:lnTo>
                      <a:pt x="85" y="178"/>
                    </a:lnTo>
                    <a:lnTo>
                      <a:pt x="90" y="181"/>
                    </a:lnTo>
                    <a:lnTo>
                      <a:pt x="92" y="187"/>
                    </a:lnTo>
                    <a:lnTo>
                      <a:pt x="95" y="192"/>
                    </a:lnTo>
                    <a:lnTo>
                      <a:pt x="99" y="198"/>
                    </a:lnTo>
                    <a:lnTo>
                      <a:pt x="99" y="203"/>
                    </a:lnTo>
                    <a:lnTo>
                      <a:pt x="104" y="209"/>
                    </a:lnTo>
                    <a:lnTo>
                      <a:pt x="106" y="203"/>
                    </a:lnTo>
                    <a:lnTo>
                      <a:pt x="106" y="198"/>
                    </a:lnTo>
                    <a:lnTo>
                      <a:pt x="106" y="192"/>
                    </a:lnTo>
                    <a:lnTo>
                      <a:pt x="104" y="187"/>
                    </a:lnTo>
                    <a:lnTo>
                      <a:pt x="99" y="181"/>
                    </a:lnTo>
                    <a:lnTo>
                      <a:pt x="97" y="175"/>
                    </a:lnTo>
                    <a:lnTo>
                      <a:pt x="95" y="169"/>
                    </a:lnTo>
                    <a:lnTo>
                      <a:pt x="92" y="164"/>
                    </a:lnTo>
                    <a:lnTo>
                      <a:pt x="87" y="158"/>
                    </a:lnTo>
                    <a:lnTo>
                      <a:pt x="85" y="152"/>
                    </a:lnTo>
                    <a:lnTo>
                      <a:pt x="83" y="147"/>
                    </a:lnTo>
                    <a:lnTo>
                      <a:pt x="77" y="144"/>
                    </a:lnTo>
                    <a:lnTo>
                      <a:pt x="75" y="138"/>
                    </a:lnTo>
                    <a:lnTo>
                      <a:pt x="77" y="133"/>
                    </a:lnTo>
                    <a:lnTo>
                      <a:pt x="83" y="133"/>
                    </a:lnTo>
                    <a:lnTo>
                      <a:pt x="87" y="135"/>
                    </a:lnTo>
                    <a:lnTo>
                      <a:pt x="92" y="138"/>
                    </a:lnTo>
                    <a:lnTo>
                      <a:pt x="95" y="144"/>
                    </a:lnTo>
                    <a:lnTo>
                      <a:pt x="99" y="150"/>
                    </a:lnTo>
                    <a:lnTo>
                      <a:pt x="101" y="155"/>
                    </a:lnTo>
                    <a:lnTo>
                      <a:pt x="106" y="158"/>
                    </a:lnTo>
                    <a:lnTo>
                      <a:pt x="101" y="158"/>
                    </a:lnTo>
                    <a:lnTo>
                      <a:pt x="99" y="152"/>
                    </a:lnTo>
                    <a:lnTo>
                      <a:pt x="95" y="147"/>
                    </a:lnTo>
                    <a:lnTo>
                      <a:pt x="92" y="141"/>
                    </a:lnTo>
                    <a:lnTo>
                      <a:pt x="92" y="135"/>
                    </a:lnTo>
                    <a:lnTo>
                      <a:pt x="95" y="130"/>
                    </a:lnTo>
                    <a:lnTo>
                      <a:pt x="99" y="130"/>
                    </a:lnTo>
                    <a:lnTo>
                      <a:pt x="104" y="127"/>
                    </a:lnTo>
                    <a:lnTo>
                      <a:pt x="109" y="124"/>
                    </a:lnTo>
                    <a:lnTo>
                      <a:pt x="113" y="124"/>
                    </a:lnTo>
                    <a:lnTo>
                      <a:pt x="118" y="124"/>
                    </a:lnTo>
                    <a:lnTo>
                      <a:pt x="123" y="124"/>
                    </a:lnTo>
                    <a:lnTo>
                      <a:pt x="128" y="124"/>
                    </a:lnTo>
                    <a:lnTo>
                      <a:pt x="133" y="127"/>
                    </a:lnTo>
                    <a:lnTo>
                      <a:pt x="137" y="130"/>
                    </a:lnTo>
                    <a:lnTo>
                      <a:pt x="142" y="135"/>
                    </a:lnTo>
                    <a:lnTo>
                      <a:pt x="144" y="141"/>
                    </a:lnTo>
                    <a:lnTo>
                      <a:pt x="147" y="147"/>
                    </a:lnTo>
                    <a:lnTo>
                      <a:pt x="149" y="152"/>
                    </a:lnTo>
                    <a:lnTo>
                      <a:pt x="154" y="161"/>
                    </a:lnTo>
                    <a:lnTo>
                      <a:pt x="156" y="167"/>
                    </a:lnTo>
                    <a:lnTo>
                      <a:pt x="161" y="172"/>
                    </a:lnTo>
                    <a:lnTo>
                      <a:pt x="161" y="167"/>
                    </a:lnTo>
                    <a:lnTo>
                      <a:pt x="159" y="161"/>
                    </a:lnTo>
                    <a:lnTo>
                      <a:pt x="156" y="155"/>
                    </a:lnTo>
                    <a:lnTo>
                      <a:pt x="154" y="150"/>
                    </a:lnTo>
                    <a:lnTo>
                      <a:pt x="151" y="144"/>
                    </a:lnTo>
                    <a:lnTo>
                      <a:pt x="149" y="138"/>
                    </a:lnTo>
                    <a:lnTo>
                      <a:pt x="147" y="133"/>
                    </a:lnTo>
                    <a:lnTo>
                      <a:pt x="144" y="127"/>
                    </a:lnTo>
                    <a:lnTo>
                      <a:pt x="149" y="127"/>
                    </a:lnTo>
                    <a:lnTo>
                      <a:pt x="151" y="133"/>
                    </a:lnTo>
                    <a:lnTo>
                      <a:pt x="154" y="138"/>
                    </a:lnTo>
                    <a:lnTo>
                      <a:pt x="159" y="144"/>
                    </a:lnTo>
                    <a:lnTo>
                      <a:pt x="161" y="150"/>
                    </a:lnTo>
                    <a:lnTo>
                      <a:pt x="166" y="155"/>
                    </a:lnTo>
                    <a:lnTo>
                      <a:pt x="168" y="161"/>
                    </a:lnTo>
                    <a:lnTo>
                      <a:pt x="168" y="167"/>
                    </a:lnTo>
                    <a:lnTo>
                      <a:pt x="173" y="172"/>
                    </a:lnTo>
                    <a:lnTo>
                      <a:pt x="175" y="178"/>
                    </a:lnTo>
                    <a:lnTo>
                      <a:pt x="180" y="181"/>
                    </a:lnTo>
                    <a:lnTo>
                      <a:pt x="178" y="175"/>
                    </a:lnTo>
                    <a:lnTo>
                      <a:pt x="175" y="169"/>
                    </a:lnTo>
                    <a:lnTo>
                      <a:pt x="170" y="161"/>
                    </a:lnTo>
                    <a:lnTo>
                      <a:pt x="163" y="155"/>
                    </a:lnTo>
                    <a:lnTo>
                      <a:pt x="159" y="150"/>
                    </a:lnTo>
                    <a:lnTo>
                      <a:pt x="156" y="141"/>
                    </a:lnTo>
                    <a:lnTo>
                      <a:pt x="151" y="135"/>
                    </a:lnTo>
                    <a:lnTo>
                      <a:pt x="151" y="130"/>
                    </a:lnTo>
                    <a:lnTo>
                      <a:pt x="149" y="124"/>
                    </a:lnTo>
                    <a:lnTo>
                      <a:pt x="147" y="118"/>
                    </a:lnTo>
                    <a:lnTo>
                      <a:pt x="151" y="116"/>
                    </a:lnTo>
                    <a:lnTo>
                      <a:pt x="156" y="118"/>
                    </a:lnTo>
                    <a:lnTo>
                      <a:pt x="159" y="124"/>
                    </a:lnTo>
                    <a:lnTo>
                      <a:pt x="161" y="130"/>
                    </a:lnTo>
                    <a:lnTo>
                      <a:pt x="166" y="135"/>
                    </a:lnTo>
                    <a:lnTo>
                      <a:pt x="168" y="141"/>
                    </a:lnTo>
                    <a:lnTo>
                      <a:pt x="170" y="147"/>
                    </a:lnTo>
                    <a:lnTo>
                      <a:pt x="170" y="152"/>
                    </a:lnTo>
                    <a:lnTo>
                      <a:pt x="175" y="158"/>
                    </a:lnTo>
                    <a:lnTo>
                      <a:pt x="178" y="164"/>
                    </a:lnTo>
                    <a:lnTo>
                      <a:pt x="180" y="169"/>
                    </a:lnTo>
                    <a:lnTo>
                      <a:pt x="180" y="161"/>
                    </a:lnTo>
                    <a:lnTo>
                      <a:pt x="178" y="155"/>
                    </a:lnTo>
                    <a:lnTo>
                      <a:pt x="170" y="147"/>
                    </a:lnTo>
                    <a:lnTo>
                      <a:pt x="159" y="130"/>
                    </a:lnTo>
                    <a:lnTo>
                      <a:pt x="156" y="124"/>
                    </a:lnTo>
                    <a:lnTo>
                      <a:pt x="154" y="118"/>
                    </a:lnTo>
                    <a:lnTo>
                      <a:pt x="151" y="113"/>
                    </a:lnTo>
                    <a:lnTo>
                      <a:pt x="156" y="110"/>
                    </a:lnTo>
                    <a:lnTo>
                      <a:pt x="161" y="113"/>
                    </a:lnTo>
                    <a:lnTo>
                      <a:pt x="163" y="118"/>
                    </a:lnTo>
                    <a:lnTo>
                      <a:pt x="168" y="124"/>
                    </a:lnTo>
                    <a:lnTo>
                      <a:pt x="170" y="130"/>
                    </a:lnTo>
                    <a:lnTo>
                      <a:pt x="175" y="135"/>
                    </a:lnTo>
                    <a:lnTo>
                      <a:pt x="178" y="141"/>
                    </a:lnTo>
                    <a:lnTo>
                      <a:pt x="180" y="147"/>
                    </a:lnTo>
                    <a:lnTo>
                      <a:pt x="182" y="152"/>
                    </a:lnTo>
                    <a:lnTo>
                      <a:pt x="182" y="158"/>
                    </a:lnTo>
                    <a:lnTo>
                      <a:pt x="187" y="164"/>
                    </a:lnTo>
                    <a:lnTo>
                      <a:pt x="189" y="169"/>
                    </a:lnTo>
                    <a:lnTo>
                      <a:pt x="192" y="175"/>
                    </a:lnTo>
                    <a:lnTo>
                      <a:pt x="194" y="181"/>
                    </a:lnTo>
                    <a:lnTo>
                      <a:pt x="196" y="187"/>
                    </a:lnTo>
                    <a:lnTo>
                      <a:pt x="196" y="181"/>
                    </a:lnTo>
                    <a:lnTo>
                      <a:pt x="194" y="175"/>
                    </a:lnTo>
                    <a:lnTo>
                      <a:pt x="189" y="169"/>
                    </a:lnTo>
                    <a:lnTo>
                      <a:pt x="187" y="164"/>
                    </a:lnTo>
                    <a:lnTo>
                      <a:pt x="185" y="158"/>
                    </a:lnTo>
                    <a:lnTo>
                      <a:pt x="180" y="150"/>
                    </a:lnTo>
                    <a:lnTo>
                      <a:pt x="178" y="144"/>
                    </a:lnTo>
                    <a:lnTo>
                      <a:pt x="175" y="138"/>
                    </a:lnTo>
                    <a:lnTo>
                      <a:pt x="170" y="133"/>
                    </a:lnTo>
                    <a:lnTo>
                      <a:pt x="168" y="127"/>
                    </a:lnTo>
                    <a:lnTo>
                      <a:pt x="166" y="121"/>
                    </a:lnTo>
                    <a:lnTo>
                      <a:pt x="163" y="116"/>
                    </a:lnTo>
                    <a:lnTo>
                      <a:pt x="163" y="110"/>
                    </a:lnTo>
                    <a:lnTo>
                      <a:pt x="163" y="104"/>
                    </a:lnTo>
                    <a:lnTo>
                      <a:pt x="168" y="102"/>
                    </a:lnTo>
                    <a:lnTo>
                      <a:pt x="170" y="107"/>
                    </a:lnTo>
                    <a:lnTo>
                      <a:pt x="170" y="113"/>
                    </a:lnTo>
                    <a:lnTo>
                      <a:pt x="175" y="116"/>
                    </a:lnTo>
                    <a:lnTo>
                      <a:pt x="175" y="116"/>
                    </a:lnTo>
                    <a:lnTo>
                      <a:pt x="170" y="116"/>
                    </a:lnTo>
                    <a:lnTo>
                      <a:pt x="166" y="113"/>
                    </a:lnTo>
                    <a:lnTo>
                      <a:pt x="163" y="107"/>
                    </a:lnTo>
                    <a:lnTo>
                      <a:pt x="163" y="102"/>
                    </a:lnTo>
                    <a:lnTo>
                      <a:pt x="168" y="102"/>
                    </a:lnTo>
                    <a:lnTo>
                      <a:pt x="173" y="104"/>
                    </a:lnTo>
                    <a:lnTo>
                      <a:pt x="178" y="110"/>
                    </a:lnTo>
                    <a:lnTo>
                      <a:pt x="182" y="113"/>
                    </a:lnTo>
                    <a:lnTo>
                      <a:pt x="187" y="118"/>
                    </a:lnTo>
                    <a:lnTo>
                      <a:pt x="187" y="113"/>
                    </a:lnTo>
                    <a:lnTo>
                      <a:pt x="187" y="107"/>
                    </a:lnTo>
                    <a:lnTo>
                      <a:pt x="187" y="102"/>
                    </a:lnTo>
                    <a:lnTo>
                      <a:pt x="187" y="96"/>
                    </a:lnTo>
                    <a:lnTo>
                      <a:pt x="187" y="90"/>
                    </a:lnTo>
                    <a:lnTo>
                      <a:pt x="192" y="87"/>
                    </a:lnTo>
                    <a:lnTo>
                      <a:pt x="199" y="87"/>
                    </a:lnTo>
                    <a:lnTo>
                      <a:pt x="204" y="87"/>
                    </a:lnTo>
                    <a:lnTo>
                      <a:pt x="201" y="82"/>
                    </a:lnTo>
                    <a:lnTo>
                      <a:pt x="201" y="76"/>
                    </a:lnTo>
                    <a:lnTo>
                      <a:pt x="199" y="70"/>
                    </a:lnTo>
                    <a:lnTo>
                      <a:pt x="199" y="65"/>
                    </a:lnTo>
                    <a:lnTo>
                      <a:pt x="199" y="59"/>
                    </a:lnTo>
                    <a:lnTo>
                      <a:pt x="204" y="56"/>
                    </a:lnTo>
                    <a:lnTo>
                      <a:pt x="208" y="56"/>
                    </a:lnTo>
                    <a:lnTo>
                      <a:pt x="213" y="56"/>
                    </a:lnTo>
                    <a:lnTo>
                      <a:pt x="218" y="56"/>
                    </a:lnTo>
                    <a:lnTo>
                      <a:pt x="222" y="54"/>
                    </a:lnTo>
                    <a:lnTo>
                      <a:pt x="225" y="48"/>
                    </a:lnTo>
                    <a:lnTo>
                      <a:pt x="230" y="45"/>
                    </a:lnTo>
                    <a:lnTo>
                      <a:pt x="234" y="42"/>
                    </a:lnTo>
                    <a:lnTo>
                      <a:pt x="240" y="39"/>
                    </a:lnTo>
                    <a:lnTo>
                      <a:pt x="244" y="36"/>
                    </a:lnTo>
                    <a:lnTo>
                      <a:pt x="246" y="31"/>
                    </a:lnTo>
                    <a:lnTo>
                      <a:pt x="251" y="31"/>
                    </a:lnTo>
                    <a:lnTo>
                      <a:pt x="256" y="28"/>
                    </a:lnTo>
                    <a:lnTo>
                      <a:pt x="261" y="25"/>
                    </a:lnTo>
                    <a:lnTo>
                      <a:pt x="266" y="22"/>
                    </a:lnTo>
                    <a:lnTo>
                      <a:pt x="273" y="20"/>
                    </a:lnTo>
                    <a:lnTo>
                      <a:pt x="277" y="20"/>
                    </a:lnTo>
                    <a:lnTo>
                      <a:pt x="282" y="16"/>
                    </a:lnTo>
                    <a:lnTo>
                      <a:pt x="287" y="13"/>
                    </a:lnTo>
                    <a:lnTo>
                      <a:pt x="292" y="11"/>
                    </a:lnTo>
                    <a:lnTo>
                      <a:pt x="296" y="11"/>
                    </a:lnTo>
                    <a:lnTo>
                      <a:pt x="301" y="8"/>
                    </a:lnTo>
                    <a:lnTo>
                      <a:pt x="306" y="5"/>
                    </a:lnTo>
                    <a:lnTo>
                      <a:pt x="310" y="5"/>
                    </a:lnTo>
                    <a:lnTo>
                      <a:pt x="315" y="5"/>
                    </a:lnTo>
                    <a:lnTo>
                      <a:pt x="320" y="3"/>
                    </a:lnTo>
                    <a:lnTo>
                      <a:pt x="327" y="3"/>
                    </a:lnTo>
                    <a:lnTo>
                      <a:pt x="332" y="3"/>
                    </a:lnTo>
                    <a:lnTo>
                      <a:pt x="337" y="3"/>
                    </a:lnTo>
                    <a:lnTo>
                      <a:pt x="341" y="3"/>
                    </a:lnTo>
                    <a:lnTo>
                      <a:pt x="346" y="3"/>
                    </a:lnTo>
                    <a:lnTo>
                      <a:pt x="351" y="3"/>
                    </a:lnTo>
                    <a:lnTo>
                      <a:pt x="356" y="3"/>
                    </a:lnTo>
                    <a:lnTo>
                      <a:pt x="361" y="3"/>
                    </a:lnTo>
                    <a:lnTo>
                      <a:pt x="365" y="3"/>
                    </a:lnTo>
                    <a:lnTo>
                      <a:pt x="370" y="0"/>
                    </a:lnTo>
                    <a:lnTo>
                      <a:pt x="375" y="0"/>
                    </a:lnTo>
                    <a:lnTo>
                      <a:pt x="379" y="0"/>
                    </a:lnTo>
                    <a:lnTo>
                      <a:pt x="384" y="0"/>
                    </a:lnTo>
                    <a:lnTo>
                      <a:pt x="389" y="0"/>
                    </a:lnTo>
                    <a:lnTo>
                      <a:pt x="394" y="0"/>
                    </a:lnTo>
                    <a:lnTo>
                      <a:pt x="399" y="0"/>
                    </a:lnTo>
                    <a:lnTo>
                      <a:pt x="403" y="3"/>
                    </a:lnTo>
                    <a:lnTo>
                      <a:pt x="408" y="3"/>
                    </a:lnTo>
                    <a:lnTo>
                      <a:pt x="413" y="3"/>
                    </a:lnTo>
                    <a:lnTo>
                      <a:pt x="423" y="0"/>
                    </a:lnTo>
                  </a:path>
                </a:pathLst>
              </a:custGeom>
              <a:solidFill>
                <a:srgbClr val="C1CEFF"/>
              </a:solidFill>
              <a:ln w="12700" cap="rnd" cmpd="sng">
                <a:solidFill>
                  <a:srgbClr val="808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21" name="Freeform 245"/>
              <p:cNvSpPr>
                <a:spLocks/>
              </p:cNvSpPr>
              <p:nvPr/>
            </p:nvSpPr>
            <p:spPr bwMode="auto">
              <a:xfrm>
                <a:off x="4775" y="3802"/>
                <a:ext cx="122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"/>
                  </a:cxn>
                  <a:cxn ang="0">
                    <a:pos x="9" y="5"/>
                  </a:cxn>
                  <a:cxn ang="0">
                    <a:pos x="14" y="5"/>
                  </a:cxn>
                  <a:cxn ang="0">
                    <a:pos x="19" y="8"/>
                  </a:cxn>
                  <a:cxn ang="0">
                    <a:pos x="23" y="11"/>
                  </a:cxn>
                  <a:cxn ang="0">
                    <a:pos x="28" y="11"/>
                  </a:cxn>
                  <a:cxn ang="0">
                    <a:pos x="33" y="14"/>
                  </a:cxn>
                  <a:cxn ang="0">
                    <a:pos x="37" y="17"/>
                  </a:cxn>
                  <a:cxn ang="0">
                    <a:pos x="42" y="17"/>
                  </a:cxn>
                  <a:cxn ang="0">
                    <a:pos x="47" y="19"/>
                  </a:cxn>
                  <a:cxn ang="0">
                    <a:pos x="51" y="19"/>
                  </a:cxn>
                  <a:cxn ang="0">
                    <a:pos x="56" y="22"/>
                  </a:cxn>
                  <a:cxn ang="0">
                    <a:pos x="61" y="25"/>
                  </a:cxn>
                  <a:cxn ang="0">
                    <a:pos x="71" y="25"/>
                  </a:cxn>
                  <a:cxn ang="0">
                    <a:pos x="75" y="28"/>
                  </a:cxn>
                  <a:cxn ang="0">
                    <a:pos x="80" y="30"/>
                  </a:cxn>
                  <a:cxn ang="0">
                    <a:pos x="85" y="34"/>
                  </a:cxn>
                  <a:cxn ang="0">
                    <a:pos x="87" y="39"/>
                  </a:cxn>
                  <a:cxn ang="0">
                    <a:pos x="92" y="42"/>
                  </a:cxn>
                  <a:cxn ang="0">
                    <a:pos x="97" y="45"/>
                  </a:cxn>
                  <a:cxn ang="0">
                    <a:pos x="101" y="48"/>
                  </a:cxn>
                  <a:cxn ang="0">
                    <a:pos x="106" y="48"/>
                  </a:cxn>
                  <a:cxn ang="0">
                    <a:pos x="111" y="48"/>
                  </a:cxn>
                  <a:cxn ang="0">
                    <a:pos x="116" y="51"/>
                  </a:cxn>
                  <a:cxn ang="0">
                    <a:pos x="121" y="51"/>
                  </a:cxn>
                  <a:cxn ang="0">
                    <a:pos x="109" y="48"/>
                  </a:cxn>
                </a:cxnLst>
                <a:rect l="0" t="0" r="r" b="b"/>
                <a:pathLst>
                  <a:path w="122" h="52">
                    <a:moveTo>
                      <a:pt x="0" y="0"/>
                    </a:moveTo>
                    <a:lnTo>
                      <a:pt x="4" y="2"/>
                    </a:lnTo>
                    <a:lnTo>
                      <a:pt x="9" y="5"/>
                    </a:lnTo>
                    <a:lnTo>
                      <a:pt x="14" y="5"/>
                    </a:lnTo>
                    <a:lnTo>
                      <a:pt x="19" y="8"/>
                    </a:lnTo>
                    <a:lnTo>
                      <a:pt x="23" y="11"/>
                    </a:lnTo>
                    <a:lnTo>
                      <a:pt x="28" y="11"/>
                    </a:lnTo>
                    <a:lnTo>
                      <a:pt x="33" y="14"/>
                    </a:lnTo>
                    <a:lnTo>
                      <a:pt x="37" y="17"/>
                    </a:lnTo>
                    <a:lnTo>
                      <a:pt x="42" y="17"/>
                    </a:lnTo>
                    <a:lnTo>
                      <a:pt x="47" y="19"/>
                    </a:lnTo>
                    <a:lnTo>
                      <a:pt x="51" y="19"/>
                    </a:lnTo>
                    <a:lnTo>
                      <a:pt x="56" y="22"/>
                    </a:lnTo>
                    <a:lnTo>
                      <a:pt x="61" y="25"/>
                    </a:lnTo>
                    <a:lnTo>
                      <a:pt x="71" y="25"/>
                    </a:lnTo>
                    <a:lnTo>
                      <a:pt x="75" y="28"/>
                    </a:lnTo>
                    <a:lnTo>
                      <a:pt x="80" y="30"/>
                    </a:lnTo>
                    <a:lnTo>
                      <a:pt x="85" y="34"/>
                    </a:lnTo>
                    <a:lnTo>
                      <a:pt x="87" y="39"/>
                    </a:lnTo>
                    <a:lnTo>
                      <a:pt x="92" y="42"/>
                    </a:lnTo>
                    <a:lnTo>
                      <a:pt x="97" y="45"/>
                    </a:lnTo>
                    <a:lnTo>
                      <a:pt x="101" y="48"/>
                    </a:lnTo>
                    <a:lnTo>
                      <a:pt x="106" y="48"/>
                    </a:lnTo>
                    <a:lnTo>
                      <a:pt x="111" y="48"/>
                    </a:lnTo>
                    <a:lnTo>
                      <a:pt x="116" y="51"/>
                    </a:lnTo>
                    <a:lnTo>
                      <a:pt x="121" y="51"/>
                    </a:lnTo>
                    <a:lnTo>
                      <a:pt x="109" y="48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22" name="Freeform 246"/>
              <p:cNvSpPr>
                <a:spLocks/>
              </p:cNvSpPr>
              <p:nvPr/>
            </p:nvSpPr>
            <p:spPr bwMode="auto">
              <a:xfrm>
                <a:off x="4951" y="3508"/>
                <a:ext cx="17" cy="1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0"/>
                  </a:cxn>
                  <a:cxn ang="0">
                    <a:pos x="5" y="0"/>
                  </a:cxn>
                  <a:cxn ang="0">
                    <a:pos x="0" y="16"/>
                  </a:cxn>
                </a:cxnLst>
                <a:rect l="0" t="0" r="r" b="b"/>
                <a:pathLst>
                  <a:path w="17" h="17">
                    <a:moveTo>
                      <a:pt x="16" y="0"/>
                    </a:moveTo>
                    <a:lnTo>
                      <a:pt x="10" y="0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23" name="Freeform 247"/>
              <p:cNvSpPr>
                <a:spLocks/>
              </p:cNvSpPr>
              <p:nvPr/>
            </p:nvSpPr>
            <p:spPr bwMode="auto">
              <a:xfrm>
                <a:off x="4785" y="3689"/>
                <a:ext cx="96" cy="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4" y="3"/>
                  </a:cxn>
                  <a:cxn ang="0">
                    <a:pos x="19" y="5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33" y="8"/>
                  </a:cxn>
                  <a:cxn ang="0">
                    <a:pos x="38" y="11"/>
                  </a:cxn>
                  <a:cxn ang="0">
                    <a:pos x="42" y="11"/>
                  </a:cxn>
                  <a:cxn ang="0">
                    <a:pos x="47" y="17"/>
                  </a:cxn>
                  <a:cxn ang="0">
                    <a:pos x="52" y="19"/>
                  </a:cxn>
                  <a:cxn ang="0">
                    <a:pos x="57" y="22"/>
                  </a:cxn>
                  <a:cxn ang="0">
                    <a:pos x="61" y="25"/>
                  </a:cxn>
                  <a:cxn ang="0">
                    <a:pos x="64" y="30"/>
                  </a:cxn>
                  <a:cxn ang="0">
                    <a:pos x="69" y="33"/>
                  </a:cxn>
                  <a:cxn ang="0">
                    <a:pos x="71" y="39"/>
                  </a:cxn>
                  <a:cxn ang="0">
                    <a:pos x="75" y="44"/>
                  </a:cxn>
                  <a:cxn ang="0">
                    <a:pos x="78" y="50"/>
                  </a:cxn>
                  <a:cxn ang="0">
                    <a:pos x="83" y="56"/>
                  </a:cxn>
                  <a:cxn ang="0">
                    <a:pos x="87" y="56"/>
                  </a:cxn>
                  <a:cxn ang="0">
                    <a:pos x="92" y="61"/>
                  </a:cxn>
                  <a:cxn ang="0">
                    <a:pos x="95" y="67"/>
                  </a:cxn>
                </a:cxnLst>
                <a:rect l="0" t="0" r="r" b="b"/>
                <a:pathLst>
                  <a:path w="96" h="68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3" y="8"/>
                    </a:lnTo>
                    <a:lnTo>
                      <a:pt x="38" y="11"/>
                    </a:lnTo>
                    <a:lnTo>
                      <a:pt x="42" y="11"/>
                    </a:lnTo>
                    <a:lnTo>
                      <a:pt x="47" y="17"/>
                    </a:lnTo>
                    <a:lnTo>
                      <a:pt x="52" y="19"/>
                    </a:lnTo>
                    <a:lnTo>
                      <a:pt x="57" y="22"/>
                    </a:lnTo>
                    <a:lnTo>
                      <a:pt x="61" y="25"/>
                    </a:lnTo>
                    <a:lnTo>
                      <a:pt x="64" y="30"/>
                    </a:lnTo>
                    <a:lnTo>
                      <a:pt x="69" y="33"/>
                    </a:lnTo>
                    <a:lnTo>
                      <a:pt x="71" y="39"/>
                    </a:lnTo>
                    <a:lnTo>
                      <a:pt x="75" y="44"/>
                    </a:lnTo>
                    <a:lnTo>
                      <a:pt x="78" y="50"/>
                    </a:lnTo>
                    <a:lnTo>
                      <a:pt x="83" y="56"/>
                    </a:lnTo>
                    <a:lnTo>
                      <a:pt x="87" y="56"/>
                    </a:lnTo>
                    <a:lnTo>
                      <a:pt x="92" y="61"/>
                    </a:lnTo>
                    <a:lnTo>
                      <a:pt x="95" y="67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24" name="Freeform 248"/>
              <p:cNvSpPr>
                <a:spLocks/>
              </p:cNvSpPr>
              <p:nvPr/>
            </p:nvSpPr>
            <p:spPr bwMode="auto">
              <a:xfrm>
                <a:off x="4766" y="3712"/>
                <a:ext cx="96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4" y="2"/>
                  </a:cxn>
                  <a:cxn ang="0">
                    <a:pos x="19" y="5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33" y="8"/>
                  </a:cxn>
                  <a:cxn ang="0">
                    <a:pos x="37" y="10"/>
                  </a:cxn>
                  <a:cxn ang="0">
                    <a:pos x="42" y="10"/>
                  </a:cxn>
                  <a:cxn ang="0">
                    <a:pos x="47" y="17"/>
                  </a:cxn>
                  <a:cxn ang="0">
                    <a:pos x="52" y="19"/>
                  </a:cxn>
                  <a:cxn ang="0">
                    <a:pos x="57" y="22"/>
                  </a:cxn>
                  <a:cxn ang="0">
                    <a:pos x="61" y="25"/>
                  </a:cxn>
                  <a:cxn ang="0">
                    <a:pos x="63" y="30"/>
                  </a:cxn>
                  <a:cxn ang="0">
                    <a:pos x="69" y="34"/>
                  </a:cxn>
                  <a:cxn ang="0">
                    <a:pos x="71" y="39"/>
                  </a:cxn>
                  <a:cxn ang="0">
                    <a:pos x="75" y="44"/>
                  </a:cxn>
                  <a:cxn ang="0">
                    <a:pos x="78" y="51"/>
                  </a:cxn>
                  <a:cxn ang="0">
                    <a:pos x="83" y="56"/>
                  </a:cxn>
                  <a:cxn ang="0">
                    <a:pos x="87" y="56"/>
                  </a:cxn>
                  <a:cxn ang="0">
                    <a:pos x="92" y="62"/>
                  </a:cxn>
                  <a:cxn ang="0">
                    <a:pos x="95" y="68"/>
                  </a:cxn>
                </a:cxnLst>
                <a:rect l="0" t="0" r="r" b="b"/>
                <a:pathLst>
                  <a:path w="96" h="69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3" y="8"/>
                    </a:lnTo>
                    <a:lnTo>
                      <a:pt x="37" y="10"/>
                    </a:lnTo>
                    <a:lnTo>
                      <a:pt x="42" y="10"/>
                    </a:lnTo>
                    <a:lnTo>
                      <a:pt x="47" y="17"/>
                    </a:lnTo>
                    <a:lnTo>
                      <a:pt x="52" y="19"/>
                    </a:lnTo>
                    <a:lnTo>
                      <a:pt x="57" y="22"/>
                    </a:lnTo>
                    <a:lnTo>
                      <a:pt x="61" y="25"/>
                    </a:lnTo>
                    <a:lnTo>
                      <a:pt x="63" y="30"/>
                    </a:lnTo>
                    <a:lnTo>
                      <a:pt x="69" y="34"/>
                    </a:lnTo>
                    <a:lnTo>
                      <a:pt x="71" y="39"/>
                    </a:lnTo>
                    <a:lnTo>
                      <a:pt x="75" y="44"/>
                    </a:lnTo>
                    <a:lnTo>
                      <a:pt x="78" y="51"/>
                    </a:lnTo>
                    <a:lnTo>
                      <a:pt x="83" y="56"/>
                    </a:lnTo>
                    <a:lnTo>
                      <a:pt x="87" y="56"/>
                    </a:lnTo>
                    <a:lnTo>
                      <a:pt x="92" y="62"/>
                    </a:lnTo>
                    <a:lnTo>
                      <a:pt x="95" y="68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25" name="Freeform 249"/>
              <p:cNvSpPr>
                <a:spLocks/>
              </p:cNvSpPr>
              <p:nvPr/>
            </p:nvSpPr>
            <p:spPr bwMode="auto">
              <a:xfrm>
                <a:off x="4747" y="3734"/>
                <a:ext cx="96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4" y="2"/>
                  </a:cxn>
                  <a:cxn ang="0">
                    <a:pos x="19" y="5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33" y="8"/>
                  </a:cxn>
                  <a:cxn ang="0">
                    <a:pos x="38" y="11"/>
                  </a:cxn>
                  <a:cxn ang="0">
                    <a:pos x="43" y="11"/>
                  </a:cxn>
                  <a:cxn ang="0">
                    <a:pos x="47" y="17"/>
                  </a:cxn>
                  <a:cxn ang="0">
                    <a:pos x="52" y="19"/>
                  </a:cxn>
                  <a:cxn ang="0">
                    <a:pos x="57" y="22"/>
                  </a:cxn>
                  <a:cxn ang="0">
                    <a:pos x="61" y="25"/>
                  </a:cxn>
                  <a:cxn ang="0">
                    <a:pos x="64" y="30"/>
                  </a:cxn>
                  <a:cxn ang="0">
                    <a:pos x="69" y="34"/>
                  </a:cxn>
                  <a:cxn ang="0">
                    <a:pos x="71" y="39"/>
                  </a:cxn>
                  <a:cxn ang="0">
                    <a:pos x="76" y="45"/>
                  </a:cxn>
                  <a:cxn ang="0">
                    <a:pos x="78" y="51"/>
                  </a:cxn>
                  <a:cxn ang="0">
                    <a:pos x="83" y="56"/>
                  </a:cxn>
                  <a:cxn ang="0">
                    <a:pos x="87" y="56"/>
                  </a:cxn>
                  <a:cxn ang="0">
                    <a:pos x="92" y="62"/>
                  </a:cxn>
                  <a:cxn ang="0">
                    <a:pos x="95" y="68"/>
                  </a:cxn>
                </a:cxnLst>
                <a:rect l="0" t="0" r="r" b="b"/>
                <a:pathLst>
                  <a:path w="96" h="69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3" y="8"/>
                    </a:lnTo>
                    <a:lnTo>
                      <a:pt x="38" y="11"/>
                    </a:lnTo>
                    <a:lnTo>
                      <a:pt x="43" y="11"/>
                    </a:lnTo>
                    <a:lnTo>
                      <a:pt x="47" y="17"/>
                    </a:lnTo>
                    <a:lnTo>
                      <a:pt x="52" y="19"/>
                    </a:lnTo>
                    <a:lnTo>
                      <a:pt x="57" y="22"/>
                    </a:lnTo>
                    <a:lnTo>
                      <a:pt x="61" y="25"/>
                    </a:lnTo>
                    <a:lnTo>
                      <a:pt x="64" y="30"/>
                    </a:lnTo>
                    <a:lnTo>
                      <a:pt x="69" y="34"/>
                    </a:lnTo>
                    <a:lnTo>
                      <a:pt x="71" y="39"/>
                    </a:lnTo>
                    <a:lnTo>
                      <a:pt x="76" y="45"/>
                    </a:lnTo>
                    <a:lnTo>
                      <a:pt x="78" y="51"/>
                    </a:lnTo>
                    <a:lnTo>
                      <a:pt x="83" y="56"/>
                    </a:lnTo>
                    <a:lnTo>
                      <a:pt x="87" y="56"/>
                    </a:lnTo>
                    <a:lnTo>
                      <a:pt x="92" y="62"/>
                    </a:lnTo>
                    <a:lnTo>
                      <a:pt x="95" y="68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26" name="Freeform 250"/>
              <p:cNvSpPr>
                <a:spLocks/>
              </p:cNvSpPr>
              <p:nvPr/>
            </p:nvSpPr>
            <p:spPr bwMode="auto">
              <a:xfrm>
                <a:off x="4795" y="3797"/>
                <a:ext cx="95" cy="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8" y="5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32" y="8"/>
                  </a:cxn>
                  <a:cxn ang="0">
                    <a:pos x="37" y="11"/>
                  </a:cxn>
                  <a:cxn ang="0">
                    <a:pos x="42" y="11"/>
                  </a:cxn>
                  <a:cxn ang="0">
                    <a:pos x="47" y="16"/>
                  </a:cxn>
                  <a:cxn ang="0">
                    <a:pos x="51" y="19"/>
                  </a:cxn>
                  <a:cxn ang="0">
                    <a:pos x="56" y="22"/>
                  </a:cxn>
                  <a:cxn ang="0">
                    <a:pos x="60" y="24"/>
                  </a:cxn>
                  <a:cxn ang="0">
                    <a:pos x="63" y="30"/>
                  </a:cxn>
                  <a:cxn ang="0">
                    <a:pos x="68" y="33"/>
                  </a:cxn>
                  <a:cxn ang="0">
                    <a:pos x="70" y="39"/>
                  </a:cxn>
                  <a:cxn ang="0">
                    <a:pos x="75" y="44"/>
                  </a:cxn>
                  <a:cxn ang="0">
                    <a:pos x="77" y="50"/>
                  </a:cxn>
                  <a:cxn ang="0">
                    <a:pos x="82" y="55"/>
                  </a:cxn>
                  <a:cxn ang="0">
                    <a:pos x="87" y="55"/>
                  </a:cxn>
                  <a:cxn ang="0">
                    <a:pos x="91" y="61"/>
                  </a:cxn>
                  <a:cxn ang="0">
                    <a:pos x="94" y="67"/>
                  </a:cxn>
                </a:cxnLst>
                <a:rect l="0" t="0" r="r" b="b"/>
                <a:pathLst>
                  <a:path w="95" h="68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8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2" y="8"/>
                    </a:lnTo>
                    <a:lnTo>
                      <a:pt x="37" y="11"/>
                    </a:lnTo>
                    <a:lnTo>
                      <a:pt x="42" y="11"/>
                    </a:lnTo>
                    <a:lnTo>
                      <a:pt x="47" y="16"/>
                    </a:lnTo>
                    <a:lnTo>
                      <a:pt x="51" y="19"/>
                    </a:lnTo>
                    <a:lnTo>
                      <a:pt x="56" y="22"/>
                    </a:lnTo>
                    <a:lnTo>
                      <a:pt x="60" y="24"/>
                    </a:lnTo>
                    <a:lnTo>
                      <a:pt x="63" y="30"/>
                    </a:lnTo>
                    <a:lnTo>
                      <a:pt x="68" y="33"/>
                    </a:lnTo>
                    <a:lnTo>
                      <a:pt x="70" y="39"/>
                    </a:lnTo>
                    <a:lnTo>
                      <a:pt x="75" y="44"/>
                    </a:lnTo>
                    <a:lnTo>
                      <a:pt x="77" y="50"/>
                    </a:lnTo>
                    <a:lnTo>
                      <a:pt x="82" y="55"/>
                    </a:lnTo>
                    <a:lnTo>
                      <a:pt x="87" y="55"/>
                    </a:lnTo>
                    <a:lnTo>
                      <a:pt x="91" y="61"/>
                    </a:lnTo>
                    <a:lnTo>
                      <a:pt x="94" y="67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27" name="Freeform 251"/>
              <p:cNvSpPr>
                <a:spLocks/>
              </p:cNvSpPr>
              <p:nvPr/>
            </p:nvSpPr>
            <p:spPr bwMode="auto">
              <a:xfrm>
                <a:off x="4842" y="3859"/>
                <a:ext cx="96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4" y="2"/>
                  </a:cxn>
                  <a:cxn ang="0">
                    <a:pos x="19" y="5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33" y="8"/>
                  </a:cxn>
                  <a:cxn ang="0">
                    <a:pos x="38" y="11"/>
                  </a:cxn>
                  <a:cxn ang="0">
                    <a:pos x="42" y="11"/>
                  </a:cxn>
                  <a:cxn ang="0">
                    <a:pos x="47" y="17"/>
                  </a:cxn>
                  <a:cxn ang="0">
                    <a:pos x="52" y="20"/>
                  </a:cxn>
                  <a:cxn ang="0">
                    <a:pos x="57" y="22"/>
                  </a:cxn>
                  <a:cxn ang="0">
                    <a:pos x="61" y="25"/>
                  </a:cxn>
                  <a:cxn ang="0">
                    <a:pos x="64" y="30"/>
                  </a:cxn>
                  <a:cxn ang="0">
                    <a:pos x="69" y="34"/>
                  </a:cxn>
                  <a:cxn ang="0">
                    <a:pos x="71" y="39"/>
                  </a:cxn>
                  <a:cxn ang="0">
                    <a:pos x="75" y="45"/>
                  </a:cxn>
                  <a:cxn ang="0">
                    <a:pos x="78" y="51"/>
                  </a:cxn>
                  <a:cxn ang="0">
                    <a:pos x="83" y="56"/>
                  </a:cxn>
                  <a:cxn ang="0">
                    <a:pos x="87" y="56"/>
                  </a:cxn>
                  <a:cxn ang="0">
                    <a:pos x="92" y="62"/>
                  </a:cxn>
                  <a:cxn ang="0">
                    <a:pos x="95" y="68"/>
                  </a:cxn>
                </a:cxnLst>
                <a:rect l="0" t="0" r="r" b="b"/>
                <a:pathLst>
                  <a:path w="96" h="69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3" y="8"/>
                    </a:lnTo>
                    <a:lnTo>
                      <a:pt x="38" y="11"/>
                    </a:lnTo>
                    <a:lnTo>
                      <a:pt x="42" y="11"/>
                    </a:lnTo>
                    <a:lnTo>
                      <a:pt x="47" y="17"/>
                    </a:lnTo>
                    <a:lnTo>
                      <a:pt x="52" y="20"/>
                    </a:lnTo>
                    <a:lnTo>
                      <a:pt x="57" y="22"/>
                    </a:lnTo>
                    <a:lnTo>
                      <a:pt x="61" y="25"/>
                    </a:lnTo>
                    <a:lnTo>
                      <a:pt x="64" y="30"/>
                    </a:lnTo>
                    <a:lnTo>
                      <a:pt x="69" y="34"/>
                    </a:lnTo>
                    <a:lnTo>
                      <a:pt x="71" y="39"/>
                    </a:lnTo>
                    <a:lnTo>
                      <a:pt x="75" y="45"/>
                    </a:lnTo>
                    <a:lnTo>
                      <a:pt x="78" y="51"/>
                    </a:lnTo>
                    <a:lnTo>
                      <a:pt x="83" y="56"/>
                    </a:lnTo>
                    <a:lnTo>
                      <a:pt x="87" y="56"/>
                    </a:lnTo>
                    <a:lnTo>
                      <a:pt x="92" y="62"/>
                    </a:lnTo>
                    <a:lnTo>
                      <a:pt x="95" y="68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28" name="Freeform 252"/>
              <p:cNvSpPr>
                <a:spLocks/>
              </p:cNvSpPr>
              <p:nvPr/>
            </p:nvSpPr>
            <p:spPr bwMode="auto">
              <a:xfrm>
                <a:off x="4842" y="3844"/>
                <a:ext cx="96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4" y="3"/>
                  </a:cxn>
                  <a:cxn ang="0">
                    <a:pos x="19" y="5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33" y="8"/>
                  </a:cxn>
                  <a:cxn ang="0">
                    <a:pos x="38" y="11"/>
                  </a:cxn>
                  <a:cxn ang="0">
                    <a:pos x="42" y="11"/>
                  </a:cxn>
                  <a:cxn ang="0">
                    <a:pos x="47" y="17"/>
                  </a:cxn>
                  <a:cxn ang="0">
                    <a:pos x="52" y="20"/>
                  </a:cxn>
                  <a:cxn ang="0">
                    <a:pos x="57" y="22"/>
                  </a:cxn>
                  <a:cxn ang="0">
                    <a:pos x="61" y="25"/>
                  </a:cxn>
                  <a:cxn ang="0">
                    <a:pos x="64" y="31"/>
                  </a:cxn>
                  <a:cxn ang="0">
                    <a:pos x="69" y="34"/>
                  </a:cxn>
                  <a:cxn ang="0">
                    <a:pos x="71" y="39"/>
                  </a:cxn>
                  <a:cxn ang="0">
                    <a:pos x="75" y="45"/>
                  </a:cxn>
                  <a:cxn ang="0">
                    <a:pos x="78" y="51"/>
                  </a:cxn>
                  <a:cxn ang="0">
                    <a:pos x="83" y="57"/>
                  </a:cxn>
                  <a:cxn ang="0">
                    <a:pos x="87" y="57"/>
                  </a:cxn>
                  <a:cxn ang="0">
                    <a:pos x="92" y="63"/>
                  </a:cxn>
                  <a:cxn ang="0">
                    <a:pos x="95" y="69"/>
                  </a:cxn>
                </a:cxnLst>
                <a:rect l="0" t="0" r="r" b="b"/>
                <a:pathLst>
                  <a:path w="96" h="70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3" y="8"/>
                    </a:lnTo>
                    <a:lnTo>
                      <a:pt x="38" y="11"/>
                    </a:lnTo>
                    <a:lnTo>
                      <a:pt x="42" y="11"/>
                    </a:lnTo>
                    <a:lnTo>
                      <a:pt x="47" y="17"/>
                    </a:lnTo>
                    <a:lnTo>
                      <a:pt x="52" y="20"/>
                    </a:lnTo>
                    <a:lnTo>
                      <a:pt x="57" y="22"/>
                    </a:lnTo>
                    <a:lnTo>
                      <a:pt x="61" y="25"/>
                    </a:lnTo>
                    <a:lnTo>
                      <a:pt x="64" y="31"/>
                    </a:lnTo>
                    <a:lnTo>
                      <a:pt x="69" y="34"/>
                    </a:lnTo>
                    <a:lnTo>
                      <a:pt x="71" y="39"/>
                    </a:lnTo>
                    <a:lnTo>
                      <a:pt x="75" y="45"/>
                    </a:lnTo>
                    <a:lnTo>
                      <a:pt x="78" y="51"/>
                    </a:lnTo>
                    <a:lnTo>
                      <a:pt x="83" y="57"/>
                    </a:lnTo>
                    <a:lnTo>
                      <a:pt x="87" y="57"/>
                    </a:lnTo>
                    <a:lnTo>
                      <a:pt x="92" y="63"/>
                    </a:lnTo>
                    <a:lnTo>
                      <a:pt x="95" y="69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29" name="Freeform 253"/>
              <p:cNvSpPr>
                <a:spLocks/>
              </p:cNvSpPr>
              <p:nvPr/>
            </p:nvSpPr>
            <p:spPr bwMode="auto">
              <a:xfrm>
                <a:off x="4778" y="3641"/>
                <a:ext cx="96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4" y="2"/>
                  </a:cxn>
                  <a:cxn ang="0">
                    <a:pos x="18" y="5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33" y="8"/>
                  </a:cxn>
                  <a:cxn ang="0">
                    <a:pos x="37" y="11"/>
                  </a:cxn>
                  <a:cxn ang="0">
                    <a:pos x="42" y="11"/>
                  </a:cxn>
                  <a:cxn ang="0">
                    <a:pos x="47" y="17"/>
                  </a:cxn>
                  <a:cxn ang="0">
                    <a:pos x="51" y="19"/>
                  </a:cxn>
                  <a:cxn ang="0">
                    <a:pos x="56" y="22"/>
                  </a:cxn>
                  <a:cxn ang="0">
                    <a:pos x="61" y="25"/>
                  </a:cxn>
                  <a:cxn ang="0">
                    <a:pos x="63" y="30"/>
                  </a:cxn>
                  <a:cxn ang="0">
                    <a:pos x="69" y="34"/>
                  </a:cxn>
                  <a:cxn ang="0">
                    <a:pos x="71" y="39"/>
                  </a:cxn>
                  <a:cxn ang="0">
                    <a:pos x="75" y="45"/>
                  </a:cxn>
                  <a:cxn ang="0">
                    <a:pos x="77" y="51"/>
                  </a:cxn>
                  <a:cxn ang="0">
                    <a:pos x="83" y="56"/>
                  </a:cxn>
                  <a:cxn ang="0">
                    <a:pos x="87" y="56"/>
                  </a:cxn>
                  <a:cxn ang="0">
                    <a:pos x="92" y="62"/>
                  </a:cxn>
                  <a:cxn ang="0">
                    <a:pos x="95" y="68"/>
                  </a:cxn>
                </a:cxnLst>
                <a:rect l="0" t="0" r="r" b="b"/>
                <a:pathLst>
                  <a:path w="96" h="69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8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3" y="8"/>
                    </a:lnTo>
                    <a:lnTo>
                      <a:pt x="37" y="11"/>
                    </a:lnTo>
                    <a:lnTo>
                      <a:pt x="42" y="11"/>
                    </a:lnTo>
                    <a:lnTo>
                      <a:pt x="47" y="17"/>
                    </a:lnTo>
                    <a:lnTo>
                      <a:pt x="51" y="19"/>
                    </a:lnTo>
                    <a:lnTo>
                      <a:pt x="56" y="22"/>
                    </a:lnTo>
                    <a:lnTo>
                      <a:pt x="61" y="25"/>
                    </a:lnTo>
                    <a:lnTo>
                      <a:pt x="63" y="30"/>
                    </a:lnTo>
                    <a:lnTo>
                      <a:pt x="69" y="34"/>
                    </a:lnTo>
                    <a:lnTo>
                      <a:pt x="71" y="39"/>
                    </a:lnTo>
                    <a:lnTo>
                      <a:pt x="75" y="45"/>
                    </a:lnTo>
                    <a:lnTo>
                      <a:pt x="77" y="51"/>
                    </a:lnTo>
                    <a:lnTo>
                      <a:pt x="83" y="56"/>
                    </a:lnTo>
                    <a:lnTo>
                      <a:pt x="87" y="56"/>
                    </a:lnTo>
                    <a:lnTo>
                      <a:pt x="92" y="62"/>
                    </a:lnTo>
                    <a:lnTo>
                      <a:pt x="95" y="68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30" name="Freeform 254"/>
              <p:cNvSpPr>
                <a:spLocks/>
              </p:cNvSpPr>
              <p:nvPr/>
            </p:nvSpPr>
            <p:spPr bwMode="auto">
              <a:xfrm>
                <a:off x="4827" y="3604"/>
                <a:ext cx="96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4" y="3"/>
                  </a:cxn>
                  <a:cxn ang="0">
                    <a:pos x="19" y="5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33" y="8"/>
                  </a:cxn>
                  <a:cxn ang="0">
                    <a:pos x="38" y="11"/>
                  </a:cxn>
                  <a:cxn ang="0">
                    <a:pos x="43" y="11"/>
                  </a:cxn>
                  <a:cxn ang="0">
                    <a:pos x="47" y="16"/>
                  </a:cxn>
                  <a:cxn ang="0">
                    <a:pos x="52" y="19"/>
                  </a:cxn>
                  <a:cxn ang="0">
                    <a:pos x="57" y="22"/>
                  </a:cxn>
                  <a:cxn ang="0">
                    <a:pos x="61" y="25"/>
                  </a:cxn>
                  <a:cxn ang="0">
                    <a:pos x="64" y="31"/>
                  </a:cxn>
                  <a:cxn ang="0">
                    <a:pos x="69" y="34"/>
                  </a:cxn>
                  <a:cxn ang="0">
                    <a:pos x="71" y="39"/>
                  </a:cxn>
                  <a:cxn ang="0">
                    <a:pos x="76" y="45"/>
                  </a:cxn>
                  <a:cxn ang="0">
                    <a:pos x="78" y="50"/>
                  </a:cxn>
                  <a:cxn ang="0">
                    <a:pos x="83" y="56"/>
                  </a:cxn>
                  <a:cxn ang="0">
                    <a:pos x="87" y="56"/>
                  </a:cxn>
                  <a:cxn ang="0">
                    <a:pos x="92" y="62"/>
                  </a:cxn>
                  <a:cxn ang="0">
                    <a:pos x="95" y="68"/>
                  </a:cxn>
                </a:cxnLst>
                <a:rect l="0" t="0" r="r" b="b"/>
                <a:pathLst>
                  <a:path w="96" h="69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3" y="8"/>
                    </a:lnTo>
                    <a:lnTo>
                      <a:pt x="38" y="11"/>
                    </a:lnTo>
                    <a:lnTo>
                      <a:pt x="43" y="11"/>
                    </a:lnTo>
                    <a:lnTo>
                      <a:pt x="47" y="16"/>
                    </a:lnTo>
                    <a:lnTo>
                      <a:pt x="52" y="19"/>
                    </a:lnTo>
                    <a:lnTo>
                      <a:pt x="57" y="22"/>
                    </a:lnTo>
                    <a:lnTo>
                      <a:pt x="61" y="25"/>
                    </a:lnTo>
                    <a:lnTo>
                      <a:pt x="64" y="31"/>
                    </a:lnTo>
                    <a:lnTo>
                      <a:pt x="69" y="34"/>
                    </a:lnTo>
                    <a:lnTo>
                      <a:pt x="71" y="39"/>
                    </a:lnTo>
                    <a:lnTo>
                      <a:pt x="76" y="45"/>
                    </a:lnTo>
                    <a:lnTo>
                      <a:pt x="78" y="50"/>
                    </a:lnTo>
                    <a:lnTo>
                      <a:pt x="83" y="56"/>
                    </a:lnTo>
                    <a:lnTo>
                      <a:pt x="87" y="56"/>
                    </a:lnTo>
                    <a:lnTo>
                      <a:pt x="92" y="62"/>
                    </a:lnTo>
                    <a:lnTo>
                      <a:pt x="95" y="68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31" name="Freeform 255"/>
              <p:cNvSpPr>
                <a:spLocks/>
              </p:cNvSpPr>
              <p:nvPr/>
            </p:nvSpPr>
            <p:spPr bwMode="auto">
              <a:xfrm>
                <a:off x="4865" y="3547"/>
                <a:ext cx="96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4" y="3"/>
                  </a:cxn>
                  <a:cxn ang="0">
                    <a:pos x="19" y="5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33" y="8"/>
                  </a:cxn>
                  <a:cxn ang="0">
                    <a:pos x="38" y="11"/>
                  </a:cxn>
                  <a:cxn ang="0">
                    <a:pos x="43" y="11"/>
                  </a:cxn>
                  <a:cxn ang="0">
                    <a:pos x="47" y="17"/>
                  </a:cxn>
                  <a:cxn ang="0">
                    <a:pos x="52" y="20"/>
                  </a:cxn>
                  <a:cxn ang="0">
                    <a:pos x="57" y="22"/>
                  </a:cxn>
                  <a:cxn ang="0">
                    <a:pos x="61" y="25"/>
                  </a:cxn>
                  <a:cxn ang="0">
                    <a:pos x="64" y="31"/>
                  </a:cxn>
                  <a:cxn ang="0">
                    <a:pos x="69" y="34"/>
                  </a:cxn>
                  <a:cxn ang="0">
                    <a:pos x="71" y="40"/>
                  </a:cxn>
                  <a:cxn ang="0">
                    <a:pos x="76" y="45"/>
                  </a:cxn>
                  <a:cxn ang="0">
                    <a:pos x="78" y="51"/>
                  </a:cxn>
                  <a:cxn ang="0">
                    <a:pos x="83" y="57"/>
                  </a:cxn>
                  <a:cxn ang="0">
                    <a:pos x="87" y="57"/>
                  </a:cxn>
                  <a:cxn ang="0">
                    <a:pos x="92" y="63"/>
                  </a:cxn>
                  <a:cxn ang="0">
                    <a:pos x="95" y="69"/>
                  </a:cxn>
                </a:cxnLst>
                <a:rect l="0" t="0" r="r" b="b"/>
                <a:pathLst>
                  <a:path w="96" h="70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3" y="8"/>
                    </a:lnTo>
                    <a:lnTo>
                      <a:pt x="38" y="11"/>
                    </a:lnTo>
                    <a:lnTo>
                      <a:pt x="43" y="11"/>
                    </a:lnTo>
                    <a:lnTo>
                      <a:pt x="47" y="17"/>
                    </a:lnTo>
                    <a:lnTo>
                      <a:pt x="52" y="20"/>
                    </a:lnTo>
                    <a:lnTo>
                      <a:pt x="57" y="22"/>
                    </a:lnTo>
                    <a:lnTo>
                      <a:pt x="61" y="25"/>
                    </a:lnTo>
                    <a:lnTo>
                      <a:pt x="64" y="31"/>
                    </a:lnTo>
                    <a:lnTo>
                      <a:pt x="69" y="34"/>
                    </a:lnTo>
                    <a:lnTo>
                      <a:pt x="71" y="40"/>
                    </a:lnTo>
                    <a:lnTo>
                      <a:pt x="76" y="45"/>
                    </a:lnTo>
                    <a:lnTo>
                      <a:pt x="78" y="51"/>
                    </a:lnTo>
                    <a:lnTo>
                      <a:pt x="83" y="57"/>
                    </a:lnTo>
                    <a:lnTo>
                      <a:pt x="87" y="57"/>
                    </a:lnTo>
                    <a:lnTo>
                      <a:pt x="92" y="63"/>
                    </a:lnTo>
                    <a:lnTo>
                      <a:pt x="95" y="69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32" name="Freeform 256"/>
              <p:cNvSpPr>
                <a:spLocks/>
              </p:cNvSpPr>
              <p:nvPr/>
            </p:nvSpPr>
            <p:spPr bwMode="auto">
              <a:xfrm>
                <a:off x="4789" y="3853"/>
                <a:ext cx="96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4" y="2"/>
                  </a:cxn>
                  <a:cxn ang="0">
                    <a:pos x="19" y="5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33" y="8"/>
                  </a:cxn>
                  <a:cxn ang="0">
                    <a:pos x="37" y="11"/>
                  </a:cxn>
                  <a:cxn ang="0">
                    <a:pos x="42" y="11"/>
                  </a:cxn>
                  <a:cxn ang="0">
                    <a:pos x="47" y="17"/>
                  </a:cxn>
                  <a:cxn ang="0">
                    <a:pos x="52" y="20"/>
                  </a:cxn>
                  <a:cxn ang="0">
                    <a:pos x="57" y="22"/>
                  </a:cxn>
                  <a:cxn ang="0">
                    <a:pos x="61" y="25"/>
                  </a:cxn>
                  <a:cxn ang="0">
                    <a:pos x="64" y="30"/>
                  </a:cxn>
                  <a:cxn ang="0">
                    <a:pos x="69" y="34"/>
                  </a:cxn>
                  <a:cxn ang="0">
                    <a:pos x="71" y="39"/>
                  </a:cxn>
                  <a:cxn ang="0">
                    <a:pos x="75" y="45"/>
                  </a:cxn>
                  <a:cxn ang="0">
                    <a:pos x="78" y="51"/>
                  </a:cxn>
                  <a:cxn ang="0">
                    <a:pos x="83" y="56"/>
                  </a:cxn>
                  <a:cxn ang="0">
                    <a:pos x="87" y="56"/>
                  </a:cxn>
                  <a:cxn ang="0">
                    <a:pos x="92" y="62"/>
                  </a:cxn>
                  <a:cxn ang="0">
                    <a:pos x="95" y="68"/>
                  </a:cxn>
                </a:cxnLst>
                <a:rect l="0" t="0" r="r" b="b"/>
                <a:pathLst>
                  <a:path w="96" h="69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3" y="8"/>
                    </a:lnTo>
                    <a:lnTo>
                      <a:pt x="37" y="11"/>
                    </a:lnTo>
                    <a:lnTo>
                      <a:pt x="42" y="11"/>
                    </a:lnTo>
                    <a:lnTo>
                      <a:pt x="47" y="17"/>
                    </a:lnTo>
                    <a:lnTo>
                      <a:pt x="52" y="20"/>
                    </a:lnTo>
                    <a:lnTo>
                      <a:pt x="57" y="22"/>
                    </a:lnTo>
                    <a:lnTo>
                      <a:pt x="61" y="25"/>
                    </a:lnTo>
                    <a:lnTo>
                      <a:pt x="64" y="30"/>
                    </a:lnTo>
                    <a:lnTo>
                      <a:pt x="69" y="34"/>
                    </a:lnTo>
                    <a:lnTo>
                      <a:pt x="71" y="39"/>
                    </a:lnTo>
                    <a:lnTo>
                      <a:pt x="75" y="45"/>
                    </a:lnTo>
                    <a:lnTo>
                      <a:pt x="78" y="51"/>
                    </a:lnTo>
                    <a:lnTo>
                      <a:pt x="83" y="56"/>
                    </a:lnTo>
                    <a:lnTo>
                      <a:pt x="87" y="56"/>
                    </a:lnTo>
                    <a:lnTo>
                      <a:pt x="92" y="62"/>
                    </a:lnTo>
                    <a:lnTo>
                      <a:pt x="95" y="68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33" name="Freeform 257"/>
              <p:cNvSpPr>
                <a:spLocks/>
              </p:cNvSpPr>
              <p:nvPr/>
            </p:nvSpPr>
            <p:spPr bwMode="auto">
              <a:xfrm>
                <a:off x="4878" y="3499"/>
                <a:ext cx="79" cy="30"/>
              </a:xfrm>
              <a:custGeom>
                <a:avLst/>
                <a:gdLst/>
                <a:ahLst/>
                <a:cxnLst>
                  <a:cxn ang="0">
                    <a:pos x="78" y="29"/>
                  </a:cxn>
                  <a:cxn ang="0">
                    <a:pos x="78" y="23"/>
                  </a:cxn>
                  <a:cxn ang="0">
                    <a:pos x="73" y="20"/>
                  </a:cxn>
                  <a:cxn ang="0">
                    <a:pos x="70" y="14"/>
                  </a:cxn>
                  <a:cxn ang="0">
                    <a:pos x="66" y="11"/>
                  </a:cxn>
                  <a:cxn ang="0">
                    <a:pos x="61" y="8"/>
                  </a:cxn>
                  <a:cxn ang="0">
                    <a:pos x="56" y="5"/>
                  </a:cxn>
                  <a:cxn ang="0">
                    <a:pos x="52" y="2"/>
                  </a:cxn>
                  <a:cxn ang="0">
                    <a:pos x="47" y="2"/>
                  </a:cxn>
                  <a:cxn ang="0">
                    <a:pos x="37" y="2"/>
                  </a:cxn>
                  <a:cxn ang="0">
                    <a:pos x="33" y="2"/>
                  </a:cxn>
                  <a:cxn ang="0">
                    <a:pos x="28" y="2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14" y="2"/>
                  </a:cxn>
                  <a:cxn ang="0">
                    <a:pos x="9" y="2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79" h="30">
                    <a:moveTo>
                      <a:pt x="78" y="29"/>
                    </a:moveTo>
                    <a:lnTo>
                      <a:pt x="78" y="23"/>
                    </a:lnTo>
                    <a:lnTo>
                      <a:pt x="73" y="20"/>
                    </a:lnTo>
                    <a:lnTo>
                      <a:pt x="70" y="14"/>
                    </a:lnTo>
                    <a:lnTo>
                      <a:pt x="66" y="11"/>
                    </a:lnTo>
                    <a:lnTo>
                      <a:pt x="61" y="8"/>
                    </a:lnTo>
                    <a:lnTo>
                      <a:pt x="56" y="5"/>
                    </a:lnTo>
                    <a:lnTo>
                      <a:pt x="52" y="2"/>
                    </a:lnTo>
                    <a:lnTo>
                      <a:pt x="47" y="2"/>
                    </a:lnTo>
                    <a:lnTo>
                      <a:pt x="37" y="2"/>
                    </a:lnTo>
                    <a:lnTo>
                      <a:pt x="33" y="2"/>
                    </a:lnTo>
                    <a:lnTo>
                      <a:pt x="28" y="2"/>
                    </a:lnTo>
                    <a:lnTo>
                      <a:pt x="23" y="2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9" y="2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34" name="Freeform 258"/>
              <p:cNvSpPr>
                <a:spLocks/>
              </p:cNvSpPr>
              <p:nvPr/>
            </p:nvSpPr>
            <p:spPr bwMode="auto">
              <a:xfrm>
                <a:off x="4899" y="3482"/>
                <a:ext cx="79" cy="30"/>
              </a:xfrm>
              <a:custGeom>
                <a:avLst/>
                <a:gdLst/>
                <a:ahLst/>
                <a:cxnLst>
                  <a:cxn ang="0">
                    <a:pos x="78" y="29"/>
                  </a:cxn>
                  <a:cxn ang="0">
                    <a:pos x="78" y="23"/>
                  </a:cxn>
                  <a:cxn ang="0">
                    <a:pos x="73" y="20"/>
                  </a:cxn>
                  <a:cxn ang="0">
                    <a:pos x="71" y="14"/>
                  </a:cxn>
                  <a:cxn ang="0">
                    <a:pos x="66" y="11"/>
                  </a:cxn>
                  <a:cxn ang="0">
                    <a:pos x="61" y="8"/>
                  </a:cxn>
                  <a:cxn ang="0">
                    <a:pos x="56" y="5"/>
                  </a:cxn>
                  <a:cxn ang="0">
                    <a:pos x="52" y="2"/>
                  </a:cxn>
                  <a:cxn ang="0">
                    <a:pos x="47" y="2"/>
                  </a:cxn>
                  <a:cxn ang="0">
                    <a:pos x="37" y="2"/>
                  </a:cxn>
                  <a:cxn ang="0">
                    <a:pos x="33" y="2"/>
                  </a:cxn>
                  <a:cxn ang="0">
                    <a:pos x="28" y="2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14" y="2"/>
                  </a:cxn>
                  <a:cxn ang="0">
                    <a:pos x="9" y="2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79" h="30">
                    <a:moveTo>
                      <a:pt x="78" y="29"/>
                    </a:moveTo>
                    <a:lnTo>
                      <a:pt x="78" y="23"/>
                    </a:lnTo>
                    <a:lnTo>
                      <a:pt x="73" y="20"/>
                    </a:lnTo>
                    <a:lnTo>
                      <a:pt x="71" y="14"/>
                    </a:lnTo>
                    <a:lnTo>
                      <a:pt x="66" y="11"/>
                    </a:lnTo>
                    <a:lnTo>
                      <a:pt x="61" y="8"/>
                    </a:lnTo>
                    <a:lnTo>
                      <a:pt x="56" y="5"/>
                    </a:lnTo>
                    <a:lnTo>
                      <a:pt x="52" y="2"/>
                    </a:lnTo>
                    <a:lnTo>
                      <a:pt x="47" y="2"/>
                    </a:lnTo>
                    <a:lnTo>
                      <a:pt x="37" y="2"/>
                    </a:lnTo>
                    <a:lnTo>
                      <a:pt x="33" y="2"/>
                    </a:lnTo>
                    <a:lnTo>
                      <a:pt x="28" y="2"/>
                    </a:lnTo>
                    <a:lnTo>
                      <a:pt x="23" y="2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9" y="2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35" name="Freeform 259"/>
              <p:cNvSpPr>
                <a:spLocks/>
              </p:cNvSpPr>
              <p:nvPr/>
            </p:nvSpPr>
            <p:spPr bwMode="auto">
              <a:xfrm>
                <a:off x="4773" y="3550"/>
                <a:ext cx="79" cy="30"/>
              </a:xfrm>
              <a:custGeom>
                <a:avLst/>
                <a:gdLst/>
                <a:ahLst/>
                <a:cxnLst>
                  <a:cxn ang="0">
                    <a:pos x="78" y="29"/>
                  </a:cxn>
                  <a:cxn ang="0">
                    <a:pos x="78" y="23"/>
                  </a:cxn>
                  <a:cxn ang="0">
                    <a:pos x="73" y="20"/>
                  </a:cxn>
                  <a:cxn ang="0">
                    <a:pos x="70" y="14"/>
                  </a:cxn>
                  <a:cxn ang="0">
                    <a:pos x="66" y="11"/>
                  </a:cxn>
                  <a:cxn ang="0">
                    <a:pos x="61" y="8"/>
                  </a:cxn>
                  <a:cxn ang="0">
                    <a:pos x="56" y="5"/>
                  </a:cxn>
                  <a:cxn ang="0">
                    <a:pos x="52" y="2"/>
                  </a:cxn>
                  <a:cxn ang="0">
                    <a:pos x="47" y="2"/>
                  </a:cxn>
                  <a:cxn ang="0">
                    <a:pos x="37" y="2"/>
                  </a:cxn>
                  <a:cxn ang="0">
                    <a:pos x="33" y="2"/>
                  </a:cxn>
                  <a:cxn ang="0">
                    <a:pos x="28" y="2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4" y="2"/>
                  </a:cxn>
                  <a:cxn ang="0">
                    <a:pos x="9" y="2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79" h="30">
                    <a:moveTo>
                      <a:pt x="78" y="29"/>
                    </a:moveTo>
                    <a:lnTo>
                      <a:pt x="78" y="23"/>
                    </a:lnTo>
                    <a:lnTo>
                      <a:pt x="73" y="20"/>
                    </a:lnTo>
                    <a:lnTo>
                      <a:pt x="70" y="14"/>
                    </a:lnTo>
                    <a:lnTo>
                      <a:pt x="66" y="11"/>
                    </a:lnTo>
                    <a:lnTo>
                      <a:pt x="61" y="8"/>
                    </a:lnTo>
                    <a:lnTo>
                      <a:pt x="56" y="5"/>
                    </a:lnTo>
                    <a:lnTo>
                      <a:pt x="52" y="2"/>
                    </a:lnTo>
                    <a:lnTo>
                      <a:pt x="47" y="2"/>
                    </a:lnTo>
                    <a:lnTo>
                      <a:pt x="37" y="2"/>
                    </a:lnTo>
                    <a:lnTo>
                      <a:pt x="33" y="2"/>
                    </a:lnTo>
                    <a:lnTo>
                      <a:pt x="28" y="2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4" y="2"/>
                    </a:lnTo>
                    <a:lnTo>
                      <a:pt x="9" y="2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36" name="Freeform 260"/>
              <p:cNvSpPr>
                <a:spLocks/>
              </p:cNvSpPr>
              <p:nvPr/>
            </p:nvSpPr>
            <p:spPr bwMode="auto">
              <a:xfrm>
                <a:off x="4797" y="3502"/>
                <a:ext cx="77" cy="24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4" y="20"/>
                  </a:cxn>
                  <a:cxn ang="0">
                    <a:pos x="9" y="17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3" y="17"/>
                  </a:cxn>
                  <a:cxn ang="0">
                    <a:pos x="28" y="17"/>
                  </a:cxn>
                  <a:cxn ang="0">
                    <a:pos x="33" y="14"/>
                  </a:cxn>
                  <a:cxn ang="0">
                    <a:pos x="37" y="12"/>
                  </a:cxn>
                  <a:cxn ang="0">
                    <a:pos x="42" y="12"/>
                  </a:cxn>
                  <a:cxn ang="0">
                    <a:pos x="47" y="12"/>
                  </a:cxn>
                  <a:cxn ang="0">
                    <a:pos x="52" y="8"/>
                  </a:cxn>
                  <a:cxn ang="0">
                    <a:pos x="56" y="5"/>
                  </a:cxn>
                  <a:cxn ang="0">
                    <a:pos x="61" y="3"/>
                  </a:cxn>
                  <a:cxn ang="0">
                    <a:pos x="66" y="3"/>
                  </a:cxn>
                  <a:cxn ang="0">
                    <a:pos x="71" y="0"/>
                  </a:cxn>
                  <a:cxn ang="0">
                    <a:pos x="76" y="0"/>
                  </a:cxn>
                </a:cxnLst>
                <a:rect l="0" t="0" r="r" b="b"/>
                <a:pathLst>
                  <a:path w="77" h="24">
                    <a:moveTo>
                      <a:pt x="0" y="23"/>
                    </a:moveTo>
                    <a:lnTo>
                      <a:pt x="4" y="20"/>
                    </a:lnTo>
                    <a:lnTo>
                      <a:pt x="9" y="17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3" y="17"/>
                    </a:lnTo>
                    <a:lnTo>
                      <a:pt x="28" y="17"/>
                    </a:lnTo>
                    <a:lnTo>
                      <a:pt x="33" y="14"/>
                    </a:lnTo>
                    <a:lnTo>
                      <a:pt x="37" y="12"/>
                    </a:lnTo>
                    <a:lnTo>
                      <a:pt x="42" y="12"/>
                    </a:lnTo>
                    <a:lnTo>
                      <a:pt x="47" y="12"/>
                    </a:lnTo>
                    <a:lnTo>
                      <a:pt x="52" y="8"/>
                    </a:lnTo>
                    <a:lnTo>
                      <a:pt x="56" y="5"/>
                    </a:lnTo>
                    <a:lnTo>
                      <a:pt x="61" y="3"/>
                    </a:lnTo>
                    <a:lnTo>
                      <a:pt x="66" y="3"/>
                    </a:lnTo>
                    <a:lnTo>
                      <a:pt x="71" y="0"/>
                    </a:lnTo>
                    <a:lnTo>
                      <a:pt x="76" y="0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37" name="Freeform 261"/>
              <p:cNvSpPr>
                <a:spLocks/>
              </p:cNvSpPr>
              <p:nvPr/>
            </p:nvSpPr>
            <p:spPr bwMode="auto">
              <a:xfrm>
                <a:off x="4783" y="3901"/>
                <a:ext cx="148" cy="47"/>
              </a:xfrm>
              <a:custGeom>
                <a:avLst/>
                <a:gdLst/>
                <a:ahLst/>
                <a:cxnLst>
                  <a:cxn ang="0">
                    <a:pos x="147" y="46"/>
                  </a:cxn>
                  <a:cxn ang="0">
                    <a:pos x="142" y="42"/>
                  </a:cxn>
                  <a:cxn ang="0">
                    <a:pos x="130" y="34"/>
                  </a:cxn>
                  <a:cxn ang="0">
                    <a:pos x="125" y="31"/>
                  </a:cxn>
                  <a:cxn ang="0">
                    <a:pos x="121" y="31"/>
                  </a:cxn>
                  <a:cxn ang="0">
                    <a:pos x="116" y="25"/>
                  </a:cxn>
                  <a:cxn ang="0">
                    <a:pos x="111" y="25"/>
                  </a:cxn>
                  <a:cxn ang="0">
                    <a:pos x="106" y="20"/>
                  </a:cxn>
                  <a:cxn ang="0">
                    <a:pos x="101" y="20"/>
                  </a:cxn>
                  <a:cxn ang="0">
                    <a:pos x="97" y="17"/>
                  </a:cxn>
                  <a:cxn ang="0">
                    <a:pos x="92" y="17"/>
                  </a:cxn>
                  <a:cxn ang="0">
                    <a:pos x="87" y="17"/>
                  </a:cxn>
                  <a:cxn ang="0">
                    <a:pos x="83" y="17"/>
                  </a:cxn>
                  <a:cxn ang="0">
                    <a:pos x="77" y="17"/>
                  </a:cxn>
                  <a:cxn ang="0">
                    <a:pos x="73" y="17"/>
                  </a:cxn>
                  <a:cxn ang="0">
                    <a:pos x="69" y="17"/>
                  </a:cxn>
                  <a:cxn ang="0">
                    <a:pos x="63" y="14"/>
                  </a:cxn>
                  <a:cxn ang="0">
                    <a:pos x="59" y="14"/>
                  </a:cxn>
                  <a:cxn ang="0">
                    <a:pos x="54" y="11"/>
                  </a:cxn>
                  <a:cxn ang="0">
                    <a:pos x="42" y="8"/>
                  </a:cxn>
                  <a:cxn ang="0">
                    <a:pos x="33" y="3"/>
                  </a:cxn>
                  <a:cxn ang="0">
                    <a:pos x="28" y="0"/>
                  </a:cxn>
                  <a:cxn ang="0">
                    <a:pos x="23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148" h="47">
                    <a:moveTo>
                      <a:pt x="147" y="46"/>
                    </a:moveTo>
                    <a:lnTo>
                      <a:pt x="142" y="42"/>
                    </a:lnTo>
                    <a:lnTo>
                      <a:pt x="130" y="34"/>
                    </a:lnTo>
                    <a:lnTo>
                      <a:pt x="125" y="31"/>
                    </a:lnTo>
                    <a:lnTo>
                      <a:pt x="121" y="31"/>
                    </a:lnTo>
                    <a:lnTo>
                      <a:pt x="116" y="25"/>
                    </a:lnTo>
                    <a:lnTo>
                      <a:pt x="111" y="25"/>
                    </a:lnTo>
                    <a:lnTo>
                      <a:pt x="106" y="20"/>
                    </a:lnTo>
                    <a:lnTo>
                      <a:pt x="101" y="20"/>
                    </a:lnTo>
                    <a:lnTo>
                      <a:pt x="97" y="17"/>
                    </a:lnTo>
                    <a:lnTo>
                      <a:pt x="92" y="17"/>
                    </a:lnTo>
                    <a:lnTo>
                      <a:pt x="87" y="17"/>
                    </a:lnTo>
                    <a:lnTo>
                      <a:pt x="83" y="17"/>
                    </a:lnTo>
                    <a:lnTo>
                      <a:pt x="77" y="17"/>
                    </a:lnTo>
                    <a:lnTo>
                      <a:pt x="73" y="17"/>
                    </a:lnTo>
                    <a:lnTo>
                      <a:pt x="69" y="17"/>
                    </a:lnTo>
                    <a:lnTo>
                      <a:pt x="63" y="14"/>
                    </a:lnTo>
                    <a:lnTo>
                      <a:pt x="59" y="14"/>
                    </a:lnTo>
                    <a:lnTo>
                      <a:pt x="54" y="11"/>
                    </a:lnTo>
                    <a:lnTo>
                      <a:pt x="42" y="8"/>
                    </a:lnTo>
                    <a:lnTo>
                      <a:pt x="33" y="3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38" name="Freeform 262"/>
              <p:cNvSpPr>
                <a:spLocks/>
              </p:cNvSpPr>
              <p:nvPr/>
            </p:nvSpPr>
            <p:spPr bwMode="auto">
              <a:xfrm>
                <a:off x="4780" y="3530"/>
                <a:ext cx="120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3"/>
                  </a:cxn>
                  <a:cxn ang="0">
                    <a:pos x="9" y="3"/>
                  </a:cxn>
                  <a:cxn ang="0">
                    <a:pos x="14" y="3"/>
                  </a:cxn>
                  <a:cxn ang="0">
                    <a:pos x="25" y="3"/>
                  </a:cxn>
                  <a:cxn ang="0">
                    <a:pos x="35" y="3"/>
                  </a:cxn>
                  <a:cxn ang="0">
                    <a:pos x="40" y="3"/>
                  </a:cxn>
                  <a:cxn ang="0">
                    <a:pos x="45" y="3"/>
                  </a:cxn>
                  <a:cxn ang="0">
                    <a:pos x="49" y="5"/>
                  </a:cxn>
                  <a:cxn ang="0">
                    <a:pos x="54" y="8"/>
                  </a:cxn>
                  <a:cxn ang="0">
                    <a:pos x="54" y="14"/>
                  </a:cxn>
                  <a:cxn ang="0">
                    <a:pos x="59" y="14"/>
                  </a:cxn>
                  <a:cxn ang="0">
                    <a:pos x="61" y="20"/>
                  </a:cxn>
                  <a:cxn ang="0">
                    <a:pos x="66" y="23"/>
                  </a:cxn>
                  <a:cxn ang="0">
                    <a:pos x="71" y="25"/>
                  </a:cxn>
                  <a:cxn ang="0">
                    <a:pos x="75" y="25"/>
                  </a:cxn>
                  <a:cxn ang="0">
                    <a:pos x="80" y="28"/>
                  </a:cxn>
                  <a:cxn ang="0">
                    <a:pos x="85" y="31"/>
                  </a:cxn>
                  <a:cxn ang="0">
                    <a:pos x="87" y="37"/>
                  </a:cxn>
                  <a:cxn ang="0">
                    <a:pos x="90" y="42"/>
                  </a:cxn>
                  <a:cxn ang="0">
                    <a:pos x="95" y="45"/>
                  </a:cxn>
                  <a:cxn ang="0">
                    <a:pos x="97" y="50"/>
                  </a:cxn>
                  <a:cxn ang="0">
                    <a:pos x="102" y="54"/>
                  </a:cxn>
                  <a:cxn ang="0">
                    <a:pos x="104" y="59"/>
                  </a:cxn>
                  <a:cxn ang="0">
                    <a:pos x="109" y="62"/>
                  </a:cxn>
                  <a:cxn ang="0">
                    <a:pos x="114" y="67"/>
                  </a:cxn>
                  <a:cxn ang="0">
                    <a:pos x="119" y="71"/>
                  </a:cxn>
                </a:cxnLst>
                <a:rect l="0" t="0" r="r" b="b"/>
                <a:pathLst>
                  <a:path w="120" h="72">
                    <a:moveTo>
                      <a:pt x="0" y="0"/>
                    </a:moveTo>
                    <a:lnTo>
                      <a:pt x="4" y="3"/>
                    </a:lnTo>
                    <a:lnTo>
                      <a:pt x="9" y="3"/>
                    </a:lnTo>
                    <a:lnTo>
                      <a:pt x="14" y="3"/>
                    </a:lnTo>
                    <a:lnTo>
                      <a:pt x="25" y="3"/>
                    </a:lnTo>
                    <a:lnTo>
                      <a:pt x="35" y="3"/>
                    </a:lnTo>
                    <a:lnTo>
                      <a:pt x="40" y="3"/>
                    </a:lnTo>
                    <a:lnTo>
                      <a:pt x="45" y="3"/>
                    </a:lnTo>
                    <a:lnTo>
                      <a:pt x="49" y="5"/>
                    </a:lnTo>
                    <a:lnTo>
                      <a:pt x="54" y="8"/>
                    </a:lnTo>
                    <a:lnTo>
                      <a:pt x="54" y="14"/>
                    </a:lnTo>
                    <a:lnTo>
                      <a:pt x="59" y="14"/>
                    </a:lnTo>
                    <a:lnTo>
                      <a:pt x="61" y="20"/>
                    </a:lnTo>
                    <a:lnTo>
                      <a:pt x="66" y="23"/>
                    </a:lnTo>
                    <a:lnTo>
                      <a:pt x="71" y="25"/>
                    </a:lnTo>
                    <a:lnTo>
                      <a:pt x="75" y="25"/>
                    </a:lnTo>
                    <a:lnTo>
                      <a:pt x="80" y="28"/>
                    </a:lnTo>
                    <a:lnTo>
                      <a:pt x="85" y="31"/>
                    </a:lnTo>
                    <a:lnTo>
                      <a:pt x="87" y="37"/>
                    </a:lnTo>
                    <a:lnTo>
                      <a:pt x="90" y="42"/>
                    </a:lnTo>
                    <a:lnTo>
                      <a:pt x="95" y="45"/>
                    </a:lnTo>
                    <a:lnTo>
                      <a:pt x="97" y="50"/>
                    </a:lnTo>
                    <a:lnTo>
                      <a:pt x="102" y="54"/>
                    </a:lnTo>
                    <a:lnTo>
                      <a:pt x="104" y="59"/>
                    </a:lnTo>
                    <a:lnTo>
                      <a:pt x="109" y="62"/>
                    </a:lnTo>
                    <a:lnTo>
                      <a:pt x="114" y="67"/>
                    </a:lnTo>
                    <a:lnTo>
                      <a:pt x="119" y="71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39" name="Freeform 263"/>
              <p:cNvSpPr>
                <a:spLocks/>
              </p:cNvSpPr>
              <p:nvPr/>
            </p:nvSpPr>
            <p:spPr bwMode="auto">
              <a:xfrm>
                <a:off x="4818" y="3910"/>
                <a:ext cx="96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4" y="3"/>
                  </a:cxn>
                  <a:cxn ang="0">
                    <a:pos x="19" y="5"/>
                  </a:cxn>
                  <a:cxn ang="0">
                    <a:pos x="23" y="5"/>
                  </a:cxn>
                  <a:cxn ang="0">
                    <a:pos x="28" y="5"/>
                  </a:cxn>
                  <a:cxn ang="0">
                    <a:pos x="33" y="8"/>
                  </a:cxn>
                  <a:cxn ang="0">
                    <a:pos x="37" y="11"/>
                  </a:cxn>
                  <a:cxn ang="0">
                    <a:pos x="42" y="11"/>
                  </a:cxn>
                  <a:cxn ang="0">
                    <a:pos x="47" y="17"/>
                  </a:cxn>
                  <a:cxn ang="0">
                    <a:pos x="52" y="20"/>
                  </a:cxn>
                  <a:cxn ang="0">
                    <a:pos x="57" y="22"/>
                  </a:cxn>
                  <a:cxn ang="0">
                    <a:pos x="61" y="25"/>
                  </a:cxn>
                  <a:cxn ang="0">
                    <a:pos x="64" y="31"/>
                  </a:cxn>
                  <a:cxn ang="0">
                    <a:pos x="69" y="34"/>
                  </a:cxn>
                  <a:cxn ang="0">
                    <a:pos x="71" y="39"/>
                  </a:cxn>
                  <a:cxn ang="0">
                    <a:pos x="75" y="45"/>
                  </a:cxn>
                  <a:cxn ang="0">
                    <a:pos x="78" y="51"/>
                  </a:cxn>
                  <a:cxn ang="0">
                    <a:pos x="83" y="56"/>
                  </a:cxn>
                  <a:cxn ang="0">
                    <a:pos x="87" y="56"/>
                  </a:cxn>
                  <a:cxn ang="0">
                    <a:pos x="92" y="62"/>
                  </a:cxn>
                  <a:cxn ang="0">
                    <a:pos x="95" y="68"/>
                  </a:cxn>
                </a:cxnLst>
                <a:rect l="0" t="0" r="r" b="b"/>
                <a:pathLst>
                  <a:path w="96" h="69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3" y="8"/>
                    </a:lnTo>
                    <a:lnTo>
                      <a:pt x="37" y="11"/>
                    </a:lnTo>
                    <a:lnTo>
                      <a:pt x="42" y="11"/>
                    </a:lnTo>
                    <a:lnTo>
                      <a:pt x="47" y="17"/>
                    </a:lnTo>
                    <a:lnTo>
                      <a:pt x="52" y="20"/>
                    </a:lnTo>
                    <a:lnTo>
                      <a:pt x="57" y="22"/>
                    </a:lnTo>
                    <a:lnTo>
                      <a:pt x="61" y="25"/>
                    </a:lnTo>
                    <a:lnTo>
                      <a:pt x="64" y="31"/>
                    </a:lnTo>
                    <a:lnTo>
                      <a:pt x="69" y="34"/>
                    </a:lnTo>
                    <a:lnTo>
                      <a:pt x="71" y="39"/>
                    </a:lnTo>
                    <a:lnTo>
                      <a:pt x="75" y="45"/>
                    </a:lnTo>
                    <a:lnTo>
                      <a:pt x="78" y="51"/>
                    </a:lnTo>
                    <a:lnTo>
                      <a:pt x="83" y="56"/>
                    </a:lnTo>
                    <a:lnTo>
                      <a:pt x="87" y="56"/>
                    </a:lnTo>
                    <a:lnTo>
                      <a:pt x="92" y="62"/>
                    </a:lnTo>
                    <a:lnTo>
                      <a:pt x="95" y="68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3240" name="Group 264"/>
            <p:cNvGrpSpPr>
              <a:grpSpLocks/>
            </p:cNvGrpSpPr>
            <p:nvPr/>
          </p:nvGrpSpPr>
          <p:grpSpPr bwMode="auto">
            <a:xfrm>
              <a:off x="5203" y="3782"/>
              <a:ext cx="408" cy="246"/>
              <a:chOff x="4919" y="3926"/>
              <a:chExt cx="408" cy="246"/>
            </a:xfrm>
          </p:grpSpPr>
          <p:grpSp>
            <p:nvGrpSpPr>
              <p:cNvPr id="1023241" name="Group 265"/>
              <p:cNvGrpSpPr>
                <a:grpSpLocks/>
              </p:cNvGrpSpPr>
              <p:nvPr/>
            </p:nvGrpSpPr>
            <p:grpSpPr bwMode="auto">
              <a:xfrm>
                <a:off x="4919" y="3926"/>
                <a:ext cx="408" cy="246"/>
                <a:chOff x="4919" y="3926"/>
                <a:chExt cx="408" cy="246"/>
              </a:xfrm>
            </p:grpSpPr>
            <p:sp>
              <p:nvSpPr>
                <p:cNvPr id="1023242" name="Freeform 266"/>
                <p:cNvSpPr>
                  <a:spLocks/>
                </p:cNvSpPr>
                <p:nvPr/>
              </p:nvSpPr>
              <p:spPr bwMode="auto">
                <a:xfrm>
                  <a:off x="4919" y="3926"/>
                  <a:ext cx="408" cy="246"/>
                </a:xfrm>
                <a:custGeom>
                  <a:avLst/>
                  <a:gdLst/>
                  <a:ahLst/>
                  <a:cxnLst>
                    <a:cxn ang="0">
                      <a:pos x="375" y="184"/>
                    </a:cxn>
                    <a:cxn ang="0">
                      <a:pos x="360" y="175"/>
                    </a:cxn>
                    <a:cxn ang="0">
                      <a:pos x="342" y="181"/>
                    </a:cxn>
                    <a:cxn ang="0">
                      <a:pos x="321" y="173"/>
                    </a:cxn>
                    <a:cxn ang="0">
                      <a:pos x="305" y="165"/>
                    </a:cxn>
                    <a:cxn ang="0">
                      <a:pos x="291" y="163"/>
                    </a:cxn>
                    <a:cxn ang="0">
                      <a:pos x="275" y="162"/>
                    </a:cxn>
                    <a:cxn ang="0">
                      <a:pos x="262" y="156"/>
                    </a:cxn>
                    <a:cxn ang="0">
                      <a:pos x="250" y="146"/>
                    </a:cxn>
                    <a:cxn ang="0">
                      <a:pos x="235" y="141"/>
                    </a:cxn>
                    <a:cxn ang="0">
                      <a:pos x="220" y="134"/>
                    </a:cxn>
                    <a:cxn ang="0">
                      <a:pos x="207" y="126"/>
                    </a:cxn>
                    <a:cxn ang="0">
                      <a:pos x="193" y="118"/>
                    </a:cxn>
                    <a:cxn ang="0">
                      <a:pos x="177" y="115"/>
                    </a:cxn>
                    <a:cxn ang="0">
                      <a:pos x="163" y="107"/>
                    </a:cxn>
                    <a:cxn ang="0">
                      <a:pos x="148" y="99"/>
                    </a:cxn>
                    <a:cxn ang="0">
                      <a:pos x="134" y="92"/>
                    </a:cxn>
                    <a:cxn ang="0">
                      <a:pos x="118" y="90"/>
                    </a:cxn>
                    <a:cxn ang="0">
                      <a:pos x="109" y="73"/>
                    </a:cxn>
                    <a:cxn ang="0">
                      <a:pos x="90" y="71"/>
                    </a:cxn>
                    <a:cxn ang="0">
                      <a:pos x="76" y="60"/>
                    </a:cxn>
                    <a:cxn ang="0">
                      <a:pos x="60" y="50"/>
                    </a:cxn>
                    <a:cxn ang="0">
                      <a:pos x="47" y="33"/>
                    </a:cxn>
                    <a:cxn ang="0">
                      <a:pos x="39" y="19"/>
                    </a:cxn>
                    <a:cxn ang="0">
                      <a:pos x="16" y="0"/>
                    </a:cxn>
                    <a:cxn ang="0">
                      <a:pos x="14" y="19"/>
                    </a:cxn>
                    <a:cxn ang="0">
                      <a:pos x="23" y="35"/>
                    </a:cxn>
                    <a:cxn ang="0">
                      <a:pos x="26" y="54"/>
                    </a:cxn>
                    <a:cxn ang="0">
                      <a:pos x="11" y="67"/>
                    </a:cxn>
                    <a:cxn ang="0">
                      <a:pos x="0" y="77"/>
                    </a:cxn>
                    <a:cxn ang="0">
                      <a:pos x="16" y="81"/>
                    </a:cxn>
                    <a:cxn ang="0">
                      <a:pos x="25" y="93"/>
                    </a:cxn>
                    <a:cxn ang="0">
                      <a:pos x="19" y="103"/>
                    </a:cxn>
                    <a:cxn ang="0">
                      <a:pos x="33" y="115"/>
                    </a:cxn>
                    <a:cxn ang="0">
                      <a:pos x="49" y="122"/>
                    </a:cxn>
                    <a:cxn ang="0">
                      <a:pos x="69" y="135"/>
                    </a:cxn>
                    <a:cxn ang="0">
                      <a:pos x="90" y="139"/>
                    </a:cxn>
                    <a:cxn ang="0">
                      <a:pos x="120" y="145"/>
                    </a:cxn>
                    <a:cxn ang="0">
                      <a:pos x="147" y="156"/>
                    </a:cxn>
                    <a:cxn ang="0">
                      <a:pos x="155" y="169"/>
                    </a:cxn>
                    <a:cxn ang="0">
                      <a:pos x="171" y="175"/>
                    </a:cxn>
                    <a:cxn ang="0">
                      <a:pos x="196" y="182"/>
                    </a:cxn>
                    <a:cxn ang="0">
                      <a:pos x="220" y="182"/>
                    </a:cxn>
                    <a:cxn ang="0">
                      <a:pos x="235" y="194"/>
                    </a:cxn>
                    <a:cxn ang="0">
                      <a:pos x="261" y="209"/>
                    </a:cxn>
                    <a:cxn ang="0">
                      <a:pos x="280" y="220"/>
                    </a:cxn>
                    <a:cxn ang="0">
                      <a:pos x="304" y="222"/>
                    </a:cxn>
                    <a:cxn ang="0">
                      <a:pos x="322" y="222"/>
                    </a:cxn>
                    <a:cxn ang="0">
                      <a:pos x="346" y="225"/>
                    </a:cxn>
                    <a:cxn ang="0">
                      <a:pos x="373" y="237"/>
                    </a:cxn>
                    <a:cxn ang="0">
                      <a:pos x="406" y="245"/>
                    </a:cxn>
                    <a:cxn ang="0">
                      <a:pos x="349" y="177"/>
                    </a:cxn>
                  </a:cxnLst>
                  <a:rect l="0" t="0" r="r" b="b"/>
                  <a:pathLst>
                    <a:path w="408" h="246">
                      <a:moveTo>
                        <a:pt x="387" y="188"/>
                      </a:moveTo>
                      <a:lnTo>
                        <a:pt x="384" y="186"/>
                      </a:lnTo>
                      <a:lnTo>
                        <a:pt x="381" y="186"/>
                      </a:lnTo>
                      <a:lnTo>
                        <a:pt x="378" y="184"/>
                      </a:lnTo>
                      <a:lnTo>
                        <a:pt x="375" y="184"/>
                      </a:lnTo>
                      <a:lnTo>
                        <a:pt x="372" y="184"/>
                      </a:lnTo>
                      <a:lnTo>
                        <a:pt x="368" y="184"/>
                      </a:lnTo>
                      <a:lnTo>
                        <a:pt x="367" y="181"/>
                      </a:lnTo>
                      <a:lnTo>
                        <a:pt x="363" y="179"/>
                      </a:lnTo>
                      <a:lnTo>
                        <a:pt x="360" y="175"/>
                      </a:lnTo>
                      <a:lnTo>
                        <a:pt x="357" y="175"/>
                      </a:lnTo>
                      <a:lnTo>
                        <a:pt x="354" y="177"/>
                      </a:lnTo>
                      <a:lnTo>
                        <a:pt x="351" y="177"/>
                      </a:lnTo>
                      <a:lnTo>
                        <a:pt x="345" y="181"/>
                      </a:lnTo>
                      <a:lnTo>
                        <a:pt x="342" y="181"/>
                      </a:lnTo>
                      <a:lnTo>
                        <a:pt x="338" y="177"/>
                      </a:lnTo>
                      <a:lnTo>
                        <a:pt x="335" y="177"/>
                      </a:lnTo>
                      <a:lnTo>
                        <a:pt x="332" y="175"/>
                      </a:lnTo>
                      <a:lnTo>
                        <a:pt x="329" y="173"/>
                      </a:lnTo>
                      <a:lnTo>
                        <a:pt x="321" y="173"/>
                      </a:lnTo>
                      <a:lnTo>
                        <a:pt x="318" y="171"/>
                      </a:lnTo>
                      <a:lnTo>
                        <a:pt x="315" y="169"/>
                      </a:lnTo>
                      <a:lnTo>
                        <a:pt x="311" y="167"/>
                      </a:lnTo>
                      <a:lnTo>
                        <a:pt x="308" y="167"/>
                      </a:lnTo>
                      <a:lnTo>
                        <a:pt x="305" y="165"/>
                      </a:lnTo>
                      <a:lnTo>
                        <a:pt x="302" y="163"/>
                      </a:lnTo>
                      <a:lnTo>
                        <a:pt x="299" y="162"/>
                      </a:lnTo>
                      <a:lnTo>
                        <a:pt x="295" y="160"/>
                      </a:lnTo>
                      <a:lnTo>
                        <a:pt x="292" y="160"/>
                      </a:lnTo>
                      <a:lnTo>
                        <a:pt x="291" y="163"/>
                      </a:lnTo>
                      <a:lnTo>
                        <a:pt x="288" y="163"/>
                      </a:lnTo>
                      <a:lnTo>
                        <a:pt x="285" y="162"/>
                      </a:lnTo>
                      <a:lnTo>
                        <a:pt x="281" y="160"/>
                      </a:lnTo>
                      <a:lnTo>
                        <a:pt x="278" y="162"/>
                      </a:lnTo>
                      <a:lnTo>
                        <a:pt x="275" y="162"/>
                      </a:lnTo>
                      <a:lnTo>
                        <a:pt x="275" y="158"/>
                      </a:lnTo>
                      <a:lnTo>
                        <a:pt x="272" y="156"/>
                      </a:lnTo>
                      <a:lnTo>
                        <a:pt x="268" y="156"/>
                      </a:lnTo>
                      <a:lnTo>
                        <a:pt x="265" y="154"/>
                      </a:lnTo>
                      <a:lnTo>
                        <a:pt x="262" y="156"/>
                      </a:lnTo>
                      <a:lnTo>
                        <a:pt x="261" y="153"/>
                      </a:lnTo>
                      <a:lnTo>
                        <a:pt x="259" y="148"/>
                      </a:lnTo>
                      <a:lnTo>
                        <a:pt x="256" y="146"/>
                      </a:lnTo>
                      <a:lnTo>
                        <a:pt x="253" y="146"/>
                      </a:lnTo>
                      <a:lnTo>
                        <a:pt x="250" y="146"/>
                      </a:lnTo>
                      <a:lnTo>
                        <a:pt x="247" y="148"/>
                      </a:lnTo>
                      <a:lnTo>
                        <a:pt x="243" y="146"/>
                      </a:lnTo>
                      <a:lnTo>
                        <a:pt x="242" y="143"/>
                      </a:lnTo>
                      <a:lnTo>
                        <a:pt x="238" y="141"/>
                      </a:lnTo>
                      <a:lnTo>
                        <a:pt x="235" y="141"/>
                      </a:lnTo>
                      <a:lnTo>
                        <a:pt x="232" y="141"/>
                      </a:lnTo>
                      <a:lnTo>
                        <a:pt x="229" y="141"/>
                      </a:lnTo>
                      <a:lnTo>
                        <a:pt x="226" y="137"/>
                      </a:lnTo>
                      <a:lnTo>
                        <a:pt x="223" y="134"/>
                      </a:lnTo>
                      <a:lnTo>
                        <a:pt x="220" y="134"/>
                      </a:lnTo>
                      <a:lnTo>
                        <a:pt x="216" y="134"/>
                      </a:lnTo>
                      <a:lnTo>
                        <a:pt x="213" y="134"/>
                      </a:lnTo>
                      <a:lnTo>
                        <a:pt x="212" y="129"/>
                      </a:lnTo>
                      <a:lnTo>
                        <a:pt x="210" y="126"/>
                      </a:lnTo>
                      <a:lnTo>
                        <a:pt x="207" y="126"/>
                      </a:lnTo>
                      <a:lnTo>
                        <a:pt x="205" y="122"/>
                      </a:lnTo>
                      <a:lnTo>
                        <a:pt x="202" y="122"/>
                      </a:lnTo>
                      <a:lnTo>
                        <a:pt x="199" y="122"/>
                      </a:lnTo>
                      <a:lnTo>
                        <a:pt x="196" y="120"/>
                      </a:lnTo>
                      <a:lnTo>
                        <a:pt x="193" y="118"/>
                      </a:lnTo>
                      <a:lnTo>
                        <a:pt x="190" y="117"/>
                      </a:lnTo>
                      <a:lnTo>
                        <a:pt x="186" y="117"/>
                      </a:lnTo>
                      <a:lnTo>
                        <a:pt x="183" y="115"/>
                      </a:lnTo>
                      <a:lnTo>
                        <a:pt x="180" y="115"/>
                      </a:lnTo>
                      <a:lnTo>
                        <a:pt x="177" y="115"/>
                      </a:lnTo>
                      <a:lnTo>
                        <a:pt x="174" y="111"/>
                      </a:lnTo>
                      <a:lnTo>
                        <a:pt x="171" y="111"/>
                      </a:lnTo>
                      <a:lnTo>
                        <a:pt x="168" y="111"/>
                      </a:lnTo>
                      <a:lnTo>
                        <a:pt x="164" y="111"/>
                      </a:lnTo>
                      <a:lnTo>
                        <a:pt x="163" y="107"/>
                      </a:lnTo>
                      <a:lnTo>
                        <a:pt x="161" y="103"/>
                      </a:lnTo>
                      <a:lnTo>
                        <a:pt x="158" y="101"/>
                      </a:lnTo>
                      <a:lnTo>
                        <a:pt x="155" y="101"/>
                      </a:lnTo>
                      <a:lnTo>
                        <a:pt x="152" y="99"/>
                      </a:lnTo>
                      <a:lnTo>
                        <a:pt x="148" y="99"/>
                      </a:lnTo>
                      <a:lnTo>
                        <a:pt x="145" y="99"/>
                      </a:lnTo>
                      <a:lnTo>
                        <a:pt x="142" y="101"/>
                      </a:lnTo>
                      <a:lnTo>
                        <a:pt x="141" y="98"/>
                      </a:lnTo>
                      <a:lnTo>
                        <a:pt x="138" y="96"/>
                      </a:lnTo>
                      <a:lnTo>
                        <a:pt x="134" y="92"/>
                      </a:lnTo>
                      <a:lnTo>
                        <a:pt x="131" y="92"/>
                      </a:lnTo>
                      <a:lnTo>
                        <a:pt x="128" y="90"/>
                      </a:lnTo>
                      <a:lnTo>
                        <a:pt x="125" y="92"/>
                      </a:lnTo>
                      <a:lnTo>
                        <a:pt x="121" y="92"/>
                      </a:lnTo>
                      <a:lnTo>
                        <a:pt x="118" y="90"/>
                      </a:lnTo>
                      <a:lnTo>
                        <a:pt x="115" y="88"/>
                      </a:lnTo>
                      <a:lnTo>
                        <a:pt x="115" y="84"/>
                      </a:lnTo>
                      <a:lnTo>
                        <a:pt x="114" y="81"/>
                      </a:lnTo>
                      <a:lnTo>
                        <a:pt x="112" y="77"/>
                      </a:lnTo>
                      <a:lnTo>
                        <a:pt x="109" y="73"/>
                      </a:lnTo>
                      <a:lnTo>
                        <a:pt x="106" y="71"/>
                      </a:lnTo>
                      <a:lnTo>
                        <a:pt x="102" y="71"/>
                      </a:lnTo>
                      <a:lnTo>
                        <a:pt x="96" y="73"/>
                      </a:lnTo>
                      <a:lnTo>
                        <a:pt x="93" y="71"/>
                      </a:lnTo>
                      <a:lnTo>
                        <a:pt x="90" y="71"/>
                      </a:lnTo>
                      <a:lnTo>
                        <a:pt x="87" y="69"/>
                      </a:lnTo>
                      <a:lnTo>
                        <a:pt x="85" y="65"/>
                      </a:lnTo>
                      <a:lnTo>
                        <a:pt x="82" y="64"/>
                      </a:lnTo>
                      <a:lnTo>
                        <a:pt x="79" y="62"/>
                      </a:lnTo>
                      <a:lnTo>
                        <a:pt x="76" y="60"/>
                      </a:lnTo>
                      <a:lnTo>
                        <a:pt x="73" y="60"/>
                      </a:lnTo>
                      <a:lnTo>
                        <a:pt x="69" y="58"/>
                      </a:lnTo>
                      <a:lnTo>
                        <a:pt x="66" y="54"/>
                      </a:lnTo>
                      <a:lnTo>
                        <a:pt x="63" y="52"/>
                      </a:lnTo>
                      <a:lnTo>
                        <a:pt x="60" y="50"/>
                      </a:lnTo>
                      <a:lnTo>
                        <a:pt x="58" y="47"/>
                      </a:lnTo>
                      <a:lnTo>
                        <a:pt x="55" y="43"/>
                      </a:lnTo>
                      <a:lnTo>
                        <a:pt x="53" y="39"/>
                      </a:lnTo>
                      <a:lnTo>
                        <a:pt x="50" y="35"/>
                      </a:lnTo>
                      <a:lnTo>
                        <a:pt x="47" y="33"/>
                      </a:lnTo>
                      <a:lnTo>
                        <a:pt x="47" y="29"/>
                      </a:lnTo>
                      <a:lnTo>
                        <a:pt x="44" y="28"/>
                      </a:lnTo>
                      <a:lnTo>
                        <a:pt x="43" y="24"/>
                      </a:lnTo>
                      <a:lnTo>
                        <a:pt x="39" y="22"/>
                      </a:lnTo>
                      <a:lnTo>
                        <a:pt x="39" y="19"/>
                      </a:lnTo>
                      <a:lnTo>
                        <a:pt x="33" y="13"/>
                      </a:lnTo>
                      <a:lnTo>
                        <a:pt x="33" y="5"/>
                      </a:lnTo>
                      <a:lnTo>
                        <a:pt x="25" y="1"/>
                      </a:lnTo>
                      <a:lnTo>
                        <a:pt x="19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14" y="7"/>
                      </a:lnTo>
                      <a:lnTo>
                        <a:pt x="14" y="11"/>
                      </a:lnTo>
                      <a:lnTo>
                        <a:pt x="14" y="14"/>
                      </a:lnTo>
                      <a:lnTo>
                        <a:pt x="14" y="19"/>
                      </a:lnTo>
                      <a:lnTo>
                        <a:pt x="16" y="22"/>
                      </a:lnTo>
                      <a:lnTo>
                        <a:pt x="17" y="26"/>
                      </a:lnTo>
                      <a:lnTo>
                        <a:pt x="19" y="29"/>
                      </a:lnTo>
                      <a:lnTo>
                        <a:pt x="22" y="31"/>
                      </a:lnTo>
                      <a:lnTo>
                        <a:pt x="23" y="35"/>
                      </a:lnTo>
                      <a:lnTo>
                        <a:pt x="23" y="39"/>
                      </a:lnTo>
                      <a:lnTo>
                        <a:pt x="23" y="43"/>
                      </a:lnTo>
                      <a:lnTo>
                        <a:pt x="25" y="47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5" y="58"/>
                      </a:lnTo>
                      <a:lnTo>
                        <a:pt x="23" y="62"/>
                      </a:lnTo>
                      <a:lnTo>
                        <a:pt x="17" y="65"/>
                      </a:lnTo>
                      <a:lnTo>
                        <a:pt x="14" y="65"/>
                      </a:lnTo>
                      <a:lnTo>
                        <a:pt x="11" y="67"/>
                      </a:lnTo>
                      <a:lnTo>
                        <a:pt x="8" y="67"/>
                      </a:lnTo>
                      <a:lnTo>
                        <a:pt x="5" y="67"/>
                      </a:lnTo>
                      <a:lnTo>
                        <a:pt x="1" y="69"/>
                      </a:lnTo>
                      <a:lnTo>
                        <a:pt x="0" y="73"/>
                      </a:lnTo>
                      <a:lnTo>
                        <a:pt x="0" y="77"/>
                      </a:lnTo>
                      <a:lnTo>
                        <a:pt x="3" y="79"/>
                      </a:lnTo>
                      <a:lnTo>
                        <a:pt x="6" y="81"/>
                      </a:lnTo>
                      <a:lnTo>
                        <a:pt x="9" y="81"/>
                      </a:lnTo>
                      <a:lnTo>
                        <a:pt x="12" y="83"/>
                      </a:lnTo>
                      <a:lnTo>
                        <a:pt x="16" y="81"/>
                      </a:lnTo>
                      <a:lnTo>
                        <a:pt x="19" y="83"/>
                      </a:lnTo>
                      <a:lnTo>
                        <a:pt x="22" y="84"/>
                      </a:lnTo>
                      <a:lnTo>
                        <a:pt x="25" y="86"/>
                      </a:lnTo>
                      <a:lnTo>
                        <a:pt x="25" y="90"/>
                      </a:lnTo>
                      <a:lnTo>
                        <a:pt x="25" y="93"/>
                      </a:lnTo>
                      <a:lnTo>
                        <a:pt x="22" y="92"/>
                      </a:lnTo>
                      <a:lnTo>
                        <a:pt x="19" y="92"/>
                      </a:lnTo>
                      <a:lnTo>
                        <a:pt x="17" y="96"/>
                      </a:lnTo>
                      <a:lnTo>
                        <a:pt x="19" y="99"/>
                      </a:lnTo>
                      <a:lnTo>
                        <a:pt x="19" y="103"/>
                      </a:lnTo>
                      <a:lnTo>
                        <a:pt x="20" y="107"/>
                      </a:lnTo>
                      <a:lnTo>
                        <a:pt x="23" y="109"/>
                      </a:lnTo>
                      <a:lnTo>
                        <a:pt x="26" y="111"/>
                      </a:lnTo>
                      <a:lnTo>
                        <a:pt x="30" y="112"/>
                      </a:lnTo>
                      <a:lnTo>
                        <a:pt x="33" y="115"/>
                      </a:lnTo>
                      <a:lnTo>
                        <a:pt x="36" y="117"/>
                      </a:lnTo>
                      <a:lnTo>
                        <a:pt x="39" y="117"/>
                      </a:lnTo>
                      <a:lnTo>
                        <a:pt x="43" y="118"/>
                      </a:lnTo>
                      <a:lnTo>
                        <a:pt x="46" y="120"/>
                      </a:lnTo>
                      <a:lnTo>
                        <a:pt x="49" y="122"/>
                      </a:lnTo>
                      <a:lnTo>
                        <a:pt x="52" y="124"/>
                      </a:lnTo>
                      <a:lnTo>
                        <a:pt x="55" y="127"/>
                      </a:lnTo>
                      <a:lnTo>
                        <a:pt x="58" y="129"/>
                      </a:lnTo>
                      <a:lnTo>
                        <a:pt x="61" y="132"/>
                      </a:lnTo>
                      <a:lnTo>
                        <a:pt x="69" y="135"/>
                      </a:lnTo>
                      <a:lnTo>
                        <a:pt x="73" y="137"/>
                      </a:lnTo>
                      <a:lnTo>
                        <a:pt x="76" y="139"/>
                      </a:lnTo>
                      <a:lnTo>
                        <a:pt x="84" y="139"/>
                      </a:lnTo>
                      <a:lnTo>
                        <a:pt x="87" y="139"/>
                      </a:lnTo>
                      <a:lnTo>
                        <a:pt x="90" y="139"/>
                      </a:lnTo>
                      <a:lnTo>
                        <a:pt x="98" y="139"/>
                      </a:lnTo>
                      <a:lnTo>
                        <a:pt x="104" y="146"/>
                      </a:lnTo>
                      <a:lnTo>
                        <a:pt x="111" y="146"/>
                      </a:lnTo>
                      <a:lnTo>
                        <a:pt x="114" y="145"/>
                      </a:lnTo>
                      <a:lnTo>
                        <a:pt x="120" y="145"/>
                      </a:lnTo>
                      <a:lnTo>
                        <a:pt x="126" y="145"/>
                      </a:lnTo>
                      <a:lnTo>
                        <a:pt x="133" y="145"/>
                      </a:lnTo>
                      <a:lnTo>
                        <a:pt x="139" y="153"/>
                      </a:lnTo>
                      <a:lnTo>
                        <a:pt x="145" y="153"/>
                      </a:lnTo>
                      <a:lnTo>
                        <a:pt x="147" y="156"/>
                      </a:lnTo>
                      <a:lnTo>
                        <a:pt x="145" y="160"/>
                      </a:lnTo>
                      <a:lnTo>
                        <a:pt x="147" y="163"/>
                      </a:lnTo>
                      <a:lnTo>
                        <a:pt x="148" y="167"/>
                      </a:lnTo>
                      <a:lnTo>
                        <a:pt x="152" y="169"/>
                      </a:lnTo>
                      <a:lnTo>
                        <a:pt x="155" y="169"/>
                      </a:lnTo>
                      <a:lnTo>
                        <a:pt x="158" y="169"/>
                      </a:lnTo>
                      <a:lnTo>
                        <a:pt x="161" y="169"/>
                      </a:lnTo>
                      <a:lnTo>
                        <a:pt x="164" y="171"/>
                      </a:lnTo>
                      <a:lnTo>
                        <a:pt x="168" y="173"/>
                      </a:lnTo>
                      <a:lnTo>
                        <a:pt x="171" y="175"/>
                      </a:lnTo>
                      <a:lnTo>
                        <a:pt x="174" y="177"/>
                      </a:lnTo>
                      <a:lnTo>
                        <a:pt x="177" y="175"/>
                      </a:lnTo>
                      <a:lnTo>
                        <a:pt x="185" y="179"/>
                      </a:lnTo>
                      <a:lnTo>
                        <a:pt x="193" y="182"/>
                      </a:lnTo>
                      <a:lnTo>
                        <a:pt x="196" y="182"/>
                      </a:lnTo>
                      <a:lnTo>
                        <a:pt x="204" y="182"/>
                      </a:lnTo>
                      <a:lnTo>
                        <a:pt x="210" y="182"/>
                      </a:lnTo>
                      <a:lnTo>
                        <a:pt x="213" y="182"/>
                      </a:lnTo>
                      <a:lnTo>
                        <a:pt x="216" y="182"/>
                      </a:lnTo>
                      <a:lnTo>
                        <a:pt x="220" y="182"/>
                      </a:lnTo>
                      <a:lnTo>
                        <a:pt x="223" y="184"/>
                      </a:lnTo>
                      <a:lnTo>
                        <a:pt x="226" y="186"/>
                      </a:lnTo>
                      <a:lnTo>
                        <a:pt x="229" y="190"/>
                      </a:lnTo>
                      <a:lnTo>
                        <a:pt x="232" y="192"/>
                      </a:lnTo>
                      <a:lnTo>
                        <a:pt x="235" y="194"/>
                      </a:lnTo>
                      <a:lnTo>
                        <a:pt x="238" y="196"/>
                      </a:lnTo>
                      <a:lnTo>
                        <a:pt x="242" y="197"/>
                      </a:lnTo>
                      <a:lnTo>
                        <a:pt x="248" y="201"/>
                      </a:lnTo>
                      <a:lnTo>
                        <a:pt x="254" y="201"/>
                      </a:lnTo>
                      <a:lnTo>
                        <a:pt x="261" y="209"/>
                      </a:lnTo>
                      <a:lnTo>
                        <a:pt x="267" y="213"/>
                      </a:lnTo>
                      <a:lnTo>
                        <a:pt x="273" y="213"/>
                      </a:lnTo>
                      <a:lnTo>
                        <a:pt x="273" y="220"/>
                      </a:lnTo>
                      <a:lnTo>
                        <a:pt x="277" y="220"/>
                      </a:lnTo>
                      <a:lnTo>
                        <a:pt x="280" y="220"/>
                      </a:lnTo>
                      <a:lnTo>
                        <a:pt x="283" y="218"/>
                      </a:lnTo>
                      <a:lnTo>
                        <a:pt x="286" y="218"/>
                      </a:lnTo>
                      <a:lnTo>
                        <a:pt x="289" y="218"/>
                      </a:lnTo>
                      <a:lnTo>
                        <a:pt x="297" y="222"/>
                      </a:lnTo>
                      <a:lnTo>
                        <a:pt x="304" y="222"/>
                      </a:lnTo>
                      <a:lnTo>
                        <a:pt x="310" y="222"/>
                      </a:lnTo>
                      <a:lnTo>
                        <a:pt x="313" y="224"/>
                      </a:lnTo>
                      <a:lnTo>
                        <a:pt x="316" y="224"/>
                      </a:lnTo>
                      <a:lnTo>
                        <a:pt x="319" y="224"/>
                      </a:lnTo>
                      <a:lnTo>
                        <a:pt x="322" y="222"/>
                      </a:lnTo>
                      <a:lnTo>
                        <a:pt x="330" y="222"/>
                      </a:lnTo>
                      <a:lnTo>
                        <a:pt x="337" y="222"/>
                      </a:lnTo>
                      <a:lnTo>
                        <a:pt x="340" y="222"/>
                      </a:lnTo>
                      <a:lnTo>
                        <a:pt x="343" y="224"/>
                      </a:lnTo>
                      <a:lnTo>
                        <a:pt x="346" y="225"/>
                      </a:lnTo>
                      <a:lnTo>
                        <a:pt x="348" y="230"/>
                      </a:lnTo>
                      <a:lnTo>
                        <a:pt x="354" y="233"/>
                      </a:lnTo>
                      <a:lnTo>
                        <a:pt x="360" y="233"/>
                      </a:lnTo>
                      <a:lnTo>
                        <a:pt x="367" y="237"/>
                      </a:lnTo>
                      <a:lnTo>
                        <a:pt x="373" y="237"/>
                      </a:lnTo>
                      <a:lnTo>
                        <a:pt x="380" y="241"/>
                      </a:lnTo>
                      <a:lnTo>
                        <a:pt x="386" y="241"/>
                      </a:lnTo>
                      <a:lnTo>
                        <a:pt x="389" y="243"/>
                      </a:lnTo>
                      <a:lnTo>
                        <a:pt x="390" y="239"/>
                      </a:lnTo>
                      <a:lnTo>
                        <a:pt x="406" y="245"/>
                      </a:lnTo>
                      <a:lnTo>
                        <a:pt x="407" y="204"/>
                      </a:lnTo>
                      <a:lnTo>
                        <a:pt x="366" y="185"/>
                      </a:lnTo>
                      <a:lnTo>
                        <a:pt x="405" y="203"/>
                      </a:lnTo>
                      <a:lnTo>
                        <a:pt x="391" y="196"/>
                      </a:lnTo>
                      <a:lnTo>
                        <a:pt x="349" y="177"/>
                      </a:lnTo>
                      <a:lnTo>
                        <a:pt x="387" y="188"/>
                      </a:lnTo>
                    </a:path>
                  </a:pathLst>
                </a:custGeom>
                <a:solidFill>
                  <a:srgbClr val="C0FEF9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3243" name="Freeform 267"/>
                <p:cNvSpPr>
                  <a:spLocks/>
                </p:cNvSpPr>
                <p:nvPr/>
              </p:nvSpPr>
              <p:spPr bwMode="auto">
                <a:xfrm>
                  <a:off x="4919" y="3926"/>
                  <a:ext cx="408" cy="246"/>
                </a:xfrm>
                <a:custGeom>
                  <a:avLst/>
                  <a:gdLst/>
                  <a:ahLst/>
                  <a:cxnLst>
                    <a:cxn ang="0">
                      <a:pos x="375" y="184"/>
                    </a:cxn>
                    <a:cxn ang="0">
                      <a:pos x="360" y="175"/>
                    </a:cxn>
                    <a:cxn ang="0">
                      <a:pos x="342" y="181"/>
                    </a:cxn>
                    <a:cxn ang="0">
                      <a:pos x="321" y="173"/>
                    </a:cxn>
                    <a:cxn ang="0">
                      <a:pos x="305" y="165"/>
                    </a:cxn>
                    <a:cxn ang="0">
                      <a:pos x="291" y="163"/>
                    </a:cxn>
                    <a:cxn ang="0">
                      <a:pos x="275" y="162"/>
                    </a:cxn>
                    <a:cxn ang="0">
                      <a:pos x="262" y="156"/>
                    </a:cxn>
                    <a:cxn ang="0">
                      <a:pos x="250" y="146"/>
                    </a:cxn>
                    <a:cxn ang="0">
                      <a:pos x="235" y="141"/>
                    </a:cxn>
                    <a:cxn ang="0">
                      <a:pos x="220" y="134"/>
                    </a:cxn>
                    <a:cxn ang="0">
                      <a:pos x="207" y="126"/>
                    </a:cxn>
                    <a:cxn ang="0">
                      <a:pos x="193" y="118"/>
                    </a:cxn>
                    <a:cxn ang="0">
                      <a:pos x="177" y="115"/>
                    </a:cxn>
                    <a:cxn ang="0">
                      <a:pos x="163" y="107"/>
                    </a:cxn>
                    <a:cxn ang="0">
                      <a:pos x="148" y="99"/>
                    </a:cxn>
                    <a:cxn ang="0">
                      <a:pos x="134" y="92"/>
                    </a:cxn>
                    <a:cxn ang="0">
                      <a:pos x="118" y="90"/>
                    </a:cxn>
                    <a:cxn ang="0">
                      <a:pos x="109" y="73"/>
                    </a:cxn>
                    <a:cxn ang="0">
                      <a:pos x="90" y="71"/>
                    </a:cxn>
                    <a:cxn ang="0">
                      <a:pos x="76" y="60"/>
                    </a:cxn>
                    <a:cxn ang="0">
                      <a:pos x="60" y="50"/>
                    </a:cxn>
                    <a:cxn ang="0">
                      <a:pos x="47" y="33"/>
                    </a:cxn>
                    <a:cxn ang="0">
                      <a:pos x="39" y="19"/>
                    </a:cxn>
                    <a:cxn ang="0">
                      <a:pos x="16" y="0"/>
                    </a:cxn>
                    <a:cxn ang="0">
                      <a:pos x="14" y="19"/>
                    </a:cxn>
                    <a:cxn ang="0">
                      <a:pos x="23" y="35"/>
                    </a:cxn>
                    <a:cxn ang="0">
                      <a:pos x="26" y="54"/>
                    </a:cxn>
                    <a:cxn ang="0">
                      <a:pos x="11" y="67"/>
                    </a:cxn>
                    <a:cxn ang="0">
                      <a:pos x="0" y="77"/>
                    </a:cxn>
                    <a:cxn ang="0">
                      <a:pos x="16" y="81"/>
                    </a:cxn>
                    <a:cxn ang="0">
                      <a:pos x="25" y="93"/>
                    </a:cxn>
                    <a:cxn ang="0">
                      <a:pos x="19" y="103"/>
                    </a:cxn>
                    <a:cxn ang="0">
                      <a:pos x="33" y="115"/>
                    </a:cxn>
                    <a:cxn ang="0">
                      <a:pos x="49" y="122"/>
                    </a:cxn>
                    <a:cxn ang="0">
                      <a:pos x="69" y="135"/>
                    </a:cxn>
                    <a:cxn ang="0">
                      <a:pos x="90" y="139"/>
                    </a:cxn>
                    <a:cxn ang="0">
                      <a:pos x="120" y="145"/>
                    </a:cxn>
                    <a:cxn ang="0">
                      <a:pos x="147" y="156"/>
                    </a:cxn>
                    <a:cxn ang="0">
                      <a:pos x="155" y="169"/>
                    </a:cxn>
                    <a:cxn ang="0">
                      <a:pos x="171" y="175"/>
                    </a:cxn>
                    <a:cxn ang="0">
                      <a:pos x="196" y="182"/>
                    </a:cxn>
                    <a:cxn ang="0">
                      <a:pos x="220" y="182"/>
                    </a:cxn>
                    <a:cxn ang="0">
                      <a:pos x="235" y="194"/>
                    </a:cxn>
                    <a:cxn ang="0">
                      <a:pos x="261" y="209"/>
                    </a:cxn>
                    <a:cxn ang="0">
                      <a:pos x="280" y="220"/>
                    </a:cxn>
                    <a:cxn ang="0">
                      <a:pos x="304" y="222"/>
                    </a:cxn>
                    <a:cxn ang="0">
                      <a:pos x="322" y="222"/>
                    </a:cxn>
                    <a:cxn ang="0">
                      <a:pos x="346" y="225"/>
                    </a:cxn>
                    <a:cxn ang="0">
                      <a:pos x="373" y="237"/>
                    </a:cxn>
                    <a:cxn ang="0">
                      <a:pos x="406" y="245"/>
                    </a:cxn>
                    <a:cxn ang="0">
                      <a:pos x="349" y="177"/>
                    </a:cxn>
                  </a:cxnLst>
                  <a:rect l="0" t="0" r="r" b="b"/>
                  <a:pathLst>
                    <a:path w="408" h="246">
                      <a:moveTo>
                        <a:pt x="387" y="188"/>
                      </a:moveTo>
                      <a:lnTo>
                        <a:pt x="384" y="186"/>
                      </a:lnTo>
                      <a:lnTo>
                        <a:pt x="381" y="186"/>
                      </a:lnTo>
                      <a:lnTo>
                        <a:pt x="378" y="184"/>
                      </a:lnTo>
                      <a:lnTo>
                        <a:pt x="375" y="184"/>
                      </a:lnTo>
                      <a:lnTo>
                        <a:pt x="372" y="184"/>
                      </a:lnTo>
                      <a:lnTo>
                        <a:pt x="368" y="184"/>
                      </a:lnTo>
                      <a:lnTo>
                        <a:pt x="367" y="181"/>
                      </a:lnTo>
                      <a:lnTo>
                        <a:pt x="363" y="179"/>
                      </a:lnTo>
                      <a:lnTo>
                        <a:pt x="360" y="175"/>
                      </a:lnTo>
                      <a:lnTo>
                        <a:pt x="357" y="175"/>
                      </a:lnTo>
                      <a:lnTo>
                        <a:pt x="354" y="177"/>
                      </a:lnTo>
                      <a:lnTo>
                        <a:pt x="351" y="177"/>
                      </a:lnTo>
                      <a:lnTo>
                        <a:pt x="345" y="181"/>
                      </a:lnTo>
                      <a:lnTo>
                        <a:pt x="342" y="181"/>
                      </a:lnTo>
                      <a:lnTo>
                        <a:pt x="338" y="177"/>
                      </a:lnTo>
                      <a:lnTo>
                        <a:pt x="335" y="177"/>
                      </a:lnTo>
                      <a:lnTo>
                        <a:pt x="332" y="175"/>
                      </a:lnTo>
                      <a:lnTo>
                        <a:pt x="329" y="173"/>
                      </a:lnTo>
                      <a:lnTo>
                        <a:pt x="321" y="173"/>
                      </a:lnTo>
                      <a:lnTo>
                        <a:pt x="318" y="171"/>
                      </a:lnTo>
                      <a:lnTo>
                        <a:pt x="315" y="169"/>
                      </a:lnTo>
                      <a:lnTo>
                        <a:pt x="311" y="167"/>
                      </a:lnTo>
                      <a:lnTo>
                        <a:pt x="308" y="167"/>
                      </a:lnTo>
                      <a:lnTo>
                        <a:pt x="305" y="165"/>
                      </a:lnTo>
                      <a:lnTo>
                        <a:pt x="302" y="163"/>
                      </a:lnTo>
                      <a:lnTo>
                        <a:pt x="299" y="162"/>
                      </a:lnTo>
                      <a:lnTo>
                        <a:pt x="295" y="160"/>
                      </a:lnTo>
                      <a:lnTo>
                        <a:pt x="292" y="160"/>
                      </a:lnTo>
                      <a:lnTo>
                        <a:pt x="291" y="163"/>
                      </a:lnTo>
                      <a:lnTo>
                        <a:pt x="288" y="163"/>
                      </a:lnTo>
                      <a:lnTo>
                        <a:pt x="285" y="162"/>
                      </a:lnTo>
                      <a:lnTo>
                        <a:pt x="281" y="160"/>
                      </a:lnTo>
                      <a:lnTo>
                        <a:pt x="278" y="162"/>
                      </a:lnTo>
                      <a:lnTo>
                        <a:pt x="275" y="162"/>
                      </a:lnTo>
                      <a:lnTo>
                        <a:pt x="275" y="158"/>
                      </a:lnTo>
                      <a:lnTo>
                        <a:pt x="272" y="156"/>
                      </a:lnTo>
                      <a:lnTo>
                        <a:pt x="268" y="156"/>
                      </a:lnTo>
                      <a:lnTo>
                        <a:pt x="265" y="154"/>
                      </a:lnTo>
                      <a:lnTo>
                        <a:pt x="262" y="156"/>
                      </a:lnTo>
                      <a:lnTo>
                        <a:pt x="261" y="153"/>
                      </a:lnTo>
                      <a:lnTo>
                        <a:pt x="259" y="148"/>
                      </a:lnTo>
                      <a:lnTo>
                        <a:pt x="256" y="146"/>
                      </a:lnTo>
                      <a:lnTo>
                        <a:pt x="253" y="146"/>
                      </a:lnTo>
                      <a:lnTo>
                        <a:pt x="250" y="146"/>
                      </a:lnTo>
                      <a:lnTo>
                        <a:pt x="247" y="148"/>
                      </a:lnTo>
                      <a:lnTo>
                        <a:pt x="243" y="146"/>
                      </a:lnTo>
                      <a:lnTo>
                        <a:pt x="242" y="143"/>
                      </a:lnTo>
                      <a:lnTo>
                        <a:pt x="238" y="141"/>
                      </a:lnTo>
                      <a:lnTo>
                        <a:pt x="235" y="141"/>
                      </a:lnTo>
                      <a:lnTo>
                        <a:pt x="232" y="141"/>
                      </a:lnTo>
                      <a:lnTo>
                        <a:pt x="229" y="141"/>
                      </a:lnTo>
                      <a:lnTo>
                        <a:pt x="226" y="137"/>
                      </a:lnTo>
                      <a:lnTo>
                        <a:pt x="223" y="134"/>
                      </a:lnTo>
                      <a:lnTo>
                        <a:pt x="220" y="134"/>
                      </a:lnTo>
                      <a:lnTo>
                        <a:pt x="216" y="134"/>
                      </a:lnTo>
                      <a:lnTo>
                        <a:pt x="213" y="134"/>
                      </a:lnTo>
                      <a:lnTo>
                        <a:pt x="212" y="129"/>
                      </a:lnTo>
                      <a:lnTo>
                        <a:pt x="210" y="126"/>
                      </a:lnTo>
                      <a:lnTo>
                        <a:pt x="207" y="126"/>
                      </a:lnTo>
                      <a:lnTo>
                        <a:pt x="205" y="122"/>
                      </a:lnTo>
                      <a:lnTo>
                        <a:pt x="202" y="122"/>
                      </a:lnTo>
                      <a:lnTo>
                        <a:pt x="199" y="122"/>
                      </a:lnTo>
                      <a:lnTo>
                        <a:pt x="196" y="120"/>
                      </a:lnTo>
                      <a:lnTo>
                        <a:pt x="193" y="118"/>
                      </a:lnTo>
                      <a:lnTo>
                        <a:pt x="190" y="117"/>
                      </a:lnTo>
                      <a:lnTo>
                        <a:pt x="186" y="117"/>
                      </a:lnTo>
                      <a:lnTo>
                        <a:pt x="183" y="115"/>
                      </a:lnTo>
                      <a:lnTo>
                        <a:pt x="180" y="115"/>
                      </a:lnTo>
                      <a:lnTo>
                        <a:pt x="177" y="115"/>
                      </a:lnTo>
                      <a:lnTo>
                        <a:pt x="174" y="111"/>
                      </a:lnTo>
                      <a:lnTo>
                        <a:pt x="171" y="111"/>
                      </a:lnTo>
                      <a:lnTo>
                        <a:pt x="168" y="111"/>
                      </a:lnTo>
                      <a:lnTo>
                        <a:pt x="164" y="111"/>
                      </a:lnTo>
                      <a:lnTo>
                        <a:pt x="163" y="107"/>
                      </a:lnTo>
                      <a:lnTo>
                        <a:pt x="161" y="103"/>
                      </a:lnTo>
                      <a:lnTo>
                        <a:pt x="158" y="101"/>
                      </a:lnTo>
                      <a:lnTo>
                        <a:pt x="155" y="101"/>
                      </a:lnTo>
                      <a:lnTo>
                        <a:pt x="152" y="99"/>
                      </a:lnTo>
                      <a:lnTo>
                        <a:pt x="148" y="99"/>
                      </a:lnTo>
                      <a:lnTo>
                        <a:pt x="145" y="99"/>
                      </a:lnTo>
                      <a:lnTo>
                        <a:pt x="142" y="101"/>
                      </a:lnTo>
                      <a:lnTo>
                        <a:pt x="141" y="98"/>
                      </a:lnTo>
                      <a:lnTo>
                        <a:pt x="138" y="96"/>
                      </a:lnTo>
                      <a:lnTo>
                        <a:pt x="134" y="92"/>
                      </a:lnTo>
                      <a:lnTo>
                        <a:pt x="131" y="92"/>
                      </a:lnTo>
                      <a:lnTo>
                        <a:pt x="128" y="90"/>
                      </a:lnTo>
                      <a:lnTo>
                        <a:pt x="125" y="92"/>
                      </a:lnTo>
                      <a:lnTo>
                        <a:pt x="121" y="92"/>
                      </a:lnTo>
                      <a:lnTo>
                        <a:pt x="118" y="90"/>
                      </a:lnTo>
                      <a:lnTo>
                        <a:pt x="115" y="88"/>
                      </a:lnTo>
                      <a:lnTo>
                        <a:pt x="115" y="84"/>
                      </a:lnTo>
                      <a:lnTo>
                        <a:pt x="114" y="81"/>
                      </a:lnTo>
                      <a:lnTo>
                        <a:pt x="112" y="77"/>
                      </a:lnTo>
                      <a:lnTo>
                        <a:pt x="109" y="73"/>
                      </a:lnTo>
                      <a:lnTo>
                        <a:pt x="106" y="71"/>
                      </a:lnTo>
                      <a:lnTo>
                        <a:pt x="102" y="71"/>
                      </a:lnTo>
                      <a:lnTo>
                        <a:pt x="96" y="73"/>
                      </a:lnTo>
                      <a:lnTo>
                        <a:pt x="93" y="71"/>
                      </a:lnTo>
                      <a:lnTo>
                        <a:pt x="90" y="71"/>
                      </a:lnTo>
                      <a:lnTo>
                        <a:pt x="87" y="69"/>
                      </a:lnTo>
                      <a:lnTo>
                        <a:pt x="85" y="65"/>
                      </a:lnTo>
                      <a:lnTo>
                        <a:pt x="82" y="64"/>
                      </a:lnTo>
                      <a:lnTo>
                        <a:pt x="79" y="62"/>
                      </a:lnTo>
                      <a:lnTo>
                        <a:pt x="76" y="60"/>
                      </a:lnTo>
                      <a:lnTo>
                        <a:pt x="73" y="60"/>
                      </a:lnTo>
                      <a:lnTo>
                        <a:pt x="69" y="58"/>
                      </a:lnTo>
                      <a:lnTo>
                        <a:pt x="66" y="54"/>
                      </a:lnTo>
                      <a:lnTo>
                        <a:pt x="63" y="52"/>
                      </a:lnTo>
                      <a:lnTo>
                        <a:pt x="60" y="50"/>
                      </a:lnTo>
                      <a:lnTo>
                        <a:pt x="58" y="47"/>
                      </a:lnTo>
                      <a:lnTo>
                        <a:pt x="55" y="43"/>
                      </a:lnTo>
                      <a:lnTo>
                        <a:pt x="53" y="39"/>
                      </a:lnTo>
                      <a:lnTo>
                        <a:pt x="50" y="35"/>
                      </a:lnTo>
                      <a:lnTo>
                        <a:pt x="47" y="33"/>
                      </a:lnTo>
                      <a:lnTo>
                        <a:pt x="47" y="29"/>
                      </a:lnTo>
                      <a:lnTo>
                        <a:pt x="44" y="28"/>
                      </a:lnTo>
                      <a:lnTo>
                        <a:pt x="43" y="24"/>
                      </a:lnTo>
                      <a:lnTo>
                        <a:pt x="39" y="22"/>
                      </a:lnTo>
                      <a:lnTo>
                        <a:pt x="39" y="19"/>
                      </a:lnTo>
                      <a:lnTo>
                        <a:pt x="33" y="13"/>
                      </a:lnTo>
                      <a:lnTo>
                        <a:pt x="33" y="5"/>
                      </a:lnTo>
                      <a:lnTo>
                        <a:pt x="25" y="1"/>
                      </a:lnTo>
                      <a:lnTo>
                        <a:pt x="19" y="0"/>
                      </a:lnTo>
                      <a:lnTo>
                        <a:pt x="16" y="0"/>
                      </a:lnTo>
                      <a:lnTo>
                        <a:pt x="14" y="3"/>
                      </a:lnTo>
                      <a:lnTo>
                        <a:pt x="14" y="7"/>
                      </a:lnTo>
                      <a:lnTo>
                        <a:pt x="14" y="11"/>
                      </a:lnTo>
                      <a:lnTo>
                        <a:pt x="14" y="14"/>
                      </a:lnTo>
                      <a:lnTo>
                        <a:pt x="14" y="19"/>
                      </a:lnTo>
                      <a:lnTo>
                        <a:pt x="16" y="22"/>
                      </a:lnTo>
                      <a:lnTo>
                        <a:pt x="17" y="26"/>
                      </a:lnTo>
                      <a:lnTo>
                        <a:pt x="19" y="29"/>
                      </a:lnTo>
                      <a:lnTo>
                        <a:pt x="22" y="31"/>
                      </a:lnTo>
                      <a:lnTo>
                        <a:pt x="23" y="35"/>
                      </a:lnTo>
                      <a:lnTo>
                        <a:pt x="23" y="39"/>
                      </a:lnTo>
                      <a:lnTo>
                        <a:pt x="23" y="43"/>
                      </a:lnTo>
                      <a:lnTo>
                        <a:pt x="25" y="47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5" y="58"/>
                      </a:lnTo>
                      <a:lnTo>
                        <a:pt x="23" y="62"/>
                      </a:lnTo>
                      <a:lnTo>
                        <a:pt x="17" y="65"/>
                      </a:lnTo>
                      <a:lnTo>
                        <a:pt x="14" y="65"/>
                      </a:lnTo>
                      <a:lnTo>
                        <a:pt x="11" y="67"/>
                      </a:lnTo>
                      <a:lnTo>
                        <a:pt x="8" y="67"/>
                      </a:lnTo>
                      <a:lnTo>
                        <a:pt x="5" y="67"/>
                      </a:lnTo>
                      <a:lnTo>
                        <a:pt x="1" y="69"/>
                      </a:lnTo>
                      <a:lnTo>
                        <a:pt x="0" y="73"/>
                      </a:lnTo>
                      <a:lnTo>
                        <a:pt x="0" y="77"/>
                      </a:lnTo>
                      <a:lnTo>
                        <a:pt x="3" y="79"/>
                      </a:lnTo>
                      <a:lnTo>
                        <a:pt x="6" y="81"/>
                      </a:lnTo>
                      <a:lnTo>
                        <a:pt x="9" y="81"/>
                      </a:lnTo>
                      <a:lnTo>
                        <a:pt x="12" y="83"/>
                      </a:lnTo>
                      <a:lnTo>
                        <a:pt x="16" y="81"/>
                      </a:lnTo>
                      <a:lnTo>
                        <a:pt x="19" y="83"/>
                      </a:lnTo>
                      <a:lnTo>
                        <a:pt x="22" y="84"/>
                      </a:lnTo>
                      <a:lnTo>
                        <a:pt x="25" y="86"/>
                      </a:lnTo>
                      <a:lnTo>
                        <a:pt x="25" y="90"/>
                      </a:lnTo>
                      <a:lnTo>
                        <a:pt x="25" y="93"/>
                      </a:lnTo>
                      <a:lnTo>
                        <a:pt x="22" y="92"/>
                      </a:lnTo>
                      <a:lnTo>
                        <a:pt x="19" y="92"/>
                      </a:lnTo>
                      <a:lnTo>
                        <a:pt x="17" y="96"/>
                      </a:lnTo>
                      <a:lnTo>
                        <a:pt x="19" y="99"/>
                      </a:lnTo>
                      <a:lnTo>
                        <a:pt x="19" y="103"/>
                      </a:lnTo>
                      <a:lnTo>
                        <a:pt x="20" y="107"/>
                      </a:lnTo>
                      <a:lnTo>
                        <a:pt x="23" y="109"/>
                      </a:lnTo>
                      <a:lnTo>
                        <a:pt x="26" y="111"/>
                      </a:lnTo>
                      <a:lnTo>
                        <a:pt x="30" y="112"/>
                      </a:lnTo>
                      <a:lnTo>
                        <a:pt x="33" y="115"/>
                      </a:lnTo>
                      <a:lnTo>
                        <a:pt x="36" y="117"/>
                      </a:lnTo>
                      <a:lnTo>
                        <a:pt x="39" y="117"/>
                      </a:lnTo>
                      <a:lnTo>
                        <a:pt x="43" y="118"/>
                      </a:lnTo>
                      <a:lnTo>
                        <a:pt x="46" y="120"/>
                      </a:lnTo>
                      <a:lnTo>
                        <a:pt x="49" y="122"/>
                      </a:lnTo>
                      <a:lnTo>
                        <a:pt x="52" y="124"/>
                      </a:lnTo>
                      <a:lnTo>
                        <a:pt x="55" y="127"/>
                      </a:lnTo>
                      <a:lnTo>
                        <a:pt x="58" y="129"/>
                      </a:lnTo>
                      <a:lnTo>
                        <a:pt x="61" y="132"/>
                      </a:lnTo>
                      <a:lnTo>
                        <a:pt x="69" y="135"/>
                      </a:lnTo>
                      <a:lnTo>
                        <a:pt x="73" y="137"/>
                      </a:lnTo>
                      <a:lnTo>
                        <a:pt x="76" y="139"/>
                      </a:lnTo>
                      <a:lnTo>
                        <a:pt x="84" y="139"/>
                      </a:lnTo>
                      <a:lnTo>
                        <a:pt x="87" y="139"/>
                      </a:lnTo>
                      <a:lnTo>
                        <a:pt x="90" y="139"/>
                      </a:lnTo>
                      <a:lnTo>
                        <a:pt x="98" y="139"/>
                      </a:lnTo>
                      <a:lnTo>
                        <a:pt x="104" y="146"/>
                      </a:lnTo>
                      <a:lnTo>
                        <a:pt x="111" y="146"/>
                      </a:lnTo>
                      <a:lnTo>
                        <a:pt x="114" y="145"/>
                      </a:lnTo>
                      <a:lnTo>
                        <a:pt x="120" y="145"/>
                      </a:lnTo>
                      <a:lnTo>
                        <a:pt x="126" y="145"/>
                      </a:lnTo>
                      <a:lnTo>
                        <a:pt x="133" y="145"/>
                      </a:lnTo>
                      <a:lnTo>
                        <a:pt x="139" y="153"/>
                      </a:lnTo>
                      <a:lnTo>
                        <a:pt x="145" y="153"/>
                      </a:lnTo>
                      <a:lnTo>
                        <a:pt x="147" y="156"/>
                      </a:lnTo>
                      <a:lnTo>
                        <a:pt x="145" y="160"/>
                      </a:lnTo>
                      <a:lnTo>
                        <a:pt x="147" y="163"/>
                      </a:lnTo>
                      <a:lnTo>
                        <a:pt x="148" y="167"/>
                      </a:lnTo>
                      <a:lnTo>
                        <a:pt x="152" y="169"/>
                      </a:lnTo>
                      <a:lnTo>
                        <a:pt x="155" y="169"/>
                      </a:lnTo>
                      <a:lnTo>
                        <a:pt x="158" y="169"/>
                      </a:lnTo>
                      <a:lnTo>
                        <a:pt x="161" y="169"/>
                      </a:lnTo>
                      <a:lnTo>
                        <a:pt x="164" y="171"/>
                      </a:lnTo>
                      <a:lnTo>
                        <a:pt x="168" y="173"/>
                      </a:lnTo>
                      <a:lnTo>
                        <a:pt x="171" y="175"/>
                      </a:lnTo>
                      <a:lnTo>
                        <a:pt x="174" y="177"/>
                      </a:lnTo>
                      <a:lnTo>
                        <a:pt x="177" y="175"/>
                      </a:lnTo>
                      <a:lnTo>
                        <a:pt x="185" y="179"/>
                      </a:lnTo>
                      <a:lnTo>
                        <a:pt x="193" y="182"/>
                      </a:lnTo>
                      <a:lnTo>
                        <a:pt x="196" y="182"/>
                      </a:lnTo>
                      <a:lnTo>
                        <a:pt x="204" y="182"/>
                      </a:lnTo>
                      <a:lnTo>
                        <a:pt x="210" y="182"/>
                      </a:lnTo>
                      <a:lnTo>
                        <a:pt x="213" y="182"/>
                      </a:lnTo>
                      <a:lnTo>
                        <a:pt x="216" y="182"/>
                      </a:lnTo>
                      <a:lnTo>
                        <a:pt x="220" y="182"/>
                      </a:lnTo>
                      <a:lnTo>
                        <a:pt x="223" y="184"/>
                      </a:lnTo>
                      <a:lnTo>
                        <a:pt x="226" y="186"/>
                      </a:lnTo>
                      <a:lnTo>
                        <a:pt x="229" y="190"/>
                      </a:lnTo>
                      <a:lnTo>
                        <a:pt x="232" y="192"/>
                      </a:lnTo>
                      <a:lnTo>
                        <a:pt x="235" y="194"/>
                      </a:lnTo>
                      <a:lnTo>
                        <a:pt x="238" y="196"/>
                      </a:lnTo>
                      <a:lnTo>
                        <a:pt x="242" y="197"/>
                      </a:lnTo>
                      <a:lnTo>
                        <a:pt x="248" y="201"/>
                      </a:lnTo>
                      <a:lnTo>
                        <a:pt x="254" y="201"/>
                      </a:lnTo>
                      <a:lnTo>
                        <a:pt x="261" y="209"/>
                      </a:lnTo>
                      <a:lnTo>
                        <a:pt x="267" y="213"/>
                      </a:lnTo>
                      <a:lnTo>
                        <a:pt x="273" y="213"/>
                      </a:lnTo>
                      <a:lnTo>
                        <a:pt x="273" y="220"/>
                      </a:lnTo>
                      <a:lnTo>
                        <a:pt x="277" y="220"/>
                      </a:lnTo>
                      <a:lnTo>
                        <a:pt x="280" y="220"/>
                      </a:lnTo>
                      <a:lnTo>
                        <a:pt x="283" y="218"/>
                      </a:lnTo>
                      <a:lnTo>
                        <a:pt x="286" y="218"/>
                      </a:lnTo>
                      <a:lnTo>
                        <a:pt x="289" y="218"/>
                      </a:lnTo>
                      <a:lnTo>
                        <a:pt x="297" y="222"/>
                      </a:lnTo>
                      <a:lnTo>
                        <a:pt x="304" y="222"/>
                      </a:lnTo>
                      <a:lnTo>
                        <a:pt x="310" y="222"/>
                      </a:lnTo>
                      <a:lnTo>
                        <a:pt x="313" y="224"/>
                      </a:lnTo>
                      <a:lnTo>
                        <a:pt x="316" y="224"/>
                      </a:lnTo>
                      <a:lnTo>
                        <a:pt x="319" y="224"/>
                      </a:lnTo>
                      <a:lnTo>
                        <a:pt x="322" y="222"/>
                      </a:lnTo>
                      <a:lnTo>
                        <a:pt x="330" y="222"/>
                      </a:lnTo>
                      <a:lnTo>
                        <a:pt x="337" y="222"/>
                      </a:lnTo>
                      <a:lnTo>
                        <a:pt x="340" y="222"/>
                      </a:lnTo>
                      <a:lnTo>
                        <a:pt x="343" y="224"/>
                      </a:lnTo>
                      <a:lnTo>
                        <a:pt x="346" y="225"/>
                      </a:lnTo>
                      <a:lnTo>
                        <a:pt x="348" y="230"/>
                      </a:lnTo>
                      <a:lnTo>
                        <a:pt x="354" y="233"/>
                      </a:lnTo>
                      <a:lnTo>
                        <a:pt x="360" y="233"/>
                      </a:lnTo>
                      <a:lnTo>
                        <a:pt x="367" y="237"/>
                      </a:lnTo>
                      <a:lnTo>
                        <a:pt x="373" y="237"/>
                      </a:lnTo>
                      <a:lnTo>
                        <a:pt x="380" y="241"/>
                      </a:lnTo>
                      <a:lnTo>
                        <a:pt x="386" y="241"/>
                      </a:lnTo>
                      <a:lnTo>
                        <a:pt x="389" y="243"/>
                      </a:lnTo>
                      <a:lnTo>
                        <a:pt x="390" y="239"/>
                      </a:lnTo>
                      <a:lnTo>
                        <a:pt x="406" y="245"/>
                      </a:lnTo>
                      <a:lnTo>
                        <a:pt x="407" y="204"/>
                      </a:lnTo>
                      <a:lnTo>
                        <a:pt x="366" y="185"/>
                      </a:lnTo>
                      <a:lnTo>
                        <a:pt x="405" y="203"/>
                      </a:lnTo>
                      <a:lnTo>
                        <a:pt x="391" y="196"/>
                      </a:lnTo>
                      <a:lnTo>
                        <a:pt x="349" y="177"/>
                      </a:lnTo>
                    </a:path>
                  </a:pathLst>
                </a:custGeom>
                <a:noFill/>
                <a:ln w="12700" cap="rnd" cmpd="sng">
                  <a:solidFill>
                    <a:srgbClr val="8080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3244" name="Freeform 268"/>
              <p:cNvSpPr>
                <a:spLocks/>
              </p:cNvSpPr>
              <p:nvPr/>
            </p:nvSpPr>
            <p:spPr bwMode="auto">
              <a:xfrm>
                <a:off x="5240" y="4108"/>
                <a:ext cx="17" cy="4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5"/>
                  </a:cxn>
                  <a:cxn ang="0">
                    <a:pos x="16" y="11"/>
                  </a:cxn>
                  <a:cxn ang="0">
                    <a:pos x="16" y="16"/>
                  </a:cxn>
                  <a:cxn ang="0">
                    <a:pos x="8" y="22"/>
                  </a:cxn>
                  <a:cxn ang="0">
                    <a:pos x="8" y="27"/>
                  </a:cxn>
                  <a:cxn ang="0">
                    <a:pos x="0" y="33"/>
                  </a:cxn>
                  <a:cxn ang="0">
                    <a:pos x="0" y="39"/>
                  </a:cxn>
                </a:cxnLst>
                <a:rect l="0" t="0" r="r" b="b"/>
                <a:pathLst>
                  <a:path w="17" h="40">
                    <a:moveTo>
                      <a:pt x="8" y="0"/>
                    </a:moveTo>
                    <a:lnTo>
                      <a:pt x="8" y="5"/>
                    </a:lnTo>
                    <a:lnTo>
                      <a:pt x="16" y="11"/>
                    </a:lnTo>
                    <a:lnTo>
                      <a:pt x="16" y="16"/>
                    </a:lnTo>
                    <a:lnTo>
                      <a:pt x="8" y="22"/>
                    </a:lnTo>
                    <a:lnTo>
                      <a:pt x="8" y="27"/>
                    </a:lnTo>
                    <a:lnTo>
                      <a:pt x="0" y="33"/>
                    </a:lnTo>
                    <a:lnTo>
                      <a:pt x="0" y="39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45" name="Freeform 269"/>
              <p:cNvSpPr>
                <a:spLocks/>
              </p:cNvSpPr>
              <p:nvPr/>
            </p:nvSpPr>
            <p:spPr bwMode="auto">
              <a:xfrm>
                <a:off x="5170" y="4114"/>
                <a:ext cx="46" cy="32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45" y="5"/>
                  </a:cxn>
                  <a:cxn ang="0">
                    <a:pos x="45" y="10"/>
                  </a:cxn>
                  <a:cxn ang="0">
                    <a:pos x="42" y="17"/>
                  </a:cxn>
                  <a:cxn ang="0">
                    <a:pos x="37" y="22"/>
                  </a:cxn>
                  <a:cxn ang="0">
                    <a:pos x="35" y="28"/>
                  </a:cxn>
                  <a:cxn ang="0">
                    <a:pos x="30" y="31"/>
                  </a:cxn>
                  <a:cxn ang="0">
                    <a:pos x="25" y="31"/>
                  </a:cxn>
                  <a:cxn ang="0">
                    <a:pos x="21" y="31"/>
                  </a:cxn>
                  <a:cxn ang="0">
                    <a:pos x="0" y="28"/>
                  </a:cxn>
                </a:cxnLst>
                <a:rect l="0" t="0" r="r" b="b"/>
                <a:pathLst>
                  <a:path w="46" h="32">
                    <a:moveTo>
                      <a:pt x="45" y="0"/>
                    </a:moveTo>
                    <a:lnTo>
                      <a:pt x="45" y="5"/>
                    </a:lnTo>
                    <a:lnTo>
                      <a:pt x="45" y="10"/>
                    </a:lnTo>
                    <a:lnTo>
                      <a:pt x="42" y="17"/>
                    </a:lnTo>
                    <a:lnTo>
                      <a:pt x="37" y="22"/>
                    </a:lnTo>
                    <a:lnTo>
                      <a:pt x="35" y="28"/>
                    </a:lnTo>
                    <a:lnTo>
                      <a:pt x="30" y="31"/>
                    </a:lnTo>
                    <a:lnTo>
                      <a:pt x="25" y="31"/>
                    </a:lnTo>
                    <a:lnTo>
                      <a:pt x="21" y="31"/>
                    </a:lnTo>
                    <a:lnTo>
                      <a:pt x="0" y="28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46" name="Freeform 270"/>
              <p:cNvSpPr>
                <a:spLocks/>
              </p:cNvSpPr>
              <p:nvPr/>
            </p:nvSpPr>
            <p:spPr bwMode="auto">
              <a:xfrm>
                <a:off x="4989" y="4032"/>
                <a:ext cx="65" cy="31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59" y="0"/>
                  </a:cxn>
                  <a:cxn ang="0">
                    <a:pos x="54" y="0"/>
                  </a:cxn>
                  <a:cxn ang="0">
                    <a:pos x="49" y="2"/>
                  </a:cxn>
                  <a:cxn ang="0">
                    <a:pos x="44" y="2"/>
                  </a:cxn>
                  <a:cxn ang="0">
                    <a:pos x="40" y="5"/>
                  </a:cxn>
                  <a:cxn ang="0">
                    <a:pos x="35" y="5"/>
                  </a:cxn>
                  <a:cxn ang="0">
                    <a:pos x="30" y="8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6" y="13"/>
                  </a:cxn>
                  <a:cxn ang="0">
                    <a:pos x="14" y="19"/>
                  </a:cxn>
                  <a:cxn ang="0">
                    <a:pos x="9" y="22"/>
                  </a:cxn>
                  <a:cxn ang="0">
                    <a:pos x="4" y="24"/>
                  </a:cxn>
                  <a:cxn ang="0">
                    <a:pos x="0" y="30"/>
                  </a:cxn>
                </a:cxnLst>
                <a:rect l="0" t="0" r="r" b="b"/>
                <a:pathLst>
                  <a:path w="65" h="31">
                    <a:moveTo>
                      <a:pt x="64" y="0"/>
                    </a:moveTo>
                    <a:lnTo>
                      <a:pt x="59" y="0"/>
                    </a:lnTo>
                    <a:lnTo>
                      <a:pt x="54" y="0"/>
                    </a:lnTo>
                    <a:lnTo>
                      <a:pt x="49" y="2"/>
                    </a:lnTo>
                    <a:lnTo>
                      <a:pt x="44" y="2"/>
                    </a:lnTo>
                    <a:lnTo>
                      <a:pt x="40" y="5"/>
                    </a:lnTo>
                    <a:lnTo>
                      <a:pt x="35" y="5"/>
                    </a:lnTo>
                    <a:lnTo>
                      <a:pt x="30" y="8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6" y="13"/>
                    </a:lnTo>
                    <a:lnTo>
                      <a:pt x="14" y="19"/>
                    </a:lnTo>
                    <a:lnTo>
                      <a:pt x="9" y="22"/>
                    </a:lnTo>
                    <a:lnTo>
                      <a:pt x="4" y="24"/>
                    </a:lnTo>
                    <a:lnTo>
                      <a:pt x="0" y="30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47" name="Freeform 271"/>
              <p:cNvSpPr>
                <a:spLocks/>
              </p:cNvSpPr>
              <p:nvPr/>
            </p:nvSpPr>
            <p:spPr bwMode="auto">
              <a:xfrm>
                <a:off x="4940" y="3991"/>
                <a:ext cx="69" cy="1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63" y="5"/>
                  </a:cxn>
                  <a:cxn ang="0">
                    <a:pos x="58" y="3"/>
                  </a:cxn>
                  <a:cxn ang="0">
                    <a:pos x="54" y="3"/>
                  </a:cxn>
                  <a:cxn ang="0">
                    <a:pos x="48" y="3"/>
                  </a:cxn>
                  <a:cxn ang="0">
                    <a:pos x="44" y="3"/>
                  </a:cxn>
                  <a:cxn ang="0">
                    <a:pos x="39" y="0"/>
                  </a:cxn>
                  <a:cxn ang="0">
                    <a:pos x="35" y="5"/>
                  </a:cxn>
                  <a:cxn ang="0">
                    <a:pos x="30" y="5"/>
                  </a:cxn>
                  <a:cxn ang="0">
                    <a:pos x="25" y="5"/>
                  </a:cxn>
                  <a:cxn ang="0">
                    <a:pos x="21" y="5"/>
                  </a:cxn>
                  <a:cxn ang="0">
                    <a:pos x="15" y="5"/>
                  </a:cxn>
                  <a:cxn ang="0">
                    <a:pos x="11" y="5"/>
                  </a:cxn>
                  <a:cxn ang="0">
                    <a:pos x="6" y="9"/>
                  </a:cxn>
                  <a:cxn ang="0">
                    <a:pos x="2" y="12"/>
                  </a:cxn>
                  <a:cxn ang="0">
                    <a:pos x="0" y="18"/>
                  </a:cxn>
                </a:cxnLst>
                <a:rect l="0" t="0" r="r" b="b"/>
                <a:pathLst>
                  <a:path w="69" h="19">
                    <a:moveTo>
                      <a:pt x="68" y="5"/>
                    </a:moveTo>
                    <a:lnTo>
                      <a:pt x="63" y="5"/>
                    </a:lnTo>
                    <a:lnTo>
                      <a:pt x="58" y="3"/>
                    </a:lnTo>
                    <a:lnTo>
                      <a:pt x="54" y="3"/>
                    </a:lnTo>
                    <a:lnTo>
                      <a:pt x="48" y="3"/>
                    </a:lnTo>
                    <a:lnTo>
                      <a:pt x="44" y="3"/>
                    </a:lnTo>
                    <a:lnTo>
                      <a:pt x="39" y="0"/>
                    </a:lnTo>
                    <a:lnTo>
                      <a:pt x="35" y="5"/>
                    </a:lnTo>
                    <a:lnTo>
                      <a:pt x="30" y="5"/>
                    </a:lnTo>
                    <a:lnTo>
                      <a:pt x="25" y="5"/>
                    </a:lnTo>
                    <a:lnTo>
                      <a:pt x="21" y="5"/>
                    </a:lnTo>
                    <a:lnTo>
                      <a:pt x="15" y="5"/>
                    </a:lnTo>
                    <a:lnTo>
                      <a:pt x="11" y="5"/>
                    </a:lnTo>
                    <a:lnTo>
                      <a:pt x="6" y="9"/>
                    </a:lnTo>
                    <a:lnTo>
                      <a:pt x="2" y="12"/>
                    </a:lnTo>
                    <a:lnTo>
                      <a:pt x="0" y="18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48" name="Freeform 272"/>
              <p:cNvSpPr>
                <a:spLocks/>
              </p:cNvSpPr>
              <p:nvPr/>
            </p:nvSpPr>
            <p:spPr bwMode="auto">
              <a:xfrm>
                <a:off x="4980" y="4011"/>
                <a:ext cx="57" cy="3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1" y="3"/>
                  </a:cxn>
                  <a:cxn ang="0">
                    <a:pos x="46" y="3"/>
                  </a:cxn>
                  <a:cxn ang="0">
                    <a:pos x="42" y="5"/>
                  </a:cxn>
                  <a:cxn ang="0">
                    <a:pos x="37" y="5"/>
                  </a:cxn>
                  <a:cxn ang="0">
                    <a:pos x="32" y="8"/>
                  </a:cxn>
                  <a:cxn ang="0">
                    <a:pos x="27" y="11"/>
                  </a:cxn>
                  <a:cxn ang="0">
                    <a:pos x="23" y="14"/>
                  </a:cxn>
                  <a:cxn ang="0">
                    <a:pos x="19" y="17"/>
                  </a:cxn>
                  <a:cxn ang="0">
                    <a:pos x="13" y="20"/>
                  </a:cxn>
                  <a:cxn ang="0">
                    <a:pos x="9" y="23"/>
                  </a:cxn>
                  <a:cxn ang="0">
                    <a:pos x="4" y="26"/>
                  </a:cxn>
                  <a:cxn ang="0">
                    <a:pos x="0" y="29"/>
                  </a:cxn>
                </a:cxnLst>
                <a:rect l="0" t="0" r="r" b="b"/>
                <a:pathLst>
                  <a:path w="57" h="30">
                    <a:moveTo>
                      <a:pt x="56" y="0"/>
                    </a:moveTo>
                    <a:lnTo>
                      <a:pt x="51" y="3"/>
                    </a:lnTo>
                    <a:lnTo>
                      <a:pt x="46" y="3"/>
                    </a:lnTo>
                    <a:lnTo>
                      <a:pt x="42" y="5"/>
                    </a:lnTo>
                    <a:lnTo>
                      <a:pt x="37" y="5"/>
                    </a:lnTo>
                    <a:lnTo>
                      <a:pt x="32" y="8"/>
                    </a:lnTo>
                    <a:lnTo>
                      <a:pt x="27" y="11"/>
                    </a:lnTo>
                    <a:lnTo>
                      <a:pt x="23" y="14"/>
                    </a:lnTo>
                    <a:lnTo>
                      <a:pt x="19" y="17"/>
                    </a:lnTo>
                    <a:lnTo>
                      <a:pt x="13" y="20"/>
                    </a:lnTo>
                    <a:lnTo>
                      <a:pt x="9" y="23"/>
                    </a:lnTo>
                    <a:lnTo>
                      <a:pt x="4" y="26"/>
                    </a:lnTo>
                    <a:lnTo>
                      <a:pt x="0" y="29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3249" name="Group 273"/>
            <p:cNvGrpSpPr>
              <a:grpSpLocks/>
            </p:cNvGrpSpPr>
            <p:nvPr/>
          </p:nvGrpSpPr>
          <p:grpSpPr bwMode="auto">
            <a:xfrm>
              <a:off x="4848" y="3312"/>
              <a:ext cx="765" cy="719"/>
              <a:chOff x="4564" y="3456"/>
              <a:chExt cx="765" cy="719"/>
            </a:xfrm>
          </p:grpSpPr>
          <p:grpSp>
            <p:nvGrpSpPr>
              <p:cNvPr id="1023250" name="Group 274"/>
              <p:cNvGrpSpPr>
                <a:grpSpLocks/>
              </p:cNvGrpSpPr>
              <p:nvPr/>
            </p:nvGrpSpPr>
            <p:grpSpPr bwMode="auto">
              <a:xfrm>
                <a:off x="4564" y="3456"/>
                <a:ext cx="765" cy="719"/>
                <a:chOff x="4564" y="3456"/>
                <a:chExt cx="765" cy="719"/>
              </a:xfrm>
            </p:grpSpPr>
            <p:sp>
              <p:nvSpPr>
                <p:cNvPr id="1023251" name="Freeform 275"/>
                <p:cNvSpPr>
                  <a:spLocks/>
                </p:cNvSpPr>
                <p:nvPr/>
              </p:nvSpPr>
              <p:spPr bwMode="auto">
                <a:xfrm>
                  <a:off x="4564" y="3456"/>
                  <a:ext cx="765" cy="719"/>
                </a:xfrm>
                <a:custGeom>
                  <a:avLst/>
                  <a:gdLst/>
                  <a:ahLst/>
                  <a:cxnLst>
                    <a:cxn ang="0">
                      <a:pos x="90" y="42"/>
                    </a:cxn>
                    <a:cxn ang="0">
                      <a:pos x="130" y="42"/>
                    </a:cxn>
                    <a:cxn ang="0">
                      <a:pos x="185" y="48"/>
                    </a:cxn>
                    <a:cxn ang="0">
                      <a:pos x="225" y="42"/>
                    </a:cxn>
                    <a:cxn ang="0">
                      <a:pos x="265" y="39"/>
                    </a:cxn>
                    <a:cxn ang="0">
                      <a:pos x="303" y="39"/>
                    </a:cxn>
                    <a:cxn ang="0">
                      <a:pos x="334" y="53"/>
                    </a:cxn>
                    <a:cxn ang="0">
                      <a:pos x="297" y="65"/>
                    </a:cxn>
                    <a:cxn ang="0">
                      <a:pos x="259" y="82"/>
                    </a:cxn>
                    <a:cxn ang="0">
                      <a:pos x="221" y="99"/>
                    </a:cxn>
                    <a:cxn ang="0">
                      <a:pos x="182" y="107"/>
                    </a:cxn>
                    <a:cxn ang="0">
                      <a:pos x="147" y="133"/>
                    </a:cxn>
                    <a:cxn ang="0">
                      <a:pos x="176" y="164"/>
                    </a:cxn>
                    <a:cxn ang="0">
                      <a:pos x="190" y="189"/>
                    </a:cxn>
                    <a:cxn ang="0">
                      <a:pos x="149" y="170"/>
                    </a:cxn>
                    <a:cxn ang="0">
                      <a:pos x="112" y="158"/>
                    </a:cxn>
                    <a:cxn ang="0">
                      <a:pos x="95" y="167"/>
                    </a:cxn>
                    <a:cxn ang="0">
                      <a:pos x="135" y="170"/>
                    </a:cxn>
                    <a:cxn ang="0">
                      <a:pos x="130" y="192"/>
                    </a:cxn>
                    <a:cxn ang="0">
                      <a:pos x="92" y="198"/>
                    </a:cxn>
                    <a:cxn ang="0">
                      <a:pos x="130" y="200"/>
                    </a:cxn>
                    <a:cxn ang="0">
                      <a:pos x="173" y="198"/>
                    </a:cxn>
                    <a:cxn ang="0">
                      <a:pos x="211" y="204"/>
                    </a:cxn>
                    <a:cxn ang="0">
                      <a:pos x="249" y="221"/>
                    </a:cxn>
                    <a:cxn ang="0">
                      <a:pos x="235" y="229"/>
                    </a:cxn>
                    <a:cxn ang="0">
                      <a:pos x="194" y="234"/>
                    </a:cxn>
                    <a:cxn ang="0">
                      <a:pos x="230" y="240"/>
                    </a:cxn>
                    <a:cxn ang="0">
                      <a:pos x="244" y="268"/>
                    </a:cxn>
                    <a:cxn ang="0">
                      <a:pos x="206" y="268"/>
                    </a:cxn>
                    <a:cxn ang="0">
                      <a:pos x="254" y="297"/>
                    </a:cxn>
                    <a:cxn ang="0">
                      <a:pos x="247" y="314"/>
                    </a:cxn>
                    <a:cxn ang="0">
                      <a:pos x="230" y="314"/>
                    </a:cxn>
                    <a:cxn ang="0">
                      <a:pos x="261" y="362"/>
                    </a:cxn>
                    <a:cxn ang="0">
                      <a:pos x="211" y="348"/>
                    </a:cxn>
                    <a:cxn ang="0">
                      <a:pos x="242" y="382"/>
                    </a:cxn>
                    <a:cxn ang="0">
                      <a:pos x="242" y="396"/>
                    </a:cxn>
                    <a:cxn ang="0">
                      <a:pos x="249" y="413"/>
                    </a:cxn>
                    <a:cxn ang="0">
                      <a:pos x="289" y="452"/>
                    </a:cxn>
                    <a:cxn ang="0">
                      <a:pos x="259" y="438"/>
                    </a:cxn>
                    <a:cxn ang="0">
                      <a:pos x="270" y="447"/>
                    </a:cxn>
                    <a:cxn ang="0">
                      <a:pos x="309" y="469"/>
                    </a:cxn>
                    <a:cxn ang="0">
                      <a:pos x="303" y="484"/>
                    </a:cxn>
                    <a:cxn ang="0">
                      <a:pos x="337" y="503"/>
                    </a:cxn>
                    <a:cxn ang="0">
                      <a:pos x="386" y="521"/>
                    </a:cxn>
                    <a:cxn ang="0">
                      <a:pos x="394" y="557"/>
                    </a:cxn>
                    <a:cxn ang="0">
                      <a:pos x="398" y="574"/>
                    </a:cxn>
                    <a:cxn ang="0">
                      <a:pos x="444" y="599"/>
                    </a:cxn>
                    <a:cxn ang="0">
                      <a:pos x="503" y="628"/>
                    </a:cxn>
                    <a:cxn ang="0">
                      <a:pos x="529" y="642"/>
                    </a:cxn>
                    <a:cxn ang="0">
                      <a:pos x="572" y="659"/>
                    </a:cxn>
                    <a:cxn ang="0">
                      <a:pos x="595" y="682"/>
                    </a:cxn>
                    <a:cxn ang="0">
                      <a:pos x="643" y="679"/>
                    </a:cxn>
                    <a:cxn ang="0">
                      <a:pos x="688" y="687"/>
                    </a:cxn>
                    <a:cxn ang="0">
                      <a:pos x="731" y="698"/>
                    </a:cxn>
                    <a:cxn ang="0">
                      <a:pos x="11" y="14"/>
                    </a:cxn>
                    <a:cxn ang="0">
                      <a:pos x="59" y="25"/>
                    </a:cxn>
                    <a:cxn ang="0">
                      <a:pos x="104" y="20"/>
                    </a:cxn>
                  </a:cxnLst>
                  <a:rect l="0" t="0" r="r" b="b"/>
                  <a:pathLst>
                    <a:path w="765" h="719">
                      <a:moveTo>
                        <a:pt x="45" y="42"/>
                      </a:moveTo>
                      <a:lnTo>
                        <a:pt x="50" y="42"/>
                      </a:lnTo>
                      <a:lnTo>
                        <a:pt x="54" y="42"/>
                      </a:lnTo>
                      <a:lnTo>
                        <a:pt x="61" y="42"/>
                      </a:lnTo>
                      <a:lnTo>
                        <a:pt x="73" y="42"/>
                      </a:lnTo>
                      <a:lnTo>
                        <a:pt x="78" y="42"/>
                      </a:lnTo>
                      <a:lnTo>
                        <a:pt x="83" y="42"/>
                      </a:lnTo>
                      <a:lnTo>
                        <a:pt x="90" y="42"/>
                      </a:lnTo>
                      <a:lnTo>
                        <a:pt x="95" y="42"/>
                      </a:lnTo>
                      <a:lnTo>
                        <a:pt x="102" y="42"/>
                      </a:lnTo>
                      <a:lnTo>
                        <a:pt x="106" y="42"/>
                      </a:lnTo>
                      <a:lnTo>
                        <a:pt x="112" y="42"/>
                      </a:lnTo>
                      <a:lnTo>
                        <a:pt x="116" y="42"/>
                      </a:lnTo>
                      <a:lnTo>
                        <a:pt x="121" y="42"/>
                      </a:lnTo>
                      <a:lnTo>
                        <a:pt x="126" y="42"/>
                      </a:lnTo>
                      <a:lnTo>
                        <a:pt x="130" y="42"/>
                      </a:lnTo>
                      <a:lnTo>
                        <a:pt x="138" y="45"/>
                      </a:lnTo>
                      <a:lnTo>
                        <a:pt x="142" y="45"/>
                      </a:lnTo>
                      <a:lnTo>
                        <a:pt x="149" y="45"/>
                      </a:lnTo>
                      <a:lnTo>
                        <a:pt x="156" y="45"/>
                      </a:lnTo>
                      <a:lnTo>
                        <a:pt x="164" y="48"/>
                      </a:lnTo>
                      <a:lnTo>
                        <a:pt x="171" y="48"/>
                      </a:lnTo>
                      <a:lnTo>
                        <a:pt x="178" y="48"/>
                      </a:lnTo>
                      <a:lnTo>
                        <a:pt x="185" y="48"/>
                      </a:lnTo>
                      <a:lnTo>
                        <a:pt x="190" y="48"/>
                      </a:lnTo>
                      <a:lnTo>
                        <a:pt x="194" y="48"/>
                      </a:lnTo>
                      <a:lnTo>
                        <a:pt x="199" y="48"/>
                      </a:lnTo>
                      <a:lnTo>
                        <a:pt x="204" y="48"/>
                      </a:lnTo>
                      <a:lnTo>
                        <a:pt x="211" y="48"/>
                      </a:lnTo>
                      <a:lnTo>
                        <a:pt x="216" y="45"/>
                      </a:lnTo>
                      <a:lnTo>
                        <a:pt x="221" y="45"/>
                      </a:lnTo>
                      <a:lnTo>
                        <a:pt x="225" y="42"/>
                      </a:lnTo>
                      <a:lnTo>
                        <a:pt x="230" y="42"/>
                      </a:lnTo>
                      <a:lnTo>
                        <a:pt x="237" y="42"/>
                      </a:lnTo>
                      <a:lnTo>
                        <a:pt x="242" y="39"/>
                      </a:lnTo>
                      <a:lnTo>
                        <a:pt x="247" y="39"/>
                      </a:lnTo>
                      <a:lnTo>
                        <a:pt x="251" y="39"/>
                      </a:lnTo>
                      <a:lnTo>
                        <a:pt x="256" y="39"/>
                      </a:lnTo>
                      <a:lnTo>
                        <a:pt x="261" y="39"/>
                      </a:lnTo>
                      <a:lnTo>
                        <a:pt x="265" y="39"/>
                      </a:lnTo>
                      <a:lnTo>
                        <a:pt x="270" y="39"/>
                      </a:lnTo>
                      <a:lnTo>
                        <a:pt x="275" y="39"/>
                      </a:lnTo>
                      <a:lnTo>
                        <a:pt x="280" y="39"/>
                      </a:lnTo>
                      <a:lnTo>
                        <a:pt x="285" y="39"/>
                      </a:lnTo>
                      <a:lnTo>
                        <a:pt x="289" y="39"/>
                      </a:lnTo>
                      <a:lnTo>
                        <a:pt x="294" y="39"/>
                      </a:lnTo>
                      <a:lnTo>
                        <a:pt x="299" y="39"/>
                      </a:lnTo>
                      <a:lnTo>
                        <a:pt x="303" y="39"/>
                      </a:lnTo>
                      <a:lnTo>
                        <a:pt x="309" y="39"/>
                      </a:lnTo>
                      <a:lnTo>
                        <a:pt x="313" y="42"/>
                      </a:lnTo>
                      <a:lnTo>
                        <a:pt x="318" y="42"/>
                      </a:lnTo>
                      <a:lnTo>
                        <a:pt x="325" y="42"/>
                      </a:lnTo>
                      <a:lnTo>
                        <a:pt x="330" y="45"/>
                      </a:lnTo>
                      <a:lnTo>
                        <a:pt x="334" y="48"/>
                      </a:lnTo>
                      <a:lnTo>
                        <a:pt x="339" y="51"/>
                      </a:lnTo>
                      <a:lnTo>
                        <a:pt x="334" y="53"/>
                      </a:lnTo>
                      <a:lnTo>
                        <a:pt x="330" y="53"/>
                      </a:lnTo>
                      <a:lnTo>
                        <a:pt x="325" y="57"/>
                      </a:lnTo>
                      <a:lnTo>
                        <a:pt x="320" y="57"/>
                      </a:lnTo>
                      <a:lnTo>
                        <a:pt x="316" y="59"/>
                      </a:lnTo>
                      <a:lnTo>
                        <a:pt x="311" y="62"/>
                      </a:lnTo>
                      <a:lnTo>
                        <a:pt x="306" y="62"/>
                      </a:lnTo>
                      <a:lnTo>
                        <a:pt x="301" y="62"/>
                      </a:lnTo>
                      <a:lnTo>
                        <a:pt x="297" y="65"/>
                      </a:lnTo>
                      <a:lnTo>
                        <a:pt x="291" y="67"/>
                      </a:lnTo>
                      <a:lnTo>
                        <a:pt x="287" y="67"/>
                      </a:lnTo>
                      <a:lnTo>
                        <a:pt x="283" y="70"/>
                      </a:lnTo>
                      <a:lnTo>
                        <a:pt x="277" y="73"/>
                      </a:lnTo>
                      <a:lnTo>
                        <a:pt x="273" y="76"/>
                      </a:lnTo>
                      <a:lnTo>
                        <a:pt x="268" y="76"/>
                      </a:lnTo>
                      <a:lnTo>
                        <a:pt x="263" y="79"/>
                      </a:lnTo>
                      <a:lnTo>
                        <a:pt x="259" y="82"/>
                      </a:lnTo>
                      <a:lnTo>
                        <a:pt x="254" y="85"/>
                      </a:lnTo>
                      <a:lnTo>
                        <a:pt x="249" y="87"/>
                      </a:lnTo>
                      <a:lnTo>
                        <a:pt x="244" y="90"/>
                      </a:lnTo>
                      <a:lnTo>
                        <a:pt x="239" y="90"/>
                      </a:lnTo>
                      <a:lnTo>
                        <a:pt x="235" y="93"/>
                      </a:lnTo>
                      <a:lnTo>
                        <a:pt x="230" y="96"/>
                      </a:lnTo>
                      <a:lnTo>
                        <a:pt x="225" y="96"/>
                      </a:lnTo>
                      <a:lnTo>
                        <a:pt x="221" y="99"/>
                      </a:lnTo>
                      <a:lnTo>
                        <a:pt x="216" y="99"/>
                      </a:lnTo>
                      <a:lnTo>
                        <a:pt x="211" y="101"/>
                      </a:lnTo>
                      <a:lnTo>
                        <a:pt x="206" y="101"/>
                      </a:lnTo>
                      <a:lnTo>
                        <a:pt x="202" y="101"/>
                      </a:lnTo>
                      <a:lnTo>
                        <a:pt x="197" y="104"/>
                      </a:lnTo>
                      <a:lnTo>
                        <a:pt x="192" y="107"/>
                      </a:lnTo>
                      <a:lnTo>
                        <a:pt x="188" y="107"/>
                      </a:lnTo>
                      <a:lnTo>
                        <a:pt x="182" y="107"/>
                      </a:lnTo>
                      <a:lnTo>
                        <a:pt x="178" y="107"/>
                      </a:lnTo>
                      <a:lnTo>
                        <a:pt x="173" y="110"/>
                      </a:lnTo>
                      <a:lnTo>
                        <a:pt x="168" y="110"/>
                      </a:lnTo>
                      <a:lnTo>
                        <a:pt x="164" y="113"/>
                      </a:lnTo>
                      <a:lnTo>
                        <a:pt x="159" y="119"/>
                      </a:lnTo>
                      <a:lnTo>
                        <a:pt x="154" y="121"/>
                      </a:lnTo>
                      <a:lnTo>
                        <a:pt x="152" y="127"/>
                      </a:lnTo>
                      <a:lnTo>
                        <a:pt x="147" y="133"/>
                      </a:lnTo>
                      <a:lnTo>
                        <a:pt x="144" y="138"/>
                      </a:lnTo>
                      <a:lnTo>
                        <a:pt x="144" y="144"/>
                      </a:lnTo>
                      <a:lnTo>
                        <a:pt x="149" y="144"/>
                      </a:lnTo>
                      <a:lnTo>
                        <a:pt x="154" y="150"/>
                      </a:lnTo>
                      <a:lnTo>
                        <a:pt x="159" y="153"/>
                      </a:lnTo>
                      <a:lnTo>
                        <a:pt x="164" y="155"/>
                      </a:lnTo>
                      <a:lnTo>
                        <a:pt x="171" y="158"/>
                      </a:lnTo>
                      <a:lnTo>
                        <a:pt x="176" y="164"/>
                      </a:lnTo>
                      <a:lnTo>
                        <a:pt x="180" y="167"/>
                      </a:lnTo>
                      <a:lnTo>
                        <a:pt x="185" y="172"/>
                      </a:lnTo>
                      <a:lnTo>
                        <a:pt x="188" y="178"/>
                      </a:lnTo>
                      <a:lnTo>
                        <a:pt x="192" y="183"/>
                      </a:lnTo>
                      <a:lnTo>
                        <a:pt x="197" y="189"/>
                      </a:lnTo>
                      <a:lnTo>
                        <a:pt x="199" y="195"/>
                      </a:lnTo>
                      <a:lnTo>
                        <a:pt x="194" y="192"/>
                      </a:lnTo>
                      <a:lnTo>
                        <a:pt x="190" y="189"/>
                      </a:lnTo>
                      <a:lnTo>
                        <a:pt x="185" y="187"/>
                      </a:lnTo>
                      <a:lnTo>
                        <a:pt x="180" y="183"/>
                      </a:lnTo>
                      <a:lnTo>
                        <a:pt x="176" y="181"/>
                      </a:lnTo>
                      <a:lnTo>
                        <a:pt x="171" y="181"/>
                      </a:lnTo>
                      <a:lnTo>
                        <a:pt x="166" y="178"/>
                      </a:lnTo>
                      <a:lnTo>
                        <a:pt x="159" y="175"/>
                      </a:lnTo>
                      <a:lnTo>
                        <a:pt x="154" y="172"/>
                      </a:lnTo>
                      <a:lnTo>
                        <a:pt x="149" y="170"/>
                      </a:lnTo>
                      <a:lnTo>
                        <a:pt x="144" y="170"/>
                      </a:lnTo>
                      <a:lnTo>
                        <a:pt x="140" y="167"/>
                      </a:lnTo>
                      <a:lnTo>
                        <a:pt x="135" y="167"/>
                      </a:lnTo>
                      <a:lnTo>
                        <a:pt x="130" y="164"/>
                      </a:lnTo>
                      <a:lnTo>
                        <a:pt x="126" y="164"/>
                      </a:lnTo>
                      <a:lnTo>
                        <a:pt x="121" y="161"/>
                      </a:lnTo>
                      <a:lnTo>
                        <a:pt x="116" y="158"/>
                      </a:lnTo>
                      <a:lnTo>
                        <a:pt x="112" y="158"/>
                      </a:lnTo>
                      <a:lnTo>
                        <a:pt x="106" y="158"/>
                      </a:lnTo>
                      <a:lnTo>
                        <a:pt x="102" y="158"/>
                      </a:lnTo>
                      <a:lnTo>
                        <a:pt x="97" y="161"/>
                      </a:lnTo>
                      <a:lnTo>
                        <a:pt x="92" y="161"/>
                      </a:lnTo>
                      <a:lnTo>
                        <a:pt x="87" y="161"/>
                      </a:lnTo>
                      <a:lnTo>
                        <a:pt x="85" y="167"/>
                      </a:lnTo>
                      <a:lnTo>
                        <a:pt x="90" y="167"/>
                      </a:lnTo>
                      <a:lnTo>
                        <a:pt x="95" y="167"/>
                      </a:lnTo>
                      <a:lnTo>
                        <a:pt x="100" y="167"/>
                      </a:lnTo>
                      <a:lnTo>
                        <a:pt x="106" y="167"/>
                      </a:lnTo>
                      <a:lnTo>
                        <a:pt x="112" y="167"/>
                      </a:lnTo>
                      <a:lnTo>
                        <a:pt x="116" y="167"/>
                      </a:lnTo>
                      <a:lnTo>
                        <a:pt x="121" y="167"/>
                      </a:lnTo>
                      <a:lnTo>
                        <a:pt x="126" y="167"/>
                      </a:lnTo>
                      <a:lnTo>
                        <a:pt x="130" y="170"/>
                      </a:lnTo>
                      <a:lnTo>
                        <a:pt x="135" y="170"/>
                      </a:lnTo>
                      <a:lnTo>
                        <a:pt x="140" y="170"/>
                      </a:lnTo>
                      <a:lnTo>
                        <a:pt x="144" y="172"/>
                      </a:lnTo>
                      <a:lnTo>
                        <a:pt x="144" y="178"/>
                      </a:lnTo>
                      <a:lnTo>
                        <a:pt x="147" y="183"/>
                      </a:lnTo>
                      <a:lnTo>
                        <a:pt x="144" y="189"/>
                      </a:lnTo>
                      <a:lnTo>
                        <a:pt x="140" y="189"/>
                      </a:lnTo>
                      <a:lnTo>
                        <a:pt x="135" y="192"/>
                      </a:lnTo>
                      <a:lnTo>
                        <a:pt x="130" y="192"/>
                      </a:lnTo>
                      <a:lnTo>
                        <a:pt x="126" y="195"/>
                      </a:lnTo>
                      <a:lnTo>
                        <a:pt x="121" y="195"/>
                      </a:lnTo>
                      <a:lnTo>
                        <a:pt x="116" y="195"/>
                      </a:lnTo>
                      <a:lnTo>
                        <a:pt x="112" y="195"/>
                      </a:lnTo>
                      <a:lnTo>
                        <a:pt x="106" y="195"/>
                      </a:lnTo>
                      <a:lnTo>
                        <a:pt x="102" y="195"/>
                      </a:lnTo>
                      <a:lnTo>
                        <a:pt x="97" y="195"/>
                      </a:lnTo>
                      <a:lnTo>
                        <a:pt x="92" y="198"/>
                      </a:lnTo>
                      <a:lnTo>
                        <a:pt x="87" y="198"/>
                      </a:lnTo>
                      <a:lnTo>
                        <a:pt x="92" y="200"/>
                      </a:lnTo>
                      <a:lnTo>
                        <a:pt x="102" y="200"/>
                      </a:lnTo>
                      <a:lnTo>
                        <a:pt x="106" y="200"/>
                      </a:lnTo>
                      <a:lnTo>
                        <a:pt x="114" y="200"/>
                      </a:lnTo>
                      <a:lnTo>
                        <a:pt x="121" y="200"/>
                      </a:lnTo>
                      <a:lnTo>
                        <a:pt x="126" y="200"/>
                      </a:lnTo>
                      <a:lnTo>
                        <a:pt x="130" y="200"/>
                      </a:lnTo>
                      <a:lnTo>
                        <a:pt x="138" y="200"/>
                      </a:lnTo>
                      <a:lnTo>
                        <a:pt x="142" y="200"/>
                      </a:lnTo>
                      <a:lnTo>
                        <a:pt x="147" y="200"/>
                      </a:lnTo>
                      <a:lnTo>
                        <a:pt x="152" y="200"/>
                      </a:lnTo>
                      <a:lnTo>
                        <a:pt x="159" y="198"/>
                      </a:lnTo>
                      <a:lnTo>
                        <a:pt x="164" y="198"/>
                      </a:lnTo>
                      <a:lnTo>
                        <a:pt x="168" y="198"/>
                      </a:lnTo>
                      <a:lnTo>
                        <a:pt x="173" y="198"/>
                      </a:lnTo>
                      <a:lnTo>
                        <a:pt x="178" y="198"/>
                      </a:lnTo>
                      <a:lnTo>
                        <a:pt x="182" y="198"/>
                      </a:lnTo>
                      <a:lnTo>
                        <a:pt x="188" y="198"/>
                      </a:lnTo>
                      <a:lnTo>
                        <a:pt x="192" y="198"/>
                      </a:lnTo>
                      <a:lnTo>
                        <a:pt x="197" y="198"/>
                      </a:lnTo>
                      <a:lnTo>
                        <a:pt x="202" y="200"/>
                      </a:lnTo>
                      <a:lnTo>
                        <a:pt x="206" y="200"/>
                      </a:lnTo>
                      <a:lnTo>
                        <a:pt x="211" y="204"/>
                      </a:lnTo>
                      <a:lnTo>
                        <a:pt x="216" y="206"/>
                      </a:lnTo>
                      <a:lnTo>
                        <a:pt x="221" y="206"/>
                      </a:lnTo>
                      <a:lnTo>
                        <a:pt x="225" y="209"/>
                      </a:lnTo>
                      <a:lnTo>
                        <a:pt x="230" y="212"/>
                      </a:lnTo>
                      <a:lnTo>
                        <a:pt x="235" y="212"/>
                      </a:lnTo>
                      <a:lnTo>
                        <a:pt x="239" y="212"/>
                      </a:lnTo>
                      <a:lnTo>
                        <a:pt x="244" y="217"/>
                      </a:lnTo>
                      <a:lnTo>
                        <a:pt x="249" y="221"/>
                      </a:lnTo>
                      <a:lnTo>
                        <a:pt x="254" y="226"/>
                      </a:lnTo>
                      <a:lnTo>
                        <a:pt x="259" y="229"/>
                      </a:lnTo>
                      <a:lnTo>
                        <a:pt x="261" y="234"/>
                      </a:lnTo>
                      <a:lnTo>
                        <a:pt x="256" y="234"/>
                      </a:lnTo>
                      <a:lnTo>
                        <a:pt x="251" y="232"/>
                      </a:lnTo>
                      <a:lnTo>
                        <a:pt x="247" y="232"/>
                      </a:lnTo>
                      <a:lnTo>
                        <a:pt x="242" y="229"/>
                      </a:lnTo>
                      <a:lnTo>
                        <a:pt x="235" y="229"/>
                      </a:lnTo>
                      <a:lnTo>
                        <a:pt x="228" y="226"/>
                      </a:lnTo>
                      <a:lnTo>
                        <a:pt x="223" y="226"/>
                      </a:lnTo>
                      <a:lnTo>
                        <a:pt x="218" y="226"/>
                      </a:lnTo>
                      <a:lnTo>
                        <a:pt x="213" y="226"/>
                      </a:lnTo>
                      <a:lnTo>
                        <a:pt x="206" y="226"/>
                      </a:lnTo>
                      <a:lnTo>
                        <a:pt x="202" y="226"/>
                      </a:lnTo>
                      <a:lnTo>
                        <a:pt x="197" y="229"/>
                      </a:lnTo>
                      <a:lnTo>
                        <a:pt x="194" y="234"/>
                      </a:lnTo>
                      <a:lnTo>
                        <a:pt x="190" y="237"/>
                      </a:lnTo>
                      <a:lnTo>
                        <a:pt x="194" y="237"/>
                      </a:lnTo>
                      <a:lnTo>
                        <a:pt x="199" y="237"/>
                      </a:lnTo>
                      <a:lnTo>
                        <a:pt x="204" y="234"/>
                      </a:lnTo>
                      <a:lnTo>
                        <a:pt x="213" y="234"/>
                      </a:lnTo>
                      <a:lnTo>
                        <a:pt x="221" y="237"/>
                      </a:lnTo>
                      <a:lnTo>
                        <a:pt x="225" y="240"/>
                      </a:lnTo>
                      <a:lnTo>
                        <a:pt x="230" y="240"/>
                      </a:lnTo>
                      <a:lnTo>
                        <a:pt x="235" y="243"/>
                      </a:lnTo>
                      <a:lnTo>
                        <a:pt x="239" y="249"/>
                      </a:lnTo>
                      <a:lnTo>
                        <a:pt x="244" y="254"/>
                      </a:lnTo>
                      <a:lnTo>
                        <a:pt x="249" y="258"/>
                      </a:lnTo>
                      <a:lnTo>
                        <a:pt x="251" y="263"/>
                      </a:lnTo>
                      <a:lnTo>
                        <a:pt x="254" y="268"/>
                      </a:lnTo>
                      <a:lnTo>
                        <a:pt x="249" y="268"/>
                      </a:lnTo>
                      <a:lnTo>
                        <a:pt x="244" y="268"/>
                      </a:lnTo>
                      <a:lnTo>
                        <a:pt x="239" y="268"/>
                      </a:lnTo>
                      <a:lnTo>
                        <a:pt x="235" y="268"/>
                      </a:lnTo>
                      <a:lnTo>
                        <a:pt x="230" y="268"/>
                      </a:lnTo>
                      <a:lnTo>
                        <a:pt x="225" y="268"/>
                      </a:lnTo>
                      <a:lnTo>
                        <a:pt x="221" y="268"/>
                      </a:lnTo>
                      <a:lnTo>
                        <a:pt x="216" y="268"/>
                      </a:lnTo>
                      <a:lnTo>
                        <a:pt x="211" y="268"/>
                      </a:lnTo>
                      <a:lnTo>
                        <a:pt x="206" y="268"/>
                      </a:lnTo>
                      <a:lnTo>
                        <a:pt x="213" y="271"/>
                      </a:lnTo>
                      <a:lnTo>
                        <a:pt x="218" y="271"/>
                      </a:lnTo>
                      <a:lnTo>
                        <a:pt x="223" y="277"/>
                      </a:lnTo>
                      <a:lnTo>
                        <a:pt x="235" y="280"/>
                      </a:lnTo>
                      <a:lnTo>
                        <a:pt x="239" y="283"/>
                      </a:lnTo>
                      <a:lnTo>
                        <a:pt x="244" y="288"/>
                      </a:lnTo>
                      <a:lnTo>
                        <a:pt x="249" y="291"/>
                      </a:lnTo>
                      <a:lnTo>
                        <a:pt x="254" y="297"/>
                      </a:lnTo>
                      <a:lnTo>
                        <a:pt x="259" y="305"/>
                      </a:lnTo>
                      <a:lnTo>
                        <a:pt x="263" y="311"/>
                      </a:lnTo>
                      <a:lnTo>
                        <a:pt x="265" y="320"/>
                      </a:lnTo>
                      <a:lnTo>
                        <a:pt x="268" y="325"/>
                      </a:lnTo>
                      <a:lnTo>
                        <a:pt x="263" y="325"/>
                      </a:lnTo>
                      <a:lnTo>
                        <a:pt x="259" y="322"/>
                      </a:lnTo>
                      <a:lnTo>
                        <a:pt x="251" y="317"/>
                      </a:lnTo>
                      <a:lnTo>
                        <a:pt x="247" y="314"/>
                      </a:lnTo>
                      <a:lnTo>
                        <a:pt x="239" y="311"/>
                      </a:lnTo>
                      <a:lnTo>
                        <a:pt x="235" y="308"/>
                      </a:lnTo>
                      <a:lnTo>
                        <a:pt x="230" y="308"/>
                      </a:lnTo>
                      <a:lnTo>
                        <a:pt x="225" y="308"/>
                      </a:lnTo>
                      <a:lnTo>
                        <a:pt x="218" y="305"/>
                      </a:lnTo>
                      <a:lnTo>
                        <a:pt x="213" y="305"/>
                      </a:lnTo>
                      <a:lnTo>
                        <a:pt x="221" y="311"/>
                      </a:lnTo>
                      <a:lnTo>
                        <a:pt x="230" y="314"/>
                      </a:lnTo>
                      <a:lnTo>
                        <a:pt x="235" y="320"/>
                      </a:lnTo>
                      <a:lnTo>
                        <a:pt x="242" y="325"/>
                      </a:lnTo>
                      <a:lnTo>
                        <a:pt x="247" y="330"/>
                      </a:lnTo>
                      <a:lnTo>
                        <a:pt x="251" y="336"/>
                      </a:lnTo>
                      <a:lnTo>
                        <a:pt x="256" y="345"/>
                      </a:lnTo>
                      <a:lnTo>
                        <a:pt x="259" y="351"/>
                      </a:lnTo>
                      <a:lnTo>
                        <a:pt x="261" y="356"/>
                      </a:lnTo>
                      <a:lnTo>
                        <a:pt x="261" y="362"/>
                      </a:lnTo>
                      <a:lnTo>
                        <a:pt x="263" y="367"/>
                      </a:lnTo>
                      <a:lnTo>
                        <a:pt x="259" y="367"/>
                      </a:lnTo>
                      <a:lnTo>
                        <a:pt x="254" y="364"/>
                      </a:lnTo>
                      <a:lnTo>
                        <a:pt x="244" y="362"/>
                      </a:lnTo>
                      <a:lnTo>
                        <a:pt x="237" y="359"/>
                      </a:lnTo>
                      <a:lnTo>
                        <a:pt x="228" y="354"/>
                      </a:lnTo>
                      <a:lnTo>
                        <a:pt x="218" y="351"/>
                      </a:lnTo>
                      <a:lnTo>
                        <a:pt x="211" y="348"/>
                      </a:lnTo>
                      <a:lnTo>
                        <a:pt x="206" y="348"/>
                      </a:lnTo>
                      <a:lnTo>
                        <a:pt x="208" y="354"/>
                      </a:lnTo>
                      <a:lnTo>
                        <a:pt x="216" y="359"/>
                      </a:lnTo>
                      <a:lnTo>
                        <a:pt x="225" y="367"/>
                      </a:lnTo>
                      <a:lnTo>
                        <a:pt x="230" y="371"/>
                      </a:lnTo>
                      <a:lnTo>
                        <a:pt x="235" y="376"/>
                      </a:lnTo>
                      <a:lnTo>
                        <a:pt x="239" y="376"/>
                      </a:lnTo>
                      <a:lnTo>
                        <a:pt x="242" y="382"/>
                      </a:lnTo>
                      <a:lnTo>
                        <a:pt x="249" y="388"/>
                      </a:lnTo>
                      <a:lnTo>
                        <a:pt x="256" y="393"/>
                      </a:lnTo>
                      <a:lnTo>
                        <a:pt x="263" y="399"/>
                      </a:lnTo>
                      <a:lnTo>
                        <a:pt x="268" y="404"/>
                      </a:lnTo>
                      <a:lnTo>
                        <a:pt x="263" y="404"/>
                      </a:lnTo>
                      <a:lnTo>
                        <a:pt x="259" y="401"/>
                      </a:lnTo>
                      <a:lnTo>
                        <a:pt x="251" y="399"/>
                      </a:lnTo>
                      <a:lnTo>
                        <a:pt x="242" y="396"/>
                      </a:lnTo>
                      <a:lnTo>
                        <a:pt x="235" y="393"/>
                      </a:lnTo>
                      <a:lnTo>
                        <a:pt x="230" y="393"/>
                      </a:lnTo>
                      <a:lnTo>
                        <a:pt x="225" y="393"/>
                      </a:lnTo>
                      <a:lnTo>
                        <a:pt x="230" y="396"/>
                      </a:lnTo>
                      <a:lnTo>
                        <a:pt x="235" y="399"/>
                      </a:lnTo>
                      <a:lnTo>
                        <a:pt x="239" y="404"/>
                      </a:lnTo>
                      <a:lnTo>
                        <a:pt x="244" y="410"/>
                      </a:lnTo>
                      <a:lnTo>
                        <a:pt x="249" y="413"/>
                      </a:lnTo>
                      <a:lnTo>
                        <a:pt x="254" y="418"/>
                      </a:lnTo>
                      <a:lnTo>
                        <a:pt x="261" y="424"/>
                      </a:lnTo>
                      <a:lnTo>
                        <a:pt x="265" y="430"/>
                      </a:lnTo>
                      <a:lnTo>
                        <a:pt x="270" y="435"/>
                      </a:lnTo>
                      <a:lnTo>
                        <a:pt x="275" y="441"/>
                      </a:lnTo>
                      <a:lnTo>
                        <a:pt x="280" y="444"/>
                      </a:lnTo>
                      <a:lnTo>
                        <a:pt x="285" y="450"/>
                      </a:lnTo>
                      <a:lnTo>
                        <a:pt x="289" y="452"/>
                      </a:lnTo>
                      <a:lnTo>
                        <a:pt x="297" y="455"/>
                      </a:lnTo>
                      <a:lnTo>
                        <a:pt x="289" y="455"/>
                      </a:lnTo>
                      <a:lnTo>
                        <a:pt x="285" y="450"/>
                      </a:lnTo>
                      <a:lnTo>
                        <a:pt x="277" y="447"/>
                      </a:lnTo>
                      <a:lnTo>
                        <a:pt x="273" y="444"/>
                      </a:lnTo>
                      <a:lnTo>
                        <a:pt x="268" y="441"/>
                      </a:lnTo>
                      <a:lnTo>
                        <a:pt x="263" y="441"/>
                      </a:lnTo>
                      <a:lnTo>
                        <a:pt x="259" y="438"/>
                      </a:lnTo>
                      <a:lnTo>
                        <a:pt x="254" y="438"/>
                      </a:lnTo>
                      <a:lnTo>
                        <a:pt x="249" y="435"/>
                      </a:lnTo>
                      <a:lnTo>
                        <a:pt x="247" y="433"/>
                      </a:lnTo>
                      <a:lnTo>
                        <a:pt x="251" y="438"/>
                      </a:lnTo>
                      <a:lnTo>
                        <a:pt x="256" y="438"/>
                      </a:lnTo>
                      <a:lnTo>
                        <a:pt x="261" y="441"/>
                      </a:lnTo>
                      <a:lnTo>
                        <a:pt x="265" y="444"/>
                      </a:lnTo>
                      <a:lnTo>
                        <a:pt x="270" y="447"/>
                      </a:lnTo>
                      <a:lnTo>
                        <a:pt x="275" y="450"/>
                      </a:lnTo>
                      <a:lnTo>
                        <a:pt x="277" y="455"/>
                      </a:lnTo>
                      <a:lnTo>
                        <a:pt x="283" y="458"/>
                      </a:lnTo>
                      <a:lnTo>
                        <a:pt x="287" y="461"/>
                      </a:lnTo>
                      <a:lnTo>
                        <a:pt x="291" y="461"/>
                      </a:lnTo>
                      <a:lnTo>
                        <a:pt x="297" y="464"/>
                      </a:lnTo>
                      <a:lnTo>
                        <a:pt x="301" y="467"/>
                      </a:lnTo>
                      <a:lnTo>
                        <a:pt x="309" y="469"/>
                      </a:lnTo>
                      <a:lnTo>
                        <a:pt x="313" y="469"/>
                      </a:lnTo>
                      <a:lnTo>
                        <a:pt x="318" y="472"/>
                      </a:lnTo>
                      <a:lnTo>
                        <a:pt x="323" y="475"/>
                      </a:lnTo>
                      <a:lnTo>
                        <a:pt x="323" y="481"/>
                      </a:lnTo>
                      <a:lnTo>
                        <a:pt x="318" y="481"/>
                      </a:lnTo>
                      <a:lnTo>
                        <a:pt x="313" y="484"/>
                      </a:lnTo>
                      <a:lnTo>
                        <a:pt x="309" y="484"/>
                      </a:lnTo>
                      <a:lnTo>
                        <a:pt x="303" y="484"/>
                      </a:lnTo>
                      <a:lnTo>
                        <a:pt x="299" y="484"/>
                      </a:lnTo>
                      <a:lnTo>
                        <a:pt x="303" y="484"/>
                      </a:lnTo>
                      <a:lnTo>
                        <a:pt x="309" y="487"/>
                      </a:lnTo>
                      <a:lnTo>
                        <a:pt x="313" y="487"/>
                      </a:lnTo>
                      <a:lnTo>
                        <a:pt x="318" y="492"/>
                      </a:lnTo>
                      <a:lnTo>
                        <a:pt x="323" y="495"/>
                      </a:lnTo>
                      <a:lnTo>
                        <a:pt x="330" y="498"/>
                      </a:lnTo>
                      <a:lnTo>
                        <a:pt x="337" y="503"/>
                      </a:lnTo>
                      <a:lnTo>
                        <a:pt x="344" y="506"/>
                      </a:lnTo>
                      <a:lnTo>
                        <a:pt x="351" y="509"/>
                      </a:lnTo>
                      <a:lnTo>
                        <a:pt x="358" y="512"/>
                      </a:lnTo>
                      <a:lnTo>
                        <a:pt x="365" y="514"/>
                      </a:lnTo>
                      <a:lnTo>
                        <a:pt x="372" y="514"/>
                      </a:lnTo>
                      <a:lnTo>
                        <a:pt x="378" y="518"/>
                      </a:lnTo>
                      <a:lnTo>
                        <a:pt x="382" y="521"/>
                      </a:lnTo>
                      <a:lnTo>
                        <a:pt x="386" y="521"/>
                      </a:lnTo>
                      <a:lnTo>
                        <a:pt x="386" y="526"/>
                      </a:lnTo>
                      <a:lnTo>
                        <a:pt x="379" y="531"/>
                      </a:lnTo>
                      <a:lnTo>
                        <a:pt x="375" y="531"/>
                      </a:lnTo>
                      <a:lnTo>
                        <a:pt x="370" y="531"/>
                      </a:lnTo>
                      <a:lnTo>
                        <a:pt x="372" y="540"/>
                      </a:lnTo>
                      <a:lnTo>
                        <a:pt x="378" y="543"/>
                      </a:lnTo>
                      <a:lnTo>
                        <a:pt x="384" y="549"/>
                      </a:lnTo>
                      <a:lnTo>
                        <a:pt x="394" y="557"/>
                      </a:lnTo>
                      <a:lnTo>
                        <a:pt x="398" y="560"/>
                      </a:lnTo>
                      <a:lnTo>
                        <a:pt x="404" y="560"/>
                      </a:lnTo>
                      <a:lnTo>
                        <a:pt x="408" y="563"/>
                      </a:lnTo>
                      <a:lnTo>
                        <a:pt x="404" y="565"/>
                      </a:lnTo>
                      <a:lnTo>
                        <a:pt x="398" y="565"/>
                      </a:lnTo>
                      <a:lnTo>
                        <a:pt x="394" y="565"/>
                      </a:lnTo>
                      <a:lnTo>
                        <a:pt x="394" y="571"/>
                      </a:lnTo>
                      <a:lnTo>
                        <a:pt x="398" y="574"/>
                      </a:lnTo>
                      <a:lnTo>
                        <a:pt x="406" y="580"/>
                      </a:lnTo>
                      <a:lnTo>
                        <a:pt x="410" y="583"/>
                      </a:lnTo>
                      <a:lnTo>
                        <a:pt x="418" y="585"/>
                      </a:lnTo>
                      <a:lnTo>
                        <a:pt x="422" y="588"/>
                      </a:lnTo>
                      <a:lnTo>
                        <a:pt x="427" y="591"/>
                      </a:lnTo>
                      <a:lnTo>
                        <a:pt x="432" y="594"/>
                      </a:lnTo>
                      <a:lnTo>
                        <a:pt x="437" y="597"/>
                      </a:lnTo>
                      <a:lnTo>
                        <a:pt x="444" y="599"/>
                      </a:lnTo>
                      <a:lnTo>
                        <a:pt x="453" y="605"/>
                      </a:lnTo>
                      <a:lnTo>
                        <a:pt x="458" y="608"/>
                      </a:lnTo>
                      <a:lnTo>
                        <a:pt x="467" y="611"/>
                      </a:lnTo>
                      <a:lnTo>
                        <a:pt x="474" y="617"/>
                      </a:lnTo>
                      <a:lnTo>
                        <a:pt x="481" y="619"/>
                      </a:lnTo>
                      <a:lnTo>
                        <a:pt x="487" y="622"/>
                      </a:lnTo>
                      <a:lnTo>
                        <a:pt x="498" y="625"/>
                      </a:lnTo>
                      <a:lnTo>
                        <a:pt x="503" y="628"/>
                      </a:lnTo>
                      <a:lnTo>
                        <a:pt x="507" y="631"/>
                      </a:lnTo>
                      <a:lnTo>
                        <a:pt x="513" y="631"/>
                      </a:lnTo>
                      <a:lnTo>
                        <a:pt x="519" y="634"/>
                      </a:lnTo>
                      <a:lnTo>
                        <a:pt x="525" y="636"/>
                      </a:lnTo>
                      <a:lnTo>
                        <a:pt x="529" y="636"/>
                      </a:lnTo>
                      <a:lnTo>
                        <a:pt x="534" y="636"/>
                      </a:lnTo>
                      <a:lnTo>
                        <a:pt x="534" y="642"/>
                      </a:lnTo>
                      <a:lnTo>
                        <a:pt x="529" y="642"/>
                      </a:lnTo>
                      <a:lnTo>
                        <a:pt x="534" y="645"/>
                      </a:lnTo>
                      <a:lnTo>
                        <a:pt x="541" y="648"/>
                      </a:lnTo>
                      <a:lnTo>
                        <a:pt x="548" y="651"/>
                      </a:lnTo>
                      <a:lnTo>
                        <a:pt x="553" y="651"/>
                      </a:lnTo>
                      <a:lnTo>
                        <a:pt x="558" y="653"/>
                      </a:lnTo>
                      <a:lnTo>
                        <a:pt x="563" y="653"/>
                      </a:lnTo>
                      <a:lnTo>
                        <a:pt x="567" y="656"/>
                      </a:lnTo>
                      <a:lnTo>
                        <a:pt x="572" y="659"/>
                      </a:lnTo>
                      <a:lnTo>
                        <a:pt x="579" y="661"/>
                      </a:lnTo>
                      <a:lnTo>
                        <a:pt x="586" y="668"/>
                      </a:lnTo>
                      <a:lnTo>
                        <a:pt x="591" y="670"/>
                      </a:lnTo>
                      <a:lnTo>
                        <a:pt x="595" y="673"/>
                      </a:lnTo>
                      <a:lnTo>
                        <a:pt x="600" y="679"/>
                      </a:lnTo>
                      <a:lnTo>
                        <a:pt x="605" y="682"/>
                      </a:lnTo>
                      <a:lnTo>
                        <a:pt x="600" y="682"/>
                      </a:lnTo>
                      <a:lnTo>
                        <a:pt x="595" y="682"/>
                      </a:lnTo>
                      <a:lnTo>
                        <a:pt x="600" y="679"/>
                      </a:lnTo>
                      <a:lnTo>
                        <a:pt x="608" y="676"/>
                      </a:lnTo>
                      <a:lnTo>
                        <a:pt x="612" y="676"/>
                      </a:lnTo>
                      <a:lnTo>
                        <a:pt x="619" y="676"/>
                      </a:lnTo>
                      <a:lnTo>
                        <a:pt x="624" y="676"/>
                      </a:lnTo>
                      <a:lnTo>
                        <a:pt x="631" y="676"/>
                      </a:lnTo>
                      <a:lnTo>
                        <a:pt x="636" y="679"/>
                      </a:lnTo>
                      <a:lnTo>
                        <a:pt x="643" y="679"/>
                      </a:lnTo>
                      <a:lnTo>
                        <a:pt x="652" y="682"/>
                      </a:lnTo>
                      <a:lnTo>
                        <a:pt x="657" y="685"/>
                      </a:lnTo>
                      <a:lnTo>
                        <a:pt x="662" y="685"/>
                      </a:lnTo>
                      <a:lnTo>
                        <a:pt x="667" y="687"/>
                      </a:lnTo>
                      <a:lnTo>
                        <a:pt x="672" y="687"/>
                      </a:lnTo>
                      <a:lnTo>
                        <a:pt x="676" y="687"/>
                      </a:lnTo>
                      <a:lnTo>
                        <a:pt x="684" y="687"/>
                      </a:lnTo>
                      <a:lnTo>
                        <a:pt x="688" y="687"/>
                      </a:lnTo>
                      <a:lnTo>
                        <a:pt x="693" y="687"/>
                      </a:lnTo>
                      <a:lnTo>
                        <a:pt x="698" y="687"/>
                      </a:lnTo>
                      <a:lnTo>
                        <a:pt x="703" y="687"/>
                      </a:lnTo>
                      <a:lnTo>
                        <a:pt x="709" y="687"/>
                      </a:lnTo>
                      <a:lnTo>
                        <a:pt x="717" y="687"/>
                      </a:lnTo>
                      <a:lnTo>
                        <a:pt x="721" y="687"/>
                      </a:lnTo>
                      <a:lnTo>
                        <a:pt x="726" y="690"/>
                      </a:lnTo>
                      <a:lnTo>
                        <a:pt x="731" y="698"/>
                      </a:lnTo>
                      <a:lnTo>
                        <a:pt x="735" y="704"/>
                      </a:lnTo>
                      <a:lnTo>
                        <a:pt x="740" y="704"/>
                      </a:lnTo>
                      <a:lnTo>
                        <a:pt x="745" y="704"/>
                      </a:lnTo>
                      <a:lnTo>
                        <a:pt x="754" y="710"/>
                      </a:lnTo>
                      <a:lnTo>
                        <a:pt x="764" y="716"/>
                      </a:lnTo>
                      <a:lnTo>
                        <a:pt x="0" y="718"/>
                      </a:lnTo>
                      <a:lnTo>
                        <a:pt x="0" y="0"/>
                      </a:lnTo>
                      <a:lnTo>
                        <a:pt x="11" y="14"/>
                      </a:lnTo>
                      <a:lnTo>
                        <a:pt x="17" y="14"/>
                      </a:lnTo>
                      <a:lnTo>
                        <a:pt x="21" y="14"/>
                      </a:lnTo>
                      <a:lnTo>
                        <a:pt x="25" y="14"/>
                      </a:lnTo>
                      <a:lnTo>
                        <a:pt x="31" y="11"/>
                      </a:lnTo>
                      <a:lnTo>
                        <a:pt x="40" y="17"/>
                      </a:lnTo>
                      <a:lnTo>
                        <a:pt x="45" y="23"/>
                      </a:lnTo>
                      <a:lnTo>
                        <a:pt x="50" y="25"/>
                      </a:lnTo>
                      <a:lnTo>
                        <a:pt x="59" y="25"/>
                      </a:lnTo>
                      <a:lnTo>
                        <a:pt x="69" y="25"/>
                      </a:lnTo>
                      <a:lnTo>
                        <a:pt x="73" y="25"/>
                      </a:lnTo>
                      <a:lnTo>
                        <a:pt x="81" y="23"/>
                      </a:lnTo>
                      <a:lnTo>
                        <a:pt x="85" y="23"/>
                      </a:lnTo>
                      <a:lnTo>
                        <a:pt x="90" y="23"/>
                      </a:lnTo>
                      <a:lnTo>
                        <a:pt x="95" y="20"/>
                      </a:lnTo>
                      <a:lnTo>
                        <a:pt x="100" y="20"/>
                      </a:lnTo>
                      <a:lnTo>
                        <a:pt x="104" y="20"/>
                      </a:lnTo>
                      <a:lnTo>
                        <a:pt x="109" y="20"/>
                      </a:lnTo>
                      <a:lnTo>
                        <a:pt x="116" y="23"/>
                      </a:lnTo>
                      <a:lnTo>
                        <a:pt x="121" y="23"/>
                      </a:lnTo>
                      <a:lnTo>
                        <a:pt x="126" y="28"/>
                      </a:lnTo>
                      <a:lnTo>
                        <a:pt x="130" y="31"/>
                      </a:lnTo>
                      <a:lnTo>
                        <a:pt x="135" y="33"/>
                      </a:lnTo>
                      <a:lnTo>
                        <a:pt x="45" y="42"/>
                      </a:lnTo>
                    </a:path>
                  </a:pathLst>
                </a:custGeom>
                <a:solidFill>
                  <a:srgbClr val="A2C1FE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3252" name="Freeform 276"/>
                <p:cNvSpPr>
                  <a:spLocks/>
                </p:cNvSpPr>
                <p:nvPr/>
              </p:nvSpPr>
              <p:spPr bwMode="auto">
                <a:xfrm>
                  <a:off x="4564" y="3456"/>
                  <a:ext cx="765" cy="719"/>
                </a:xfrm>
                <a:custGeom>
                  <a:avLst/>
                  <a:gdLst/>
                  <a:ahLst/>
                  <a:cxnLst>
                    <a:cxn ang="0">
                      <a:pos x="90" y="42"/>
                    </a:cxn>
                    <a:cxn ang="0">
                      <a:pos x="130" y="42"/>
                    </a:cxn>
                    <a:cxn ang="0">
                      <a:pos x="185" y="48"/>
                    </a:cxn>
                    <a:cxn ang="0">
                      <a:pos x="225" y="42"/>
                    </a:cxn>
                    <a:cxn ang="0">
                      <a:pos x="265" y="39"/>
                    </a:cxn>
                    <a:cxn ang="0">
                      <a:pos x="303" y="39"/>
                    </a:cxn>
                    <a:cxn ang="0">
                      <a:pos x="334" y="53"/>
                    </a:cxn>
                    <a:cxn ang="0">
                      <a:pos x="297" y="65"/>
                    </a:cxn>
                    <a:cxn ang="0">
                      <a:pos x="259" y="82"/>
                    </a:cxn>
                    <a:cxn ang="0">
                      <a:pos x="221" y="99"/>
                    </a:cxn>
                    <a:cxn ang="0">
                      <a:pos x="182" y="107"/>
                    </a:cxn>
                    <a:cxn ang="0">
                      <a:pos x="147" y="133"/>
                    </a:cxn>
                    <a:cxn ang="0">
                      <a:pos x="176" y="164"/>
                    </a:cxn>
                    <a:cxn ang="0">
                      <a:pos x="190" y="189"/>
                    </a:cxn>
                    <a:cxn ang="0">
                      <a:pos x="149" y="170"/>
                    </a:cxn>
                    <a:cxn ang="0">
                      <a:pos x="112" y="158"/>
                    </a:cxn>
                    <a:cxn ang="0">
                      <a:pos x="95" y="167"/>
                    </a:cxn>
                    <a:cxn ang="0">
                      <a:pos x="135" y="170"/>
                    </a:cxn>
                    <a:cxn ang="0">
                      <a:pos x="130" y="192"/>
                    </a:cxn>
                    <a:cxn ang="0">
                      <a:pos x="92" y="198"/>
                    </a:cxn>
                    <a:cxn ang="0">
                      <a:pos x="130" y="200"/>
                    </a:cxn>
                    <a:cxn ang="0">
                      <a:pos x="173" y="198"/>
                    </a:cxn>
                    <a:cxn ang="0">
                      <a:pos x="211" y="204"/>
                    </a:cxn>
                    <a:cxn ang="0">
                      <a:pos x="249" y="221"/>
                    </a:cxn>
                    <a:cxn ang="0">
                      <a:pos x="235" y="229"/>
                    </a:cxn>
                    <a:cxn ang="0">
                      <a:pos x="194" y="234"/>
                    </a:cxn>
                    <a:cxn ang="0">
                      <a:pos x="230" y="240"/>
                    </a:cxn>
                    <a:cxn ang="0">
                      <a:pos x="244" y="268"/>
                    </a:cxn>
                    <a:cxn ang="0">
                      <a:pos x="206" y="268"/>
                    </a:cxn>
                    <a:cxn ang="0">
                      <a:pos x="254" y="297"/>
                    </a:cxn>
                    <a:cxn ang="0">
                      <a:pos x="247" y="314"/>
                    </a:cxn>
                    <a:cxn ang="0">
                      <a:pos x="230" y="314"/>
                    </a:cxn>
                    <a:cxn ang="0">
                      <a:pos x="261" y="362"/>
                    </a:cxn>
                    <a:cxn ang="0">
                      <a:pos x="211" y="348"/>
                    </a:cxn>
                    <a:cxn ang="0">
                      <a:pos x="242" y="382"/>
                    </a:cxn>
                    <a:cxn ang="0">
                      <a:pos x="242" y="396"/>
                    </a:cxn>
                    <a:cxn ang="0">
                      <a:pos x="249" y="413"/>
                    </a:cxn>
                    <a:cxn ang="0">
                      <a:pos x="289" y="452"/>
                    </a:cxn>
                    <a:cxn ang="0">
                      <a:pos x="259" y="438"/>
                    </a:cxn>
                    <a:cxn ang="0">
                      <a:pos x="270" y="447"/>
                    </a:cxn>
                    <a:cxn ang="0">
                      <a:pos x="309" y="469"/>
                    </a:cxn>
                    <a:cxn ang="0">
                      <a:pos x="303" y="484"/>
                    </a:cxn>
                    <a:cxn ang="0">
                      <a:pos x="337" y="503"/>
                    </a:cxn>
                    <a:cxn ang="0">
                      <a:pos x="386" y="521"/>
                    </a:cxn>
                    <a:cxn ang="0">
                      <a:pos x="394" y="557"/>
                    </a:cxn>
                    <a:cxn ang="0">
                      <a:pos x="398" y="574"/>
                    </a:cxn>
                    <a:cxn ang="0">
                      <a:pos x="444" y="599"/>
                    </a:cxn>
                    <a:cxn ang="0">
                      <a:pos x="503" y="628"/>
                    </a:cxn>
                    <a:cxn ang="0">
                      <a:pos x="529" y="642"/>
                    </a:cxn>
                    <a:cxn ang="0">
                      <a:pos x="572" y="659"/>
                    </a:cxn>
                    <a:cxn ang="0">
                      <a:pos x="595" y="682"/>
                    </a:cxn>
                    <a:cxn ang="0">
                      <a:pos x="643" y="679"/>
                    </a:cxn>
                    <a:cxn ang="0">
                      <a:pos x="688" y="687"/>
                    </a:cxn>
                    <a:cxn ang="0">
                      <a:pos x="731" y="698"/>
                    </a:cxn>
                    <a:cxn ang="0">
                      <a:pos x="11" y="14"/>
                    </a:cxn>
                    <a:cxn ang="0">
                      <a:pos x="59" y="25"/>
                    </a:cxn>
                    <a:cxn ang="0">
                      <a:pos x="104" y="20"/>
                    </a:cxn>
                  </a:cxnLst>
                  <a:rect l="0" t="0" r="r" b="b"/>
                  <a:pathLst>
                    <a:path w="765" h="719">
                      <a:moveTo>
                        <a:pt x="45" y="42"/>
                      </a:moveTo>
                      <a:lnTo>
                        <a:pt x="50" y="42"/>
                      </a:lnTo>
                      <a:lnTo>
                        <a:pt x="54" y="42"/>
                      </a:lnTo>
                      <a:lnTo>
                        <a:pt x="61" y="42"/>
                      </a:lnTo>
                      <a:lnTo>
                        <a:pt x="73" y="42"/>
                      </a:lnTo>
                      <a:lnTo>
                        <a:pt x="78" y="42"/>
                      </a:lnTo>
                      <a:lnTo>
                        <a:pt x="83" y="42"/>
                      </a:lnTo>
                      <a:lnTo>
                        <a:pt x="90" y="42"/>
                      </a:lnTo>
                      <a:lnTo>
                        <a:pt x="95" y="42"/>
                      </a:lnTo>
                      <a:lnTo>
                        <a:pt x="102" y="42"/>
                      </a:lnTo>
                      <a:lnTo>
                        <a:pt x="106" y="42"/>
                      </a:lnTo>
                      <a:lnTo>
                        <a:pt x="112" y="42"/>
                      </a:lnTo>
                      <a:lnTo>
                        <a:pt x="116" y="42"/>
                      </a:lnTo>
                      <a:lnTo>
                        <a:pt x="121" y="42"/>
                      </a:lnTo>
                      <a:lnTo>
                        <a:pt x="126" y="42"/>
                      </a:lnTo>
                      <a:lnTo>
                        <a:pt x="130" y="42"/>
                      </a:lnTo>
                      <a:lnTo>
                        <a:pt x="138" y="45"/>
                      </a:lnTo>
                      <a:lnTo>
                        <a:pt x="142" y="45"/>
                      </a:lnTo>
                      <a:lnTo>
                        <a:pt x="149" y="45"/>
                      </a:lnTo>
                      <a:lnTo>
                        <a:pt x="156" y="45"/>
                      </a:lnTo>
                      <a:lnTo>
                        <a:pt x="164" y="48"/>
                      </a:lnTo>
                      <a:lnTo>
                        <a:pt x="171" y="48"/>
                      </a:lnTo>
                      <a:lnTo>
                        <a:pt x="178" y="48"/>
                      </a:lnTo>
                      <a:lnTo>
                        <a:pt x="185" y="48"/>
                      </a:lnTo>
                      <a:lnTo>
                        <a:pt x="190" y="48"/>
                      </a:lnTo>
                      <a:lnTo>
                        <a:pt x="194" y="48"/>
                      </a:lnTo>
                      <a:lnTo>
                        <a:pt x="199" y="48"/>
                      </a:lnTo>
                      <a:lnTo>
                        <a:pt x="204" y="48"/>
                      </a:lnTo>
                      <a:lnTo>
                        <a:pt x="211" y="48"/>
                      </a:lnTo>
                      <a:lnTo>
                        <a:pt x="216" y="45"/>
                      </a:lnTo>
                      <a:lnTo>
                        <a:pt x="221" y="45"/>
                      </a:lnTo>
                      <a:lnTo>
                        <a:pt x="225" y="42"/>
                      </a:lnTo>
                      <a:lnTo>
                        <a:pt x="230" y="42"/>
                      </a:lnTo>
                      <a:lnTo>
                        <a:pt x="237" y="42"/>
                      </a:lnTo>
                      <a:lnTo>
                        <a:pt x="242" y="39"/>
                      </a:lnTo>
                      <a:lnTo>
                        <a:pt x="247" y="39"/>
                      </a:lnTo>
                      <a:lnTo>
                        <a:pt x="251" y="39"/>
                      </a:lnTo>
                      <a:lnTo>
                        <a:pt x="256" y="39"/>
                      </a:lnTo>
                      <a:lnTo>
                        <a:pt x="261" y="39"/>
                      </a:lnTo>
                      <a:lnTo>
                        <a:pt x="265" y="39"/>
                      </a:lnTo>
                      <a:lnTo>
                        <a:pt x="270" y="39"/>
                      </a:lnTo>
                      <a:lnTo>
                        <a:pt x="275" y="39"/>
                      </a:lnTo>
                      <a:lnTo>
                        <a:pt x="280" y="39"/>
                      </a:lnTo>
                      <a:lnTo>
                        <a:pt x="285" y="39"/>
                      </a:lnTo>
                      <a:lnTo>
                        <a:pt x="289" y="39"/>
                      </a:lnTo>
                      <a:lnTo>
                        <a:pt x="294" y="39"/>
                      </a:lnTo>
                      <a:lnTo>
                        <a:pt x="299" y="39"/>
                      </a:lnTo>
                      <a:lnTo>
                        <a:pt x="303" y="39"/>
                      </a:lnTo>
                      <a:lnTo>
                        <a:pt x="309" y="39"/>
                      </a:lnTo>
                      <a:lnTo>
                        <a:pt x="313" y="42"/>
                      </a:lnTo>
                      <a:lnTo>
                        <a:pt x="318" y="42"/>
                      </a:lnTo>
                      <a:lnTo>
                        <a:pt x="325" y="42"/>
                      </a:lnTo>
                      <a:lnTo>
                        <a:pt x="330" y="45"/>
                      </a:lnTo>
                      <a:lnTo>
                        <a:pt x="334" y="48"/>
                      </a:lnTo>
                      <a:lnTo>
                        <a:pt x="339" y="51"/>
                      </a:lnTo>
                      <a:lnTo>
                        <a:pt x="334" y="53"/>
                      </a:lnTo>
                      <a:lnTo>
                        <a:pt x="330" y="53"/>
                      </a:lnTo>
                      <a:lnTo>
                        <a:pt x="325" y="57"/>
                      </a:lnTo>
                      <a:lnTo>
                        <a:pt x="320" y="57"/>
                      </a:lnTo>
                      <a:lnTo>
                        <a:pt x="316" y="59"/>
                      </a:lnTo>
                      <a:lnTo>
                        <a:pt x="311" y="62"/>
                      </a:lnTo>
                      <a:lnTo>
                        <a:pt x="306" y="62"/>
                      </a:lnTo>
                      <a:lnTo>
                        <a:pt x="301" y="62"/>
                      </a:lnTo>
                      <a:lnTo>
                        <a:pt x="297" y="65"/>
                      </a:lnTo>
                      <a:lnTo>
                        <a:pt x="291" y="67"/>
                      </a:lnTo>
                      <a:lnTo>
                        <a:pt x="287" y="67"/>
                      </a:lnTo>
                      <a:lnTo>
                        <a:pt x="283" y="70"/>
                      </a:lnTo>
                      <a:lnTo>
                        <a:pt x="277" y="73"/>
                      </a:lnTo>
                      <a:lnTo>
                        <a:pt x="273" y="76"/>
                      </a:lnTo>
                      <a:lnTo>
                        <a:pt x="268" y="76"/>
                      </a:lnTo>
                      <a:lnTo>
                        <a:pt x="263" y="79"/>
                      </a:lnTo>
                      <a:lnTo>
                        <a:pt x="259" y="82"/>
                      </a:lnTo>
                      <a:lnTo>
                        <a:pt x="254" y="85"/>
                      </a:lnTo>
                      <a:lnTo>
                        <a:pt x="249" y="87"/>
                      </a:lnTo>
                      <a:lnTo>
                        <a:pt x="244" y="90"/>
                      </a:lnTo>
                      <a:lnTo>
                        <a:pt x="239" y="90"/>
                      </a:lnTo>
                      <a:lnTo>
                        <a:pt x="235" y="93"/>
                      </a:lnTo>
                      <a:lnTo>
                        <a:pt x="230" y="96"/>
                      </a:lnTo>
                      <a:lnTo>
                        <a:pt x="225" y="96"/>
                      </a:lnTo>
                      <a:lnTo>
                        <a:pt x="221" y="99"/>
                      </a:lnTo>
                      <a:lnTo>
                        <a:pt x="216" y="99"/>
                      </a:lnTo>
                      <a:lnTo>
                        <a:pt x="211" y="101"/>
                      </a:lnTo>
                      <a:lnTo>
                        <a:pt x="206" y="101"/>
                      </a:lnTo>
                      <a:lnTo>
                        <a:pt x="202" y="101"/>
                      </a:lnTo>
                      <a:lnTo>
                        <a:pt x="197" y="104"/>
                      </a:lnTo>
                      <a:lnTo>
                        <a:pt x="192" y="107"/>
                      </a:lnTo>
                      <a:lnTo>
                        <a:pt x="188" y="107"/>
                      </a:lnTo>
                      <a:lnTo>
                        <a:pt x="182" y="107"/>
                      </a:lnTo>
                      <a:lnTo>
                        <a:pt x="178" y="107"/>
                      </a:lnTo>
                      <a:lnTo>
                        <a:pt x="173" y="110"/>
                      </a:lnTo>
                      <a:lnTo>
                        <a:pt x="168" y="110"/>
                      </a:lnTo>
                      <a:lnTo>
                        <a:pt x="164" y="113"/>
                      </a:lnTo>
                      <a:lnTo>
                        <a:pt x="159" y="119"/>
                      </a:lnTo>
                      <a:lnTo>
                        <a:pt x="154" y="121"/>
                      </a:lnTo>
                      <a:lnTo>
                        <a:pt x="152" y="127"/>
                      </a:lnTo>
                      <a:lnTo>
                        <a:pt x="147" y="133"/>
                      </a:lnTo>
                      <a:lnTo>
                        <a:pt x="144" y="138"/>
                      </a:lnTo>
                      <a:lnTo>
                        <a:pt x="144" y="144"/>
                      </a:lnTo>
                      <a:lnTo>
                        <a:pt x="149" y="144"/>
                      </a:lnTo>
                      <a:lnTo>
                        <a:pt x="154" y="150"/>
                      </a:lnTo>
                      <a:lnTo>
                        <a:pt x="159" y="153"/>
                      </a:lnTo>
                      <a:lnTo>
                        <a:pt x="164" y="155"/>
                      </a:lnTo>
                      <a:lnTo>
                        <a:pt x="171" y="158"/>
                      </a:lnTo>
                      <a:lnTo>
                        <a:pt x="176" y="164"/>
                      </a:lnTo>
                      <a:lnTo>
                        <a:pt x="180" y="167"/>
                      </a:lnTo>
                      <a:lnTo>
                        <a:pt x="185" y="172"/>
                      </a:lnTo>
                      <a:lnTo>
                        <a:pt x="188" y="178"/>
                      </a:lnTo>
                      <a:lnTo>
                        <a:pt x="192" y="183"/>
                      </a:lnTo>
                      <a:lnTo>
                        <a:pt x="197" y="189"/>
                      </a:lnTo>
                      <a:lnTo>
                        <a:pt x="199" y="195"/>
                      </a:lnTo>
                      <a:lnTo>
                        <a:pt x="194" y="192"/>
                      </a:lnTo>
                      <a:lnTo>
                        <a:pt x="190" y="189"/>
                      </a:lnTo>
                      <a:lnTo>
                        <a:pt x="185" y="187"/>
                      </a:lnTo>
                      <a:lnTo>
                        <a:pt x="180" y="183"/>
                      </a:lnTo>
                      <a:lnTo>
                        <a:pt x="176" y="181"/>
                      </a:lnTo>
                      <a:lnTo>
                        <a:pt x="171" y="181"/>
                      </a:lnTo>
                      <a:lnTo>
                        <a:pt x="166" y="178"/>
                      </a:lnTo>
                      <a:lnTo>
                        <a:pt x="159" y="175"/>
                      </a:lnTo>
                      <a:lnTo>
                        <a:pt x="154" y="172"/>
                      </a:lnTo>
                      <a:lnTo>
                        <a:pt x="149" y="170"/>
                      </a:lnTo>
                      <a:lnTo>
                        <a:pt x="144" y="170"/>
                      </a:lnTo>
                      <a:lnTo>
                        <a:pt x="140" y="167"/>
                      </a:lnTo>
                      <a:lnTo>
                        <a:pt x="135" y="167"/>
                      </a:lnTo>
                      <a:lnTo>
                        <a:pt x="130" y="164"/>
                      </a:lnTo>
                      <a:lnTo>
                        <a:pt x="126" y="164"/>
                      </a:lnTo>
                      <a:lnTo>
                        <a:pt x="121" y="161"/>
                      </a:lnTo>
                      <a:lnTo>
                        <a:pt x="116" y="158"/>
                      </a:lnTo>
                      <a:lnTo>
                        <a:pt x="112" y="158"/>
                      </a:lnTo>
                      <a:lnTo>
                        <a:pt x="106" y="158"/>
                      </a:lnTo>
                      <a:lnTo>
                        <a:pt x="102" y="158"/>
                      </a:lnTo>
                      <a:lnTo>
                        <a:pt x="97" y="161"/>
                      </a:lnTo>
                      <a:lnTo>
                        <a:pt x="92" y="161"/>
                      </a:lnTo>
                      <a:lnTo>
                        <a:pt x="87" y="161"/>
                      </a:lnTo>
                      <a:lnTo>
                        <a:pt x="85" y="167"/>
                      </a:lnTo>
                      <a:lnTo>
                        <a:pt x="90" y="167"/>
                      </a:lnTo>
                      <a:lnTo>
                        <a:pt x="95" y="167"/>
                      </a:lnTo>
                      <a:lnTo>
                        <a:pt x="100" y="167"/>
                      </a:lnTo>
                      <a:lnTo>
                        <a:pt x="106" y="167"/>
                      </a:lnTo>
                      <a:lnTo>
                        <a:pt x="112" y="167"/>
                      </a:lnTo>
                      <a:lnTo>
                        <a:pt x="116" y="167"/>
                      </a:lnTo>
                      <a:lnTo>
                        <a:pt x="121" y="167"/>
                      </a:lnTo>
                      <a:lnTo>
                        <a:pt x="126" y="167"/>
                      </a:lnTo>
                      <a:lnTo>
                        <a:pt x="130" y="170"/>
                      </a:lnTo>
                      <a:lnTo>
                        <a:pt x="135" y="170"/>
                      </a:lnTo>
                      <a:lnTo>
                        <a:pt x="140" y="170"/>
                      </a:lnTo>
                      <a:lnTo>
                        <a:pt x="144" y="172"/>
                      </a:lnTo>
                      <a:lnTo>
                        <a:pt x="144" y="178"/>
                      </a:lnTo>
                      <a:lnTo>
                        <a:pt x="147" y="183"/>
                      </a:lnTo>
                      <a:lnTo>
                        <a:pt x="144" y="189"/>
                      </a:lnTo>
                      <a:lnTo>
                        <a:pt x="140" y="189"/>
                      </a:lnTo>
                      <a:lnTo>
                        <a:pt x="135" y="192"/>
                      </a:lnTo>
                      <a:lnTo>
                        <a:pt x="130" y="192"/>
                      </a:lnTo>
                      <a:lnTo>
                        <a:pt x="126" y="195"/>
                      </a:lnTo>
                      <a:lnTo>
                        <a:pt x="121" y="195"/>
                      </a:lnTo>
                      <a:lnTo>
                        <a:pt x="116" y="195"/>
                      </a:lnTo>
                      <a:lnTo>
                        <a:pt x="112" y="195"/>
                      </a:lnTo>
                      <a:lnTo>
                        <a:pt x="106" y="195"/>
                      </a:lnTo>
                      <a:lnTo>
                        <a:pt x="102" y="195"/>
                      </a:lnTo>
                      <a:lnTo>
                        <a:pt x="97" y="195"/>
                      </a:lnTo>
                      <a:lnTo>
                        <a:pt x="92" y="198"/>
                      </a:lnTo>
                      <a:lnTo>
                        <a:pt x="87" y="198"/>
                      </a:lnTo>
                      <a:lnTo>
                        <a:pt x="92" y="200"/>
                      </a:lnTo>
                      <a:lnTo>
                        <a:pt x="102" y="200"/>
                      </a:lnTo>
                      <a:lnTo>
                        <a:pt x="106" y="200"/>
                      </a:lnTo>
                      <a:lnTo>
                        <a:pt x="114" y="200"/>
                      </a:lnTo>
                      <a:lnTo>
                        <a:pt x="121" y="200"/>
                      </a:lnTo>
                      <a:lnTo>
                        <a:pt x="126" y="200"/>
                      </a:lnTo>
                      <a:lnTo>
                        <a:pt x="130" y="200"/>
                      </a:lnTo>
                      <a:lnTo>
                        <a:pt x="138" y="200"/>
                      </a:lnTo>
                      <a:lnTo>
                        <a:pt x="142" y="200"/>
                      </a:lnTo>
                      <a:lnTo>
                        <a:pt x="147" y="200"/>
                      </a:lnTo>
                      <a:lnTo>
                        <a:pt x="152" y="200"/>
                      </a:lnTo>
                      <a:lnTo>
                        <a:pt x="159" y="198"/>
                      </a:lnTo>
                      <a:lnTo>
                        <a:pt x="164" y="198"/>
                      </a:lnTo>
                      <a:lnTo>
                        <a:pt x="168" y="198"/>
                      </a:lnTo>
                      <a:lnTo>
                        <a:pt x="173" y="198"/>
                      </a:lnTo>
                      <a:lnTo>
                        <a:pt x="178" y="198"/>
                      </a:lnTo>
                      <a:lnTo>
                        <a:pt x="182" y="198"/>
                      </a:lnTo>
                      <a:lnTo>
                        <a:pt x="188" y="198"/>
                      </a:lnTo>
                      <a:lnTo>
                        <a:pt x="192" y="198"/>
                      </a:lnTo>
                      <a:lnTo>
                        <a:pt x="197" y="198"/>
                      </a:lnTo>
                      <a:lnTo>
                        <a:pt x="202" y="200"/>
                      </a:lnTo>
                      <a:lnTo>
                        <a:pt x="206" y="200"/>
                      </a:lnTo>
                      <a:lnTo>
                        <a:pt x="211" y="204"/>
                      </a:lnTo>
                      <a:lnTo>
                        <a:pt x="216" y="206"/>
                      </a:lnTo>
                      <a:lnTo>
                        <a:pt x="221" y="206"/>
                      </a:lnTo>
                      <a:lnTo>
                        <a:pt x="225" y="209"/>
                      </a:lnTo>
                      <a:lnTo>
                        <a:pt x="230" y="212"/>
                      </a:lnTo>
                      <a:lnTo>
                        <a:pt x="235" y="212"/>
                      </a:lnTo>
                      <a:lnTo>
                        <a:pt x="239" y="212"/>
                      </a:lnTo>
                      <a:lnTo>
                        <a:pt x="244" y="217"/>
                      </a:lnTo>
                      <a:lnTo>
                        <a:pt x="249" y="221"/>
                      </a:lnTo>
                      <a:lnTo>
                        <a:pt x="254" y="226"/>
                      </a:lnTo>
                      <a:lnTo>
                        <a:pt x="259" y="229"/>
                      </a:lnTo>
                      <a:lnTo>
                        <a:pt x="261" y="234"/>
                      </a:lnTo>
                      <a:lnTo>
                        <a:pt x="256" y="234"/>
                      </a:lnTo>
                      <a:lnTo>
                        <a:pt x="251" y="232"/>
                      </a:lnTo>
                      <a:lnTo>
                        <a:pt x="247" y="232"/>
                      </a:lnTo>
                      <a:lnTo>
                        <a:pt x="242" y="229"/>
                      </a:lnTo>
                      <a:lnTo>
                        <a:pt x="235" y="229"/>
                      </a:lnTo>
                      <a:lnTo>
                        <a:pt x="228" y="226"/>
                      </a:lnTo>
                      <a:lnTo>
                        <a:pt x="223" y="226"/>
                      </a:lnTo>
                      <a:lnTo>
                        <a:pt x="218" y="226"/>
                      </a:lnTo>
                      <a:lnTo>
                        <a:pt x="213" y="226"/>
                      </a:lnTo>
                      <a:lnTo>
                        <a:pt x="206" y="226"/>
                      </a:lnTo>
                      <a:lnTo>
                        <a:pt x="202" y="226"/>
                      </a:lnTo>
                      <a:lnTo>
                        <a:pt x="197" y="229"/>
                      </a:lnTo>
                      <a:lnTo>
                        <a:pt x="194" y="234"/>
                      </a:lnTo>
                      <a:lnTo>
                        <a:pt x="190" y="237"/>
                      </a:lnTo>
                      <a:lnTo>
                        <a:pt x="194" y="237"/>
                      </a:lnTo>
                      <a:lnTo>
                        <a:pt x="199" y="237"/>
                      </a:lnTo>
                      <a:lnTo>
                        <a:pt x="204" y="234"/>
                      </a:lnTo>
                      <a:lnTo>
                        <a:pt x="213" y="234"/>
                      </a:lnTo>
                      <a:lnTo>
                        <a:pt x="221" y="237"/>
                      </a:lnTo>
                      <a:lnTo>
                        <a:pt x="225" y="240"/>
                      </a:lnTo>
                      <a:lnTo>
                        <a:pt x="230" y="240"/>
                      </a:lnTo>
                      <a:lnTo>
                        <a:pt x="235" y="243"/>
                      </a:lnTo>
                      <a:lnTo>
                        <a:pt x="239" y="249"/>
                      </a:lnTo>
                      <a:lnTo>
                        <a:pt x="244" y="254"/>
                      </a:lnTo>
                      <a:lnTo>
                        <a:pt x="249" y="258"/>
                      </a:lnTo>
                      <a:lnTo>
                        <a:pt x="251" y="263"/>
                      </a:lnTo>
                      <a:lnTo>
                        <a:pt x="254" y="268"/>
                      </a:lnTo>
                      <a:lnTo>
                        <a:pt x="249" y="268"/>
                      </a:lnTo>
                      <a:lnTo>
                        <a:pt x="244" y="268"/>
                      </a:lnTo>
                      <a:lnTo>
                        <a:pt x="239" y="268"/>
                      </a:lnTo>
                      <a:lnTo>
                        <a:pt x="235" y="268"/>
                      </a:lnTo>
                      <a:lnTo>
                        <a:pt x="230" y="268"/>
                      </a:lnTo>
                      <a:lnTo>
                        <a:pt x="225" y="268"/>
                      </a:lnTo>
                      <a:lnTo>
                        <a:pt x="221" y="268"/>
                      </a:lnTo>
                      <a:lnTo>
                        <a:pt x="216" y="268"/>
                      </a:lnTo>
                      <a:lnTo>
                        <a:pt x="211" y="268"/>
                      </a:lnTo>
                      <a:lnTo>
                        <a:pt x="206" y="268"/>
                      </a:lnTo>
                      <a:lnTo>
                        <a:pt x="213" y="271"/>
                      </a:lnTo>
                      <a:lnTo>
                        <a:pt x="218" y="271"/>
                      </a:lnTo>
                      <a:lnTo>
                        <a:pt x="223" y="277"/>
                      </a:lnTo>
                      <a:lnTo>
                        <a:pt x="235" y="280"/>
                      </a:lnTo>
                      <a:lnTo>
                        <a:pt x="239" y="283"/>
                      </a:lnTo>
                      <a:lnTo>
                        <a:pt x="244" y="288"/>
                      </a:lnTo>
                      <a:lnTo>
                        <a:pt x="249" y="291"/>
                      </a:lnTo>
                      <a:lnTo>
                        <a:pt x="254" y="297"/>
                      </a:lnTo>
                      <a:lnTo>
                        <a:pt x="259" y="305"/>
                      </a:lnTo>
                      <a:lnTo>
                        <a:pt x="263" y="311"/>
                      </a:lnTo>
                      <a:lnTo>
                        <a:pt x="265" y="320"/>
                      </a:lnTo>
                      <a:lnTo>
                        <a:pt x="268" y="325"/>
                      </a:lnTo>
                      <a:lnTo>
                        <a:pt x="263" y="325"/>
                      </a:lnTo>
                      <a:lnTo>
                        <a:pt x="259" y="322"/>
                      </a:lnTo>
                      <a:lnTo>
                        <a:pt x="251" y="317"/>
                      </a:lnTo>
                      <a:lnTo>
                        <a:pt x="247" y="314"/>
                      </a:lnTo>
                      <a:lnTo>
                        <a:pt x="239" y="311"/>
                      </a:lnTo>
                      <a:lnTo>
                        <a:pt x="235" y="308"/>
                      </a:lnTo>
                      <a:lnTo>
                        <a:pt x="230" y="308"/>
                      </a:lnTo>
                      <a:lnTo>
                        <a:pt x="225" y="308"/>
                      </a:lnTo>
                      <a:lnTo>
                        <a:pt x="218" y="305"/>
                      </a:lnTo>
                      <a:lnTo>
                        <a:pt x="213" y="305"/>
                      </a:lnTo>
                      <a:lnTo>
                        <a:pt x="221" y="311"/>
                      </a:lnTo>
                      <a:lnTo>
                        <a:pt x="230" y="314"/>
                      </a:lnTo>
                      <a:lnTo>
                        <a:pt x="235" y="320"/>
                      </a:lnTo>
                      <a:lnTo>
                        <a:pt x="242" y="325"/>
                      </a:lnTo>
                      <a:lnTo>
                        <a:pt x="247" y="330"/>
                      </a:lnTo>
                      <a:lnTo>
                        <a:pt x="251" y="336"/>
                      </a:lnTo>
                      <a:lnTo>
                        <a:pt x="256" y="345"/>
                      </a:lnTo>
                      <a:lnTo>
                        <a:pt x="259" y="351"/>
                      </a:lnTo>
                      <a:lnTo>
                        <a:pt x="261" y="356"/>
                      </a:lnTo>
                      <a:lnTo>
                        <a:pt x="261" y="362"/>
                      </a:lnTo>
                      <a:lnTo>
                        <a:pt x="263" y="367"/>
                      </a:lnTo>
                      <a:lnTo>
                        <a:pt x="259" y="367"/>
                      </a:lnTo>
                      <a:lnTo>
                        <a:pt x="254" y="364"/>
                      </a:lnTo>
                      <a:lnTo>
                        <a:pt x="244" y="362"/>
                      </a:lnTo>
                      <a:lnTo>
                        <a:pt x="237" y="359"/>
                      </a:lnTo>
                      <a:lnTo>
                        <a:pt x="228" y="354"/>
                      </a:lnTo>
                      <a:lnTo>
                        <a:pt x="218" y="351"/>
                      </a:lnTo>
                      <a:lnTo>
                        <a:pt x="211" y="348"/>
                      </a:lnTo>
                      <a:lnTo>
                        <a:pt x="206" y="348"/>
                      </a:lnTo>
                      <a:lnTo>
                        <a:pt x="208" y="354"/>
                      </a:lnTo>
                      <a:lnTo>
                        <a:pt x="216" y="359"/>
                      </a:lnTo>
                      <a:lnTo>
                        <a:pt x="225" y="367"/>
                      </a:lnTo>
                      <a:lnTo>
                        <a:pt x="230" y="371"/>
                      </a:lnTo>
                      <a:lnTo>
                        <a:pt x="235" y="376"/>
                      </a:lnTo>
                      <a:lnTo>
                        <a:pt x="239" y="376"/>
                      </a:lnTo>
                      <a:lnTo>
                        <a:pt x="242" y="382"/>
                      </a:lnTo>
                      <a:lnTo>
                        <a:pt x="249" y="388"/>
                      </a:lnTo>
                      <a:lnTo>
                        <a:pt x="256" y="393"/>
                      </a:lnTo>
                      <a:lnTo>
                        <a:pt x="263" y="399"/>
                      </a:lnTo>
                      <a:lnTo>
                        <a:pt x="268" y="404"/>
                      </a:lnTo>
                      <a:lnTo>
                        <a:pt x="263" y="404"/>
                      </a:lnTo>
                      <a:lnTo>
                        <a:pt x="259" y="401"/>
                      </a:lnTo>
                      <a:lnTo>
                        <a:pt x="251" y="399"/>
                      </a:lnTo>
                      <a:lnTo>
                        <a:pt x="242" y="396"/>
                      </a:lnTo>
                      <a:lnTo>
                        <a:pt x="235" y="393"/>
                      </a:lnTo>
                      <a:lnTo>
                        <a:pt x="230" y="393"/>
                      </a:lnTo>
                      <a:lnTo>
                        <a:pt x="225" y="393"/>
                      </a:lnTo>
                      <a:lnTo>
                        <a:pt x="230" y="396"/>
                      </a:lnTo>
                      <a:lnTo>
                        <a:pt x="235" y="399"/>
                      </a:lnTo>
                      <a:lnTo>
                        <a:pt x="239" y="404"/>
                      </a:lnTo>
                      <a:lnTo>
                        <a:pt x="244" y="410"/>
                      </a:lnTo>
                      <a:lnTo>
                        <a:pt x="249" y="413"/>
                      </a:lnTo>
                      <a:lnTo>
                        <a:pt x="254" y="418"/>
                      </a:lnTo>
                      <a:lnTo>
                        <a:pt x="261" y="424"/>
                      </a:lnTo>
                      <a:lnTo>
                        <a:pt x="265" y="430"/>
                      </a:lnTo>
                      <a:lnTo>
                        <a:pt x="270" y="435"/>
                      </a:lnTo>
                      <a:lnTo>
                        <a:pt x="275" y="441"/>
                      </a:lnTo>
                      <a:lnTo>
                        <a:pt x="280" y="444"/>
                      </a:lnTo>
                      <a:lnTo>
                        <a:pt x="285" y="450"/>
                      </a:lnTo>
                      <a:lnTo>
                        <a:pt x="289" y="452"/>
                      </a:lnTo>
                      <a:lnTo>
                        <a:pt x="297" y="455"/>
                      </a:lnTo>
                      <a:lnTo>
                        <a:pt x="289" y="455"/>
                      </a:lnTo>
                      <a:lnTo>
                        <a:pt x="285" y="450"/>
                      </a:lnTo>
                      <a:lnTo>
                        <a:pt x="277" y="447"/>
                      </a:lnTo>
                      <a:lnTo>
                        <a:pt x="273" y="444"/>
                      </a:lnTo>
                      <a:lnTo>
                        <a:pt x="268" y="441"/>
                      </a:lnTo>
                      <a:lnTo>
                        <a:pt x="263" y="441"/>
                      </a:lnTo>
                      <a:lnTo>
                        <a:pt x="259" y="438"/>
                      </a:lnTo>
                      <a:lnTo>
                        <a:pt x="254" y="438"/>
                      </a:lnTo>
                      <a:lnTo>
                        <a:pt x="249" y="435"/>
                      </a:lnTo>
                      <a:lnTo>
                        <a:pt x="247" y="433"/>
                      </a:lnTo>
                      <a:lnTo>
                        <a:pt x="251" y="438"/>
                      </a:lnTo>
                      <a:lnTo>
                        <a:pt x="256" y="438"/>
                      </a:lnTo>
                      <a:lnTo>
                        <a:pt x="261" y="441"/>
                      </a:lnTo>
                      <a:lnTo>
                        <a:pt x="265" y="444"/>
                      </a:lnTo>
                      <a:lnTo>
                        <a:pt x="270" y="447"/>
                      </a:lnTo>
                      <a:lnTo>
                        <a:pt x="275" y="450"/>
                      </a:lnTo>
                      <a:lnTo>
                        <a:pt x="277" y="455"/>
                      </a:lnTo>
                      <a:lnTo>
                        <a:pt x="283" y="458"/>
                      </a:lnTo>
                      <a:lnTo>
                        <a:pt x="287" y="461"/>
                      </a:lnTo>
                      <a:lnTo>
                        <a:pt x="291" y="461"/>
                      </a:lnTo>
                      <a:lnTo>
                        <a:pt x="297" y="464"/>
                      </a:lnTo>
                      <a:lnTo>
                        <a:pt x="301" y="467"/>
                      </a:lnTo>
                      <a:lnTo>
                        <a:pt x="309" y="469"/>
                      </a:lnTo>
                      <a:lnTo>
                        <a:pt x="313" y="469"/>
                      </a:lnTo>
                      <a:lnTo>
                        <a:pt x="318" y="472"/>
                      </a:lnTo>
                      <a:lnTo>
                        <a:pt x="323" y="475"/>
                      </a:lnTo>
                      <a:lnTo>
                        <a:pt x="323" y="481"/>
                      </a:lnTo>
                      <a:lnTo>
                        <a:pt x="318" y="481"/>
                      </a:lnTo>
                      <a:lnTo>
                        <a:pt x="313" y="484"/>
                      </a:lnTo>
                      <a:lnTo>
                        <a:pt x="309" y="484"/>
                      </a:lnTo>
                      <a:lnTo>
                        <a:pt x="303" y="484"/>
                      </a:lnTo>
                      <a:lnTo>
                        <a:pt x="299" y="484"/>
                      </a:lnTo>
                      <a:lnTo>
                        <a:pt x="303" y="484"/>
                      </a:lnTo>
                      <a:lnTo>
                        <a:pt x="309" y="487"/>
                      </a:lnTo>
                      <a:lnTo>
                        <a:pt x="313" y="487"/>
                      </a:lnTo>
                      <a:lnTo>
                        <a:pt x="318" y="492"/>
                      </a:lnTo>
                      <a:lnTo>
                        <a:pt x="323" y="495"/>
                      </a:lnTo>
                      <a:lnTo>
                        <a:pt x="330" y="498"/>
                      </a:lnTo>
                      <a:lnTo>
                        <a:pt x="337" y="503"/>
                      </a:lnTo>
                      <a:lnTo>
                        <a:pt x="344" y="506"/>
                      </a:lnTo>
                      <a:lnTo>
                        <a:pt x="351" y="509"/>
                      </a:lnTo>
                      <a:lnTo>
                        <a:pt x="358" y="512"/>
                      </a:lnTo>
                      <a:lnTo>
                        <a:pt x="365" y="514"/>
                      </a:lnTo>
                      <a:lnTo>
                        <a:pt x="372" y="514"/>
                      </a:lnTo>
                      <a:lnTo>
                        <a:pt x="378" y="518"/>
                      </a:lnTo>
                      <a:lnTo>
                        <a:pt x="382" y="521"/>
                      </a:lnTo>
                      <a:lnTo>
                        <a:pt x="386" y="521"/>
                      </a:lnTo>
                      <a:lnTo>
                        <a:pt x="386" y="526"/>
                      </a:lnTo>
                      <a:lnTo>
                        <a:pt x="379" y="531"/>
                      </a:lnTo>
                      <a:lnTo>
                        <a:pt x="375" y="531"/>
                      </a:lnTo>
                      <a:lnTo>
                        <a:pt x="370" y="531"/>
                      </a:lnTo>
                      <a:lnTo>
                        <a:pt x="372" y="540"/>
                      </a:lnTo>
                      <a:lnTo>
                        <a:pt x="378" y="543"/>
                      </a:lnTo>
                      <a:lnTo>
                        <a:pt x="384" y="549"/>
                      </a:lnTo>
                      <a:lnTo>
                        <a:pt x="394" y="557"/>
                      </a:lnTo>
                      <a:lnTo>
                        <a:pt x="398" y="560"/>
                      </a:lnTo>
                      <a:lnTo>
                        <a:pt x="404" y="560"/>
                      </a:lnTo>
                      <a:lnTo>
                        <a:pt x="408" y="563"/>
                      </a:lnTo>
                      <a:lnTo>
                        <a:pt x="404" y="565"/>
                      </a:lnTo>
                      <a:lnTo>
                        <a:pt x="398" y="565"/>
                      </a:lnTo>
                      <a:lnTo>
                        <a:pt x="394" y="565"/>
                      </a:lnTo>
                      <a:lnTo>
                        <a:pt x="394" y="571"/>
                      </a:lnTo>
                      <a:lnTo>
                        <a:pt x="398" y="574"/>
                      </a:lnTo>
                      <a:lnTo>
                        <a:pt x="406" y="580"/>
                      </a:lnTo>
                      <a:lnTo>
                        <a:pt x="410" y="583"/>
                      </a:lnTo>
                      <a:lnTo>
                        <a:pt x="418" y="585"/>
                      </a:lnTo>
                      <a:lnTo>
                        <a:pt x="422" y="588"/>
                      </a:lnTo>
                      <a:lnTo>
                        <a:pt x="427" y="591"/>
                      </a:lnTo>
                      <a:lnTo>
                        <a:pt x="432" y="594"/>
                      </a:lnTo>
                      <a:lnTo>
                        <a:pt x="437" y="597"/>
                      </a:lnTo>
                      <a:lnTo>
                        <a:pt x="444" y="599"/>
                      </a:lnTo>
                      <a:lnTo>
                        <a:pt x="453" y="605"/>
                      </a:lnTo>
                      <a:lnTo>
                        <a:pt x="458" y="608"/>
                      </a:lnTo>
                      <a:lnTo>
                        <a:pt x="467" y="611"/>
                      </a:lnTo>
                      <a:lnTo>
                        <a:pt x="474" y="617"/>
                      </a:lnTo>
                      <a:lnTo>
                        <a:pt x="481" y="619"/>
                      </a:lnTo>
                      <a:lnTo>
                        <a:pt x="487" y="622"/>
                      </a:lnTo>
                      <a:lnTo>
                        <a:pt x="498" y="625"/>
                      </a:lnTo>
                      <a:lnTo>
                        <a:pt x="503" y="628"/>
                      </a:lnTo>
                      <a:lnTo>
                        <a:pt x="507" y="631"/>
                      </a:lnTo>
                      <a:lnTo>
                        <a:pt x="513" y="631"/>
                      </a:lnTo>
                      <a:lnTo>
                        <a:pt x="519" y="634"/>
                      </a:lnTo>
                      <a:lnTo>
                        <a:pt x="525" y="636"/>
                      </a:lnTo>
                      <a:lnTo>
                        <a:pt x="529" y="636"/>
                      </a:lnTo>
                      <a:lnTo>
                        <a:pt x="534" y="636"/>
                      </a:lnTo>
                      <a:lnTo>
                        <a:pt x="534" y="642"/>
                      </a:lnTo>
                      <a:lnTo>
                        <a:pt x="529" y="642"/>
                      </a:lnTo>
                      <a:lnTo>
                        <a:pt x="534" y="645"/>
                      </a:lnTo>
                      <a:lnTo>
                        <a:pt x="541" y="648"/>
                      </a:lnTo>
                      <a:lnTo>
                        <a:pt x="548" y="651"/>
                      </a:lnTo>
                      <a:lnTo>
                        <a:pt x="553" y="651"/>
                      </a:lnTo>
                      <a:lnTo>
                        <a:pt x="558" y="653"/>
                      </a:lnTo>
                      <a:lnTo>
                        <a:pt x="563" y="653"/>
                      </a:lnTo>
                      <a:lnTo>
                        <a:pt x="567" y="656"/>
                      </a:lnTo>
                      <a:lnTo>
                        <a:pt x="572" y="659"/>
                      </a:lnTo>
                      <a:lnTo>
                        <a:pt x="579" y="661"/>
                      </a:lnTo>
                      <a:lnTo>
                        <a:pt x="586" y="668"/>
                      </a:lnTo>
                      <a:lnTo>
                        <a:pt x="591" y="670"/>
                      </a:lnTo>
                      <a:lnTo>
                        <a:pt x="595" y="673"/>
                      </a:lnTo>
                      <a:lnTo>
                        <a:pt x="600" y="679"/>
                      </a:lnTo>
                      <a:lnTo>
                        <a:pt x="605" y="682"/>
                      </a:lnTo>
                      <a:lnTo>
                        <a:pt x="600" y="682"/>
                      </a:lnTo>
                      <a:lnTo>
                        <a:pt x="595" y="682"/>
                      </a:lnTo>
                      <a:lnTo>
                        <a:pt x="600" y="679"/>
                      </a:lnTo>
                      <a:lnTo>
                        <a:pt x="608" y="676"/>
                      </a:lnTo>
                      <a:lnTo>
                        <a:pt x="612" y="676"/>
                      </a:lnTo>
                      <a:lnTo>
                        <a:pt x="619" y="676"/>
                      </a:lnTo>
                      <a:lnTo>
                        <a:pt x="624" y="676"/>
                      </a:lnTo>
                      <a:lnTo>
                        <a:pt x="631" y="676"/>
                      </a:lnTo>
                      <a:lnTo>
                        <a:pt x="636" y="679"/>
                      </a:lnTo>
                      <a:lnTo>
                        <a:pt x="643" y="679"/>
                      </a:lnTo>
                      <a:lnTo>
                        <a:pt x="652" y="682"/>
                      </a:lnTo>
                      <a:lnTo>
                        <a:pt x="657" y="685"/>
                      </a:lnTo>
                      <a:lnTo>
                        <a:pt x="662" y="685"/>
                      </a:lnTo>
                      <a:lnTo>
                        <a:pt x="667" y="687"/>
                      </a:lnTo>
                      <a:lnTo>
                        <a:pt x="672" y="687"/>
                      </a:lnTo>
                      <a:lnTo>
                        <a:pt x="676" y="687"/>
                      </a:lnTo>
                      <a:lnTo>
                        <a:pt x="684" y="687"/>
                      </a:lnTo>
                      <a:lnTo>
                        <a:pt x="688" y="687"/>
                      </a:lnTo>
                      <a:lnTo>
                        <a:pt x="693" y="687"/>
                      </a:lnTo>
                      <a:lnTo>
                        <a:pt x="698" y="687"/>
                      </a:lnTo>
                      <a:lnTo>
                        <a:pt x="703" y="687"/>
                      </a:lnTo>
                      <a:lnTo>
                        <a:pt x="709" y="687"/>
                      </a:lnTo>
                      <a:lnTo>
                        <a:pt x="717" y="687"/>
                      </a:lnTo>
                      <a:lnTo>
                        <a:pt x="721" y="687"/>
                      </a:lnTo>
                      <a:lnTo>
                        <a:pt x="726" y="690"/>
                      </a:lnTo>
                      <a:lnTo>
                        <a:pt x="731" y="698"/>
                      </a:lnTo>
                      <a:lnTo>
                        <a:pt x="735" y="704"/>
                      </a:lnTo>
                      <a:lnTo>
                        <a:pt x="740" y="704"/>
                      </a:lnTo>
                      <a:lnTo>
                        <a:pt x="745" y="704"/>
                      </a:lnTo>
                      <a:lnTo>
                        <a:pt x="754" y="710"/>
                      </a:lnTo>
                      <a:lnTo>
                        <a:pt x="764" y="716"/>
                      </a:lnTo>
                      <a:lnTo>
                        <a:pt x="0" y="718"/>
                      </a:lnTo>
                      <a:lnTo>
                        <a:pt x="0" y="0"/>
                      </a:lnTo>
                      <a:lnTo>
                        <a:pt x="11" y="14"/>
                      </a:lnTo>
                      <a:lnTo>
                        <a:pt x="17" y="14"/>
                      </a:lnTo>
                      <a:lnTo>
                        <a:pt x="21" y="14"/>
                      </a:lnTo>
                      <a:lnTo>
                        <a:pt x="25" y="14"/>
                      </a:lnTo>
                      <a:lnTo>
                        <a:pt x="31" y="11"/>
                      </a:lnTo>
                      <a:lnTo>
                        <a:pt x="40" y="17"/>
                      </a:lnTo>
                      <a:lnTo>
                        <a:pt x="45" y="23"/>
                      </a:lnTo>
                      <a:lnTo>
                        <a:pt x="50" y="25"/>
                      </a:lnTo>
                      <a:lnTo>
                        <a:pt x="59" y="25"/>
                      </a:lnTo>
                      <a:lnTo>
                        <a:pt x="69" y="25"/>
                      </a:lnTo>
                      <a:lnTo>
                        <a:pt x="73" y="25"/>
                      </a:lnTo>
                      <a:lnTo>
                        <a:pt x="81" y="23"/>
                      </a:lnTo>
                      <a:lnTo>
                        <a:pt x="85" y="23"/>
                      </a:lnTo>
                      <a:lnTo>
                        <a:pt x="90" y="23"/>
                      </a:lnTo>
                      <a:lnTo>
                        <a:pt x="95" y="20"/>
                      </a:lnTo>
                      <a:lnTo>
                        <a:pt x="100" y="20"/>
                      </a:lnTo>
                      <a:lnTo>
                        <a:pt x="104" y="20"/>
                      </a:lnTo>
                      <a:lnTo>
                        <a:pt x="109" y="20"/>
                      </a:lnTo>
                      <a:lnTo>
                        <a:pt x="116" y="23"/>
                      </a:lnTo>
                      <a:lnTo>
                        <a:pt x="121" y="23"/>
                      </a:lnTo>
                      <a:lnTo>
                        <a:pt x="126" y="28"/>
                      </a:lnTo>
                      <a:lnTo>
                        <a:pt x="130" y="31"/>
                      </a:lnTo>
                      <a:lnTo>
                        <a:pt x="135" y="33"/>
                      </a:lnTo>
                    </a:path>
                  </a:pathLst>
                </a:custGeom>
                <a:noFill/>
                <a:ln w="12700" cap="rnd" cmpd="sng">
                  <a:solidFill>
                    <a:srgbClr val="8080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3253" name="Freeform 277"/>
              <p:cNvSpPr>
                <a:spLocks/>
              </p:cNvSpPr>
              <p:nvPr/>
            </p:nvSpPr>
            <p:spPr bwMode="auto">
              <a:xfrm>
                <a:off x="4609" y="3521"/>
                <a:ext cx="155" cy="3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4" y="26"/>
                  </a:cxn>
                  <a:cxn ang="0">
                    <a:pos x="9" y="26"/>
                  </a:cxn>
                  <a:cxn ang="0">
                    <a:pos x="14" y="26"/>
                  </a:cxn>
                  <a:cxn ang="0">
                    <a:pos x="23" y="26"/>
                  </a:cxn>
                  <a:cxn ang="0">
                    <a:pos x="28" y="26"/>
                  </a:cxn>
                  <a:cxn ang="0">
                    <a:pos x="33" y="26"/>
                  </a:cxn>
                  <a:cxn ang="0">
                    <a:pos x="37" y="26"/>
                  </a:cxn>
                  <a:cxn ang="0">
                    <a:pos x="40" y="32"/>
                  </a:cxn>
                  <a:cxn ang="0">
                    <a:pos x="45" y="32"/>
                  </a:cxn>
                  <a:cxn ang="0">
                    <a:pos x="49" y="32"/>
                  </a:cxn>
                  <a:cxn ang="0">
                    <a:pos x="54" y="32"/>
                  </a:cxn>
                  <a:cxn ang="0">
                    <a:pos x="59" y="29"/>
                  </a:cxn>
                  <a:cxn ang="0">
                    <a:pos x="64" y="29"/>
                  </a:cxn>
                  <a:cxn ang="0">
                    <a:pos x="68" y="32"/>
                  </a:cxn>
                  <a:cxn ang="0">
                    <a:pos x="73" y="32"/>
                  </a:cxn>
                  <a:cxn ang="0">
                    <a:pos x="78" y="32"/>
                  </a:cxn>
                  <a:cxn ang="0">
                    <a:pos x="82" y="29"/>
                  </a:cxn>
                  <a:cxn ang="0">
                    <a:pos x="87" y="26"/>
                  </a:cxn>
                  <a:cxn ang="0">
                    <a:pos x="92" y="26"/>
                  </a:cxn>
                  <a:cxn ang="0">
                    <a:pos x="104" y="20"/>
                  </a:cxn>
                  <a:cxn ang="0">
                    <a:pos x="108" y="23"/>
                  </a:cxn>
                  <a:cxn ang="0">
                    <a:pos x="108" y="17"/>
                  </a:cxn>
                  <a:cxn ang="0">
                    <a:pos x="120" y="8"/>
                  </a:cxn>
                  <a:cxn ang="0">
                    <a:pos x="132" y="3"/>
                  </a:cxn>
                  <a:cxn ang="0">
                    <a:pos x="134" y="8"/>
                  </a:cxn>
                  <a:cxn ang="0">
                    <a:pos x="140" y="8"/>
                  </a:cxn>
                  <a:cxn ang="0">
                    <a:pos x="144" y="8"/>
                  </a:cxn>
                  <a:cxn ang="0">
                    <a:pos x="149" y="5"/>
                  </a:cxn>
                  <a:cxn ang="0">
                    <a:pos x="154" y="5"/>
                  </a:cxn>
                  <a:cxn ang="0">
                    <a:pos x="149" y="3"/>
                  </a:cxn>
                  <a:cxn ang="0">
                    <a:pos x="144" y="0"/>
                  </a:cxn>
                  <a:cxn ang="0">
                    <a:pos x="140" y="0"/>
                  </a:cxn>
                  <a:cxn ang="0">
                    <a:pos x="134" y="3"/>
                  </a:cxn>
                  <a:cxn ang="0">
                    <a:pos x="130" y="3"/>
                  </a:cxn>
                  <a:cxn ang="0">
                    <a:pos x="125" y="0"/>
                  </a:cxn>
                  <a:cxn ang="0">
                    <a:pos x="120" y="0"/>
                  </a:cxn>
                  <a:cxn ang="0">
                    <a:pos x="116" y="0"/>
                  </a:cxn>
                  <a:cxn ang="0">
                    <a:pos x="111" y="3"/>
                  </a:cxn>
                  <a:cxn ang="0">
                    <a:pos x="106" y="5"/>
                  </a:cxn>
                  <a:cxn ang="0">
                    <a:pos x="101" y="8"/>
                  </a:cxn>
                  <a:cxn ang="0">
                    <a:pos x="96" y="8"/>
                  </a:cxn>
                  <a:cxn ang="0">
                    <a:pos x="92" y="8"/>
                  </a:cxn>
                  <a:cxn ang="0">
                    <a:pos x="87" y="12"/>
                  </a:cxn>
                  <a:cxn ang="0">
                    <a:pos x="82" y="12"/>
                  </a:cxn>
                  <a:cxn ang="0">
                    <a:pos x="78" y="14"/>
                  </a:cxn>
                  <a:cxn ang="0">
                    <a:pos x="73" y="17"/>
                  </a:cxn>
                  <a:cxn ang="0">
                    <a:pos x="68" y="17"/>
                  </a:cxn>
                  <a:cxn ang="0">
                    <a:pos x="64" y="20"/>
                  </a:cxn>
                  <a:cxn ang="0">
                    <a:pos x="59" y="20"/>
                  </a:cxn>
                  <a:cxn ang="0">
                    <a:pos x="47" y="23"/>
                  </a:cxn>
                  <a:cxn ang="0">
                    <a:pos x="37" y="35"/>
                  </a:cxn>
                  <a:cxn ang="0">
                    <a:pos x="33" y="35"/>
                  </a:cxn>
                  <a:cxn ang="0">
                    <a:pos x="28" y="35"/>
                  </a:cxn>
                  <a:cxn ang="0">
                    <a:pos x="23" y="32"/>
                  </a:cxn>
                  <a:cxn ang="0">
                    <a:pos x="19" y="32"/>
                  </a:cxn>
                </a:cxnLst>
                <a:rect l="0" t="0" r="r" b="b"/>
                <a:pathLst>
                  <a:path w="155" h="36">
                    <a:moveTo>
                      <a:pt x="0" y="32"/>
                    </a:moveTo>
                    <a:lnTo>
                      <a:pt x="4" y="26"/>
                    </a:lnTo>
                    <a:lnTo>
                      <a:pt x="9" y="26"/>
                    </a:lnTo>
                    <a:lnTo>
                      <a:pt x="14" y="26"/>
                    </a:lnTo>
                    <a:lnTo>
                      <a:pt x="23" y="26"/>
                    </a:lnTo>
                    <a:lnTo>
                      <a:pt x="28" y="26"/>
                    </a:lnTo>
                    <a:lnTo>
                      <a:pt x="33" y="26"/>
                    </a:lnTo>
                    <a:lnTo>
                      <a:pt x="37" y="26"/>
                    </a:lnTo>
                    <a:lnTo>
                      <a:pt x="40" y="32"/>
                    </a:lnTo>
                    <a:lnTo>
                      <a:pt x="45" y="32"/>
                    </a:lnTo>
                    <a:lnTo>
                      <a:pt x="49" y="32"/>
                    </a:lnTo>
                    <a:lnTo>
                      <a:pt x="54" y="32"/>
                    </a:lnTo>
                    <a:lnTo>
                      <a:pt x="59" y="29"/>
                    </a:lnTo>
                    <a:lnTo>
                      <a:pt x="64" y="29"/>
                    </a:lnTo>
                    <a:lnTo>
                      <a:pt x="68" y="32"/>
                    </a:lnTo>
                    <a:lnTo>
                      <a:pt x="73" y="32"/>
                    </a:lnTo>
                    <a:lnTo>
                      <a:pt x="78" y="32"/>
                    </a:lnTo>
                    <a:lnTo>
                      <a:pt x="82" y="29"/>
                    </a:lnTo>
                    <a:lnTo>
                      <a:pt x="87" y="26"/>
                    </a:lnTo>
                    <a:lnTo>
                      <a:pt x="92" y="26"/>
                    </a:lnTo>
                    <a:lnTo>
                      <a:pt x="104" y="20"/>
                    </a:lnTo>
                    <a:lnTo>
                      <a:pt x="108" y="23"/>
                    </a:lnTo>
                    <a:lnTo>
                      <a:pt x="108" y="17"/>
                    </a:lnTo>
                    <a:lnTo>
                      <a:pt x="120" y="8"/>
                    </a:lnTo>
                    <a:lnTo>
                      <a:pt x="132" y="3"/>
                    </a:lnTo>
                    <a:lnTo>
                      <a:pt x="134" y="8"/>
                    </a:lnTo>
                    <a:lnTo>
                      <a:pt x="140" y="8"/>
                    </a:lnTo>
                    <a:lnTo>
                      <a:pt x="144" y="8"/>
                    </a:lnTo>
                    <a:lnTo>
                      <a:pt x="149" y="5"/>
                    </a:lnTo>
                    <a:lnTo>
                      <a:pt x="154" y="5"/>
                    </a:lnTo>
                    <a:lnTo>
                      <a:pt x="149" y="3"/>
                    </a:lnTo>
                    <a:lnTo>
                      <a:pt x="144" y="0"/>
                    </a:lnTo>
                    <a:lnTo>
                      <a:pt x="140" y="0"/>
                    </a:lnTo>
                    <a:lnTo>
                      <a:pt x="134" y="3"/>
                    </a:lnTo>
                    <a:lnTo>
                      <a:pt x="130" y="3"/>
                    </a:lnTo>
                    <a:lnTo>
                      <a:pt x="125" y="0"/>
                    </a:lnTo>
                    <a:lnTo>
                      <a:pt x="120" y="0"/>
                    </a:lnTo>
                    <a:lnTo>
                      <a:pt x="116" y="0"/>
                    </a:lnTo>
                    <a:lnTo>
                      <a:pt x="111" y="3"/>
                    </a:lnTo>
                    <a:lnTo>
                      <a:pt x="106" y="5"/>
                    </a:lnTo>
                    <a:lnTo>
                      <a:pt x="101" y="8"/>
                    </a:lnTo>
                    <a:lnTo>
                      <a:pt x="96" y="8"/>
                    </a:lnTo>
                    <a:lnTo>
                      <a:pt x="92" y="8"/>
                    </a:lnTo>
                    <a:lnTo>
                      <a:pt x="87" y="12"/>
                    </a:lnTo>
                    <a:lnTo>
                      <a:pt x="82" y="12"/>
                    </a:lnTo>
                    <a:lnTo>
                      <a:pt x="78" y="14"/>
                    </a:lnTo>
                    <a:lnTo>
                      <a:pt x="73" y="17"/>
                    </a:lnTo>
                    <a:lnTo>
                      <a:pt x="68" y="17"/>
                    </a:lnTo>
                    <a:lnTo>
                      <a:pt x="64" y="20"/>
                    </a:lnTo>
                    <a:lnTo>
                      <a:pt x="59" y="20"/>
                    </a:lnTo>
                    <a:lnTo>
                      <a:pt x="47" y="23"/>
                    </a:lnTo>
                    <a:lnTo>
                      <a:pt x="37" y="35"/>
                    </a:lnTo>
                    <a:lnTo>
                      <a:pt x="33" y="35"/>
                    </a:lnTo>
                    <a:lnTo>
                      <a:pt x="28" y="35"/>
                    </a:lnTo>
                    <a:lnTo>
                      <a:pt x="23" y="32"/>
                    </a:lnTo>
                    <a:lnTo>
                      <a:pt x="19" y="32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54" name="Freeform 278"/>
              <p:cNvSpPr>
                <a:spLocks/>
              </p:cNvSpPr>
              <p:nvPr/>
            </p:nvSpPr>
            <p:spPr bwMode="auto">
              <a:xfrm>
                <a:off x="4702" y="3581"/>
                <a:ext cx="183" cy="10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3"/>
                  </a:cxn>
                  <a:cxn ang="0">
                    <a:pos x="9" y="5"/>
                  </a:cxn>
                  <a:cxn ang="0">
                    <a:pos x="14" y="5"/>
                  </a:cxn>
                  <a:cxn ang="0">
                    <a:pos x="18" y="8"/>
                  </a:cxn>
                  <a:cxn ang="0">
                    <a:pos x="23" y="8"/>
                  </a:cxn>
                  <a:cxn ang="0">
                    <a:pos x="28" y="8"/>
                  </a:cxn>
                  <a:cxn ang="0">
                    <a:pos x="33" y="8"/>
                  </a:cxn>
                  <a:cxn ang="0">
                    <a:pos x="37" y="5"/>
                  </a:cxn>
                  <a:cxn ang="0">
                    <a:pos x="42" y="3"/>
                  </a:cxn>
                  <a:cxn ang="0">
                    <a:pos x="47" y="3"/>
                  </a:cxn>
                  <a:cxn ang="0">
                    <a:pos x="51" y="0"/>
                  </a:cxn>
                  <a:cxn ang="0">
                    <a:pos x="56" y="0"/>
                  </a:cxn>
                  <a:cxn ang="0">
                    <a:pos x="61" y="0"/>
                  </a:cxn>
                  <a:cxn ang="0">
                    <a:pos x="65" y="0"/>
                  </a:cxn>
                  <a:cxn ang="0">
                    <a:pos x="70" y="0"/>
                  </a:cxn>
                  <a:cxn ang="0">
                    <a:pos x="75" y="3"/>
                  </a:cxn>
                  <a:cxn ang="0">
                    <a:pos x="80" y="8"/>
                  </a:cxn>
                  <a:cxn ang="0">
                    <a:pos x="85" y="11"/>
                  </a:cxn>
                  <a:cxn ang="0">
                    <a:pos x="89" y="14"/>
                  </a:cxn>
                  <a:cxn ang="0">
                    <a:pos x="94" y="14"/>
                  </a:cxn>
                  <a:cxn ang="0">
                    <a:pos x="99" y="16"/>
                  </a:cxn>
                  <a:cxn ang="0">
                    <a:pos x="103" y="20"/>
                  </a:cxn>
                  <a:cxn ang="0">
                    <a:pos x="108" y="22"/>
                  </a:cxn>
                  <a:cxn ang="0">
                    <a:pos x="113" y="25"/>
                  </a:cxn>
                  <a:cxn ang="0">
                    <a:pos x="118" y="28"/>
                  </a:cxn>
                  <a:cxn ang="0">
                    <a:pos x="122" y="31"/>
                  </a:cxn>
                  <a:cxn ang="0">
                    <a:pos x="127" y="33"/>
                  </a:cxn>
                  <a:cxn ang="0">
                    <a:pos x="132" y="39"/>
                  </a:cxn>
                  <a:cxn ang="0">
                    <a:pos x="136" y="42"/>
                  </a:cxn>
                  <a:cxn ang="0">
                    <a:pos x="141" y="45"/>
                  </a:cxn>
                  <a:cxn ang="0">
                    <a:pos x="144" y="50"/>
                  </a:cxn>
                  <a:cxn ang="0">
                    <a:pos x="148" y="53"/>
                  </a:cxn>
                  <a:cxn ang="0">
                    <a:pos x="151" y="59"/>
                  </a:cxn>
                  <a:cxn ang="0">
                    <a:pos x="156" y="65"/>
                  </a:cxn>
                  <a:cxn ang="0">
                    <a:pos x="165" y="70"/>
                  </a:cxn>
                  <a:cxn ang="0">
                    <a:pos x="165" y="82"/>
                  </a:cxn>
                  <a:cxn ang="0">
                    <a:pos x="170" y="84"/>
                  </a:cxn>
                  <a:cxn ang="0">
                    <a:pos x="172" y="90"/>
                  </a:cxn>
                  <a:cxn ang="0">
                    <a:pos x="177" y="96"/>
                  </a:cxn>
                  <a:cxn ang="0">
                    <a:pos x="182" y="99"/>
                  </a:cxn>
                </a:cxnLst>
                <a:rect l="0" t="0" r="r" b="b"/>
                <a:pathLst>
                  <a:path w="183" h="100">
                    <a:moveTo>
                      <a:pt x="0" y="3"/>
                    </a:moveTo>
                    <a:lnTo>
                      <a:pt x="4" y="3"/>
                    </a:lnTo>
                    <a:lnTo>
                      <a:pt x="9" y="5"/>
                    </a:lnTo>
                    <a:lnTo>
                      <a:pt x="14" y="5"/>
                    </a:lnTo>
                    <a:lnTo>
                      <a:pt x="18" y="8"/>
                    </a:lnTo>
                    <a:lnTo>
                      <a:pt x="23" y="8"/>
                    </a:lnTo>
                    <a:lnTo>
                      <a:pt x="28" y="8"/>
                    </a:lnTo>
                    <a:lnTo>
                      <a:pt x="33" y="8"/>
                    </a:lnTo>
                    <a:lnTo>
                      <a:pt x="37" y="5"/>
                    </a:lnTo>
                    <a:lnTo>
                      <a:pt x="42" y="3"/>
                    </a:lnTo>
                    <a:lnTo>
                      <a:pt x="47" y="3"/>
                    </a:lnTo>
                    <a:lnTo>
                      <a:pt x="51" y="0"/>
                    </a:lnTo>
                    <a:lnTo>
                      <a:pt x="56" y="0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70" y="0"/>
                    </a:lnTo>
                    <a:lnTo>
                      <a:pt x="75" y="3"/>
                    </a:lnTo>
                    <a:lnTo>
                      <a:pt x="80" y="8"/>
                    </a:lnTo>
                    <a:lnTo>
                      <a:pt x="85" y="11"/>
                    </a:lnTo>
                    <a:lnTo>
                      <a:pt x="89" y="14"/>
                    </a:lnTo>
                    <a:lnTo>
                      <a:pt x="94" y="14"/>
                    </a:lnTo>
                    <a:lnTo>
                      <a:pt x="99" y="16"/>
                    </a:lnTo>
                    <a:lnTo>
                      <a:pt x="103" y="20"/>
                    </a:lnTo>
                    <a:lnTo>
                      <a:pt x="108" y="22"/>
                    </a:lnTo>
                    <a:lnTo>
                      <a:pt x="113" y="25"/>
                    </a:lnTo>
                    <a:lnTo>
                      <a:pt x="118" y="28"/>
                    </a:lnTo>
                    <a:lnTo>
                      <a:pt x="122" y="31"/>
                    </a:lnTo>
                    <a:lnTo>
                      <a:pt x="127" y="33"/>
                    </a:lnTo>
                    <a:lnTo>
                      <a:pt x="132" y="39"/>
                    </a:lnTo>
                    <a:lnTo>
                      <a:pt x="136" y="42"/>
                    </a:lnTo>
                    <a:lnTo>
                      <a:pt x="141" y="45"/>
                    </a:lnTo>
                    <a:lnTo>
                      <a:pt x="144" y="50"/>
                    </a:lnTo>
                    <a:lnTo>
                      <a:pt x="148" y="53"/>
                    </a:lnTo>
                    <a:lnTo>
                      <a:pt x="151" y="59"/>
                    </a:lnTo>
                    <a:lnTo>
                      <a:pt x="156" y="65"/>
                    </a:lnTo>
                    <a:lnTo>
                      <a:pt x="165" y="70"/>
                    </a:lnTo>
                    <a:lnTo>
                      <a:pt x="165" y="82"/>
                    </a:lnTo>
                    <a:lnTo>
                      <a:pt x="170" y="84"/>
                    </a:lnTo>
                    <a:lnTo>
                      <a:pt x="172" y="90"/>
                    </a:lnTo>
                    <a:lnTo>
                      <a:pt x="177" y="96"/>
                    </a:lnTo>
                    <a:lnTo>
                      <a:pt x="182" y="99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55" name="Freeform 279"/>
              <p:cNvSpPr>
                <a:spLocks/>
              </p:cNvSpPr>
              <p:nvPr/>
            </p:nvSpPr>
            <p:spPr bwMode="auto">
              <a:xfrm>
                <a:off x="4607" y="3505"/>
                <a:ext cx="203" cy="35"/>
              </a:xfrm>
              <a:custGeom>
                <a:avLst/>
                <a:gdLst/>
                <a:ahLst/>
                <a:cxnLst>
                  <a:cxn ang="0">
                    <a:pos x="202" y="2"/>
                  </a:cxn>
                  <a:cxn ang="0">
                    <a:pos x="197" y="2"/>
                  </a:cxn>
                  <a:cxn ang="0">
                    <a:pos x="192" y="0"/>
                  </a:cxn>
                  <a:cxn ang="0">
                    <a:pos x="187" y="0"/>
                  </a:cxn>
                  <a:cxn ang="0">
                    <a:pos x="182" y="2"/>
                  </a:cxn>
                  <a:cxn ang="0">
                    <a:pos x="178" y="2"/>
                  </a:cxn>
                  <a:cxn ang="0">
                    <a:pos x="173" y="2"/>
                  </a:cxn>
                  <a:cxn ang="0">
                    <a:pos x="168" y="2"/>
                  </a:cxn>
                  <a:cxn ang="0">
                    <a:pos x="163" y="2"/>
                  </a:cxn>
                  <a:cxn ang="0">
                    <a:pos x="158" y="2"/>
                  </a:cxn>
                  <a:cxn ang="0">
                    <a:pos x="154" y="2"/>
                  </a:cxn>
                  <a:cxn ang="0">
                    <a:pos x="149" y="2"/>
                  </a:cxn>
                  <a:cxn ang="0">
                    <a:pos x="144" y="2"/>
                  </a:cxn>
                  <a:cxn ang="0">
                    <a:pos x="140" y="2"/>
                  </a:cxn>
                  <a:cxn ang="0">
                    <a:pos x="135" y="5"/>
                  </a:cxn>
                  <a:cxn ang="0">
                    <a:pos x="130" y="5"/>
                  </a:cxn>
                  <a:cxn ang="0">
                    <a:pos x="125" y="5"/>
                  </a:cxn>
                  <a:cxn ang="0">
                    <a:pos x="116" y="5"/>
                  </a:cxn>
                  <a:cxn ang="0">
                    <a:pos x="106" y="5"/>
                  </a:cxn>
                  <a:cxn ang="0">
                    <a:pos x="97" y="5"/>
                  </a:cxn>
                  <a:cxn ang="0">
                    <a:pos x="92" y="5"/>
                  </a:cxn>
                  <a:cxn ang="0">
                    <a:pos x="82" y="5"/>
                  </a:cxn>
                  <a:cxn ang="0">
                    <a:pos x="78" y="5"/>
                  </a:cxn>
                  <a:cxn ang="0">
                    <a:pos x="73" y="5"/>
                  </a:cxn>
                  <a:cxn ang="0">
                    <a:pos x="68" y="5"/>
                  </a:cxn>
                  <a:cxn ang="0">
                    <a:pos x="56" y="11"/>
                  </a:cxn>
                  <a:cxn ang="0">
                    <a:pos x="47" y="17"/>
                  </a:cxn>
                  <a:cxn ang="0">
                    <a:pos x="47" y="28"/>
                  </a:cxn>
                  <a:cxn ang="0">
                    <a:pos x="42" y="28"/>
                  </a:cxn>
                  <a:cxn ang="0">
                    <a:pos x="38" y="28"/>
                  </a:cxn>
                  <a:cxn ang="0">
                    <a:pos x="33" y="28"/>
                  </a:cxn>
                  <a:cxn ang="0">
                    <a:pos x="28" y="28"/>
                  </a:cxn>
                  <a:cxn ang="0">
                    <a:pos x="23" y="30"/>
                  </a:cxn>
                  <a:cxn ang="0">
                    <a:pos x="18" y="34"/>
                  </a:cxn>
                  <a:cxn ang="0">
                    <a:pos x="0" y="34"/>
                  </a:cxn>
                </a:cxnLst>
                <a:rect l="0" t="0" r="r" b="b"/>
                <a:pathLst>
                  <a:path w="203" h="35">
                    <a:moveTo>
                      <a:pt x="202" y="2"/>
                    </a:moveTo>
                    <a:lnTo>
                      <a:pt x="197" y="2"/>
                    </a:lnTo>
                    <a:lnTo>
                      <a:pt x="192" y="0"/>
                    </a:lnTo>
                    <a:lnTo>
                      <a:pt x="187" y="0"/>
                    </a:lnTo>
                    <a:lnTo>
                      <a:pt x="182" y="2"/>
                    </a:lnTo>
                    <a:lnTo>
                      <a:pt x="178" y="2"/>
                    </a:lnTo>
                    <a:lnTo>
                      <a:pt x="173" y="2"/>
                    </a:lnTo>
                    <a:lnTo>
                      <a:pt x="168" y="2"/>
                    </a:lnTo>
                    <a:lnTo>
                      <a:pt x="163" y="2"/>
                    </a:lnTo>
                    <a:lnTo>
                      <a:pt x="158" y="2"/>
                    </a:lnTo>
                    <a:lnTo>
                      <a:pt x="154" y="2"/>
                    </a:lnTo>
                    <a:lnTo>
                      <a:pt x="149" y="2"/>
                    </a:lnTo>
                    <a:lnTo>
                      <a:pt x="144" y="2"/>
                    </a:lnTo>
                    <a:lnTo>
                      <a:pt x="140" y="2"/>
                    </a:lnTo>
                    <a:lnTo>
                      <a:pt x="135" y="5"/>
                    </a:lnTo>
                    <a:lnTo>
                      <a:pt x="130" y="5"/>
                    </a:lnTo>
                    <a:lnTo>
                      <a:pt x="125" y="5"/>
                    </a:lnTo>
                    <a:lnTo>
                      <a:pt x="116" y="5"/>
                    </a:lnTo>
                    <a:lnTo>
                      <a:pt x="106" y="5"/>
                    </a:lnTo>
                    <a:lnTo>
                      <a:pt x="97" y="5"/>
                    </a:lnTo>
                    <a:lnTo>
                      <a:pt x="92" y="5"/>
                    </a:lnTo>
                    <a:lnTo>
                      <a:pt x="82" y="5"/>
                    </a:lnTo>
                    <a:lnTo>
                      <a:pt x="78" y="5"/>
                    </a:lnTo>
                    <a:lnTo>
                      <a:pt x="73" y="5"/>
                    </a:lnTo>
                    <a:lnTo>
                      <a:pt x="68" y="5"/>
                    </a:lnTo>
                    <a:lnTo>
                      <a:pt x="56" y="11"/>
                    </a:lnTo>
                    <a:lnTo>
                      <a:pt x="47" y="17"/>
                    </a:lnTo>
                    <a:lnTo>
                      <a:pt x="47" y="28"/>
                    </a:lnTo>
                    <a:lnTo>
                      <a:pt x="42" y="28"/>
                    </a:lnTo>
                    <a:lnTo>
                      <a:pt x="38" y="28"/>
                    </a:lnTo>
                    <a:lnTo>
                      <a:pt x="33" y="28"/>
                    </a:lnTo>
                    <a:lnTo>
                      <a:pt x="28" y="28"/>
                    </a:lnTo>
                    <a:lnTo>
                      <a:pt x="23" y="30"/>
                    </a:lnTo>
                    <a:lnTo>
                      <a:pt x="18" y="34"/>
                    </a:lnTo>
                    <a:lnTo>
                      <a:pt x="0" y="34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56" name="Freeform 280"/>
              <p:cNvSpPr>
                <a:spLocks/>
              </p:cNvSpPr>
              <p:nvPr/>
            </p:nvSpPr>
            <p:spPr bwMode="auto">
              <a:xfrm>
                <a:off x="4628" y="3722"/>
                <a:ext cx="106" cy="25"/>
              </a:xfrm>
              <a:custGeom>
                <a:avLst/>
                <a:gdLst/>
                <a:ahLst/>
                <a:cxnLst>
                  <a:cxn ang="0">
                    <a:pos x="105" y="5"/>
                  </a:cxn>
                  <a:cxn ang="0">
                    <a:pos x="100" y="3"/>
                  </a:cxn>
                  <a:cxn ang="0">
                    <a:pos x="95" y="0"/>
                  </a:cxn>
                  <a:cxn ang="0">
                    <a:pos x="90" y="0"/>
                  </a:cxn>
                  <a:cxn ang="0">
                    <a:pos x="85" y="0"/>
                  </a:cxn>
                  <a:cxn ang="0">
                    <a:pos x="80" y="0"/>
                  </a:cxn>
                  <a:cxn ang="0">
                    <a:pos x="76" y="0"/>
                  </a:cxn>
                  <a:cxn ang="0">
                    <a:pos x="71" y="5"/>
                  </a:cxn>
                  <a:cxn ang="0">
                    <a:pos x="66" y="5"/>
                  </a:cxn>
                  <a:cxn ang="0">
                    <a:pos x="61" y="9"/>
                  </a:cxn>
                  <a:cxn ang="0">
                    <a:pos x="56" y="9"/>
                  </a:cxn>
                  <a:cxn ang="0">
                    <a:pos x="52" y="9"/>
                  </a:cxn>
                  <a:cxn ang="0">
                    <a:pos x="47" y="9"/>
                  </a:cxn>
                  <a:cxn ang="0">
                    <a:pos x="42" y="12"/>
                  </a:cxn>
                  <a:cxn ang="0">
                    <a:pos x="38" y="12"/>
                  </a:cxn>
                  <a:cxn ang="0">
                    <a:pos x="33" y="14"/>
                  </a:cxn>
                  <a:cxn ang="0">
                    <a:pos x="28" y="14"/>
                  </a:cxn>
                  <a:cxn ang="0">
                    <a:pos x="23" y="18"/>
                  </a:cxn>
                  <a:cxn ang="0">
                    <a:pos x="18" y="18"/>
                  </a:cxn>
                  <a:cxn ang="0">
                    <a:pos x="14" y="18"/>
                  </a:cxn>
                  <a:cxn ang="0">
                    <a:pos x="9" y="20"/>
                  </a:cxn>
                  <a:cxn ang="0">
                    <a:pos x="4" y="24"/>
                  </a:cxn>
                  <a:cxn ang="0">
                    <a:pos x="0" y="24"/>
                  </a:cxn>
                </a:cxnLst>
                <a:rect l="0" t="0" r="r" b="b"/>
                <a:pathLst>
                  <a:path w="106" h="25">
                    <a:moveTo>
                      <a:pt x="105" y="5"/>
                    </a:moveTo>
                    <a:lnTo>
                      <a:pt x="100" y="3"/>
                    </a:lnTo>
                    <a:lnTo>
                      <a:pt x="95" y="0"/>
                    </a:lnTo>
                    <a:lnTo>
                      <a:pt x="90" y="0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6" y="0"/>
                    </a:lnTo>
                    <a:lnTo>
                      <a:pt x="71" y="5"/>
                    </a:lnTo>
                    <a:lnTo>
                      <a:pt x="66" y="5"/>
                    </a:lnTo>
                    <a:lnTo>
                      <a:pt x="61" y="9"/>
                    </a:lnTo>
                    <a:lnTo>
                      <a:pt x="56" y="9"/>
                    </a:lnTo>
                    <a:lnTo>
                      <a:pt x="52" y="9"/>
                    </a:lnTo>
                    <a:lnTo>
                      <a:pt x="47" y="9"/>
                    </a:lnTo>
                    <a:lnTo>
                      <a:pt x="42" y="12"/>
                    </a:lnTo>
                    <a:lnTo>
                      <a:pt x="38" y="12"/>
                    </a:lnTo>
                    <a:lnTo>
                      <a:pt x="33" y="14"/>
                    </a:lnTo>
                    <a:lnTo>
                      <a:pt x="28" y="14"/>
                    </a:lnTo>
                    <a:lnTo>
                      <a:pt x="23" y="18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9" y="20"/>
                    </a:lnTo>
                    <a:lnTo>
                      <a:pt x="4" y="24"/>
                    </a:lnTo>
                    <a:lnTo>
                      <a:pt x="0" y="24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57" name="Freeform 281"/>
              <p:cNvSpPr>
                <a:spLocks/>
              </p:cNvSpPr>
              <p:nvPr/>
            </p:nvSpPr>
            <p:spPr bwMode="auto">
              <a:xfrm>
                <a:off x="4597" y="3776"/>
                <a:ext cx="130" cy="35"/>
              </a:xfrm>
              <a:custGeom>
                <a:avLst/>
                <a:gdLst/>
                <a:ahLst/>
                <a:cxnLst>
                  <a:cxn ang="0">
                    <a:pos x="129" y="5"/>
                  </a:cxn>
                  <a:cxn ang="0">
                    <a:pos x="124" y="0"/>
                  </a:cxn>
                  <a:cxn ang="0">
                    <a:pos x="119" y="0"/>
                  </a:cxn>
                  <a:cxn ang="0">
                    <a:pos x="114" y="0"/>
                  </a:cxn>
                  <a:cxn ang="0">
                    <a:pos x="109" y="0"/>
                  </a:cxn>
                  <a:cxn ang="0">
                    <a:pos x="104" y="3"/>
                  </a:cxn>
                  <a:cxn ang="0">
                    <a:pos x="100" y="3"/>
                  </a:cxn>
                  <a:cxn ang="0">
                    <a:pos x="95" y="5"/>
                  </a:cxn>
                  <a:cxn ang="0">
                    <a:pos x="90" y="5"/>
                  </a:cxn>
                  <a:cxn ang="0">
                    <a:pos x="85" y="5"/>
                  </a:cxn>
                  <a:cxn ang="0">
                    <a:pos x="80" y="8"/>
                  </a:cxn>
                  <a:cxn ang="0">
                    <a:pos x="76" y="11"/>
                  </a:cxn>
                  <a:cxn ang="0">
                    <a:pos x="71" y="11"/>
                  </a:cxn>
                  <a:cxn ang="0">
                    <a:pos x="66" y="13"/>
                  </a:cxn>
                  <a:cxn ang="0">
                    <a:pos x="62" y="13"/>
                  </a:cxn>
                  <a:cxn ang="0">
                    <a:pos x="57" y="17"/>
                  </a:cxn>
                  <a:cxn ang="0">
                    <a:pos x="52" y="17"/>
                  </a:cxn>
                  <a:cxn ang="0">
                    <a:pos x="48" y="17"/>
                  </a:cxn>
                  <a:cxn ang="0">
                    <a:pos x="43" y="20"/>
                  </a:cxn>
                  <a:cxn ang="0">
                    <a:pos x="38" y="22"/>
                  </a:cxn>
                  <a:cxn ang="0">
                    <a:pos x="33" y="25"/>
                  </a:cxn>
                  <a:cxn ang="0">
                    <a:pos x="21" y="28"/>
                  </a:cxn>
                  <a:cxn ang="0">
                    <a:pos x="9" y="34"/>
                  </a:cxn>
                  <a:cxn ang="0">
                    <a:pos x="0" y="34"/>
                  </a:cxn>
                </a:cxnLst>
                <a:rect l="0" t="0" r="r" b="b"/>
                <a:pathLst>
                  <a:path w="130" h="35">
                    <a:moveTo>
                      <a:pt x="129" y="5"/>
                    </a:moveTo>
                    <a:lnTo>
                      <a:pt x="124" y="0"/>
                    </a:lnTo>
                    <a:lnTo>
                      <a:pt x="119" y="0"/>
                    </a:lnTo>
                    <a:lnTo>
                      <a:pt x="114" y="0"/>
                    </a:lnTo>
                    <a:lnTo>
                      <a:pt x="109" y="0"/>
                    </a:lnTo>
                    <a:lnTo>
                      <a:pt x="104" y="3"/>
                    </a:lnTo>
                    <a:lnTo>
                      <a:pt x="100" y="3"/>
                    </a:lnTo>
                    <a:lnTo>
                      <a:pt x="95" y="5"/>
                    </a:lnTo>
                    <a:lnTo>
                      <a:pt x="90" y="5"/>
                    </a:lnTo>
                    <a:lnTo>
                      <a:pt x="85" y="5"/>
                    </a:lnTo>
                    <a:lnTo>
                      <a:pt x="80" y="8"/>
                    </a:lnTo>
                    <a:lnTo>
                      <a:pt x="76" y="11"/>
                    </a:lnTo>
                    <a:lnTo>
                      <a:pt x="71" y="11"/>
                    </a:lnTo>
                    <a:lnTo>
                      <a:pt x="66" y="13"/>
                    </a:lnTo>
                    <a:lnTo>
                      <a:pt x="62" y="13"/>
                    </a:lnTo>
                    <a:lnTo>
                      <a:pt x="57" y="17"/>
                    </a:lnTo>
                    <a:lnTo>
                      <a:pt x="52" y="17"/>
                    </a:lnTo>
                    <a:lnTo>
                      <a:pt x="48" y="17"/>
                    </a:lnTo>
                    <a:lnTo>
                      <a:pt x="43" y="20"/>
                    </a:lnTo>
                    <a:lnTo>
                      <a:pt x="38" y="22"/>
                    </a:lnTo>
                    <a:lnTo>
                      <a:pt x="33" y="25"/>
                    </a:lnTo>
                    <a:lnTo>
                      <a:pt x="21" y="28"/>
                    </a:lnTo>
                    <a:lnTo>
                      <a:pt x="9" y="34"/>
                    </a:lnTo>
                    <a:lnTo>
                      <a:pt x="0" y="34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58" name="Freeform 282"/>
              <p:cNvSpPr>
                <a:spLocks/>
              </p:cNvSpPr>
              <p:nvPr/>
            </p:nvSpPr>
            <p:spPr bwMode="auto">
              <a:xfrm>
                <a:off x="4621" y="3587"/>
                <a:ext cx="48" cy="17"/>
              </a:xfrm>
              <a:custGeom>
                <a:avLst/>
                <a:gdLst/>
                <a:ahLst/>
                <a:cxnLst>
                  <a:cxn ang="0">
                    <a:pos x="47" y="16"/>
                  </a:cxn>
                  <a:cxn ang="0">
                    <a:pos x="37" y="5"/>
                  </a:cxn>
                  <a:cxn ang="0">
                    <a:pos x="33" y="5"/>
                  </a:cxn>
                  <a:cxn ang="0">
                    <a:pos x="27" y="5"/>
                  </a:cxn>
                  <a:cxn ang="0">
                    <a:pos x="23" y="5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4" y="5"/>
                  </a:cxn>
                  <a:cxn ang="0">
                    <a:pos x="0" y="5"/>
                  </a:cxn>
                </a:cxnLst>
                <a:rect l="0" t="0" r="r" b="b"/>
                <a:pathLst>
                  <a:path w="48" h="17">
                    <a:moveTo>
                      <a:pt x="47" y="16"/>
                    </a:moveTo>
                    <a:lnTo>
                      <a:pt x="37" y="5"/>
                    </a:lnTo>
                    <a:lnTo>
                      <a:pt x="33" y="5"/>
                    </a:lnTo>
                    <a:lnTo>
                      <a:pt x="27" y="5"/>
                    </a:lnTo>
                    <a:lnTo>
                      <a:pt x="23" y="5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4" y="5"/>
                    </a:lnTo>
                    <a:lnTo>
                      <a:pt x="0" y="5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59" name="Freeform 283"/>
              <p:cNvSpPr>
                <a:spLocks/>
              </p:cNvSpPr>
              <p:nvPr/>
            </p:nvSpPr>
            <p:spPr bwMode="auto">
              <a:xfrm>
                <a:off x="4661" y="3827"/>
                <a:ext cx="87" cy="17"/>
              </a:xfrm>
              <a:custGeom>
                <a:avLst/>
                <a:gdLst/>
                <a:ahLst/>
                <a:cxnLst>
                  <a:cxn ang="0">
                    <a:pos x="86" y="16"/>
                  </a:cxn>
                  <a:cxn ang="0">
                    <a:pos x="81" y="12"/>
                  </a:cxn>
                  <a:cxn ang="0">
                    <a:pos x="76" y="8"/>
                  </a:cxn>
                  <a:cxn ang="0">
                    <a:pos x="71" y="4"/>
                  </a:cxn>
                  <a:cxn ang="0">
                    <a:pos x="67" y="4"/>
                  </a:cxn>
                  <a:cxn ang="0">
                    <a:pos x="62" y="0"/>
                  </a:cxn>
                  <a:cxn ang="0">
                    <a:pos x="57" y="0"/>
                  </a:cxn>
                  <a:cxn ang="0">
                    <a:pos x="52" y="0"/>
                  </a:cxn>
                  <a:cxn ang="0">
                    <a:pos x="47" y="4"/>
                  </a:cxn>
                  <a:cxn ang="0">
                    <a:pos x="43" y="4"/>
                  </a:cxn>
                  <a:cxn ang="0">
                    <a:pos x="38" y="4"/>
                  </a:cxn>
                  <a:cxn ang="0">
                    <a:pos x="33" y="4"/>
                  </a:cxn>
                  <a:cxn ang="0">
                    <a:pos x="28" y="0"/>
                  </a:cxn>
                  <a:cxn ang="0">
                    <a:pos x="23" y="0"/>
                  </a:cxn>
                  <a:cxn ang="0">
                    <a:pos x="19" y="0"/>
                  </a:cxn>
                  <a:cxn ang="0">
                    <a:pos x="14" y="0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87" h="17">
                    <a:moveTo>
                      <a:pt x="86" y="16"/>
                    </a:moveTo>
                    <a:lnTo>
                      <a:pt x="81" y="12"/>
                    </a:lnTo>
                    <a:lnTo>
                      <a:pt x="76" y="8"/>
                    </a:lnTo>
                    <a:lnTo>
                      <a:pt x="71" y="4"/>
                    </a:lnTo>
                    <a:lnTo>
                      <a:pt x="67" y="4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47" y="4"/>
                    </a:lnTo>
                    <a:lnTo>
                      <a:pt x="43" y="4"/>
                    </a:lnTo>
                    <a:lnTo>
                      <a:pt x="38" y="4"/>
                    </a:lnTo>
                    <a:lnTo>
                      <a:pt x="33" y="4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60" name="Freeform 284"/>
              <p:cNvSpPr>
                <a:spLocks/>
              </p:cNvSpPr>
              <p:nvPr/>
            </p:nvSpPr>
            <p:spPr bwMode="auto">
              <a:xfrm>
                <a:off x="4621" y="3867"/>
                <a:ext cx="113" cy="24"/>
              </a:xfrm>
              <a:custGeom>
                <a:avLst/>
                <a:gdLst/>
                <a:ahLst/>
                <a:cxnLst>
                  <a:cxn ang="0">
                    <a:pos x="112" y="3"/>
                  </a:cxn>
                  <a:cxn ang="0">
                    <a:pos x="107" y="0"/>
                  </a:cxn>
                  <a:cxn ang="0">
                    <a:pos x="102" y="0"/>
                  </a:cxn>
                  <a:cxn ang="0">
                    <a:pos x="97" y="0"/>
                  </a:cxn>
                  <a:cxn ang="0">
                    <a:pos x="92" y="0"/>
                  </a:cxn>
                  <a:cxn ang="0">
                    <a:pos x="88" y="0"/>
                  </a:cxn>
                  <a:cxn ang="0">
                    <a:pos x="83" y="0"/>
                  </a:cxn>
                  <a:cxn ang="0">
                    <a:pos x="78" y="0"/>
                  </a:cxn>
                  <a:cxn ang="0">
                    <a:pos x="73" y="0"/>
                  </a:cxn>
                  <a:cxn ang="0">
                    <a:pos x="68" y="0"/>
                  </a:cxn>
                  <a:cxn ang="0">
                    <a:pos x="64" y="3"/>
                  </a:cxn>
                  <a:cxn ang="0">
                    <a:pos x="59" y="3"/>
                  </a:cxn>
                  <a:cxn ang="0">
                    <a:pos x="54" y="5"/>
                  </a:cxn>
                  <a:cxn ang="0">
                    <a:pos x="50" y="5"/>
                  </a:cxn>
                  <a:cxn ang="0">
                    <a:pos x="45" y="8"/>
                  </a:cxn>
                  <a:cxn ang="0">
                    <a:pos x="40" y="8"/>
                  </a:cxn>
                  <a:cxn ang="0">
                    <a:pos x="35" y="12"/>
                  </a:cxn>
                  <a:cxn ang="0">
                    <a:pos x="30" y="14"/>
                  </a:cxn>
                  <a:cxn ang="0">
                    <a:pos x="26" y="14"/>
                  </a:cxn>
                  <a:cxn ang="0">
                    <a:pos x="21" y="17"/>
                  </a:cxn>
                  <a:cxn ang="0">
                    <a:pos x="16" y="20"/>
                  </a:cxn>
                  <a:cxn ang="0">
                    <a:pos x="11" y="20"/>
                  </a:cxn>
                  <a:cxn ang="0">
                    <a:pos x="7" y="20"/>
                  </a:cxn>
                  <a:cxn ang="0">
                    <a:pos x="2" y="23"/>
                  </a:cxn>
                  <a:cxn ang="0">
                    <a:pos x="0" y="23"/>
                  </a:cxn>
                </a:cxnLst>
                <a:rect l="0" t="0" r="r" b="b"/>
                <a:pathLst>
                  <a:path w="113" h="24">
                    <a:moveTo>
                      <a:pt x="112" y="3"/>
                    </a:moveTo>
                    <a:lnTo>
                      <a:pt x="107" y="0"/>
                    </a:lnTo>
                    <a:lnTo>
                      <a:pt x="102" y="0"/>
                    </a:lnTo>
                    <a:lnTo>
                      <a:pt x="97" y="0"/>
                    </a:lnTo>
                    <a:lnTo>
                      <a:pt x="92" y="0"/>
                    </a:lnTo>
                    <a:lnTo>
                      <a:pt x="88" y="0"/>
                    </a:lnTo>
                    <a:lnTo>
                      <a:pt x="83" y="0"/>
                    </a:lnTo>
                    <a:lnTo>
                      <a:pt x="78" y="0"/>
                    </a:lnTo>
                    <a:lnTo>
                      <a:pt x="73" y="0"/>
                    </a:lnTo>
                    <a:lnTo>
                      <a:pt x="68" y="0"/>
                    </a:lnTo>
                    <a:lnTo>
                      <a:pt x="64" y="3"/>
                    </a:lnTo>
                    <a:lnTo>
                      <a:pt x="59" y="3"/>
                    </a:lnTo>
                    <a:lnTo>
                      <a:pt x="54" y="5"/>
                    </a:lnTo>
                    <a:lnTo>
                      <a:pt x="50" y="5"/>
                    </a:lnTo>
                    <a:lnTo>
                      <a:pt x="45" y="8"/>
                    </a:lnTo>
                    <a:lnTo>
                      <a:pt x="40" y="8"/>
                    </a:lnTo>
                    <a:lnTo>
                      <a:pt x="35" y="12"/>
                    </a:lnTo>
                    <a:lnTo>
                      <a:pt x="30" y="14"/>
                    </a:lnTo>
                    <a:lnTo>
                      <a:pt x="26" y="14"/>
                    </a:lnTo>
                    <a:lnTo>
                      <a:pt x="21" y="17"/>
                    </a:lnTo>
                    <a:lnTo>
                      <a:pt x="16" y="20"/>
                    </a:lnTo>
                    <a:lnTo>
                      <a:pt x="11" y="20"/>
                    </a:lnTo>
                    <a:lnTo>
                      <a:pt x="7" y="20"/>
                    </a:lnTo>
                    <a:lnTo>
                      <a:pt x="2" y="23"/>
                    </a:lnTo>
                    <a:lnTo>
                      <a:pt x="0" y="23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61" name="Freeform 285"/>
              <p:cNvSpPr>
                <a:spLocks/>
              </p:cNvSpPr>
              <p:nvPr/>
            </p:nvSpPr>
            <p:spPr bwMode="auto">
              <a:xfrm>
                <a:off x="4614" y="3947"/>
                <a:ext cx="179" cy="26"/>
              </a:xfrm>
              <a:custGeom>
                <a:avLst/>
                <a:gdLst/>
                <a:ahLst/>
                <a:cxnLst>
                  <a:cxn ang="0">
                    <a:pos x="178" y="2"/>
                  </a:cxn>
                  <a:cxn ang="0">
                    <a:pos x="173" y="2"/>
                  </a:cxn>
                  <a:cxn ang="0">
                    <a:pos x="168" y="2"/>
                  </a:cxn>
                  <a:cxn ang="0">
                    <a:pos x="163" y="0"/>
                  </a:cxn>
                  <a:cxn ang="0">
                    <a:pos x="158" y="0"/>
                  </a:cxn>
                  <a:cxn ang="0">
                    <a:pos x="154" y="0"/>
                  </a:cxn>
                  <a:cxn ang="0">
                    <a:pos x="149" y="0"/>
                  </a:cxn>
                  <a:cxn ang="0">
                    <a:pos x="144" y="0"/>
                  </a:cxn>
                  <a:cxn ang="0">
                    <a:pos x="140" y="0"/>
                  </a:cxn>
                  <a:cxn ang="0">
                    <a:pos x="135" y="0"/>
                  </a:cxn>
                  <a:cxn ang="0">
                    <a:pos x="130" y="0"/>
                  </a:cxn>
                  <a:cxn ang="0">
                    <a:pos x="125" y="0"/>
                  </a:cxn>
                  <a:cxn ang="0">
                    <a:pos x="121" y="0"/>
                  </a:cxn>
                  <a:cxn ang="0">
                    <a:pos x="116" y="0"/>
                  </a:cxn>
                  <a:cxn ang="0">
                    <a:pos x="111" y="0"/>
                  </a:cxn>
                  <a:cxn ang="0">
                    <a:pos x="106" y="0"/>
                  </a:cxn>
                  <a:cxn ang="0">
                    <a:pos x="102" y="0"/>
                  </a:cxn>
                  <a:cxn ang="0">
                    <a:pos x="97" y="0"/>
                  </a:cxn>
                  <a:cxn ang="0">
                    <a:pos x="92" y="0"/>
                  </a:cxn>
                  <a:cxn ang="0">
                    <a:pos x="87" y="0"/>
                  </a:cxn>
                  <a:cxn ang="0">
                    <a:pos x="83" y="0"/>
                  </a:cxn>
                  <a:cxn ang="0">
                    <a:pos x="78" y="0"/>
                  </a:cxn>
                  <a:cxn ang="0">
                    <a:pos x="73" y="0"/>
                  </a:cxn>
                  <a:cxn ang="0">
                    <a:pos x="69" y="2"/>
                  </a:cxn>
                  <a:cxn ang="0">
                    <a:pos x="63" y="5"/>
                  </a:cxn>
                  <a:cxn ang="0">
                    <a:pos x="59" y="8"/>
                  </a:cxn>
                  <a:cxn ang="0">
                    <a:pos x="54" y="8"/>
                  </a:cxn>
                  <a:cxn ang="0">
                    <a:pos x="49" y="10"/>
                  </a:cxn>
                  <a:cxn ang="0">
                    <a:pos x="37" y="10"/>
                  </a:cxn>
                  <a:cxn ang="0">
                    <a:pos x="28" y="10"/>
                  </a:cxn>
                  <a:cxn ang="0">
                    <a:pos x="19" y="22"/>
                  </a:cxn>
                  <a:cxn ang="0">
                    <a:pos x="14" y="22"/>
                  </a:cxn>
                  <a:cxn ang="0">
                    <a:pos x="9" y="25"/>
                  </a:cxn>
                  <a:cxn ang="0">
                    <a:pos x="4" y="25"/>
                  </a:cxn>
                  <a:cxn ang="0">
                    <a:pos x="0" y="25"/>
                  </a:cxn>
                </a:cxnLst>
                <a:rect l="0" t="0" r="r" b="b"/>
                <a:pathLst>
                  <a:path w="179" h="26">
                    <a:moveTo>
                      <a:pt x="178" y="2"/>
                    </a:moveTo>
                    <a:lnTo>
                      <a:pt x="173" y="2"/>
                    </a:lnTo>
                    <a:lnTo>
                      <a:pt x="168" y="2"/>
                    </a:lnTo>
                    <a:lnTo>
                      <a:pt x="163" y="0"/>
                    </a:lnTo>
                    <a:lnTo>
                      <a:pt x="158" y="0"/>
                    </a:lnTo>
                    <a:lnTo>
                      <a:pt x="154" y="0"/>
                    </a:lnTo>
                    <a:lnTo>
                      <a:pt x="149" y="0"/>
                    </a:lnTo>
                    <a:lnTo>
                      <a:pt x="144" y="0"/>
                    </a:lnTo>
                    <a:lnTo>
                      <a:pt x="140" y="0"/>
                    </a:lnTo>
                    <a:lnTo>
                      <a:pt x="135" y="0"/>
                    </a:lnTo>
                    <a:lnTo>
                      <a:pt x="130" y="0"/>
                    </a:lnTo>
                    <a:lnTo>
                      <a:pt x="125" y="0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111" y="0"/>
                    </a:lnTo>
                    <a:lnTo>
                      <a:pt x="106" y="0"/>
                    </a:lnTo>
                    <a:lnTo>
                      <a:pt x="102" y="0"/>
                    </a:lnTo>
                    <a:lnTo>
                      <a:pt x="97" y="0"/>
                    </a:lnTo>
                    <a:lnTo>
                      <a:pt x="92" y="0"/>
                    </a:lnTo>
                    <a:lnTo>
                      <a:pt x="87" y="0"/>
                    </a:lnTo>
                    <a:lnTo>
                      <a:pt x="83" y="0"/>
                    </a:lnTo>
                    <a:lnTo>
                      <a:pt x="78" y="0"/>
                    </a:lnTo>
                    <a:lnTo>
                      <a:pt x="73" y="0"/>
                    </a:lnTo>
                    <a:lnTo>
                      <a:pt x="69" y="2"/>
                    </a:lnTo>
                    <a:lnTo>
                      <a:pt x="63" y="5"/>
                    </a:lnTo>
                    <a:lnTo>
                      <a:pt x="59" y="8"/>
                    </a:lnTo>
                    <a:lnTo>
                      <a:pt x="54" y="8"/>
                    </a:lnTo>
                    <a:lnTo>
                      <a:pt x="49" y="10"/>
                    </a:lnTo>
                    <a:lnTo>
                      <a:pt x="37" y="10"/>
                    </a:lnTo>
                    <a:lnTo>
                      <a:pt x="28" y="10"/>
                    </a:lnTo>
                    <a:lnTo>
                      <a:pt x="19" y="22"/>
                    </a:lnTo>
                    <a:lnTo>
                      <a:pt x="14" y="22"/>
                    </a:lnTo>
                    <a:lnTo>
                      <a:pt x="9" y="25"/>
                    </a:lnTo>
                    <a:lnTo>
                      <a:pt x="4" y="25"/>
                    </a:lnTo>
                    <a:lnTo>
                      <a:pt x="0" y="25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62" name="Freeform 286"/>
              <p:cNvSpPr>
                <a:spLocks/>
              </p:cNvSpPr>
              <p:nvPr/>
            </p:nvSpPr>
            <p:spPr bwMode="auto">
              <a:xfrm>
                <a:off x="4595" y="4000"/>
                <a:ext cx="328" cy="92"/>
              </a:xfrm>
              <a:custGeom>
                <a:avLst/>
                <a:gdLst/>
                <a:ahLst/>
                <a:cxnLst>
                  <a:cxn ang="0">
                    <a:pos x="327" y="22"/>
                  </a:cxn>
                  <a:cxn ang="0">
                    <a:pos x="322" y="17"/>
                  </a:cxn>
                  <a:cxn ang="0">
                    <a:pos x="317" y="14"/>
                  </a:cxn>
                  <a:cxn ang="0">
                    <a:pos x="312" y="11"/>
                  </a:cxn>
                  <a:cxn ang="0">
                    <a:pos x="308" y="11"/>
                  </a:cxn>
                  <a:cxn ang="0">
                    <a:pos x="296" y="11"/>
                  </a:cxn>
                  <a:cxn ang="0">
                    <a:pos x="287" y="11"/>
                  </a:cxn>
                  <a:cxn ang="0">
                    <a:pos x="282" y="11"/>
                  </a:cxn>
                  <a:cxn ang="0">
                    <a:pos x="277" y="11"/>
                  </a:cxn>
                  <a:cxn ang="0">
                    <a:pos x="272" y="8"/>
                  </a:cxn>
                  <a:cxn ang="0">
                    <a:pos x="267" y="8"/>
                  </a:cxn>
                  <a:cxn ang="0">
                    <a:pos x="263" y="8"/>
                  </a:cxn>
                  <a:cxn ang="0">
                    <a:pos x="258" y="8"/>
                  </a:cxn>
                  <a:cxn ang="0">
                    <a:pos x="237" y="3"/>
                  </a:cxn>
                  <a:cxn ang="0">
                    <a:pos x="232" y="3"/>
                  </a:cxn>
                  <a:cxn ang="0">
                    <a:pos x="227" y="0"/>
                  </a:cxn>
                  <a:cxn ang="0">
                    <a:pos x="222" y="0"/>
                  </a:cxn>
                  <a:cxn ang="0">
                    <a:pos x="218" y="0"/>
                  </a:cxn>
                  <a:cxn ang="0">
                    <a:pos x="213" y="0"/>
                  </a:cxn>
                  <a:cxn ang="0">
                    <a:pos x="208" y="0"/>
                  </a:cxn>
                  <a:cxn ang="0">
                    <a:pos x="199" y="0"/>
                  </a:cxn>
                  <a:cxn ang="0">
                    <a:pos x="194" y="0"/>
                  </a:cxn>
                  <a:cxn ang="0">
                    <a:pos x="189" y="0"/>
                  </a:cxn>
                  <a:cxn ang="0">
                    <a:pos x="184" y="0"/>
                  </a:cxn>
                  <a:cxn ang="0">
                    <a:pos x="180" y="3"/>
                  </a:cxn>
                  <a:cxn ang="0">
                    <a:pos x="175" y="3"/>
                  </a:cxn>
                  <a:cxn ang="0">
                    <a:pos x="170" y="3"/>
                  </a:cxn>
                  <a:cxn ang="0">
                    <a:pos x="156" y="3"/>
                  </a:cxn>
                  <a:cxn ang="0">
                    <a:pos x="151" y="3"/>
                  </a:cxn>
                  <a:cxn ang="0">
                    <a:pos x="146" y="5"/>
                  </a:cxn>
                  <a:cxn ang="0">
                    <a:pos x="142" y="5"/>
                  </a:cxn>
                  <a:cxn ang="0">
                    <a:pos x="137" y="8"/>
                  </a:cxn>
                  <a:cxn ang="0">
                    <a:pos x="132" y="8"/>
                  </a:cxn>
                  <a:cxn ang="0">
                    <a:pos x="128" y="8"/>
                  </a:cxn>
                  <a:cxn ang="0">
                    <a:pos x="123" y="11"/>
                  </a:cxn>
                  <a:cxn ang="0">
                    <a:pos x="118" y="14"/>
                  </a:cxn>
                  <a:cxn ang="0">
                    <a:pos x="113" y="14"/>
                  </a:cxn>
                  <a:cxn ang="0">
                    <a:pos x="101" y="14"/>
                  </a:cxn>
                  <a:cxn ang="0">
                    <a:pos x="97" y="17"/>
                  </a:cxn>
                  <a:cxn ang="0">
                    <a:pos x="85" y="22"/>
                  </a:cxn>
                  <a:cxn ang="0">
                    <a:pos x="80" y="25"/>
                  </a:cxn>
                  <a:cxn ang="0">
                    <a:pos x="75" y="25"/>
                  </a:cxn>
                  <a:cxn ang="0">
                    <a:pos x="71" y="28"/>
                  </a:cxn>
                  <a:cxn ang="0">
                    <a:pos x="40" y="54"/>
                  </a:cxn>
                  <a:cxn ang="0">
                    <a:pos x="30" y="80"/>
                  </a:cxn>
                  <a:cxn ang="0">
                    <a:pos x="9" y="80"/>
                  </a:cxn>
                  <a:cxn ang="0">
                    <a:pos x="0" y="91"/>
                  </a:cxn>
                  <a:cxn ang="0">
                    <a:pos x="28" y="88"/>
                  </a:cxn>
                </a:cxnLst>
                <a:rect l="0" t="0" r="r" b="b"/>
                <a:pathLst>
                  <a:path w="328" h="92">
                    <a:moveTo>
                      <a:pt x="327" y="22"/>
                    </a:moveTo>
                    <a:lnTo>
                      <a:pt x="322" y="17"/>
                    </a:lnTo>
                    <a:lnTo>
                      <a:pt x="317" y="14"/>
                    </a:lnTo>
                    <a:lnTo>
                      <a:pt x="312" y="11"/>
                    </a:lnTo>
                    <a:lnTo>
                      <a:pt x="308" y="11"/>
                    </a:lnTo>
                    <a:lnTo>
                      <a:pt x="296" y="11"/>
                    </a:lnTo>
                    <a:lnTo>
                      <a:pt x="287" y="11"/>
                    </a:lnTo>
                    <a:lnTo>
                      <a:pt x="282" y="11"/>
                    </a:lnTo>
                    <a:lnTo>
                      <a:pt x="277" y="11"/>
                    </a:lnTo>
                    <a:lnTo>
                      <a:pt x="272" y="8"/>
                    </a:lnTo>
                    <a:lnTo>
                      <a:pt x="267" y="8"/>
                    </a:lnTo>
                    <a:lnTo>
                      <a:pt x="263" y="8"/>
                    </a:lnTo>
                    <a:lnTo>
                      <a:pt x="258" y="8"/>
                    </a:lnTo>
                    <a:lnTo>
                      <a:pt x="237" y="3"/>
                    </a:lnTo>
                    <a:lnTo>
                      <a:pt x="232" y="3"/>
                    </a:lnTo>
                    <a:lnTo>
                      <a:pt x="227" y="0"/>
                    </a:lnTo>
                    <a:lnTo>
                      <a:pt x="222" y="0"/>
                    </a:lnTo>
                    <a:lnTo>
                      <a:pt x="218" y="0"/>
                    </a:lnTo>
                    <a:lnTo>
                      <a:pt x="213" y="0"/>
                    </a:lnTo>
                    <a:lnTo>
                      <a:pt x="208" y="0"/>
                    </a:lnTo>
                    <a:lnTo>
                      <a:pt x="199" y="0"/>
                    </a:lnTo>
                    <a:lnTo>
                      <a:pt x="194" y="0"/>
                    </a:lnTo>
                    <a:lnTo>
                      <a:pt x="189" y="0"/>
                    </a:lnTo>
                    <a:lnTo>
                      <a:pt x="184" y="0"/>
                    </a:lnTo>
                    <a:lnTo>
                      <a:pt x="180" y="3"/>
                    </a:lnTo>
                    <a:lnTo>
                      <a:pt x="175" y="3"/>
                    </a:lnTo>
                    <a:lnTo>
                      <a:pt x="170" y="3"/>
                    </a:lnTo>
                    <a:lnTo>
                      <a:pt x="156" y="3"/>
                    </a:lnTo>
                    <a:lnTo>
                      <a:pt x="151" y="3"/>
                    </a:lnTo>
                    <a:lnTo>
                      <a:pt x="146" y="5"/>
                    </a:lnTo>
                    <a:lnTo>
                      <a:pt x="142" y="5"/>
                    </a:lnTo>
                    <a:lnTo>
                      <a:pt x="137" y="8"/>
                    </a:lnTo>
                    <a:lnTo>
                      <a:pt x="132" y="8"/>
                    </a:lnTo>
                    <a:lnTo>
                      <a:pt x="128" y="8"/>
                    </a:lnTo>
                    <a:lnTo>
                      <a:pt x="123" y="11"/>
                    </a:lnTo>
                    <a:lnTo>
                      <a:pt x="118" y="14"/>
                    </a:lnTo>
                    <a:lnTo>
                      <a:pt x="113" y="14"/>
                    </a:lnTo>
                    <a:lnTo>
                      <a:pt x="101" y="14"/>
                    </a:lnTo>
                    <a:lnTo>
                      <a:pt x="97" y="17"/>
                    </a:lnTo>
                    <a:lnTo>
                      <a:pt x="85" y="22"/>
                    </a:lnTo>
                    <a:lnTo>
                      <a:pt x="80" y="25"/>
                    </a:lnTo>
                    <a:lnTo>
                      <a:pt x="75" y="25"/>
                    </a:lnTo>
                    <a:lnTo>
                      <a:pt x="71" y="28"/>
                    </a:lnTo>
                    <a:lnTo>
                      <a:pt x="40" y="54"/>
                    </a:lnTo>
                    <a:lnTo>
                      <a:pt x="30" y="80"/>
                    </a:lnTo>
                    <a:lnTo>
                      <a:pt x="9" y="80"/>
                    </a:lnTo>
                    <a:lnTo>
                      <a:pt x="0" y="91"/>
                    </a:lnTo>
                    <a:lnTo>
                      <a:pt x="28" y="88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63" name="Freeform 287"/>
              <p:cNvSpPr>
                <a:spLocks/>
              </p:cNvSpPr>
              <p:nvPr/>
            </p:nvSpPr>
            <p:spPr bwMode="auto">
              <a:xfrm>
                <a:off x="4602" y="3756"/>
                <a:ext cx="158" cy="30"/>
              </a:xfrm>
              <a:custGeom>
                <a:avLst/>
                <a:gdLst/>
                <a:ahLst/>
                <a:cxnLst>
                  <a:cxn ang="0">
                    <a:pos x="157" y="5"/>
                  </a:cxn>
                  <a:cxn ang="0">
                    <a:pos x="152" y="5"/>
                  </a:cxn>
                  <a:cxn ang="0">
                    <a:pos x="147" y="5"/>
                  </a:cxn>
                  <a:cxn ang="0">
                    <a:pos x="142" y="3"/>
                  </a:cxn>
                  <a:cxn ang="0">
                    <a:pos x="133" y="3"/>
                  </a:cxn>
                  <a:cxn ang="0">
                    <a:pos x="128" y="3"/>
                  </a:cxn>
                  <a:cxn ang="0">
                    <a:pos x="123" y="3"/>
                  </a:cxn>
                  <a:cxn ang="0">
                    <a:pos x="119" y="0"/>
                  </a:cxn>
                  <a:cxn ang="0">
                    <a:pos x="114" y="0"/>
                  </a:cxn>
                  <a:cxn ang="0">
                    <a:pos x="109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95" y="3"/>
                  </a:cxn>
                  <a:cxn ang="0">
                    <a:pos x="90" y="3"/>
                  </a:cxn>
                  <a:cxn ang="0">
                    <a:pos x="85" y="3"/>
                  </a:cxn>
                  <a:cxn ang="0">
                    <a:pos x="81" y="3"/>
                  </a:cxn>
                  <a:cxn ang="0">
                    <a:pos x="75" y="3"/>
                  </a:cxn>
                  <a:cxn ang="0">
                    <a:pos x="71" y="5"/>
                  </a:cxn>
                  <a:cxn ang="0">
                    <a:pos x="66" y="5"/>
                  </a:cxn>
                  <a:cxn ang="0">
                    <a:pos x="61" y="5"/>
                  </a:cxn>
                  <a:cxn ang="0">
                    <a:pos x="57" y="8"/>
                  </a:cxn>
                  <a:cxn ang="0">
                    <a:pos x="52" y="8"/>
                  </a:cxn>
                  <a:cxn ang="0">
                    <a:pos x="47" y="11"/>
                  </a:cxn>
                  <a:cxn ang="0">
                    <a:pos x="43" y="14"/>
                  </a:cxn>
                  <a:cxn ang="0">
                    <a:pos x="33" y="14"/>
                  </a:cxn>
                  <a:cxn ang="0">
                    <a:pos x="23" y="14"/>
                  </a:cxn>
                  <a:cxn ang="0">
                    <a:pos x="19" y="17"/>
                  </a:cxn>
                  <a:cxn ang="0">
                    <a:pos x="9" y="17"/>
                  </a:cxn>
                  <a:cxn ang="0">
                    <a:pos x="9" y="29"/>
                  </a:cxn>
                  <a:cxn ang="0">
                    <a:pos x="4" y="29"/>
                  </a:cxn>
                  <a:cxn ang="0">
                    <a:pos x="0" y="29"/>
                  </a:cxn>
                </a:cxnLst>
                <a:rect l="0" t="0" r="r" b="b"/>
                <a:pathLst>
                  <a:path w="158" h="30">
                    <a:moveTo>
                      <a:pt x="157" y="5"/>
                    </a:moveTo>
                    <a:lnTo>
                      <a:pt x="152" y="5"/>
                    </a:lnTo>
                    <a:lnTo>
                      <a:pt x="147" y="5"/>
                    </a:lnTo>
                    <a:lnTo>
                      <a:pt x="142" y="3"/>
                    </a:lnTo>
                    <a:lnTo>
                      <a:pt x="133" y="3"/>
                    </a:lnTo>
                    <a:lnTo>
                      <a:pt x="128" y="3"/>
                    </a:lnTo>
                    <a:lnTo>
                      <a:pt x="123" y="3"/>
                    </a:lnTo>
                    <a:lnTo>
                      <a:pt x="119" y="0"/>
                    </a:lnTo>
                    <a:lnTo>
                      <a:pt x="114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100" y="0"/>
                    </a:lnTo>
                    <a:lnTo>
                      <a:pt x="95" y="3"/>
                    </a:lnTo>
                    <a:lnTo>
                      <a:pt x="90" y="3"/>
                    </a:lnTo>
                    <a:lnTo>
                      <a:pt x="85" y="3"/>
                    </a:lnTo>
                    <a:lnTo>
                      <a:pt x="81" y="3"/>
                    </a:lnTo>
                    <a:lnTo>
                      <a:pt x="75" y="3"/>
                    </a:lnTo>
                    <a:lnTo>
                      <a:pt x="71" y="5"/>
                    </a:lnTo>
                    <a:lnTo>
                      <a:pt x="66" y="5"/>
                    </a:lnTo>
                    <a:lnTo>
                      <a:pt x="61" y="5"/>
                    </a:lnTo>
                    <a:lnTo>
                      <a:pt x="57" y="8"/>
                    </a:lnTo>
                    <a:lnTo>
                      <a:pt x="52" y="8"/>
                    </a:lnTo>
                    <a:lnTo>
                      <a:pt x="47" y="11"/>
                    </a:lnTo>
                    <a:lnTo>
                      <a:pt x="43" y="14"/>
                    </a:lnTo>
                    <a:lnTo>
                      <a:pt x="33" y="14"/>
                    </a:lnTo>
                    <a:lnTo>
                      <a:pt x="23" y="14"/>
                    </a:lnTo>
                    <a:lnTo>
                      <a:pt x="19" y="17"/>
                    </a:lnTo>
                    <a:lnTo>
                      <a:pt x="9" y="17"/>
                    </a:lnTo>
                    <a:lnTo>
                      <a:pt x="9" y="29"/>
                    </a:lnTo>
                    <a:lnTo>
                      <a:pt x="4" y="29"/>
                    </a:lnTo>
                    <a:lnTo>
                      <a:pt x="0" y="29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64" name="Freeform 288"/>
              <p:cNvSpPr>
                <a:spLocks/>
              </p:cNvSpPr>
              <p:nvPr/>
            </p:nvSpPr>
            <p:spPr bwMode="auto">
              <a:xfrm>
                <a:off x="4619" y="4054"/>
                <a:ext cx="345" cy="100"/>
              </a:xfrm>
              <a:custGeom>
                <a:avLst/>
                <a:gdLst/>
                <a:ahLst/>
                <a:cxnLst>
                  <a:cxn ang="0">
                    <a:pos x="344" y="3"/>
                  </a:cxn>
                  <a:cxn ang="0">
                    <a:pos x="339" y="0"/>
                  </a:cxn>
                  <a:cxn ang="0">
                    <a:pos x="334" y="0"/>
                  </a:cxn>
                  <a:cxn ang="0">
                    <a:pos x="329" y="0"/>
                  </a:cxn>
                  <a:cxn ang="0">
                    <a:pos x="320" y="0"/>
                  </a:cxn>
                  <a:cxn ang="0">
                    <a:pos x="310" y="0"/>
                  </a:cxn>
                  <a:cxn ang="0">
                    <a:pos x="306" y="0"/>
                  </a:cxn>
                  <a:cxn ang="0">
                    <a:pos x="301" y="0"/>
                  </a:cxn>
                  <a:cxn ang="0">
                    <a:pos x="292" y="3"/>
                  </a:cxn>
                  <a:cxn ang="0">
                    <a:pos x="287" y="3"/>
                  </a:cxn>
                  <a:cxn ang="0">
                    <a:pos x="282" y="5"/>
                  </a:cxn>
                  <a:cxn ang="0">
                    <a:pos x="268" y="8"/>
                  </a:cxn>
                  <a:cxn ang="0">
                    <a:pos x="258" y="8"/>
                  </a:cxn>
                  <a:cxn ang="0">
                    <a:pos x="249" y="8"/>
                  </a:cxn>
                  <a:cxn ang="0">
                    <a:pos x="239" y="8"/>
                  </a:cxn>
                  <a:cxn ang="0">
                    <a:pos x="235" y="8"/>
                  </a:cxn>
                  <a:cxn ang="0">
                    <a:pos x="230" y="8"/>
                  </a:cxn>
                  <a:cxn ang="0">
                    <a:pos x="225" y="8"/>
                  </a:cxn>
                  <a:cxn ang="0">
                    <a:pos x="220" y="8"/>
                  </a:cxn>
                  <a:cxn ang="0">
                    <a:pos x="215" y="8"/>
                  </a:cxn>
                  <a:cxn ang="0">
                    <a:pos x="211" y="11"/>
                  </a:cxn>
                  <a:cxn ang="0">
                    <a:pos x="206" y="11"/>
                  </a:cxn>
                  <a:cxn ang="0">
                    <a:pos x="201" y="11"/>
                  </a:cxn>
                  <a:cxn ang="0">
                    <a:pos x="197" y="11"/>
                  </a:cxn>
                  <a:cxn ang="0">
                    <a:pos x="189" y="14"/>
                  </a:cxn>
                  <a:cxn ang="0">
                    <a:pos x="185" y="14"/>
                  </a:cxn>
                  <a:cxn ang="0">
                    <a:pos x="173" y="17"/>
                  </a:cxn>
                  <a:cxn ang="0">
                    <a:pos x="163" y="17"/>
                  </a:cxn>
                  <a:cxn ang="0">
                    <a:pos x="154" y="28"/>
                  </a:cxn>
                  <a:cxn ang="0">
                    <a:pos x="149" y="28"/>
                  </a:cxn>
                  <a:cxn ang="0">
                    <a:pos x="144" y="33"/>
                  </a:cxn>
                  <a:cxn ang="0">
                    <a:pos x="140" y="36"/>
                  </a:cxn>
                  <a:cxn ang="0">
                    <a:pos x="135" y="36"/>
                  </a:cxn>
                  <a:cxn ang="0">
                    <a:pos x="130" y="40"/>
                  </a:cxn>
                  <a:cxn ang="0">
                    <a:pos x="120" y="40"/>
                  </a:cxn>
                  <a:cxn ang="0">
                    <a:pos x="111" y="51"/>
                  </a:cxn>
                  <a:cxn ang="0">
                    <a:pos x="106" y="51"/>
                  </a:cxn>
                  <a:cxn ang="0">
                    <a:pos x="102" y="53"/>
                  </a:cxn>
                  <a:cxn ang="0">
                    <a:pos x="97" y="56"/>
                  </a:cxn>
                  <a:cxn ang="0">
                    <a:pos x="92" y="59"/>
                  </a:cxn>
                  <a:cxn ang="0">
                    <a:pos x="87" y="59"/>
                  </a:cxn>
                  <a:cxn ang="0">
                    <a:pos x="83" y="62"/>
                  </a:cxn>
                  <a:cxn ang="0">
                    <a:pos x="61" y="73"/>
                  </a:cxn>
                  <a:cxn ang="0">
                    <a:pos x="52" y="85"/>
                  </a:cxn>
                  <a:cxn ang="0">
                    <a:pos x="42" y="85"/>
                  </a:cxn>
                  <a:cxn ang="0">
                    <a:pos x="33" y="96"/>
                  </a:cxn>
                  <a:cxn ang="0">
                    <a:pos x="21" y="96"/>
                  </a:cxn>
                  <a:cxn ang="0">
                    <a:pos x="11" y="96"/>
                  </a:cxn>
                  <a:cxn ang="0">
                    <a:pos x="7" y="99"/>
                  </a:cxn>
                  <a:cxn ang="0">
                    <a:pos x="2" y="99"/>
                  </a:cxn>
                  <a:cxn ang="0">
                    <a:pos x="0" y="99"/>
                  </a:cxn>
                </a:cxnLst>
                <a:rect l="0" t="0" r="r" b="b"/>
                <a:pathLst>
                  <a:path w="345" h="100">
                    <a:moveTo>
                      <a:pt x="344" y="3"/>
                    </a:moveTo>
                    <a:lnTo>
                      <a:pt x="339" y="0"/>
                    </a:lnTo>
                    <a:lnTo>
                      <a:pt x="334" y="0"/>
                    </a:lnTo>
                    <a:lnTo>
                      <a:pt x="329" y="0"/>
                    </a:lnTo>
                    <a:lnTo>
                      <a:pt x="320" y="0"/>
                    </a:lnTo>
                    <a:lnTo>
                      <a:pt x="310" y="0"/>
                    </a:lnTo>
                    <a:lnTo>
                      <a:pt x="306" y="0"/>
                    </a:lnTo>
                    <a:lnTo>
                      <a:pt x="301" y="0"/>
                    </a:lnTo>
                    <a:lnTo>
                      <a:pt x="292" y="3"/>
                    </a:lnTo>
                    <a:lnTo>
                      <a:pt x="287" y="3"/>
                    </a:lnTo>
                    <a:lnTo>
                      <a:pt x="282" y="5"/>
                    </a:lnTo>
                    <a:lnTo>
                      <a:pt x="268" y="8"/>
                    </a:lnTo>
                    <a:lnTo>
                      <a:pt x="258" y="8"/>
                    </a:lnTo>
                    <a:lnTo>
                      <a:pt x="249" y="8"/>
                    </a:lnTo>
                    <a:lnTo>
                      <a:pt x="239" y="8"/>
                    </a:lnTo>
                    <a:lnTo>
                      <a:pt x="235" y="8"/>
                    </a:lnTo>
                    <a:lnTo>
                      <a:pt x="230" y="8"/>
                    </a:lnTo>
                    <a:lnTo>
                      <a:pt x="225" y="8"/>
                    </a:lnTo>
                    <a:lnTo>
                      <a:pt x="220" y="8"/>
                    </a:lnTo>
                    <a:lnTo>
                      <a:pt x="215" y="8"/>
                    </a:lnTo>
                    <a:lnTo>
                      <a:pt x="211" y="11"/>
                    </a:lnTo>
                    <a:lnTo>
                      <a:pt x="206" y="11"/>
                    </a:lnTo>
                    <a:lnTo>
                      <a:pt x="201" y="11"/>
                    </a:lnTo>
                    <a:lnTo>
                      <a:pt x="197" y="11"/>
                    </a:lnTo>
                    <a:lnTo>
                      <a:pt x="189" y="14"/>
                    </a:lnTo>
                    <a:lnTo>
                      <a:pt x="185" y="14"/>
                    </a:lnTo>
                    <a:lnTo>
                      <a:pt x="173" y="17"/>
                    </a:lnTo>
                    <a:lnTo>
                      <a:pt x="163" y="17"/>
                    </a:lnTo>
                    <a:lnTo>
                      <a:pt x="154" y="28"/>
                    </a:lnTo>
                    <a:lnTo>
                      <a:pt x="149" y="28"/>
                    </a:lnTo>
                    <a:lnTo>
                      <a:pt x="144" y="33"/>
                    </a:lnTo>
                    <a:lnTo>
                      <a:pt x="140" y="36"/>
                    </a:lnTo>
                    <a:lnTo>
                      <a:pt x="135" y="36"/>
                    </a:lnTo>
                    <a:lnTo>
                      <a:pt x="130" y="40"/>
                    </a:lnTo>
                    <a:lnTo>
                      <a:pt x="120" y="40"/>
                    </a:lnTo>
                    <a:lnTo>
                      <a:pt x="111" y="51"/>
                    </a:lnTo>
                    <a:lnTo>
                      <a:pt x="106" y="51"/>
                    </a:lnTo>
                    <a:lnTo>
                      <a:pt x="102" y="53"/>
                    </a:lnTo>
                    <a:lnTo>
                      <a:pt x="97" y="56"/>
                    </a:lnTo>
                    <a:lnTo>
                      <a:pt x="92" y="59"/>
                    </a:lnTo>
                    <a:lnTo>
                      <a:pt x="87" y="59"/>
                    </a:lnTo>
                    <a:lnTo>
                      <a:pt x="83" y="62"/>
                    </a:lnTo>
                    <a:lnTo>
                      <a:pt x="61" y="73"/>
                    </a:lnTo>
                    <a:lnTo>
                      <a:pt x="52" y="85"/>
                    </a:lnTo>
                    <a:lnTo>
                      <a:pt x="42" y="85"/>
                    </a:lnTo>
                    <a:lnTo>
                      <a:pt x="33" y="96"/>
                    </a:lnTo>
                    <a:lnTo>
                      <a:pt x="21" y="96"/>
                    </a:lnTo>
                    <a:lnTo>
                      <a:pt x="11" y="96"/>
                    </a:lnTo>
                    <a:lnTo>
                      <a:pt x="7" y="99"/>
                    </a:lnTo>
                    <a:lnTo>
                      <a:pt x="2" y="99"/>
                    </a:lnTo>
                    <a:lnTo>
                      <a:pt x="0" y="99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65" name="Freeform 289"/>
              <p:cNvSpPr>
                <a:spLocks/>
              </p:cNvSpPr>
              <p:nvPr/>
            </p:nvSpPr>
            <p:spPr bwMode="auto">
              <a:xfrm>
                <a:off x="4697" y="3491"/>
                <a:ext cx="56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"/>
                  </a:cxn>
                  <a:cxn ang="0">
                    <a:pos x="9" y="2"/>
                  </a:cxn>
                  <a:cxn ang="0">
                    <a:pos x="14" y="5"/>
                  </a:cxn>
                  <a:cxn ang="0">
                    <a:pos x="19" y="5"/>
                  </a:cxn>
                  <a:cxn ang="0">
                    <a:pos x="24" y="8"/>
                  </a:cxn>
                  <a:cxn ang="0">
                    <a:pos x="26" y="14"/>
                  </a:cxn>
                  <a:cxn ang="0">
                    <a:pos x="31" y="14"/>
                  </a:cxn>
                  <a:cxn ang="0">
                    <a:pos x="36" y="14"/>
                  </a:cxn>
                  <a:cxn ang="0">
                    <a:pos x="40" y="16"/>
                  </a:cxn>
                  <a:cxn ang="0">
                    <a:pos x="45" y="19"/>
                  </a:cxn>
                  <a:cxn ang="0">
                    <a:pos x="50" y="19"/>
                  </a:cxn>
                  <a:cxn ang="0">
                    <a:pos x="55" y="22"/>
                  </a:cxn>
                </a:cxnLst>
                <a:rect l="0" t="0" r="r" b="b"/>
                <a:pathLst>
                  <a:path w="56" h="23">
                    <a:moveTo>
                      <a:pt x="0" y="0"/>
                    </a:moveTo>
                    <a:lnTo>
                      <a:pt x="4" y="2"/>
                    </a:lnTo>
                    <a:lnTo>
                      <a:pt x="9" y="2"/>
                    </a:lnTo>
                    <a:lnTo>
                      <a:pt x="14" y="5"/>
                    </a:lnTo>
                    <a:lnTo>
                      <a:pt x="19" y="5"/>
                    </a:lnTo>
                    <a:lnTo>
                      <a:pt x="24" y="8"/>
                    </a:lnTo>
                    <a:lnTo>
                      <a:pt x="26" y="14"/>
                    </a:lnTo>
                    <a:lnTo>
                      <a:pt x="31" y="14"/>
                    </a:lnTo>
                    <a:lnTo>
                      <a:pt x="36" y="14"/>
                    </a:lnTo>
                    <a:lnTo>
                      <a:pt x="40" y="16"/>
                    </a:lnTo>
                    <a:lnTo>
                      <a:pt x="45" y="19"/>
                    </a:lnTo>
                    <a:lnTo>
                      <a:pt x="50" y="19"/>
                    </a:lnTo>
                    <a:lnTo>
                      <a:pt x="55" y="22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66" name="Freeform 290"/>
              <p:cNvSpPr>
                <a:spLocks/>
              </p:cNvSpPr>
              <p:nvPr/>
            </p:nvSpPr>
            <p:spPr bwMode="auto">
              <a:xfrm>
                <a:off x="4668" y="3570"/>
                <a:ext cx="139" cy="1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" y="3"/>
                  </a:cxn>
                  <a:cxn ang="0">
                    <a:pos x="9" y="3"/>
                  </a:cxn>
                  <a:cxn ang="0">
                    <a:pos x="14" y="3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8" y="0"/>
                  </a:cxn>
                  <a:cxn ang="0">
                    <a:pos x="33" y="0"/>
                  </a:cxn>
                  <a:cxn ang="0">
                    <a:pos x="38" y="3"/>
                  </a:cxn>
                  <a:cxn ang="0">
                    <a:pos x="42" y="3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7" y="0"/>
                  </a:cxn>
                  <a:cxn ang="0">
                    <a:pos x="61" y="0"/>
                  </a:cxn>
                  <a:cxn ang="0">
                    <a:pos x="66" y="0"/>
                  </a:cxn>
                  <a:cxn ang="0">
                    <a:pos x="71" y="0"/>
                  </a:cxn>
                  <a:cxn ang="0">
                    <a:pos x="76" y="3"/>
                  </a:cxn>
                  <a:cxn ang="0">
                    <a:pos x="81" y="3"/>
                  </a:cxn>
                  <a:cxn ang="0">
                    <a:pos x="85" y="3"/>
                  </a:cxn>
                  <a:cxn ang="0">
                    <a:pos x="90" y="0"/>
                  </a:cxn>
                  <a:cxn ang="0">
                    <a:pos x="95" y="0"/>
                  </a:cxn>
                  <a:cxn ang="0">
                    <a:pos x="99" y="0"/>
                  </a:cxn>
                  <a:cxn ang="0">
                    <a:pos x="104" y="3"/>
                  </a:cxn>
                  <a:cxn ang="0">
                    <a:pos x="109" y="3"/>
                  </a:cxn>
                  <a:cxn ang="0">
                    <a:pos x="114" y="3"/>
                  </a:cxn>
                  <a:cxn ang="0">
                    <a:pos x="119" y="5"/>
                  </a:cxn>
                  <a:cxn ang="0">
                    <a:pos x="123" y="5"/>
                  </a:cxn>
                  <a:cxn ang="0">
                    <a:pos x="128" y="5"/>
                  </a:cxn>
                  <a:cxn ang="0">
                    <a:pos x="133" y="11"/>
                  </a:cxn>
                  <a:cxn ang="0">
                    <a:pos x="138" y="11"/>
                  </a:cxn>
                  <a:cxn ang="0">
                    <a:pos x="138" y="17"/>
                  </a:cxn>
                </a:cxnLst>
                <a:rect l="0" t="0" r="r" b="b"/>
                <a:pathLst>
                  <a:path w="139" h="18">
                    <a:moveTo>
                      <a:pt x="0" y="5"/>
                    </a:moveTo>
                    <a:lnTo>
                      <a:pt x="4" y="3"/>
                    </a:lnTo>
                    <a:lnTo>
                      <a:pt x="9" y="3"/>
                    </a:lnTo>
                    <a:lnTo>
                      <a:pt x="14" y="3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8" y="3"/>
                    </a:lnTo>
                    <a:lnTo>
                      <a:pt x="42" y="3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66" y="0"/>
                    </a:lnTo>
                    <a:lnTo>
                      <a:pt x="71" y="0"/>
                    </a:lnTo>
                    <a:lnTo>
                      <a:pt x="76" y="3"/>
                    </a:lnTo>
                    <a:lnTo>
                      <a:pt x="81" y="3"/>
                    </a:lnTo>
                    <a:lnTo>
                      <a:pt x="85" y="3"/>
                    </a:lnTo>
                    <a:lnTo>
                      <a:pt x="90" y="0"/>
                    </a:lnTo>
                    <a:lnTo>
                      <a:pt x="95" y="0"/>
                    </a:lnTo>
                    <a:lnTo>
                      <a:pt x="99" y="0"/>
                    </a:lnTo>
                    <a:lnTo>
                      <a:pt x="104" y="3"/>
                    </a:lnTo>
                    <a:lnTo>
                      <a:pt x="109" y="3"/>
                    </a:lnTo>
                    <a:lnTo>
                      <a:pt x="114" y="3"/>
                    </a:lnTo>
                    <a:lnTo>
                      <a:pt x="119" y="5"/>
                    </a:lnTo>
                    <a:lnTo>
                      <a:pt x="123" y="5"/>
                    </a:lnTo>
                    <a:lnTo>
                      <a:pt x="128" y="5"/>
                    </a:lnTo>
                    <a:lnTo>
                      <a:pt x="133" y="11"/>
                    </a:lnTo>
                    <a:lnTo>
                      <a:pt x="138" y="11"/>
                    </a:lnTo>
                    <a:lnTo>
                      <a:pt x="138" y="17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67" name="Freeform 291"/>
              <p:cNvSpPr>
                <a:spLocks/>
              </p:cNvSpPr>
              <p:nvPr/>
            </p:nvSpPr>
            <p:spPr bwMode="auto">
              <a:xfrm>
                <a:off x="4597" y="3694"/>
                <a:ext cx="113" cy="1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4" y="11"/>
                  </a:cxn>
                  <a:cxn ang="0">
                    <a:pos x="9" y="11"/>
                  </a:cxn>
                  <a:cxn ang="0">
                    <a:pos x="14" y="5"/>
                  </a:cxn>
                  <a:cxn ang="0">
                    <a:pos x="19" y="5"/>
                  </a:cxn>
                  <a:cxn ang="0">
                    <a:pos x="23" y="0"/>
                  </a:cxn>
                  <a:cxn ang="0">
                    <a:pos x="33" y="0"/>
                  </a:cxn>
                  <a:cxn ang="0">
                    <a:pos x="43" y="0"/>
                  </a:cxn>
                  <a:cxn ang="0">
                    <a:pos x="47" y="0"/>
                  </a:cxn>
                  <a:cxn ang="0">
                    <a:pos x="52" y="0"/>
                  </a:cxn>
                  <a:cxn ang="0">
                    <a:pos x="57" y="0"/>
                  </a:cxn>
                  <a:cxn ang="0">
                    <a:pos x="61" y="0"/>
                  </a:cxn>
                  <a:cxn ang="0">
                    <a:pos x="66" y="0"/>
                  </a:cxn>
                  <a:cxn ang="0">
                    <a:pos x="71" y="5"/>
                  </a:cxn>
                  <a:cxn ang="0">
                    <a:pos x="76" y="5"/>
                  </a:cxn>
                  <a:cxn ang="0">
                    <a:pos x="80" y="11"/>
                  </a:cxn>
                  <a:cxn ang="0">
                    <a:pos x="85" y="11"/>
                  </a:cxn>
                  <a:cxn ang="0">
                    <a:pos x="90" y="16"/>
                  </a:cxn>
                  <a:cxn ang="0">
                    <a:pos x="112" y="5"/>
                  </a:cxn>
                </a:cxnLst>
                <a:rect l="0" t="0" r="r" b="b"/>
                <a:pathLst>
                  <a:path w="113" h="17">
                    <a:moveTo>
                      <a:pt x="0" y="16"/>
                    </a:moveTo>
                    <a:lnTo>
                      <a:pt x="4" y="11"/>
                    </a:lnTo>
                    <a:lnTo>
                      <a:pt x="9" y="11"/>
                    </a:lnTo>
                    <a:lnTo>
                      <a:pt x="14" y="5"/>
                    </a:lnTo>
                    <a:lnTo>
                      <a:pt x="19" y="5"/>
                    </a:lnTo>
                    <a:lnTo>
                      <a:pt x="23" y="0"/>
                    </a:lnTo>
                    <a:lnTo>
                      <a:pt x="33" y="0"/>
                    </a:lnTo>
                    <a:lnTo>
                      <a:pt x="43" y="0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66" y="0"/>
                    </a:lnTo>
                    <a:lnTo>
                      <a:pt x="71" y="5"/>
                    </a:lnTo>
                    <a:lnTo>
                      <a:pt x="76" y="5"/>
                    </a:lnTo>
                    <a:lnTo>
                      <a:pt x="80" y="11"/>
                    </a:lnTo>
                    <a:lnTo>
                      <a:pt x="85" y="11"/>
                    </a:lnTo>
                    <a:lnTo>
                      <a:pt x="90" y="16"/>
                    </a:lnTo>
                    <a:lnTo>
                      <a:pt x="112" y="5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68" name="Freeform 292"/>
              <p:cNvSpPr>
                <a:spLocks/>
              </p:cNvSpPr>
              <p:nvPr/>
            </p:nvSpPr>
            <p:spPr bwMode="auto">
              <a:xfrm>
                <a:off x="4602" y="3663"/>
                <a:ext cx="132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6"/>
                  </a:cxn>
                  <a:cxn ang="0">
                    <a:pos x="9" y="9"/>
                  </a:cxn>
                  <a:cxn ang="0">
                    <a:pos x="14" y="9"/>
                  </a:cxn>
                  <a:cxn ang="0">
                    <a:pos x="19" y="9"/>
                  </a:cxn>
                  <a:cxn ang="0">
                    <a:pos x="23" y="9"/>
                  </a:cxn>
                  <a:cxn ang="0">
                    <a:pos x="40" y="2"/>
                  </a:cxn>
                  <a:cxn ang="0">
                    <a:pos x="45" y="2"/>
                  </a:cxn>
                  <a:cxn ang="0">
                    <a:pos x="49" y="2"/>
                  </a:cxn>
                  <a:cxn ang="0">
                    <a:pos x="54" y="0"/>
                  </a:cxn>
                  <a:cxn ang="0">
                    <a:pos x="59" y="0"/>
                  </a:cxn>
                  <a:cxn ang="0">
                    <a:pos x="64" y="6"/>
                  </a:cxn>
                  <a:cxn ang="0">
                    <a:pos x="69" y="9"/>
                  </a:cxn>
                  <a:cxn ang="0">
                    <a:pos x="73" y="12"/>
                  </a:cxn>
                  <a:cxn ang="0">
                    <a:pos x="78" y="12"/>
                  </a:cxn>
                  <a:cxn ang="0">
                    <a:pos x="83" y="16"/>
                  </a:cxn>
                  <a:cxn ang="0">
                    <a:pos x="87" y="16"/>
                  </a:cxn>
                  <a:cxn ang="0">
                    <a:pos x="109" y="16"/>
                  </a:cxn>
                  <a:cxn ang="0">
                    <a:pos x="131" y="16"/>
                  </a:cxn>
                </a:cxnLst>
                <a:rect l="0" t="0" r="r" b="b"/>
                <a:pathLst>
                  <a:path w="132" h="17">
                    <a:moveTo>
                      <a:pt x="0" y="6"/>
                    </a:moveTo>
                    <a:lnTo>
                      <a:pt x="4" y="6"/>
                    </a:lnTo>
                    <a:lnTo>
                      <a:pt x="9" y="9"/>
                    </a:lnTo>
                    <a:lnTo>
                      <a:pt x="14" y="9"/>
                    </a:lnTo>
                    <a:lnTo>
                      <a:pt x="19" y="9"/>
                    </a:lnTo>
                    <a:lnTo>
                      <a:pt x="23" y="9"/>
                    </a:lnTo>
                    <a:lnTo>
                      <a:pt x="40" y="2"/>
                    </a:lnTo>
                    <a:lnTo>
                      <a:pt x="45" y="2"/>
                    </a:lnTo>
                    <a:lnTo>
                      <a:pt x="49" y="2"/>
                    </a:lnTo>
                    <a:lnTo>
                      <a:pt x="54" y="0"/>
                    </a:lnTo>
                    <a:lnTo>
                      <a:pt x="59" y="0"/>
                    </a:lnTo>
                    <a:lnTo>
                      <a:pt x="64" y="6"/>
                    </a:lnTo>
                    <a:lnTo>
                      <a:pt x="69" y="9"/>
                    </a:lnTo>
                    <a:lnTo>
                      <a:pt x="73" y="12"/>
                    </a:lnTo>
                    <a:lnTo>
                      <a:pt x="78" y="12"/>
                    </a:lnTo>
                    <a:lnTo>
                      <a:pt x="83" y="16"/>
                    </a:lnTo>
                    <a:lnTo>
                      <a:pt x="87" y="16"/>
                    </a:lnTo>
                    <a:lnTo>
                      <a:pt x="109" y="16"/>
                    </a:lnTo>
                    <a:lnTo>
                      <a:pt x="131" y="16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69" name="Freeform 293"/>
              <p:cNvSpPr>
                <a:spLocks/>
              </p:cNvSpPr>
              <p:nvPr/>
            </p:nvSpPr>
            <p:spPr bwMode="auto">
              <a:xfrm>
                <a:off x="4884" y="4091"/>
                <a:ext cx="146" cy="72"/>
              </a:xfrm>
              <a:custGeom>
                <a:avLst/>
                <a:gdLst/>
                <a:ahLst/>
                <a:cxnLst>
                  <a:cxn ang="0">
                    <a:pos x="145" y="0"/>
                  </a:cxn>
                  <a:cxn ang="0">
                    <a:pos x="140" y="0"/>
                  </a:cxn>
                  <a:cxn ang="0">
                    <a:pos x="135" y="0"/>
                  </a:cxn>
                  <a:cxn ang="0">
                    <a:pos x="130" y="0"/>
                  </a:cxn>
                  <a:cxn ang="0">
                    <a:pos x="125" y="3"/>
                  </a:cxn>
                  <a:cxn ang="0">
                    <a:pos x="121" y="3"/>
                  </a:cxn>
                  <a:cxn ang="0">
                    <a:pos x="116" y="5"/>
                  </a:cxn>
                  <a:cxn ang="0">
                    <a:pos x="111" y="8"/>
                  </a:cxn>
                  <a:cxn ang="0">
                    <a:pos x="107" y="11"/>
                  </a:cxn>
                  <a:cxn ang="0">
                    <a:pos x="102" y="14"/>
                  </a:cxn>
                  <a:cxn ang="0">
                    <a:pos x="97" y="16"/>
                  </a:cxn>
                  <a:cxn ang="0">
                    <a:pos x="92" y="20"/>
                  </a:cxn>
                  <a:cxn ang="0">
                    <a:pos x="87" y="23"/>
                  </a:cxn>
                  <a:cxn ang="0">
                    <a:pos x="83" y="25"/>
                  </a:cxn>
                  <a:cxn ang="0">
                    <a:pos x="78" y="28"/>
                  </a:cxn>
                  <a:cxn ang="0">
                    <a:pos x="69" y="33"/>
                  </a:cxn>
                  <a:cxn ang="0">
                    <a:pos x="59" y="33"/>
                  </a:cxn>
                  <a:cxn ang="0">
                    <a:pos x="49" y="45"/>
                  </a:cxn>
                  <a:cxn ang="0">
                    <a:pos x="40" y="45"/>
                  </a:cxn>
                  <a:cxn ang="0">
                    <a:pos x="30" y="45"/>
                  </a:cxn>
                  <a:cxn ang="0">
                    <a:pos x="21" y="56"/>
                  </a:cxn>
                  <a:cxn ang="0">
                    <a:pos x="16" y="56"/>
                  </a:cxn>
                  <a:cxn ang="0">
                    <a:pos x="0" y="71"/>
                  </a:cxn>
                  <a:cxn ang="0">
                    <a:pos x="11" y="71"/>
                  </a:cxn>
                  <a:cxn ang="0">
                    <a:pos x="9" y="67"/>
                  </a:cxn>
                  <a:cxn ang="0">
                    <a:pos x="9" y="67"/>
                  </a:cxn>
                </a:cxnLst>
                <a:rect l="0" t="0" r="r" b="b"/>
                <a:pathLst>
                  <a:path w="146" h="72">
                    <a:moveTo>
                      <a:pt x="145" y="0"/>
                    </a:moveTo>
                    <a:lnTo>
                      <a:pt x="140" y="0"/>
                    </a:lnTo>
                    <a:lnTo>
                      <a:pt x="135" y="0"/>
                    </a:lnTo>
                    <a:lnTo>
                      <a:pt x="130" y="0"/>
                    </a:lnTo>
                    <a:lnTo>
                      <a:pt x="125" y="3"/>
                    </a:lnTo>
                    <a:lnTo>
                      <a:pt x="121" y="3"/>
                    </a:lnTo>
                    <a:lnTo>
                      <a:pt x="116" y="5"/>
                    </a:lnTo>
                    <a:lnTo>
                      <a:pt x="111" y="8"/>
                    </a:lnTo>
                    <a:lnTo>
                      <a:pt x="107" y="11"/>
                    </a:lnTo>
                    <a:lnTo>
                      <a:pt x="102" y="14"/>
                    </a:lnTo>
                    <a:lnTo>
                      <a:pt x="97" y="16"/>
                    </a:lnTo>
                    <a:lnTo>
                      <a:pt x="92" y="20"/>
                    </a:lnTo>
                    <a:lnTo>
                      <a:pt x="87" y="23"/>
                    </a:lnTo>
                    <a:lnTo>
                      <a:pt x="83" y="25"/>
                    </a:lnTo>
                    <a:lnTo>
                      <a:pt x="78" y="28"/>
                    </a:lnTo>
                    <a:lnTo>
                      <a:pt x="69" y="33"/>
                    </a:lnTo>
                    <a:lnTo>
                      <a:pt x="59" y="33"/>
                    </a:lnTo>
                    <a:lnTo>
                      <a:pt x="49" y="45"/>
                    </a:lnTo>
                    <a:lnTo>
                      <a:pt x="40" y="45"/>
                    </a:lnTo>
                    <a:lnTo>
                      <a:pt x="30" y="45"/>
                    </a:lnTo>
                    <a:lnTo>
                      <a:pt x="21" y="56"/>
                    </a:lnTo>
                    <a:lnTo>
                      <a:pt x="16" y="56"/>
                    </a:lnTo>
                    <a:lnTo>
                      <a:pt x="0" y="71"/>
                    </a:lnTo>
                    <a:lnTo>
                      <a:pt x="11" y="71"/>
                    </a:lnTo>
                    <a:lnTo>
                      <a:pt x="9" y="67"/>
                    </a:lnTo>
                    <a:lnTo>
                      <a:pt x="9" y="67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70" name="Freeform 294"/>
              <p:cNvSpPr>
                <a:spLocks/>
              </p:cNvSpPr>
              <p:nvPr/>
            </p:nvSpPr>
            <p:spPr bwMode="auto">
              <a:xfrm>
                <a:off x="4821" y="4071"/>
                <a:ext cx="160" cy="98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156" y="5"/>
                  </a:cxn>
                  <a:cxn ang="0">
                    <a:pos x="151" y="8"/>
                  </a:cxn>
                  <a:cxn ang="0">
                    <a:pos x="147" y="10"/>
                  </a:cxn>
                  <a:cxn ang="0">
                    <a:pos x="142" y="13"/>
                  </a:cxn>
                  <a:cxn ang="0">
                    <a:pos x="133" y="19"/>
                  </a:cxn>
                  <a:cxn ang="0">
                    <a:pos x="127" y="19"/>
                  </a:cxn>
                  <a:cxn ang="0">
                    <a:pos x="118" y="25"/>
                  </a:cxn>
                  <a:cxn ang="0">
                    <a:pos x="109" y="36"/>
                  </a:cxn>
                  <a:cxn ang="0">
                    <a:pos x="99" y="36"/>
                  </a:cxn>
                  <a:cxn ang="0">
                    <a:pos x="89" y="42"/>
                  </a:cxn>
                  <a:cxn ang="0">
                    <a:pos x="80" y="42"/>
                  </a:cxn>
                  <a:cxn ang="0">
                    <a:pos x="71" y="53"/>
                  </a:cxn>
                  <a:cxn ang="0">
                    <a:pos x="61" y="59"/>
                  </a:cxn>
                  <a:cxn ang="0">
                    <a:pos x="52" y="70"/>
                  </a:cxn>
                  <a:cxn ang="0">
                    <a:pos x="47" y="70"/>
                  </a:cxn>
                  <a:cxn ang="0">
                    <a:pos x="42" y="73"/>
                  </a:cxn>
                  <a:cxn ang="0">
                    <a:pos x="37" y="75"/>
                  </a:cxn>
                  <a:cxn ang="0">
                    <a:pos x="33" y="79"/>
                  </a:cxn>
                  <a:cxn ang="0">
                    <a:pos x="28" y="81"/>
                  </a:cxn>
                  <a:cxn ang="0">
                    <a:pos x="23" y="84"/>
                  </a:cxn>
                  <a:cxn ang="0">
                    <a:pos x="18" y="87"/>
                  </a:cxn>
                  <a:cxn ang="0">
                    <a:pos x="14" y="87"/>
                  </a:cxn>
                  <a:cxn ang="0">
                    <a:pos x="9" y="90"/>
                  </a:cxn>
                  <a:cxn ang="0">
                    <a:pos x="4" y="92"/>
                  </a:cxn>
                  <a:cxn ang="0">
                    <a:pos x="0" y="97"/>
                  </a:cxn>
                </a:cxnLst>
                <a:rect l="0" t="0" r="r" b="b"/>
                <a:pathLst>
                  <a:path w="160" h="98">
                    <a:moveTo>
                      <a:pt x="159" y="0"/>
                    </a:moveTo>
                    <a:lnTo>
                      <a:pt x="156" y="5"/>
                    </a:lnTo>
                    <a:lnTo>
                      <a:pt x="151" y="8"/>
                    </a:lnTo>
                    <a:lnTo>
                      <a:pt x="147" y="10"/>
                    </a:lnTo>
                    <a:lnTo>
                      <a:pt x="142" y="13"/>
                    </a:lnTo>
                    <a:lnTo>
                      <a:pt x="133" y="19"/>
                    </a:lnTo>
                    <a:lnTo>
                      <a:pt x="127" y="19"/>
                    </a:lnTo>
                    <a:lnTo>
                      <a:pt x="118" y="25"/>
                    </a:lnTo>
                    <a:lnTo>
                      <a:pt x="109" y="36"/>
                    </a:lnTo>
                    <a:lnTo>
                      <a:pt x="99" y="36"/>
                    </a:lnTo>
                    <a:lnTo>
                      <a:pt x="89" y="42"/>
                    </a:lnTo>
                    <a:lnTo>
                      <a:pt x="80" y="42"/>
                    </a:lnTo>
                    <a:lnTo>
                      <a:pt x="71" y="53"/>
                    </a:lnTo>
                    <a:lnTo>
                      <a:pt x="61" y="59"/>
                    </a:lnTo>
                    <a:lnTo>
                      <a:pt x="52" y="70"/>
                    </a:lnTo>
                    <a:lnTo>
                      <a:pt x="47" y="70"/>
                    </a:lnTo>
                    <a:lnTo>
                      <a:pt x="42" y="73"/>
                    </a:lnTo>
                    <a:lnTo>
                      <a:pt x="37" y="75"/>
                    </a:lnTo>
                    <a:lnTo>
                      <a:pt x="33" y="79"/>
                    </a:lnTo>
                    <a:lnTo>
                      <a:pt x="28" y="81"/>
                    </a:lnTo>
                    <a:lnTo>
                      <a:pt x="23" y="84"/>
                    </a:lnTo>
                    <a:lnTo>
                      <a:pt x="18" y="87"/>
                    </a:lnTo>
                    <a:lnTo>
                      <a:pt x="14" y="87"/>
                    </a:lnTo>
                    <a:lnTo>
                      <a:pt x="9" y="90"/>
                    </a:lnTo>
                    <a:lnTo>
                      <a:pt x="4" y="92"/>
                    </a:lnTo>
                    <a:lnTo>
                      <a:pt x="0" y="97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71" name="Freeform 295"/>
              <p:cNvSpPr>
                <a:spLocks/>
              </p:cNvSpPr>
              <p:nvPr/>
            </p:nvSpPr>
            <p:spPr bwMode="auto">
              <a:xfrm>
                <a:off x="5090" y="4085"/>
                <a:ext cx="81" cy="88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74" y="0"/>
                  </a:cxn>
                  <a:cxn ang="0">
                    <a:pos x="70" y="3"/>
                  </a:cxn>
                  <a:cxn ang="0">
                    <a:pos x="65" y="3"/>
                  </a:cxn>
                  <a:cxn ang="0">
                    <a:pos x="60" y="5"/>
                  </a:cxn>
                  <a:cxn ang="0">
                    <a:pos x="56" y="11"/>
                  </a:cxn>
                  <a:cxn ang="0">
                    <a:pos x="51" y="14"/>
                  </a:cxn>
                  <a:cxn ang="0">
                    <a:pos x="46" y="19"/>
                  </a:cxn>
                  <a:cxn ang="0">
                    <a:pos x="42" y="23"/>
                  </a:cxn>
                  <a:cxn ang="0">
                    <a:pos x="42" y="28"/>
                  </a:cxn>
                  <a:cxn ang="0">
                    <a:pos x="36" y="31"/>
                  </a:cxn>
                  <a:cxn ang="0">
                    <a:pos x="34" y="36"/>
                  </a:cxn>
                  <a:cxn ang="0">
                    <a:pos x="30" y="42"/>
                  </a:cxn>
                  <a:cxn ang="0">
                    <a:pos x="25" y="48"/>
                  </a:cxn>
                  <a:cxn ang="0">
                    <a:pos x="20" y="51"/>
                  </a:cxn>
                  <a:cxn ang="0">
                    <a:pos x="15" y="56"/>
                  </a:cxn>
                  <a:cxn ang="0">
                    <a:pos x="13" y="61"/>
                  </a:cxn>
                  <a:cxn ang="0">
                    <a:pos x="8" y="64"/>
                  </a:cxn>
                  <a:cxn ang="0">
                    <a:pos x="8" y="70"/>
                  </a:cxn>
                  <a:cxn ang="0">
                    <a:pos x="6" y="76"/>
                  </a:cxn>
                  <a:cxn ang="0">
                    <a:pos x="1" y="81"/>
                  </a:cxn>
                  <a:cxn ang="0">
                    <a:pos x="0" y="87"/>
                  </a:cxn>
                </a:cxnLst>
                <a:rect l="0" t="0" r="r" b="b"/>
                <a:pathLst>
                  <a:path w="81" h="88">
                    <a:moveTo>
                      <a:pt x="80" y="0"/>
                    </a:moveTo>
                    <a:lnTo>
                      <a:pt x="74" y="0"/>
                    </a:lnTo>
                    <a:lnTo>
                      <a:pt x="70" y="3"/>
                    </a:lnTo>
                    <a:lnTo>
                      <a:pt x="65" y="3"/>
                    </a:lnTo>
                    <a:lnTo>
                      <a:pt x="60" y="5"/>
                    </a:lnTo>
                    <a:lnTo>
                      <a:pt x="56" y="11"/>
                    </a:lnTo>
                    <a:lnTo>
                      <a:pt x="51" y="14"/>
                    </a:lnTo>
                    <a:lnTo>
                      <a:pt x="46" y="19"/>
                    </a:lnTo>
                    <a:lnTo>
                      <a:pt x="42" y="23"/>
                    </a:lnTo>
                    <a:lnTo>
                      <a:pt x="42" y="28"/>
                    </a:lnTo>
                    <a:lnTo>
                      <a:pt x="36" y="31"/>
                    </a:lnTo>
                    <a:lnTo>
                      <a:pt x="34" y="36"/>
                    </a:lnTo>
                    <a:lnTo>
                      <a:pt x="30" y="42"/>
                    </a:lnTo>
                    <a:lnTo>
                      <a:pt x="25" y="48"/>
                    </a:lnTo>
                    <a:lnTo>
                      <a:pt x="20" y="51"/>
                    </a:lnTo>
                    <a:lnTo>
                      <a:pt x="15" y="56"/>
                    </a:lnTo>
                    <a:lnTo>
                      <a:pt x="13" y="61"/>
                    </a:lnTo>
                    <a:lnTo>
                      <a:pt x="8" y="64"/>
                    </a:lnTo>
                    <a:lnTo>
                      <a:pt x="8" y="70"/>
                    </a:lnTo>
                    <a:lnTo>
                      <a:pt x="6" y="76"/>
                    </a:lnTo>
                    <a:lnTo>
                      <a:pt x="1" y="81"/>
                    </a:lnTo>
                    <a:lnTo>
                      <a:pt x="0" y="87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72" name="Freeform 296"/>
              <p:cNvSpPr>
                <a:spLocks/>
              </p:cNvSpPr>
              <p:nvPr/>
            </p:nvSpPr>
            <p:spPr bwMode="auto">
              <a:xfrm>
                <a:off x="5025" y="4057"/>
                <a:ext cx="88" cy="114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81" y="3"/>
                  </a:cxn>
                  <a:cxn ang="0">
                    <a:pos x="79" y="8"/>
                  </a:cxn>
                  <a:cxn ang="0">
                    <a:pos x="75" y="11"/>
                  </a:cxn>
                  <a:cxn ang="0">
                    <a:pos x="70" y="17"/>
                  </a:cxn>
                  <a:cxn ang="0">
                    <a:pos x="65" y="23"/>
                  </a:cxn>
                  <a:cxn ang="0">
                    <a:pos x="63" y="28"/>
                  </a:cxn>
                  <a:cxn ang="0">
                    <a:pos x="58" y="33"/>
                  </a:cxn>
                  <a:cxn ang="0">
                    <a:pos x="54" y="36"/>
                  </a:cxn>
                  <a:cxn ang="0">
                    <a:pos x="51" y="42"/>
                  </a:cxn>
                  <a:cxn ang="0">
                    <a:pos x="46" y="45"/>
                  </a:cxn>
                  <a:cxn ang="0">
                    <a:pos x="44" y="51"/>
                  </a:cxn>
                  <a:cxn ang="0">
                    <a:pos x="39" y="53"/>
                  </a:cxn>
                  <a:cxn ang="0">
                    <a:pos x="37" y="59"/>
                  </a:cxn>
                  <a:cxn ang="0">
                    <a:pos x="32" y="61"/>
                  </a:cxn>
                  <a:cxn ang="0">
                    <a:pos x="28" y="67"/>
                  </a:cxn>
                  <a:cxn ang="0">
                    <a:pos x="21" y="73"/>
                  </a:cxn>
                  <a:cxn ang="0">
                    <a:pos x="18" y="79"/>
                  </a:cxn>
                  <a:cxn ang="0">
                    <a:pos x="16" y="84"/>
                  </a:cxn>
                  <a:cxn ang="0">
                    <a:pos x="11" y="89"/>
                  </a:cxn>
                  <a:cxn ang="0">
                    <a:pos x="7" y="95"/>
                  </a:cxn>
                  <a:cxn ang="0">
                    <a:pos x="2" y="101"/>
                  </a:cxn>
                  <a:cxn ang="0">
                    <a:pos x="2" y="107"/>
                  </a:cxn>
                  <a:cxn ang="0">
                    <a:pos x="0" y="113"/>
                  </a:cxn>
                </a:cxnLst>
                <a:rect l="0" t="0" r="r" b="b"/>
                <a:pathLst>
                  <a:path w="88" h="114">
                    <a:moveTo>
                      <a:pt x="87" y="0"/>
                    </a:moveTo>
                    <a:lnTo>
                      <a:pt x="81" y="3"/>
                    </a:lnTo>
                    <a:lnTo>
                      <a:pt x="79" y="8"/>
                    </a:lnTo>
                    <a:lnTo>
                      <a:pt x="75" y="11"/>
                    </a:lnTo>
                    <a:lnTo>
                      <a:pt x="70" y="17"/>
                    </a:lnTo>
                    <a:lnTo>
                      <a:pt x="65" y="23"/>
                    </a:lnTo>
                    <a:lnTo>
                      <a:pt x="63" y="28"/>
                    </a:lnTo>
                    <a:lnTo>
                      <a:pt x="58" y="33"/>
                    </a:lnTo>
                    <a:lnTo>
                      <a:pt x="54" y="36"/>
                    </a:lnTo>
                    <a:lnTo>
                      <a:pt x="51" y="42"/>
                    </a:lnTo>
                    <a:lnTo>
                      <a:pt x="46" y="45"/>
                    </a:lnTo>
                    <a:lnTo>
                      <a:pt x="44" y="51"/>
                    </a:lnTo>
                    <a:lnTo>
                      <a:pt x="39" y="53"/>
                    </a:lnTo>
                    <a:lnTo>
                      <a:pt x="37" y="59"/>
                    </a:lnTo>
                    <a:lnTo>
                      <a:pt x="32" y="61"/>
                    </a:lnTo>
                    <a:lnTo>
                      <a:pt x="28" y="67"/>
                    </a:lnTo>
                    <a:lnTo>
                      <a:pt x="21" y="73"/>
                    </a:lnTo>
                    <a:lnTo>
                      <a:pt x="18" y="79"/>
                    </a:lnTo>
                    <a:lnTo>
                      <a:pt x="16" y="84"/>
                    </a:lnTo>
                    <a:lnTo>
                      <a:pt x="11" y="89"/>
                    </a:lnTo>
                    <a:lnTo>
                      <a:pt x="7" y="95"/>
                    </a:lnTo>
                    <a:lnTo>
                      <a:pt x="2" y="101"/>
                    </a:lnTo>
                    <a:lnTo>
                      <a:pt x="2" y="107"/>
                    </a:lnTo>
                    <a:lnTo>
                      <a:pt x="0" y="113"/>
                    </a:lnTo>
                  </a:path>
                </a:pathLst>
              </a:custGeom>
              <a:noFill/>
              <a:ln w="12700" cap="rnd" cmpd="sng">
                <a:solidFill>
                  <a:srgbClr val="808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3277" name="Line 301"/>
          <p:cNvSpPr>
            <a:spLocks noChangeShapeType="1"/>
          </p:cNvSpPr>
          <p:nvPr/>
        </p:nvSpPr>
        <p:spPr bwMode="auto">
          <a:xfrm>
            <a:off x="228600" y="1828800"/>
            <a:ext cx="0" cy="3810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278" name="Line 302"/>
          <p:cNvSpPr>
            <a:spLocks noChangeShapeType="1"/>
          </p:cNvSpPr>
          <p:nvPr/>
        </p:nvSpPr>
        <p:spPr bwMode="auto">
          <a:xfrm>
            <a:off x="228600" y="3048000"/>
            <a:ext cx="0" cy="3810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3282" name="Rectangle 306"/>
          <p:cNvSpPr>
            <a:spLocks noChangeArrowheads="1"/>
          </p:cNvSpPr>
          <p:nvPr/>
        </p:nvSpPr>
        <p:spPr bwMode="auto">
          <a:xfrm>
            <a:off x="228600" y="4495800"/>
            <a:ext cx="762000" cy="381000"/>
          </a:xfrm>
          <a:prstGeom prst="rect">
            <a:avLst/>
          </a:prstGeom>
          <a:solidFill>
            <a:srgbClr val="CC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3314" name="Text Box 338"/>
          <p:cNvSpPr txBox="1">
            <a:spLocks noChangeArrowheads="1"/>
          </p:cNvSpPr>
          <p:nvPr/>
        </p:nvSpPr>
        <p:spPr bwMode="auto">
          <a:xfrm>
            <a:off x="0" y="1066800"/>
            <a:ext cx="1177925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rgbClr val="CC0000"/>
                </a:solidFill>
              </a:rPr>
              <a:t>Costs of</a:t>
            </a:r>
          </a:p>
          <a:p>
            <a:pPr algn="l"/>
            <a:r>
              <a:rPr lang="en-US" sz="1600">
                <a:solidFill>
                  <a:srgbClr val="CC0000"/>
                </a:solidFill>
              </a:rPr>
              <a:t>correction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 Papers</a:t>
            </a:r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5438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Detailed </a:t>
            </a:r>
            <a:r>
              <a:rPr lang="en-US" i="1"/>
              <a:t>audit trail</a:t>
            </a:r>
            <a:r>
              <a:rPr lang="en-US"/>
              <a:t> of all aspects of the investigation</a:t>
            </a:r>
          </a:p>
          <a:p>
            <a:pPr lvl="1">
              <a:lnSpc>
                <a:spcPct val="80000"/>
              </a:lnSpc>
            </a:pPr>
            <a:r>
              <a:rPr lang="en-US"/>
              <a:t>Meetings</a:t>
            </a:r>
          </a:p>
          <a:p>
            <a:pPr lvl="1">
              <a:lnSpc>
                <a:spcPct val="80000"/>
              </a:lnSpc>
            </a:pPr>
            <a:r>
              <a:rPr lang="en-US"/>
              <a:t>Reports</a:t>
            </a:r>
          </a:p>
          <a:p>
            <a:pPr lvl="1">
              <a:lnSpc>
                <a:spcPct val="80000"/>
              </a:lnSpc>
            </a:pPr>
            <a:r>
              <a:rPr lang="en-US"/>
              <a:t>Documents</a:t>
            </a:r>
          </a:p>
          <a:p>
            <a:pPr lvl="1">
              <a:lnSpc>
                <a:spcPct val="80000"/>
              </a:lnSpc>
            </a:pPr>
            <a:r>
              <a:rPr lang="en-US"/>
              <a:t>Correspondence </a:t>
            </a:r>
            <a:br>
              <a:rPr lang="en-US"/>
            </a:br>
            <a:r>
              <a:rPr lang="en-US"/>
              <a:t>(including e-mail)</a:t>
            </a:r>
          </a:p>
          <a:p>
            <a:pPr lvl="1">
              <a:lnSpc>
                <a:spcPct val="80000"/>
              </a:lnSpc>
            </a:pPr>
            <a:r>
              <a:rPr lang="en-US"/>
              <a:t>Checklists</a:t>
            </a:r>
          </a:p>
          <a:p>
            <a:pPr lvl="1">
              <a:lnSpc>
                <a:spcPct val="80000"/>
              </a:lnSpc>
            </a:pPr>
            <a:r>
              <a:rPr lang="en-US"/>
              <a:t>Test methods and results</a:t>
            </a:r>
          </a:p>
          <a:p>
            <a:pPr lvl="1">
              <a:lnSpc>
                <a:spcPct val="80000"/>
              </a:lnSpc>
            </a:pPr>
            <a:r>
              <a:rPr lang="en-US"/>
              <a:t>Responses to missing </a:t>
            </a:r>
            <a:br>
              <a:rPr lang="en-US"/>
            </a:br>
            <a:r>
              <a:rPr lang="en-US"/>
              <a:t>controls or data</a:t>
            </a:r>
          </a:p>
          <a:p>
            <a:pPr>
              <a:lnSpc>
                <a:spcPct val="80000"/>
              </a:lnSpc>
            </a:pPr>
            <a:r>
              <a:rPr lang="en-US"/>
              <a:t>Conclude with summary </a:t>
            </a:r>
            <a:br>
              <a:rPr lang="en-US"/>
            </a:br>
            <a:r>
              <a:rPr lang="en-US"/>
              <a:t>evaluation of adequacy of </a:t>
            </a:r>
            <a:br>
              <a:rPr lang="en-US"/>
            </a:br>
            <a:r>
              <a:rPr lang="en-US"/>
              <a:t>controls</a:t>
            </a:r>
          </a:p>
        </p:txBody>
      </p:sp>
      <p:pic>
        <p:nvPicPr>
          <p:cNvPr id="1000452" name="Picture 4" descr="NWAGE5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752600"/>
            <a:ext cx="3913188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Audit Programs</a:t>
            </a:r>
          </a:p>
        </p:txBody>
      </p:sp>
      <p:sp>
        <p:nvSpPr>
          <p:cNvPr id="99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48006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Special programs for investigating data</a:t>
            </a:r>
          </a:p>
          <a:p>
            <a:pPr>
              <a:lnSpc>
                <a:spcPct val="80000"/>
              </a:lnSpc>
            </a:pPr>
            <a:r>
              <a:rPr lang="en-US"/>
              <a:t>Diagnostic routines for databases</a:t>
            </a:r>
          </a:p>
          <a:p>
            <a:pPr>
              <a:lnSpc>
                <a:spcPct val="80000"/>
              </a:lnSpc>
            </a:pPr>
            <a:r>
              <a:rPr lang="en-US"/>
              <a:t>Verification of backup validity</a:t>
            </a:r>
          </a:p>
          <a:p>
            <a:pPr>
              <a:lnSpc>
                <a:spcPct val="80000"/>
              </a:lnSpc>
            </a:pPr>
            <a:r>
              <a:rPr lang="en-US"/>
              <a:t>Reading &amp; interpreting audit logs</a:t>
            </a:r>
          </a:p>
          <a:p>
            <a:pPr>
              <a:lnSpc>
                <a:spcPct val="80000"/>
              </a:lnSpc>
            </a:pPr>
            <a:r>
              <a:rPr lang="en-US"/>
              <a:t>Auditing software licenses for piracy</a:t>
            </a:r>
          </a:p>
          <a:p>
            <a:pPr>
              <a:lnSpc>
                <a:spcPct val="80000"/>
              </a:lnSpc>
            </a:pPr>
            <a:r>
              <a:rPr lang="en-US"/>
              <a:t>Checking for pornography on workstations</a:t>
            </a:r>
          </a:p>
          <a:p>
            <a:pPr>
              <a:lnSpc>
                <a:spcPct val="80000"/>
              </a:lnSpc>
            </a:pPr>
            <a:r>
              <a:rPr lang="en-US"/>
              <a:t>Random sampling of data</a:t>
            </a:r>
          </a:p>
          <a:p>
            <a:pPr>
              <a:lnSpc>
                <a:spcPct val="80000"/>
              </a:lnSpc>
            </a:pPr>
            <a:r>
              <a:rPr lang="en-US"/>
              <a:t>Repeat calculations</a:t>
            </a:r>
          </a:p>
          <a:p>
            <a:pPr>
              <a:lnSpc>
                <a:spcPct val="80000"/>
              </a:lnSpc>
            </a:pPr>
            <a:r>
              <a:rPr lang="en-US"/>
              <a:t>Check for violation of business rules</a:t>
            </a:r>
          </a:p>
        </p:txBody>
      </p:sp>
      <p:pic>
        <p:nvPicPr>
          <p:cNvPr id="999428" name="Picture 4" descr="SYMI04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219200"/>
            <a:ext cx="3376613" cy="4672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Source-Code Comparison Programs (1)</a:t>
            </a:r>
          </a:p>
        </p:txBody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Track all changes to source code for production programs</a:t>
            </a:r>
          </a:p>
          <a:p>
            <a:r>
              <a:rPr lang="en-US"/>
              <a:t>Compare compiled programs with source code ostensibly used to create them</a:t>
            </a:r>
          </a:p>
          <a:p>
            <a:r>
              <a:rPr lang="en-US"/>
              <a:t>Especially important for open-source programs</a:t>
            </a:r>
          </a:p>
          <a:p>
            <a:r>
              <a:rPr lang="en-US"/>
              <a:t>May not be possible for proprietary COTS software (no source code available without special contractual arrangements -- difficult)</a:t>
            </a:r>
          </a:p>
          <a:p>
            <a:r>
              <a:rPr lang="en-US"/>
              <a:t>See next page for example of comparison tool</a:t>
            </a:r>
          </a:p>
        </p:txBody>
      </p:sp>
      <p:grpSp>
        <p:nvGrpSpPr>
          <p:cNvPr id="998407" name="Group 7"/>
          <p:cNvGrpSpPr>
            <a:grpSpLocks/>
          </p:cNvGrpSpPr>
          <p:nvPr/>
        </p:nvGrpSpPr>
        <p:grpSpPr bwMode="auto">
          <a:xfrm>
            <a:off x="6858000" y="1143000"/>
            <a:ext cx="2057400" cy="762000"/>
            <a:chOff x="3648" y="528"/>
            <a:chExt cx="1296" cy="480"/>
          </a:xfrm>
        </p:grpSpPr>
        <p:sp>
          <p:nvSpPr>
            <p:cNvPr id="998404" name="Rectangle 4"/>
            <p:cNvSpPr>
              <a:spLocks noChangeArrowheads="1"/>
            </p:cNvSpPr>
            <p:nvPr/>
          </p:nvSpPr>
          <p:spPr bwMode="auto">
            <a:xfrm>
              <a:off x="3648" y="528"/>
              <a:ext cx="384" cy="480"/>
            </a:xfrm>
            <a:prstGeom prst="rect">
              <a:avLst/>
            </a:prstGeom>
            <a:solidFill>
              <a:srgbClr val="CC00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8405" name="Rectangle 5"/>
            <p:cNvSpPr>
              <a:spLocks noChangeArrowheads="1"/>
            </p:cNvSpPr>
            <p:nvPr/>
          </p:nvSpPr>
          <p:spPr bwMode="auto">
            <a:xfrm>
              <a:off x="4560" y="528"/>
              <a:ext cx="384" cy="480"/>
            </a:xfrm>
            <a:prstGeom prst="rect">
              <a:avLst/>
            </a:prstGeom>
            <a:solidFill>
              <a:srgbClr val="33CC33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8406" name="AutoShape 6"/>
            <p:cNvSpPr>
              <a:spLocks noChangeArrowheads="1"/>
            </p:cNvSpPr>
            <p:nvPr/>
          </p:nvSpPr>
          <p:spPr bwMode="auto">
            <a:xfrm>
              <a:off x="4032" y="624"/>
              <a:ext cx="528" cy="336"/>
            </a:xfrm>
            <a:prstGeom prst="leftRightArrow">
              <a:avLst>
                <a:gd name="adj1" fmla="val 50000"/>
                <a:gd name="adj2" fmla="val 31429"/>
              </a:avLst>
            </a:prstGeom>
            <a:solidFill>
              <a:schemeClr val="accent2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Source-Code Comparison Programs (2)</a:t>
            </a:r>
          </a:p>
        </p:txBody>
      </p:sp>
      <p:pic>
        <p:nvPicPr>
          <p:cNvPr id="11284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8763000" cy="69040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128453" name="Text Box 5"/>
          <p:cNvSpPr txBox="1">
            <a:spLocks noChangeArrowheads="1"/>
          </p:cNvSpPr>
          <p:nvPr/>
        </p:nvSpPr>
        <p:spPr bwMode="auto">
          <a:xfrm>
            <a:off x="4876800" y="6248400"/>
            <a:ext cx="3795713" cy="336550"/>
          </a:xfrm>
          <a:prstGeom prst="rect">
            <a:avLst/>
          </a:prstGeom>
          <a:solidFill>
            <a:srgbClr val="FFCC66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Arial Narrow" pitchFamily="34" charset="0"/>
                <a:hlinkClick r:id="rId4"/>
              </a:rPr>
              <a:t>http://www.formulasoft.com/img/afcmain.png</a:t>
            </a:r>
            <a:r>
              <a:rPr lang="en-US" sz="160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File-Comparison Programs</a:t>
            </a:r>
          </a:p>
        </p:txBody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6172200" cy="4648200"/>
          </a:xfrm>
        </p:spPr>
        <p:txBody>
          <a:bodyPr/>
          <a:lstStyle/>
          <a:p>
            <a:r>
              <a:rPr lang="en-US"/>
              <a:t>Byte-for-byte comparison possible</a:t>
            </a:r>
          </a:p>
          <a:p>
            <a:r>
              <a:rPr lang="en-US"/>
              <a:t>Especially useful when comparing output of test run against production run</a:t>
            </a:r>
          </a:p>
          <a:p>
            <a:pPr lvl="1"/>
            <a:r>
              <a:rPr lang="en-US"/>
              <a:t>Write output to </a:t>
            </a:r>
            <a:r>
              <a:rPr lang="en-US" i="1"/>
              <a:t>spool files</a:t>
            </a:r>
            <a:r>
              <a:rPr lang="en-US"/>
              <a:t> on disk</a:t>
            </a:r>
          </a:p>
          <a:p>
            <a:pPr lvl="1"/>
            <a:r>
              <a:rPr lang="en-US"/>
              <a:t>Compare spool files</a:t>
            </a:r>
          </a:p>
          <a:p>
            <a:pPr lvl="1"/>
            <a:r>
              <a:rPr lang="en-US"/>
              <a:t>Much used in system acceptance testing (QA)</a:t>
            </a:r>
          </a:p>
          <a:p>
            <a:r>
              <a:rPr lang="en-US"/>
              <a:t>Auditors can order a duplication of a production run and compare results to previous output</a:t>
            </a:r>
          </a:p>
        </p:txBody>
      </p:sp>
      <p:grpSp>
        <p:nvGrpSpPr>
          <p:cNvPr id="997382" name="Group 6"/>
          <p:cNvGrpSpPr>
            <a:grpSpLocks/>
          </p:cNvGrpSpPr>
          <p:nvPr/>
        </p:nvGrpSpPr>
        <p:grpSpPr bwMode="auto">
          <a:xfrm>
            <a:off x="7162800" y="1371600"/>
            <a:ext cx="1828800" cy="4724400"/>
            <a:chOff x="4512" y="1920"/>
            <a:chExt cx="1152" cy="2305"/>
          </a:xfrm>
        </p:grpSpPr>
        <p:pic>
          <p:nvPicPr>
            <p:cNvPr id="997380" name="Picture 4" descr="j035636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12" y="1920"/>
              <a:ext cx="1152" cy="1153"/>
            </a:xfrm>
            <a:prstGeom prst="rect">
              <a:avLst/>
            </a:prstGeom>
            <a:noFill/>
          </p:spPr>
        </p:pic>
        <p:pic>
          <p:nvPicPr>
            <p:cNvPr id="997381" name="Picture 5" descr="j035636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12" y="3072"/>
              <a:ext cx="1152" cy="115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Computer-Assisted Audit Techniques</a:t>
            </a:r>
          </a:p>
        </p:txBody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5029200" cy="4953000"/>
          </a:xfrm>
        </p:spPr>
        <p:txBody>
          <a:bodyPr/>
          <a:lstStyle/>
          <a:p>
            <a:r>
              <a:rPr lang="en-US"/>
              <a:t>Wide range of tools available; e.g.,</a:t>
            </a:r>
          </a:p>
          <a:p>
            <a:pPr lvl="1"/>
            <a:r>
              <a:rPr lang="en-US"/>
              <a:t>Generalized audit software</a:t>
            </a:r>
          </a:p>
          <a:p>
            <a:pPr lvl="1"/>
            <a:r>
              <a:rPr lang="en-US"/>
              <a:t>Embedded audit data collection</a:t>
            </a:r>
          </a:p>
          <a:p>
            <a:pPr lvl="1"/>
            <a:r>
              <a:rPr lang="en-US"/>
              <a:t>System utilities</a:t>
            </a:r>
          </a:p>
        </p:txBody>
      </p:sp>
      <p:pic>
        <p:nvPicPr>
          <p:cNvPr id="996356" name="Picture 4" descr="OBJT0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40271">
            <a:off x="457200" y="3962400"/>
            <a:ext cx="1474788" cy="2667000"/>
          </a:xfrm>
          <a:prstGeom prst="rect">
            <a:avLst/>
          </a:prstGeom>
          <a:noFill/>
        </p:spPr>
      </p:pic>
      <p:pic>
        <p:nvPicPr>
          <p:cNvPr id="996357" name="Picture 5" descr="OBJT00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07942">
            <a:off x="5334000" y="4419600"/>
            <a:ext cx="3200400" cy="1689100"/>
          </a:xfrm>
          <a:prstGeom prst="rect">
            <a:avLst/>
          </a:prstGeom>
          <a:noFill/>
        </p:spPr>
      </p:pic>
      <p:pic>
        <p:nvPicPr>
          <p:cNvPr id="996358" name="Picture 6" descr="OBJT00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657057" y="1237456"/>
            <a:ext cx="3810000" cy="3163887"/>
          </a:xfrm>
          <a:prstGeom prst="rect">
            <a:avLst/>
          </a:prstGeom>
          <a:noFill/>
        </p:spPr>
      </p:pic>
      <p:pic>
        <p:nvPicPr>
          <p:cNvPr id="996359" name="Picture 7" descr="OBJT01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06638" y="3886200"/>
            <a:ext cx="233045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Controls</a:t>
            </a:r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Traditional financial controls</a:t>
            </a:r>
          </a:p>
          <a:p>
            <a:pPr lvl="1"/>
            <a:r>
              <a:rPr lang="en-US"/>
              <a:t>Financial records</a:t>
            </a:r>
          </a:p>
          <a:p>
            <a:pPr lvl="1"/>
            <a:r>
              <a:rPr lang="en-US"/>
              <a:t>Accuracy – correct representation of reality</a:t>
            </a:r>
          </a:p>
          <a:p>
            <a:pPr lvl="1"/>
            <a:r>
              <a:rPr lang="en-US"/>
              <a:t>Integrity – resistance to unauthorized modification or destruction</a:t>
            </a:r>
          </a:p>
          <a:p>
            <a:pPr lvl="1"/>
            <a:r>
              <a:rPr lang="en-US"/>
              <a:t>Authenticity – correct attribution of information</a:t>
            </a:r>
          </a:p>
          <a:p>
            <a:r>
              <a:rPr lang="en-US"/>
              <a:t>Internal controls</a:t>
            </a:r>
          </a:p>
          <a:p>
            <a:pPr lvl="1"/>
            <a:r>
              <a:rPr lang="en-US"/>
              <a:t>Protection of assets</a:t>
            </a:r>
          </a:p>
          <a:p>
            <a:pPr lvl="1"/>
            <a:r>
              <a:rPr lang="en-US"/>
              <a:t>Reliability of information</a:t>
            </a:r>
          </a:p>
        </p:txBody>
      </p:sp>
      <p:grpSp>
        <p:nvGrpSpPr>
          <p:cNvPr id="1002502" name="Group 6"/>
          <p:cNvGrpSpPr>
            <a:grpSpLocks/>
          </p:cNvGrpSpPr>
          <p:nvPr/>
        </p:nvGrpSpPr>
        <p:grpSpPr bwMode="auto">
          <a:xfrm>
            <a:off x="5715000" y="4038600"/>
            <a:ext cx="3235325" cy="2819400"/>
            <a:chOff x="3600" y="2544"/>
            <a:chExt cx="2038" cy="1776"/>
          </a:xfrm>
        </p:grpSpPr>
        <p:pic>
          <p:nvPicPr>
            <p:cNvPr id="1002501" name="Picture 5" descr="MISN00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00" y="3072"/>
              <a:ext cx="1248" cy="1053"/>
            </a:xfrm>
            <a:prstGeom prst="rect">
              <a:avLst/>
            </a:prstGeom>
            <a:noFill/>
          </p:spPr>
        </p:pic>
        <p:pic>
          <p:nvPicPr>
            <p:cNvPr id="1002500" name="Picture 4" descr="MISN003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76" y="2544"/>
              <a:ext cx="1462" cy="177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PC Issues</a:t>
            </a:r>
          </a:p>
        </p:txBody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1628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PCs typically have fewer </a:t>
            </a:r>
            <a:br>
              <a:rPr lang="en-US" dirty="0"/>
            </a:br>
            <a:r>
              <a:rPr lang="en-US" dirty="0"/>
              <a:t>security controls</a:t>
            </a:r>
          </a:p>
          <a:p>
            <a:pPr>
              <a:lnSpc>
                <a:spcPct val="80000"/>
              </a:lnSpc>
            </a:pPr>
            <a:r>
              <a:rPr lang="en-US" dirty="0"/>
              <a:t>Can serve as vector for </a:t>
            </a:r>
            <a:br>
              <a:rPr lang="en-US" dirty="0"/>
            </a:br>
            <a:r>
              <a:rPr lang="en-US" dirty="0"/>
              <a:t>release of confidential </a:t>
            </a:r>
            <a:br>
              <a:rPr lang="en-US" dirty="0"/>
            </a:br>
            <a:r>
              <a:rPr lang="en-US" dirty="0"/>
              <a:t>data</a:t>
            </a:r>
          </a:p>
          <a:p>
            <a:pPr>
              <a:lnSpc>
                <a:spcPct val="80000"/>
              </a:lnSpc>
            </a:pPr>
            <a:r>
              <a:rPr lang="en-US" dirty="0"/>
              <a:t>Some people develop </a:t>
            </a:r>
            <a:r>
              <a:rPr lang="en-US" i="1" dirty="0"/>
              <a:t>ad hoc</a:t>
            </a:r>
            <a:r>
              <a:rPr lang="en-US" dirty="0"/>
              <a:t> methods on their PCs that insensibly become production methods – but have no documentation or controls</a:t>
            </a:r>
          </a:p>
          <a:p>
            <a:pPr>
              <a:lnSpc>
                <a:spcPct val="80000"/>
              </a:lnSpc>
            </a:pPr>
            <a:r>
              <a:rPr lang="en-US" dirty="0"/>
              <a:t>Be on guard against </a:t>
            </a:r>
            <a:r>
              <a:rPr lang="en-US" i="1" dirty="0"/>
              <a:t>unauthorized encryption</a:t>
            </a:r>
            <a:r>
              <a:rPr lang="en-US" dirty="0"/>
              <a:t> of corporate data</a:t>
            </a:r>
          </a:p>
          <a:p>
            <a:pPr>
              <a:lnSpc>
                <a:spcPct val="80000"/>
              </a:lnSpc>
            </a:pPr>
            <a:r>
              <a:rPr lang="en-US" dirty="0"/>
              <a:t>Unauthorized use of PCs for disallowed functions (gambling, pornography, harassment, piracy, etc.)</a:t>
            </a:r>
          </a:p>
        </p:txBody>
      </p:sp>
      <p:pic>
        <p:nvPicPr>
          <p:cNvPr id="995335" name="Picture 7" descr="C:\Users\Michel\AppData\Local\Microsoft\Windows\Temporary Internet Files\Content.IE5\P82RH3HZ\MPj044315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0"/>
            <a:ext cx="31242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Backup &amp; Recovery</a:t>
            </a:r>
          </a:p>
        </p:txBody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42672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All systems should have adequate BU and recovery in place</a:t>
            </a:r>
          </a:p>
          <a:p>
            <a:pPr>
              <a:lnSpc>
                <a:spcPct val="80000"/>
              </a:lnSpc>
            </a:pPr>
            <a:r>
              <a:rPr lang="en-US"/>
              <a:t>Verify that these methods are actually </a:t>
            </a:r>
            <a:r>
              <a:rPr lang="en-US" i="1"/>
              <a:t>used</a:t>
            </a:r>
            <a:endParaRPr lang="en-US"/>
          </a:p>
          <a:p>
            <a:pPr>
              <a:lnSpc>
                <a:spcPct val="80000"/>
              </a:lnSpc>
            </a:pPr>
            <a:r>
              <a:rPr lang="en-US"/>
              <a:t>Verify that BU media are readable</a:t>
            </a:r>
          </a:p>
          <a:p>
            <a:pPr lvl="1">
              <a:lnSpc>
                <a:spcPct val="80000"/>
              </a:lnSpc>
            </a:pPr>
            <a:r>
              <a:rPr lang="en-US"/>
              <a:t>Some operators disable verification to “save time”</a:t>
            </a:r>
          </a:p>
          <a:p>
            <a:pPr lvl="1">
              <a:lnSpc>
                <a:spcPct val="80000"/>
              </a:lnSpc>
            </a:pPr>
            <a:r>
              <a:rPr lang="en-US"/>
              <a:t>Can result in disasters</a:t>
            </a:r>
          </a:p>
          <a:p>
            <a:pPr>
              <a:lnSpc>
                <a:spcPct val="80000"/>
              </a:lnSpc>
            </a:pPr>
            <a:r>
              <a:rPr lang="en-US"/>
              <a:t>Ensure that contingency plans are</a:t>
            </a:r>
          </a:p>
          <a:p>
            <a:pPr lvl="1">
              <a:lnSpc>
                <a:spcPct val="80000"/>
              </a:lnSpc>
            </a:pPr>
            <a:r>
              <a:rPr lang="en-US"/>
              <a:t>In place</a:t>
            </a:r>
          </a:p>
          <a:p>
            <a:pPr lvl="1">
              <a:lnSpc>
                <a:spcPct val="80000"/>
              </a:lnSpc>
            </a:pPr>
            <a:r>
              <a:rPr lang="en-US"/>
              <a:t>Tested</a:t>
            </a:r>
          </a:p>
          <a:p>
            <a:pPr lvl="1">
              <a:lnSpc>
                <a:spcPct val="80000"/>
              </a:lnSpc>
            </a:pPr>
            <a:r>
              <a:rPr lang="en-US"/>
              <a:t>Updated</a:t>
            </a:r>
          </a:p>
        </p:txBody>
      </p:sp>
      <p:pic>
        <p:nvPicPr>
          <p:cNvPr id="994309" name="Picture 5" descr="j04026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68400"/>
            <a:ext cx="4572000" cy="4519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Reporting Audit Results</a:t>
            </a:r>
          </a:p>
        </p:txBody>
      </p:sp>
      <p:pic>
        <p:nvPicPr>
          <p:cNvPr id="1069060" name="Picture 4" descr="REP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1913" y="2438400"/>
            <a:ext cx="4002087" cy="4102100"/>
          </a:xfrm>
          <a:prstGeom prst="rect">
            <a:avLst/>
          </a:prstGeom>
          <a:noFill/>
        </p:spPr>
      </p:pic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Executive Summary (1 page)</a:t>
            </a:r>
          </a:p>
          <a:p>
            <a:r>
              <a:rPr lang="en-US"/>
              <a:t>Objectives</a:t>
            </a:r>
          </a:p>
          <a:p>
            <a:r>
              <a:rPr lang="en-US"/>
              <a:t>Methods</a:t>
            </a:r>
          </a:p>
          <a:p>
            <a:r>
              <a:rPr lang="en-US"/>
              <a:t>Results</a:t>
            </a:r>
          </a:p>
          <a:p>
            <a:r>
              <a:rPr lang="en-US"/>
              <a:t>Analysis</a:t>
            </a:r>
          </a:p>
          <a:p>
            <a:r>
              <a:rPr lang="en-US"/>
              <a:t>Discussion and </a:t>
            </a:r>
            <a:br>
              <a:rPr lang="en-US"/>
            </a:br>
            <a:r>
              <a:rPr lang="en-US"/>
              <a:t>Recommendations</a:t>
            </a:r>
          </a:p>
          <a:p>
            <a:r>
              <a:rPr lang="en-US"/>
              <a:t>Graphical representation </a:t>
            </a:r>
            <a:br>
              <a:rPr lang="en-US"/>
            </a:br>
            <a:r>
              <a:rPr lang="en-US"/>
              <a:t>of results often useful </a:t>
            </a:r>
            <a:br>
              <a:rPr lang="en-US"/>
            </a:br>
            <a:r>
              <a:rPr lang="en-US"/>
              <a:t>(see following diagrams)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Status </a:t>
            </a:r>
            <a:br>
              <a:rPr lang="en-US"/>
            </a:br>
            <a:r>
              <a:rPr lang="en-US"/>
              <a:t>1 Year Ago</a:t>
            </a:r>
          </a:p>
        </p:txBody>
      </p:sp>
      <p:grpSp>
        <p:nvGrpSpPr>
          <p:cNvPr id="1073168" name="Group 16"/>
          <p:cNvGrpSpPr>
            <a:grpSpLocks/>
          </p:cNvGrpSpPr>
          <p:nvPr/>
        </p:nvGrpSpPr>
        <p:grpSpPr bwMode="auto">
          <a:xfrm>
            <a:off x="468313" y="1295400"/>
            <a:ext cx="8675687" cy="5568950"/>
            <a:chOff x="295" y="816"/>
            <a:chExt cx="5465" cy="3508"/>
          </a:xfrm>
        </p:grpSpPr>
        <p:graphicFrame>
          <p:nvGraphicFramePr>
            <p:cNvPr id="1073155" name="Object 3"/>
            <p:cNvGraphicFramePr>
              <a:graphicFrameLocks noChangeAspect="1"/>
            </p:cNvGraphicFramePr>
            <p:nvPr/>
          </p:nvGraphicFramePr>
          <p:xfrm>
            <a:off x="295" y="816"/>
            <a:ext cx="5184" cy="3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áfico" r:id="rId3" imgW="7558200" imgH="4730400" progId="Excel.Sheet.8">
                    <p:embed/>
                  </p:oleObj>
                </mc:Choice>
                <mc:Fallback>
                  <p:oleObj name="Gráfico" r:id="rId3" imgW="7558200" imgH="4730400" progId="Excel.Sheet.8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816"/>
                          <a:ext cx="5184" cy="3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73157" name="Text Box 5"/>
            <p:cNvSpPr txBox="1">
              <a:spLocks noChangeArrowheads="1"/>
            </p:cNvSpPr>
            <p:nvPr/>
          </p:nvSpPr>
          <p:spPr bwMode="auto">
            <a:xfrm>
              <a:off x="3837" y="3917"/>
              <a:ext cx="1923" cy="407"/>
            </a:xfrm>
            <a:prstGeom prst="rect">
              <a:avLst/>
            </a:prstGeom>
            <a:solidFill>
              <a:srgbClr val="FFCC66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 i="1"/>
                <a:t>Diagram copyright © 2005 George Mills</a:t>
              </a:r>
              <a:br>
                <a:rPr lang="en-US" sz="1200" i="1"/>
              </a:br>
              <a:r>
                <a:rPr lang="en-US" sz="1200" i="1">
                  <a:hlinkClick r:id="rId5"/>
                </a:rPr>
                <a:t>http://www.tribridge.com</a:t>
              </a:r>
              <a:r>
                <a:rPr lang="en-US" sz="1200" i="1"/>
                <a:t> </a:t>
              </a:r>
            </a:p>
            <a:p>
              <a:pPr algn="r"/>
              <a:r>
                <a:rPr lang="en-US" sz="1200" i="1"/>
                <a:t>Used with permission.</a:t>
              </a:r>
            </a:p>
          </p:txBody>
        </p:sp>
        <p:grpSp>
          <p:nvGrpSpPr>
            <p:cNvPr id="1073167" name="Group 15"/>
            <p:cNvGrpSpPr>
              <a:grpSpLocks/>
            </p:cNvGrpSpPr>
            <p:nvPr/>
          </p:nvGrpSpPr>
          <p:grpSpPr bwMode="auto">
            <a:xfrm>
              <a:off x="384" y="1968"/>
              <a:ext cx="3168" cy="1200"/>
              <a:chOff x="384" y="1968"/>
              <a:chExt cx="3168" cy="1200"/>
            </a:xfrm>
          </p:grpSpPr>
          <p:sp>
            <p:nvSpPr>
              <p:cNvPr id="1073163" name="Oval 11"/>
              <p:cNvSpPr>
                <a:spLocks noChangeArrowheads="1"/>
              </p:cNvSpPr>
              <p:nvPr/>
            </p:nvSpPr>
            <p:spPr bwMode="auto">
              <a:xfrm>
                <a:off x="2256" y="1968"/>
                <a:ext cx="1296" cy="1200"/>
              </a:xfrm>
              <a:prstGeom prst="ellipse">
                <a:avLst/>
              </a:prstGeom>
              <a:noFill/>
              <a:ln w="76200">
                <a:solidFill>
                  <a:srgbClr val="CC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3164" name="Line 12"/>
              <p:cNvSpPr>
                <a:spLocks noChangeShapeType="1"/>
              </p:cNvSpPr>
              <p:nvPr/>
            </p:nvSpPr>
            <p:spPr bwMode="auto">
              <a:xfrm>
                <a:off x="1440" y="2352"/>
                <a:ext cx="816" cy="144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166" name="Text Box 14"/>
              <p:cNvSpPr txBox="1">
                <a:spLocks noChangeArrowheads="1"/>
              </p:cNvSpPr>
              <p:nvPr/>
            </p:nvSpPr>
            <p:spPr bwMode="auto">
              <a:xfrm>
                <a:off x="384" y="2208"/>
                <a:ext cx="1049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/>
                  <a:t>1-year goals</a:t>
                </a:r>
              </a:p>
            </p:txBody>
          </p:sp>
        </p:grp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Current Status</a:t>
            </a:r>
            <a:endParaRPr lang="es-ES"/>
          </a:p>
        </p:txBody>
      </p:sp>
      <p:sp>
        <p:nvSpPr>
          <p:cNvPr id="1074181" name="Text Box 5"/>
          <p:cNvSpPr txBox="1">
            <a:spLocks noChangeArrowheads="1"/>
          </p:cNvSpPr>
          <p:nvPr/>
        </p:nvSpPr>
        <p:spPr bwMode="auto">
          <a:xfrm>
            <a:off x="0" y="6218238"/>
            <a:ext cx="3052439" cy="646331"/>
          </a:xfrm>
          <a:prstGeom prst="rect">
            <a:avLst/>
          </a:prstGeom>
          <a:solidFill>
            <a:srgbClr val="FFCC66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i="1"/>
              <a:t>Diagram copyright © 2005 George Mills</a:t>
            </a:r>
            <a:br>
              <a:rPr lang="en-US" sz="1200" i="1"/>
            </a:br>
            <a:r>
              <a:rPr lang="en-US" sz="1200" i="1">
                <a:hlinkClick r:id="rId3"/>
              </a:rPr>
              <a:t>http://www.tribridge.com</a:t>
            </a:r>
            <a:r>
              <a:rPr lang="en-US" sz="1200" i="1"/>
              <a:t> </a:t>
            </a:r>
          </a:p>
          <a:p>
            <a:pPr algn="l"/>
            <a:r>
              <a:rPr lang="en-US" sz="1200" i="1"/>
              <a:t>Used with permission.</a:t>
            </a:r>
          </a:p>
        </p:txBody>
      </p:sp>
      <p:grpSp>
        <p:nvGrpSpPr>
          <p:cNvPr id="1074205" name="Group 29"/>
          <p:cNvGrpSpPr>
            <a:grpSpLocks/>
          </p:cNvGrpSpPr>
          <p:nvPr/>
        </p:nvGrpSpPr>
        <p:grpSpPr bwMode="auto">
          <a:xfrm>
            <a:off x="471488" y="1319213"/>
            <a:ext cx="8223250" cy="5538787"/>
            <a:chOff x="297" y="831"/>
            <a:chExt cx="5180" cy="3489"/>
          </a:xfrm>
        </p:grpSpPr>
        <p:graphicFrame>
          <p:nvGraphicFramePr>
            <p:cNvPr id="1074185" name="Object 9"/>
            <p:cNvGraphicFramePr>
              <a:graphicFrameLocks noChangeAspect="1"/>
            </p:cNvGraphicFramePr>
            <p:nvPr/>
          </p:nvGraphicFramePr>
          <p:xfrm>
            <a:off x="297" y="831"/>
            <a:ext cx="5180" cy="34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áfico" r:id="rId4" imgW="7558200" imgH="5081400" progId="Excel.Sheet.8">
                    <p:embed/>
                  </p:oleObj>
                </mc:Choice>
                <mc:Fallback>
                  <p:oleObj name="Gráfico" r:id="rId4" imgW="7558200" imgH="5081400" progId="Excel.Sheet.8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" y="831"/>
                          <a:ext cx="5180" cy="34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74199" name="Group 23"/>
            <p:cNvGrpSpPr>
              <a:grpSpLocks/>
            </p:cNvGrpSpPr>
            <p:nvPr/>
          </p:nvGrpSpPr>
          <p:grpSpPr bwMode="auto">
            <a:xfrm>
              <a:off x="2091" y="1695"/>
              <a:ext cx="1701" cy="1761"/>
              <a:chOff x="2091" y="1695"/>
              <a:chExt cx="1701" cy="1761"/>
            </a:xfrm>
          </p:grpSpPr>
          <p:sp>
            <p:nvSpPr>
              <p:cNvPr id="1074191" name="Line 15"/>
              <p:cNvSpPr>
                <a:spLocks noChangeShapeType="1"/>
              </p:cNvSpPr>
              <p:nvPr/>
            </p:nvSpPr>
            <p:spPr bwMode="auto">
              <a:xfrm flipH="1">
                <a:off x="2505" y="2448"/>
                <a:ext cx="279" cy="393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192" name="Line 16"/>
              <p:cNvSpPr>
                <a:spLocks noChangeShapeType="1"/>
              </p:cNvSpPr>
              <p:nvPr/>
            </p:nvSpPr>
            <p:spPr bwMode="auto">
              <a:xfrm flipH="1">
                <a:off x="2091" y="2448"/>
                <a:ext cx="693" cy="222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193" name="Line 17"/>
              <p:cNvSpPr>
                <a:spLocks noChangeShapeType="1"/>
              </p:cNvSpPr>
              <p:nvPr/>
            </p:nvSpPr>
            <p:spPr bwMode="auto">
              <a:xfrm>
                <a:off x="2784" y="2448"/>
                <a:ext cx="15" cy="921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194" name="Line 18"/>
              <p:cNvSpPr>
                <a:spLocks noChangeShapeType="1"/>
              </p:cNvSpPr>
              <p:nvPr/>
            </p:nvSpPr>
            <p:spPr bwMode="auto">
              <a:xfrm>
                <a:off x="2784" y="2448"/>
                <a:ext cx="336" cy="1008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195" name="Line 19"/>
              <p:cNvSpPr>
                <a:spLocks noChangeShapeType="1"/>
              </p:cNvSpPr>
              <p:nvPr/>
            </p:nvSpPr>
            <p:spPr bwMode="auto">
              <a:xfrm flipV="1">
                <a:off x="2784" y="2448"/>
                <a:ext cx="1008" cy="0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196" name="Line 20"/>
              <p:cNvSpPr>
                <a:spLocks noChangeShapeType="1"/>
              </p:cNvSpPr>
              <p:nvPr/>
            </p:nvSpPr>
            <p:spPr bwMode="auto">
              <a:xfrm flipH="1" flipV="1">
                <a:off x="2556" y="1695"/>
                <a:ext cx="228" cy="753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197" name="Line 21"/>
              <p:cNvSpPr>
                <a:spLocks noChangeShapeType="1"/>
              </p:cNvSpPr>
              <p:nvPr/>
            </p:nvSpPr>
            <p:spPr bwMode="auto">
              <a:xfrm flipV="1">
                <a:off x="2784" y="2178"/>
                <a:ext cx="843" cy="270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198" name="Line 22"/>
              <p:cNvSpPr>
                <a:spLocks noChangeShapeType="1"/>
              </p:cNvSpPr>
              <p:nvPr/>
            </p:nvSpPr>
            <p:spPr bwMode="auto">
              <a:xfrm flipV="1">
                <a:off x="2784" y="1932"/>
                <a:ext cx="384" cy="516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74204" name="Group 28"/>
            <p:cNvGrpSpPr>
              <a:grpSpLocks/>
            </p:cNvGrpSpPr>
            <p:nvPr/>
          </p:nvGrpSpPr>
          <p:grpSpPr bwMode="auto">
            <a:xfrm>
              <a:off x="336" y="1824"/>
              <a:ext cx="3120" cy="1200"/>
              <a:chOff x="336" y="1824"/>
              <a:chExt cx="3120" cy="1200"/>
            </a:xfrm>
          </p:grpSpPr>
          <p:sp>
            <p:nvSpPr>
              <p:cNvPr id="1074201" name="Oval 25"/>
              <p:cNvSpPr>
                <a:spLocks noChangeArrowheads="1"/>
              </p:cNvSpPr>
              <p:nvPr/>
            </p:nvSpPr>
            <p:spPr bwMode="auto">
              <a:xfrm>
                <a:off x="2160" y="1824"/>
                <a:ext cx="1296" cy="1200"/>
              </a:xfrm>
              <a:prstGeom prst="ellipse">
                <a:avLst/>
              </a:prstGeom>
              <a:noFill/>
              <a:ln w="76200">
                <a:solidFill>
                  <a:srgbClr val="CC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4202" name="Line 26"/>
              <p:cNvSpPr>
                <a:spLocks noChangeShapeType="1"/>
              </p:cNvSpPr>
              <p:nvPr/>
            </p:nvSpPr>
            <p:spPr bwMode="auto">
              <a:xfrm>
                <a:off x="1344" y="2217"/>
                <a:ext cx="816" cy="144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203" name="Text Box 27"/>
              <p:cNvSpPr txBox="1">
                <a:spLocks noChangeArrowheads="1"/>
              </p:cNvSpPr>
              <p:nvPr/>
            </p:nvSpPr>
            <p:spPr bwMode="auto">
              <a:xfrm>
                <a:off x="336" y="2035"/>
                <a:ext cx="1049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/>
                  <a:t>1-year goals</a:t>
                </a:r>
              </a:p>
            </p:txBody>
          </p:sp>
        </p:grp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for </a:t>
            </a:r>
            <a:br>
              <a:rPr lang="en-US"/>
            </a:br>
            <a:r>
              <a:rPr lang="en-US"/>
              <a:t>6 Months From Now</a:t>
            </a:r>
          </a:p>
        </p:txBody>
      </p:sp>
      <p:graphicFrame>
        <p:nvGraphicFramePr>
          <p:cNvPr id="1075207" name="Object 7"/>
          <p:cNvGraphicFramePr>
            <a:graphicFrameLocks noChangeAspect="1"/>
          </p:cNvGraphicFramePr>
          <p:nvPr/>
        </p:nvGraphicFramePr>
        <p:xfrm>
          <a:off x="493713" y="1354138"/>
          <a:ext cx="8185150" cy="554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9686803" imgH="6953402" progId="Excel.Sheet.8">
                  <p:embed/>
                </p:oleObj>
              </mc:Choice>
              <mc:Fallback>
                <p:oleObj name="Gráfico" r:id="rId3" imgW="9686803" imgH="6953402" progId="Excel.Shee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3" y="1354138"/>
                        <a:ext cx="8185150" cy="554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06" name="Text Box 6"/>
          <p:cNvSpPr txBox="1">
            <a:spLocks noChangeArrowheads="1"/>
          </p:cNvSpPr>
          <p:nvPr/>
        </p:nvSpPr>
        <p:spPr bwMode="auto">
          <a:xfrm>
            <a:off x="0" y="6218238"/>
            <a:ext cx="3052439" cy="646331"/>
          </a:xfrm>
          <a:prstGeom prst="rect">
            <a:avLst/>
          </a:prstGeom>
          <a:solidFill>
            <a:srgbClr val="FFCC66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i="1"/>
              <a:t>Diagram copyright © 2005 George Mills</a:t>
            </a:r>
            <a:br>
              <a:rPr lang="en-US" sz="1200" i="1"/>
            </a:br>
            <a:r>
              <a:rPr lang="en-US" sz="1200" i="1">
                <a:hlinkClick r:id="rId5"/>
              </a:rPr>
              <a:t>http://www.tribridge.com</a:t>
            </a:r>
            <a:r>
              <a:rPr lang="en-US" sz="1200" i="1"/>
              <a:t> </a:t>
            </a:r>
          </a:p>
          <a:p>
            <a:pPr algn="l"/>
            <a:r>
              <a:rPr lang="en-US" sz="1200" i="1"/>
              <a:t>Used with permission.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6231" name="Object 7"/>
          <p:cNvGraphicFramePr>
            <a:graphicFrameLocks noChangeAspect="1"/>
          </p:cNvGraphicFramePr>
          <p:nvPr/>
        </p:nvGraphicFramePr>
        <p:xfrm>
          <a:off x="493713" y="1344613"/>
          <a:ext cx="8177212" cy="557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9686803" imgH="6877202" progId="Excel.Sheet.8">
                  <p:embed/>
                </p:oleObj>
              </mc:Choice>
              <mc:Fallback>
                <p:oleObj name="Gráfico" r:id="rId3" imgW="9686803" imgH="6877202" progId="Excel.Shee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3" y="1344613"/>
                        <a:ext cx="8177212" cy="557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6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Long-Term Goals</a:t>
            </a:r>
          </a:p>
        </p:txBody>
      </p:sp>
      <p:sp>
        <p:nvSpPr>
          <p:cNvPr id="1076230" name="Text Box 6"/>
          <p:cNvSpPr txBox="1">
            <a:spLocks noChangeArrowheads="1"/>
          </p:cNvSpPr>
          <p:nvPr/>
        </p:nvSpPr>
        <p:spPr bwMode="auto">
          <a:xfrm>
            <a:off x="0" y="6218238"/>
            <a:ext cx="3052439" cy="646331"/>
          </a:xfrm>
          <a:prstGeom prst="rect">
            <a:avLst/>
          </a:prstGeom>
          <a:solidFill>
            <a:srgbClr val="FFCC66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i="1"/>
              <a:t>Diagram copyright © 2005 George Mills</a:t>
            </a:r>
            <a:br>
              <a:rPr lang="en-US" sz="1200" i="1"/>
            </a:br>
            <a:r>
              <a:rPr lang="en-US" sz="1200" i="1">
                <a:hlinkClick r:id="rId5"/>
              </a:rPr>
              <a:t>http://www.tribridge.com</a:t>
            </a:r>
            <a:r>
              <a:rPr lang="en-US" sz="1200" i="1"/>
              <a:t> </a:t>
            </a:r>
          </a:p>
          <a:p>
            <a:pPr algn="l"/>
            <a:r>
              <a:rPr lang="en-US" sz="1200" i="1"/>
              <a:t>Used with permission.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Questions (1)</a:t>
            </a:r>
          </a:p>
        </p:txBody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562600"/>
          </a:xfrm>
        </p:spPr>
        <p:txBody>
          <a:bodyPr/>
          <a:lstStyle/>
          <a:p>
            <a:pPr marL="457200" indent="-457200">
              <a:buFont typeface="Wingdings" pitchFamily="2" charset="2"/>
              <a:buAutoNum type="arabicPeriod"/>
            </a:pPr>
            <a:r>
              <a:rPr lang="en-US"/>
              <a:t>What do you think are the advantages and disadvantages of internal vs external auditors?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/>
              <a:t>Explain why separation of duties is important for security and give examples of what auditors look for in evaluating the quality of controls involving separation of duty.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/>
              <a:t>What kinds of questions would an auditor ask about the system development practices in an organization being audited?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/>
              <a:t>What does an auditor look for in program revision controls?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/>
              <a:t>If you were doing an audit, how would you tell if telecommunications were being properly controlled?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Questions (2)</a:t>
            </a:r>
          </a:p>
        </p:txBody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562600"/>
          </a:xfrm>
        </p:spPr>
        <p:txBody>
          <a:bodyPr/>
          <a:lstStyle/>
          <a:p>
            <a:pPr marL="457200" indent="-457200">
              <a:buFont typeface="Wingdings" pitchFamily="2" charset="2"/>
              <a:buAutoNum type="arabicPeriod" startAt="6"/>
            </a:pPr>
            <a:r>
              <a:rPr lang="en-US"/>
              <a:t>Make up an example to illustrate each of the four methods of input controls described in the text.</a:t>
            </a:r>
          </a:p>
          <a:p>
            <a:pPr marL="457200" indent="-457200">
              <a:buFont typeface="Wingdings" pitchFamily="2" charset="2"/>
              <a:buAutoNum type="arabicPeriod" startAt="6"/>
            </a:pPr>
            <a:r>
              <a:rPr lang="en-US"/>
              <a:t>Why should an audit team keep careful written records of their methods and findings?  Who cares about such things?</a:t>
            </a:r>
          </a:p>
          <a:p>
            <a:pPr marL="457200" indent="-457200">
              <a:buFont typeface="Wingdings" pitchFamily="2" charset="2"/>
              <a:buAutoNum type="arabicPeriod" startAt="6"/>
            </a:pPr>
            <a:r>
              <a:rPr lang="en-US"/>
              <a:t>What are key elements an auditor looks for in operations security?</a:t>
            </a:r>
          </a:p>
          <a:p>
            <a:pPr marL="457200" indent="-457200">
              <a:buFont typeface="Wingdings" pitchFamily="2" charset="2"/>
              <a:buAutoNum type="arabicPeriod" startAt="6"/>
            </a:pPr>
            <a:r>
              <a:rPr lang="en-US"/>
              <a:t>How do auditors verify that data processing is being carried out properly by application programs?</a:t>
            </a:r>
          </a:p>
          <a:p>
            <a:pPr marL="457200" indent="-457200">
              <a:buFont typeface="Wingdings" pitchFamily="2" charset="2"/>
              <a:buAutoNum type="arabicPeriod" startAt="6"/>
            </a:pPr>
            <a:r>
              <a:rPr lang="en-US"/>
              <a:t>What are some of the special considerations auditors look for in evaluating PC policies and management?</a:t>
            </a:r>
          </a:p>
          <a:p>
            <a:pPr marL="457200" indent="-457200">
              <a:buFont typeface="Wingdings" pitchFamily="2" charset="2"/>
              <a:buAutoNum type="arabicPeriod" startAt="6"/>
            </a:pPr>
            <a:r>
              <a:rPr lang="en-US"/>
              <a:t>Where do backups fit in the audit scheme?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sz="8000"/>
              <a:t>DISCUSSION</a:t>
            </a:r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Auditors</a:t>
            </a:r>
          </a:p>
        </p:txBody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Auditors are independent assessor of internal controls</a:t>
            </a:r>
          </a:p>
          <a:p>
            <a:r>
              <a:rPr lang="en-US"/>
              <a:t>Reports to stakeholders</a:t>
            </a:r>
          </a:p>
          <a:p>
            <a:pPr lvl="1"/>
            <a:r>
              <a:rPr lang="en-US"/>
              <a:t>Management</a:t>
            </a:r>
          </a:p>
          <a:p>
            <a:pPr lvl="1"/>
            <a:r>
              <a:rPr lang="en-US"/>
              <a:t>Regulatory authorities</a:t>
            </a:r>
          </a:p>
          <a:p>
            <a:pPr lvl="1"/>
            <a:r>
              <a:rPr lang="en-US"/>
              <a:t>Shareholders</a:t>
            </a:r>
          </a:p>
          <a:p>
            <a:pPr lvl="1"/>
            <a:r>
              <a:rPr lang="en-US"/>
              <a:t>Employees</a:t>
            </a:r>
          </a:p>
          <a:p>
            <a:pPr lvl="1"/>
            <a:r>
              <a:rPr lang="en-US"/>
              <a:t>Clients</a:t>
            </a:r>
          </a:p>
          <a:p>
            <a:pPr lvl="1"/>
            <a:r>
              <a:rPr lang="en-US"/>
              <a:t>Suppliers</a:t>
            </a:r>
          </a:p>
          <a:p>
            <a:pPr lvl="1"/>
            <a:r>
              <a:rPr lang="en-US"/>
              <a:t>Public</a:t>
            </a:r>
          </a:p>
        </p:txBody>
      </p:sp>
      <p:pic>
        <p:nvPicPr>
          <p:cNvPr id="9871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590800"/>
            <a:ext cx="3817938" cy="4064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External &amp; Internal Auditors</a:t>
            </a:r>
          </a:p>
        </p:txBody>
      </p:sp>
      <p:sp>
        <p:nvSpPr>
          <p:cNvPr id="100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i="1"/>
              <a:t>Internal</a:t>
            </a:r>
            <a:r>
              <a:rPr lang="en-US"/>
              <a:t> auditors report to board of directors</a:t>
            </a:r>
          </a:p>
          <a:p>
            <a:pPr lvl="1">
              <a:lnSpc>
                <a:spcPct val="80000"/>
              </a:lnSpc>
            </a:pPr>
            <a:r>
              <a:rPr lang="en-US"/>
              <a:t>Safeguard assets </a:t>
            </a:r>
            <a:br>
              <a:rPr lang="en-US"/>
            </a:br>
            <a:r>
              <a:rPr lang="en-US"/>
              <a:t>(physical, data, $$)</a:t>
            </a:r>
          </a:p>
          <a:p>
            <a:pPr lvl="1">
              <a:lnSpc>
                <a:spcPct val="80000"/>
              </a:lnSpc>
            </a:pPr>
            <a:r>
              <a:rPr lang="en-US"/>
              <a:t>Ensure accuracy and </a:t>
            </a:r>
            <a:br>
              <a:rPr lang="en-US"/>
            </a:br>
            <a:r>
              <a:rPr lang="en-US"/>
              <a:t>reliability of data</a:t>
            </a:r>
          </a:p>
          <a:p>
            <a:pPr lvl="1">
              <a:lnSpc>
                <a:spcPct val="80000"/>
              </a:lnSpc>
            </a:pPr>
            <a:r>
              <a:rPr lang="en-US"/>
              <a:t>Promote operational </a:t>
            </a:r>
            <a:br>
              <a:rPr lang="en-US"/>
            </a:br>
            <a:r>
              <a:rPr lang="en-US"/>
              <a:t>efficiency</a:t>
            </a:r>
          </a:p>
          <a:p>
            <a:pPr lvl="1">
              <a:lnSpc>
                <a:spcPct val="80000"/>
              </a:lnSpc>
            </a:pPr>
            <a:r>
              <a:rPr lang="en-US"/>
              <a:t>Enforce adherence to </a:t>
            </a:r>
            <a:br>
              <a:rPr lang="en-US"/>
            </a:br>
            <a:r>
              <a:rPr lang="en-US"/>
              <a:t>policies</a:t>
            </a:r>
          </a:p>
          <a:p>
            <a:pPr lvl="1">
              <a:lnSpc>
                <a:spcPct val="80000"/>
              </a:lnSpc>
            </a:pPr>
            <a:r>
              <a:rPr lang="en-US"/>
              <a:t>Compliance with </a:t>
            </a:r>
            <a:br>
              <a:rPr lang="en-US"/>
            </a:br>
            <a:r>
              <a:rPr lang="en-US"/>
              <a:t>regulatory/legal </a:t>
            </a:r>
            <a:br>
              <a:rPr lang="en-US"/>
            </a:br>
            <a:r>
              <a:rPr lang="en-US"/>
              <a:t>requirements</a:t>
            </a:r>
          </a:p>
          <a:p>
            <a:pPr>
              <a:lnSpc>
                <a:spcPct val="80000"/>
              </a:lnSpc>
            </a:pPr>
            <a:r>
              <a:rPr lang="en-US" i="1"/>
              <a:t>External</a:t>
            </a:r>
            <a:r>
              <a:rPr lang="en-US"/>
              <a:t> auditors hired </a:t>
            </a:r>
            <a:br>
              <a:rPr lang="en-US"/>
            </a:br>
            <a:r>
              <a:rPr lang="en-US"/>
              <a:t>for completely independent evaluation</a:t>
            </a:r>
          </a:p>
          <a:p>
            <a:pPr lvl="1">
              <a:lnSpc>
                <a:spcPct val="80000"/>
              </a:lnSpc>
            </a:pPr>
            <a:r>
              <a:rPr lang="en-US"/>
              <a:t>Potential problems if external auditors see their interests too closely tied to those of management</a:t>
            </a:r>
          </a:p>
        </p:txBody>
      </p:sp>
      <p:pic>
        <p:nvPicPr>
          <p:cNvPr id="10055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24025"/>
            <a:ext cx="4572000" cy="3409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Equity Funding Fraud (1)</a:t>
            </a:r>
          </a:p>
        </p:txBody>
      </p:sp>
      <p:pic>
        <p:nvPicPr>
          <p:cNvPr id="1008644" name="Picture 4" descr="EquityFundingCertific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4038600" cy="2689225"/>
          </a:xfrm>
          <a:prstGeom prst="rect">
            <a:avLst/>
          </a:prstGeom>
          <a:noFill/>
        </p:spPr>
      </p:pic>
      <p:pic>
        <p:nvPicPr>
          <p:cNvPr id="1008645" name="Picture 5" descr="EquityFundingCertificat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819400"/>
            <a:ext cx="4114800" cy="2728913"/>
          </a:xfrm>
          <a:prstGeom prst="rect">
            <a:avLst/>
          </a:prstGeom>
          <a:noFill/>
        </p:spPr>
      </p:pic>
      <p:sp>
        <p:nvSpPr>
          <p:cNvPr id="1008646" name="Text Box 6"/>
          <p:cNvSpPr txBox="1">
            <a:spLocks noChangeArrowheads="1"/>
          </p:cNvSpPr>
          <p:nvPr/>
        </p:nvSpPr>
        <p:spPr bwMode="auto">
          <a:xfrm>
            <a:off x="304800" y="1219200"/>
            <a:ext cx="3276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>
                <a:latin typeface="Tahoma" pitchFamily="34" charset="0"/>
              </a:rPr>
              <a:t>Public Offering 1964</a:t>
            </a:r>
          </a:p>
          <a:p>
            <a:pPr algn="l">
              <a:lnSpc>
                <a:spcPct val="90000"/>
              </a:lnSpc>
            </a:pPr>
            <a:r>
              <a:rPr lang="en-US" sz="1800">
                <a:latin typeface="Tahoma" pitchFamily="34" charset="0"/>
              </a:rPr>
              <a:t>Earnings ~ $390,000 </a:t>
            </a:r>
          </a:p>
          <a:p>
            <a:pPr algn="l">
              <a:lnSpc>
                <a:spcPct val="90000"/>
              </a:lnSpc>
            </a:pPr>
            <a:r>
              <a:rPr lang="en-US" sz="1800">
                <a:latin typeface="Tahoma" pitchFamily="34" charset="0"/>
              </a:rPr>
              <a:t>Revenues ~ $3 Million </a:t>
            </a:r>
          </a:p>
        </p:txBody>
      </p:sp>
      <p:sp>
        <p:nvSpPr>
          <p:cNvPr id="1008647" name="Text Box 7"/>
          <p:cNvSpPr txBox="1">
            <a:spLocks noChangeArrowheads="1"/>
          </p:cNvSpPr>
          <p:nvPr/>
        </p:nvSpPr>
        <p:spPr bwMode="auto">
          <a:xfrm>
            <a:off x="228600" y="4876800"/>
            <a:ext cx="3962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>
                <a:latin typeface="Tahoma" pitchFamily="34" charset="0"/>
              </a:rPr>
              <a:t>By the end of 1972</a:t>
            </a:r>
          </a:p>
          <a:p>
            <a:pPr algn="l"/>
            <a:r>
              <a:rPr lang="en-US" sz="1800">
                <a:latin typeface="Tahoma" pitchFamily="34" charset="0"/>
              </a:rPr>
              <a:t>Earnings &gt; $22 Million</a:t>
            </a:r>
          </a:p>
          <a:p>
            <a:pPr algn="l"/>
            <a:r>
              <a:rPr lang="en-US" sz="1800">
                <a:latin typeface="Tahoma" pitchFamily="34" charset="0"/>
              </a:rPr>
              <a:t>Revenues of 152.6 Million</a:t>
            </a:r>
          </a:p>
          <a:p>
            <a:pPr algn="l"/>
            <a:r>
              <a:rPr lang="en-US" sz="1800">
                <a:latin typeface="Tahoma" pitchFamily="34" charset="0"/>
              </a:rPr>
              <a:t>Assets of $750 Million</a:t>
            </a:r>
          </a:p>
          <a:p>
            <a:pPr algn="l"/>
            <a:r>
              <a:rPr lang="en-US" sz="1800">
                <a:latin typeface="Tahoma" pitchFamily="34" charset="0"/>
              </a:rPr>
              <a:t>Net Worth of $143.4 Million</a:t>
            </a:r>
          </a:p>
        </p:txBody>
      </p:sp>
      <p:sp>
        <p:nvSpPr>
          <p:cNvPr id="1008648" name="Text Box 8"/>
          <p:cNvSpPr txBox="1">
            <a:spLocks noChangeArrowheads="1"/>
          </p:cNvSpPr>
          <p:nvPr/>
        </p:nvSpPr>
        <p:spPr bwMode="auto">
          <a:xfrm>
            <a:off x="4495800" y="1600200"/>
            <a:ext cx="41910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800">
                <a:latin typeface="Tahoma" pitchFamily="34" charset="0"/>
              </a:rPr>
              <a:t>1973</a:t>
            </a:r>
          </a:p>
          <a:p>
            <a:pPr algn="r">
              <a:lnSpc>
                <a:spcPct val="95000"/>
              </a:lnSpc>
              <a:buFont typeface="Wingdings" pitchFamily="2" charset="2"/>
              <a:buNone/>
            </a:pPr>
            <a:r>
              <a:rPr lang="en-US" sz="1800">
                <a:latin typeface="Tahoma" pitchFamily="34" charset="0"/>
              </a:rPr>
              <a:t>&gt; Half of 99,052 policies – fake</a:t>
            </a:r>
          </a:p>
          <a:p>
            <a:pPr algn="r">
              <a:lnSpc>
                <a:spcPct val="95000"/>
              </a:lnSpc>
              <a:buFont typeface="Wingdings" pitchFamily="2" charset="2"/>
              <a:buNone/>
            </a:pPr>
            <a:r>
              <a:rPr lang="en-US" sz="1800">
                <a:latin typeface="Tahoma" pitchFamily="34" charset="0"/>
              </a:rPr>
              <a:t>I.e., &gt; 49,526 policies with an estimated worth of $2 Billion</a:t>
            </a:r>
          </a:p>
        </p:txBody>
      </p:sp>
      <p:sp>
        <p:nvSpPr>
          <p:cNvPr id="1008649" name="Text Box 9"/>
          <p:cNvSpPr txBox="1">
            <a:spLocks noChangeArrowheads="1"/>
          </p:cNvSpPr>
          <p:nvPr/>
        </p:nvSpPr>
        <p:spPr bwMode="auto">
          <a:xfrm>
            <a:off x="4495800" y="5638800"/>
            <a:ext cx="426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800">
                <a:latin typeface="Tahoma" pitchFamily="34" charset="0"/>
              </a:rPr>
              <a:t>Of $117 million in loan receivables</a:t>
            </a:r>
          </a:p>
          <a:p>
            <a:pPr algn="r"/>
            <a:r>
              <a:rPr lang="en-US" sz="1800">
                <a:latin typeface="Tahoma" pitchFamily="34" charset="0"/>
              </a:rPr>
              <a:t>$62 Million did not exist</a:t>
            </a:r>
          </a:p>
        </p:txBody>
      </p:sp>
      <p:sp>
        <p:nvSpPr>
          <p:cNvPr id="1008650" name="Line 10"/>
          <p:cNvSpPr>
            <a:spLocks noChangeShapeType="1"/>
          </p:cNvSpPr>
          <p:nvPr/>
        </p:nvSpPr>
        <p:spPr bwMode="auto">
          <a:xfrm>
            <a:off x="4419600" y="1066800"/>
            <a:ext cx="0" cy="548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8651" name="Text Box 11"/>
          <p:cNvSpPr txBox="1">
            <a:spLocks noChangeArrowheads="1"/>
          </p:cNvSpPr>
          <p:nvPr/>
        </p:nvSpPr>
        <p:spPr bwMode="auto">
          <a:xfrm>
            <a:off x="2057400" y="6553200"/>
            <a:ext cx="4749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/>
              <a:t>(Thanks to G. Will Milor for images and factual details)</a:t>
            </a:r>
          </a:p>
        </p:txBody>
      </p:sp>
      <p:sp>
        <p:nvSpPr>
          <p:cNvPr id="1008652" name="AutoShape 12"/>
          <p:cNvSpPr>
            <a:spLocks noChangeArrowheads="1"/>
          </p:cNvSpPr>
          <p:nvPr/>
        </p:nvSpPr>
        <p:spPr bwMode="auto">
          <a:xfrm rot="386978">
            <a:off x="2212975" y="1133475"/>
            <a:ext cx="5330825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0000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0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8646" grpId="0"/>
      <p:bldP spid="1008647" grpId="0"/>
      <p:bldP spid="1008648" grpId="0"/>
      <p:bldP spid="10086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Equity Funding Fraud (2)</a:t>
            </a:r>
          </a:p>
        </p:txBody>
      </p:sp>
      <p:sp>
        <p:nvSpPr>
          <p:cNvPr id="100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543800" cy="5181600"/>
          </a:xfrm>
        </p:spPr>
        <p:txBody>
          <a:bodyPr/>
          <a:lstStyle/>
          <a:p>
            <a:r>
              <a:rPr lang="en-US"/>
              <a:t>Auditing firm accepted unusual delays in providing factual underpinnings for non-existent insurance policies</a:t>
            </a:r>
          </a:p>
          <a:p>
            <a:pPr lvl="1"/>
            <a:r>
              <a:rPr lang="en-US"/>
              <a:t>Executives would create dossiers overnight</a:t>
            </a:r>
          </a:p>
          <a:p>
            <a:r>
              <a:rPr lang="en-US"/>
              <a:t>Fees for 1970*</a:t>
            </a:r>
          </a:p>
          <a:p>
            <a:pPr lvl="1"/>
            <a:r>
              <a:rPr lang="en-US"/>
              <a:t>Equity Funding - $300,000 / year</a:t>
            </a:r>
          </a:p>
          <a:p>
            <a:pPr lvl="1"/>
            <a:r>
              <a:rPr lang="en-US"/>
              <a:t>Next biggest - $75,000 / year</a:t>
            </a:r>
          </a:p>
          <a:p>
            <a:pPr lvl="1"/>
            <a:r>
              <a:rPr lang="en-US"/>
              <a:t>Next biggest - $25,000 / year</a:t>
            </a:r>
          </a:p>
          <a:p>
            <a:r>
              <a:rPr lang="en-US"/>
              <a:t>ALL other accounts together did </a:t>
            </a:r>
            <a:br>
              <a:rPr lang="en-US"/>
            </a:br>
            <a:r>
              <a:rPr lang="en-US"/>
              <a:t>not equal half of the yearly </a:t>
            </a:r>
            <a:br>
              <a:rPr lang="en-US"/>
            </a:br>
            <a:r>
              <a:rPr lang="en-US"/>
              <a:t>revenue from EFCA</a:t>
            </a:r>
          </a:p>
          <a:p>
            <a:endParaRPr lang="en-US"/>
          </a:p>
          <a:p>
            <a:pPr>
              <a:buFont typeface="Wingdings" pitchFamily="2" charset="2"/>
              <a:buNone/>
            </a:pPr>
            <a:r>
              <a:rPr lang="en-US" sz="1800"/>
              <a:t>*Thanks to G. Will Milor, MSIA for factual details</a:t>
            </a:r>
          </a:p>
        </p:txBody>
      </p:sp>
      <p:pic>
        <p:nvPicPr>
          <p:cNvPr id="10096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886200"/>
            <a:ext cx="2743200" cy="2417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EDP Auditors</a:t>
            </a:r>
          </a:p>
        </p:txBody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7162800" cy="4648200"/>
          </a:xfrm>
        </p:spPr>
        <p:txBody>
          <a:bodyPr/>
          <a:lstStyle/>
          <a:p>
            <a:r>
              <a:rPr lang="en-US"/>
              <a:t>Early computers used mostly for accounting</a:t>
            </a:r>
          </a:p>
          <a:p>
            <a:r>
              <a:rPr lang="en-US"/>
              <a:t>Financial accountants audited computer systems by focusing on output</a:t>
            </a:r>
          </a:p>
          <a:p>
            <a:r>
              <a:rPr lang="en-US"/>
              <a:t>With wider applications and greater complexity, new field developed:</a:t>
            </a:r>
            <a:br>
              <a:rPr lang="en-US"/>
            </a:br>
            <a:r>
              <a:rPr lang="en-US"/>
              <a:t>EDP auditing</a:t>
            </a:r>
          </a:p>
          <a:p>
            <a:r>
              <a:rPr lang="en-US"/>
              <a:t>Includes operational controls, </a:t>
            </a:r>
            <a:br>
              <a:rPr lang="en-US"/>
            </a:br>
            <a:r>
              <a:rPr lang="en-US"/>
              <a:t>programming issues</a:t>
            </a:r>
          </a:p>
          <a:p>
            <a:r>
              <a:rPr lang="en-US"/>
              <a:t>Work with development, </a:t>
            </a:r>
            <a:br>
              <a:rPr lang="en-US"/>
            </a:br>
            <a:r>
              <a:rPr lang="en-US"/>
              <a:t>operations, security personnel</a:t>
            </a:r>
          </a:p>
        </p:txBody>
      </p:sp>
      <p:pic>
        <p:nvPicPr>
          <p:cNvPr id="9861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0" y="3048000"/>
            <a:ext cx="352425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S 342 Class Notes">
  <a:themeElements>
    <a:clrScheme name="IS 342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IS 342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66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66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S 342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 342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 342 Class Notes</Template>
  <TotalTime>924</TotalTime>
  <Words>2779</Words>
  <Application>Microsoft Office PowerPoint</Application>
  <PresentationFormat>On-screen Show (4:3)</PresentationFormat>
  <Paragraphs>453</Paragraphs>
  <Slides>49</Slides>
  <Notes>49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Arial Narrow</vt:lpstr>
      <vt:lpstr>Bookman Old Style</vt:lpstr>
      <vt:lpstr>Garamond</vt:lpstr>
      <vt:lpstr>Tahoma</vt:lpstr>
      <vt:lpstr>Times New Roman</vt:lpstr>
      <vt:lpstr>Wingdings</vt:lpstr>
      <vt:lpstr>IS 342 Class Notes</vt:lpstr>
      <vt:lpstr>Gráfico</vt:lpstr>
      <vt:lpstr>Auditing  Computer Security</vt:lpstr>
      <vt:lpstr>Topics</vt:lpstr>
      <vt:lpstr>Introduction to Auditing</vt:lpstr>
      <vt:lpstr>Controls</vt:lpstr>
      <vt:lpstr>Auditors</vt:lpstr>
      <vt:lpstr>External &amp; Internal Auditors</vt:lpstr>
      <vt:lpstr>The Equity Funding Fraud (1)</vt:lpstr>
      <vt:lpstr>The Equity Funding Fraud (2)</vt:lpstr>
      <vt:lpstr>EDP Auditors</vt:lpstr>
      <vt:lpstr>Scope of Computer Security</vt:lpstr>
      <vt:lpstr>Security Audits vs Security Assessments</vt:lpstr>
      <vt:lpstr>Psychological Aspects of Audits and Assessments</vt:lpstr>
      <vt:lpstr>EDP System Controls</vt:lpstr>
      <vt:lpstr>Overall EDP Controls</vt:lpstr>
      <vt:lpstr>Separation of Duties</vt:lpstr>
      <vt:lpstr>System Development Controls</vt:lpstr>
      <vt:lpstr>Operations Controls</vt:lpstr>
      <vt:lpstr>Change Control</vt:lpstr>
      <vt:lpstr>Quality Assurance</vt:lpstr>
      <vt:lpstr>Telecommunications</vt:lpstr>
      <vt:lpstr>Program and Data Libraries</vt:lpstr>
      <vt:lpstr>Hardware &amp; Software Systems</vt:lpstr>
      <vt:lpstr>Individual Application Controls</vt:lpstr>
      <vt:lpstr>Inputs</vt:lpstr>
      <vt:lpstr>Processing</vt:lpstr>
      <vt:lpstr>Output Controls</vt:lpstr>
      <vt:lpstr>Responsibility for Control of EDP</vt:lpstr>
      <vt:lpstr>Senior Management</vt:lpstr>
      <vt:lpstr>EDP Management &amp; Staff</vt:lpstr>
      <vt:lpstr>Auditors</vt:lpstr>
      <vt:lpstr>Auditing Computer Applications</vt:lpstr>
      <vt:lpstr>Audit During Development</vt:lpstr>
      <vt:lpstr>The System Development Life Cycle (SDLC)</vt:lpstr>
      <vt:lpstr>Work Papers</vt:lpstr>
      <vt:lpstr>Data Audit Programs</vt:lpstr>
      <vt:lpstr>Source-Code Comparison Programs (1)</vt:lpstr>
      <vt:lpstr>Source-Code Comparison Programs (2)</vt:lpstr>
      <vt:lpstr>Other File-Comparison Programs</vt:lpstr>
      <vt:lpstr>Computer-Assisted Audit Techniques</vt:lpstr>
      <vt:lpstr>Special PC Issues</vt:lpstr>
      <vt:lpstr>Backup &amp; Recovery</vt:lpstr>
      <vt:lpstr>Reporting Audit Results</vt:lpstr>
      <vt:lpstr>Summary of Status  1 Year Ago</vt:lpstr>
      <vt:lpstr>Summary of Current Status</vt:lpstr>
      <vt:lpstr>Goals for  6 Months From Now</vt:lpstr>
      <vt:lpstr>Long-Term Goals</vt:lpstr>
      <vt:lpstr>Review Questions (1)</vt:lpstr>
      <vt:lpstr>Review Questions (2)</vt:lpstr>
      <vt:lpstr>DISCUSSION</vt:lpstr>
    </vt:vector>
  </TitlesOfParts>
  <Manager/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Auditing Computer Security</dc:title>
  <dc:subject>Supplement to CSH5 Chapter 54</dc:subject>
  <dc:creator>M. E. Kabay, PhD, CISSP</dc:creator>
  <cp:keywords/>
  <dc:description>Updated 2010-03-22</dc:description>
  <cp:lastModifiedBy>Mich Kabay</cp:lastModifiedBy>
  <cp:revision>39</cp:revision>
  <cp:lastPrinted>2000-03-28T00:08:39Z</cp:lastPrinted>
  <dcterms:created xsi:type="dcterms:W3CDTF">2005-02-21T14:32:51Z</dcterms:created>
  <dcterms:modified xsi:type="dcterms:W3CDTF">2021-02-05T19:54:32Z</dcterms:modified>
  <cp:category/>
</cp:coreProperties>
</file>