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Lst>
  <p:notesMasterIdLst>
    <p:notesMasterId r:id="rId162"/>
  </p:notesMasterIdLst>
  <p:handoutMasterIdLst>
    <p:handoutMasterId r:id="rId163"/>
  </p:handoutMasterIdLst>
  <p:sldIdLst>
    <p:sldId id="285" r:id="rId2"/>
    <p:sldId id="257" r:id="rId3"/>
    <p:sldId id="289" r:id="rId4"/>
    <p:sldId id="517" r:id="rId5"/>
    <p:sldId id="560" r:id="rId6"/>
    <p:sldId id="559" r:id="rId7"/>
    <p:sldId id="530" r:id="rId8"/>
    <p:sldId id="531" r:id="rId9"/>
    <p:sldId id="532" r:id="rId10"/>
    <p:sldId id="533" r:id="rId11"/>
    <p:sldId id="518" r:id="rId12"/>
    <p:sldId id="519" r:id="rId13"/>
    <p:sldId id="520" r:id="rId14"/>
    <p:sldId id="521" r:id="rId15"/>
    <p:sldId id="674" r:id="rId16"/>
    <p:sldId id="675" r:id="rId17"/>
    <p:sldId id="523" r:id="rId18"/>
    <p:sldId id="524" r:id="rId19"/>
    <p:sldId id="525" r:id="rId20"/>
    <p:sldId id="526" r:id="rId21"/>
    <p:sldId id="527" r:id="rId22"/>
    <p:sldId id="528" r:id="rId23"/>
    <p:sldId id="529" r:id="rId24"/>
    <p:sldId id="561" r:id="rId25"/>
    <p:sldId id="535" r:id="rId26"/>
    <p:sldId id="536" r:id="rId27"/>
    <p:sldId id="537" r:id="rId28"/>
    <p:sldId id="538" r:id="rId29"/>
    <p:sldId id="539" r:id="rId30"/>
    <p:sldId id="540" r:id="rId31"/>
    <p:sldId id="541" r:id="rId32"/>
    <p:sldId id="542" r:id="rId33"/>
    <p:sldId id="543" r:id="rId34"/>
    <p:sldId id="544" r:id="rId35"/>
    <p:sldId id="545" r:id="rId36"/>
    <p:sldId id="546" r:id="rId37"/>
    <p:sldId id="547" r:id="rId38"/>
    <p:sldId id="548" r:id="rId39"/>
    <p:sldId id="549" r:id="rId40"/>
    <p:sldId id="550" r:id="rId41"/>
    <p:sldId id="551" r:id="rId42"/>
    <p:sldId id="552" r:id="rId43"/>
    <p:sldId id="553" r:id="rId44"/>
    <p:sldId id="554" r:id="rId45"/>
    <p:sldId id="555" r:id="rId46"/>
    <p:sldId id="556" r:id="rId47"/>
    <p:sldId id="557" r:id="rId48"/>
    <p:sldId id="558" r:id="rId49"/>
    <p:sldId id="562" r:id="rId50"/>
    <p:sldId id="564" r:id="rId51"/>
    <p:sldId id="565" r:id="rId52"/>
    <p:sldId id="566" r:id="rId53"/>
    <p:sldId id="567" r:id="rId54"/>
    <p:sldId id="568" r:id="rId55"/>
    <p:sldId id="569" r:id="rId56"/>
    <p:sldId id="570" r:id="rId57"/>
    <p:sldId id="571" r:id="rId58"/>
    <p:sldId id="572" r:id="rId59"/>
    <p:sldId id="573" r:id="rId60"/>
    <p:sldId id="574" r:id="rId61"/>
    <p:sldId id="575" r:id="rId62"/>
    <p:sldId id="576" r:id="rId63"/>
    <p:sldId id="577" r:id="rId64"/>
    <p:sldId id="578" r:id="rId65"/>
    <p:sldId id="579" r:id="rId66"/>
    <p:sldId id="580" r:id="rId67"/>
    <p:sldId id="581" r:id="rId68"/>
    <p:sldId id="582" r:id="rId69"/>
    <p:sldId id="583" r:id="rId70"/>
    <p:sldId id="584" r:id="rId71"/>
    <p:sldId id="585" r:id="rId72"/>
    <p:sldId id="586" r:id="rId73"/>
    <p:sldId id="587" r:id="rId74"/>
    <p:sldId id="588" r:id="rId75"/>
    <p:sldId id="589" r:id="rId76"/>
    <p:sldId id="590" r:id="rId77"/>
    <p:sldId id="591" r:id="rId78"/>
    <p:sldId id="592" r:id="rId79"/>
    <p:sldId id="593" r:id="rId80"/>
    <p:sldId id="594" r:id="rId81"/>
    <p:sldId id="595" r:id="rId82"/>
    <p:sldId id="596" r:id="rId83"/>
    <p:sldId id="597" r:id="rId84"/>
    <p:sldId id="598" r:id="rId85"/>
    <p:sldId id="599" r:id="rId86"/>
    <p:sldId id="600" r:id="rId87"/>
    <p:sldId id="601" r:id="rId88"/>
    <p:sldId id="602" r:id="rId89"/>
    <p:sldId id="603" r:id="rId90"/>
    <p:sldId id="604" r:id="rId91"/>
    <p:sldId id="605" r:id="rId92"/>
    <p:sldId id="606" r:id="rId93"/>
    <p:sldId id="607" r:id="rId94"/>
    <p:sldId id="608" r:id="rId95"/>
    <p:sldId id="609" r:id="rId96"/>
    <p:sldId id="610" r:id="rId97"/>
    <p:sldId id="611" r:id="rId98"/>
    <p:sldId id="612" r:id="rId99"/>
    <p:sldId id="613" r:id="rId100"/>
    <p:sldId id="614" r:id="rId101"/>
    <p:sldId id="615" r:id="rId102"/>
    <p:sldId id="616" r:id="rId103"/>
    <p:sldId id="617" r:id="rId104"/>
    <p:sldId id="618" r:id="rId105"/>
    <p:sldId id="619" r:id="rId106"/>
    <p:sldId id="620" r:id="rId107"/>
    <p:sldId id="621" r:id="rId108"/>
    <p:sldId id="622" r:id="rId109"/>
    <p:sldId id="623" r:id="rId110"/>
    <p:sldId id="624" r:id="rId111"/>
    <p:sldId id="625" r:id="rId112"/>
    <p:sldId id="626" r:id="rId113"/>
    <p:sldId id="627" r:id="rId114"/>
    <p:sldId id="628" r:id="rId115"/>
    <p:sldId id="629" r:id="rId116"/>
    <p:sldId id="630" r:id="rId117"/>
    <p:sldId id="631" r:id="rId118"/>
    <p:sldId id="632" r:id="rId119"/>
    <p:sldId id="633" r:id="rId120"/>
    <p:sldId id="634" r:id="rId121"/>
    <p:sldId id="635" r:id="rId122"/>
    <p:sldId id="636" r:id="rId123"/>
    <p:sldId id="637" r:id="rId124"/>
    <p:sldId id="638" r:id="rId125"/>
    <p:sldId id="639" r:id="rId126"/>
    <p:sldId id="640" r:id="rId127"/>
    <p:sldId id="641" r:id="rId128"/>
    <p:sldId id="642" r:id="rId129"/>
    <p:sldId id="643" r:id="rId130"/>
    <p:sldId id="644" r:id="rId131"/>
    <p:sldId id="645" r:id="rId132"/>
    <p:sldId id="646" r:id="rId133"/>
    <p:sldId id="647" r:id="rId134"/>
    <p:sldId id="648" r:id="rId135"/>
    <p:sldId id="649" r:id="rId136"/>
    <p:sldId id="650" r:id="rId137"/>
    <p:sldId id="651" r:id="rId138"/>
    <p:sldId id="652" r:id="rId139"/>
    <p:sldId id="653" r:id="rId140"/>
    <p:sldId id="654" r:id="rId141"/>
    <p:sldId id="655" r:id="rId142"/>
    <p:sldId id="656" r:id="rId143"/>
    <p:sldId id="657" r:id="rId144"/>
    <p:sldId id="658" r:id="rId145"/>
    <p:sldId id="659" r:id="rId146"/>
    <p:sldId id="660" r:id="rId147"/>
    <p:sldId id="661" r:id="rId148"/>
    <p:sldId id="662" r:id="rId149"/>
    <p:sldId id="663" r:id="rId150"/>
    <p:sldId id="664" r:id="rId151"/>
    <p:sldId id="665" r:id="rId152"/>
    <p:sldId id="666" r:id="rId153"/>
    <p:sldId id="667" r:id="rId154"/>
    <p:sldId id="668" r:id="rId155"/>
    <p:sldId id="669" r:id="rId156"/>
    <p:sldId id="670" r:id="rId157"/>
    <p:sldId id="671" r:id="rId158"/>
    <p:sldId id="672" r:id="rId159"/>
    <p:sldId id="673" r:id="rId160"/>
    <p:sldId id="516" r:id="rId161"/>
  </p:sldIdLst>
  <p:sldSz cx="9144000" cy="6858000" type="screen4x3"/>
  <p:notesSz cx="6858000" cy="9144000"/>
  <p:defaultTextStyle>
    <a:defPPr>
      <a:defRPr lang="en-US"/>
    </a:defPPr>
    <a:lvl1pPr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sz="2000" b="1" kern="1200">
        <a:solidFill>
          <a:schemeClr val="tx1"/>
        </a:solidFill>
        <a:latin typeface="Arial" panose="020B0604020202020204" pitchFamily="34" charset="0"/>
        <a:ea typeface="+mn-ea"/>
        <a:cs typeface="+mn-cs"/>
      </a:defRPr>
    </a:lvl5pPr>
    <a:lvl6pPr marL="2286000" algn="l" defTabSz="914400" rtl="0" eaLnBrk="1" latinLnBrk="0" hangingPunct="1">
      <a:defRPr sz="2000" b="1" kern="1200">
        <a:solidFill>
          <a:schemeClr val="tx1"/>
        </a:solidFill>
        <a:latin typeface="Arial" panose="020B0604020202020204" pitchFamily="34" charset="0"/>
        <a:ea typeface="+mn-ea"/>
        <a:cs typeface="+mn-cs"/>
      </a:defRPr>
    </a:lvl6pPr>
    <a:lvl7pPr marL="2743200" algn="l" defTabSz="914400" rtl="0" eaLnBrk="1" latinLnBrk="0" hangingPunct="1">
      <a:defRPr sz="2000" b="1" kern="1200">
        <a:solidFill>
          <a:schemeClr val="tx1"/>
        </a:solidFill>
        <a:latin typeface="Arial" panose="020B0604020202020204" pitchFamily="34" charset="0"/>
        <a:ea typeface="+mn-ea"/>
        <a:cs typeface="+mn-cs"/>
      </a:defRPr>
    </a:lvl7pPr>
    <a:lvl8pPr marL="3200400" algn="l" defTabSz="914400" rtl="0" eaLnBrk="1" latinLnBrk="0" hangingPunct="1">
      <a:defRPr sz="2000" b="1" kern="1200">
        <a:solidFill>
          <a:schemeClr val="tx1"/>
        </a:solidFill>
        <a:latin typeface="Arial" panose="020B0604020202020204" pitchFamily="34" charset="0"/>
        <a:ea typeface="+mn-ea"/>
        <a:cs typeface="+mn-cs"/>
      </a:defRPr>
    </a:lvl8pPr>
    <a:lvl9pPr marL="3657600" algn="l" defTabSz="914400" rtl="0" eaLnBrk="1" latinLnBrk="0" hangingPunct="1">
      <a:defRPr sz="2000" b="1"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3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900"/>
    <a:srgbClr val="003300"/>
    <a:srgbClr val="00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p:cViewPr>
        <p:scale>
          <a:sx n="75" d="100"/>
          <a:sy n="75" d="100"/>
        </p:scale>
        <p:origin x="2208" y="510"/>
      </p:cViewPr>
      <p:guideLst>
        <p:guide orient="horz" pos="2160"/>
        <p:guide pos="2832"/>
      </p:guideLst>
    </p:cSldViewPr>
  </p:slideViewPr>
  <p:outlineViewPr>
    <p:cViewPr>
      <p:scale>
        <a:sx n="33" d="100"/>
        <a:sy n="33" d="100"/>
      </p:scale>
      <p:origin x="0" y="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 r:id="rId32" collapse="1"/>
      <p:sld r:id="rId33" collapse="1"/>
      <p:sld r:id="rId34" collapse="1"/>
      <p:sld r:id="rId35" collapse="1"/>
      <p:sld r:id="rId36" collapse="1"/>
      <p:sld r:id="rId37" collapse="1"/>
      <p:sld r:id="rId38" collapse="1"/>
      <p:sld r:id="rId39" collapse="1"/>
      <p:sld r:id="rId40" collapse="1"/>
      <p:sld r:id="rId41" collapse="1"/>
      <p:sld r:id="rId42" collapse="1"/>
      <p:sld r:id="rId43" collapse="1"/>
      <p:sld r:id="rId44" collapse="1"/>
      <p:sld r:id="rId45" collapse="1"/>
      <p:sld r:id="rId46" collapse="1"/>
      <p:sld r:id="rId47" collapse="1"/>
      <p:sld r:id="rId48" collapse="1"/>
      <p:sld r:id="rId49" collapse="1"/>
      <p:sld r:id="rId50" collapse="1"/>
      <p:sld r:id="rId51" collapse="1"/>
      <p:sld r:id="rId52" collapse="1"/>
      <p:sld r:id="rId53" collapse="1"/>
      <p:sld r:id="rId54" collapse="1"/>
      <p:sld r:id="rId55" collapse="1"/>
      <p:sld r:id="rId56" collapse="1"/>
      <p:sld r:id="rId57" collapse="1"/>
      <p:sld r:id="rId58" collapse="1"/>
      <p:sld r:id="rId59" collapse="1"/>
      <p:sld r:id="rId60" collapse="1"/>
      <p:sld r:id="rId61" collapse="1"/>
      <p:sld r:id="rId62" collapse="1"/>
      <p:sld r:id="rId63" collapse="1"/>
      <p:sld r:id="rId64" collapse="1"/>
      <p:sld r:id="rId65" collapse="1"/>
      <p:sld r:id="rId66" collapse="1"/>
      <p:sld r:id="rId67" collapse="1"/>
      <p:sld r:id="rId68" collapse="1"/>
      <p:sld r:id="rId69" collapse="1"/>
      <p:sld r:id="rId70" collapse="1"/>
      <p:sld r:id="rId71" collapse="1"/>
      <p:sld r:id="rId72" collapse="1"/>
      <p:sld r:id="rId73" collapse="1"/>
      <p:sld r:id="rId74" collapse="1"/>
      <p:sld r:id="rId75" collapse="1"/>
      <p:sld r:id="rId76" collapse="1"/>
      <p:sld r:id="rId77" collapse="1"/>
      <p:sld r:id="rId78" collapse="1"/>
      <p:sld r:id="rId79" collapse="1"/>
      <p:sld r:id="rId80" collapse="1"/>
      <p:sld r:id="rId81" collapse="1"/>
      <p:sld r:id="rId82" collapse="1"/>
      <p:sld r:id="rId83" collapse="1"/>
      <p:sld r:id="rId84" collapse="1"/>
      <p:sld r:id="rId85" collapse="1"/>
      <p:sld r:id="rId86" collapse="1"/>
      <p:sld r:id="rId87" collapse="1"/>
      <p:sld r:id="rId88" collapse="1"/>
      <p:sld r:id="rId89" collapse="1"/>
      <p:sld r:id="rId90" collapse="1"/>
      <p:sld r:id="rId91" collapse="1"/>
      <p:sld r:id="rId92" collapse="1"/>
      <p:sld r:id="rId93" collapse="1"/>
      <p:sld r:id="rId94" collapse="1"/>
      <p:sld r:id="rId95" collapse="1"/>
      <p:sld r:id="rId96" collapse="1"/>
      <p:sld r:id="rId97" collapse="1"/>
      <p:sld r:id="rId98" collapse="1"/>
      <p:sld r:id="rId99" collapse="1"/>
      <p:sld r:id="rId100" collapse="1"/>
      <p:sld r:id="rId101" collapse="1"/>
      <p:sld r:id="rId102" collapse="1"/>
      <p:sld r:id="rId103" collapse="1"/>
      <p:sld r:id="rId104" collapse="1"/>
      <p:sld r:id="rId105" collapse="1"/>
      <p:sld r:id="rId106" collapse="1"/>
      <p:sld r:id="rId107" collapse="1"/>
      <p:sld r:id="rId108" collapse="1"/>
      <p:sld r:id="rId109" collapse="1"/>
      <p:sld r:id="rId110" collapse="1"/>
      <p:sld r:id="rId111" collapse="1"/>
      <p:sld r:id="rId112" collapse="1"/>
      <p:sld r:id="rId113" collapse="1"/>
      <p:sld r:id="rId114" collapse="1"/>
      <p:sld r:id="rId115" collapse="1"/>
      <p:sld r:id="rId116" collapse="1"/>
      <p:sld r:id="rId117" collapse="1"/>
      <p:sld r:id="rId118" collapse="1"/>
      <p:sld r:id="rId119" collapse="1"/>
      <p:sld r:id="rId120" collapse="1"/>
      <p:sld r:id="rId121" collapse="1"/>
      <p:sld r:id="rId122" collapse="1"/>
      <p:sld r:id="rId123" collapse="1"/>
      <p:sld r:id="rId124" collapse="1"/>
      <p:sld r:id="rId125" collapse="1"/>
      <p:sld r:id="rId126" collapse="1"/>
      <p:sld r:id="rId127" collapse="1"/>
      <p:sld r:id="rId128" collapse="1"/>
      <p:sld r:id="rId129" collapse="1"/>
      <p:sld r:id="rId130" collapse="1"/>
      <p:sld r:id="rId131" collapse="1"/>
      <p:sld r:id="rId132" collapse="1"/>
      <p:sld r:id="rId133" collapse="1"/>
      <p:sld r:id="rId134" collapse="1"/>
      <p:sld r:id="rId135" collapse="1"/>
      <p:sld r:id="rId136" collapse="1"/>
      <p:sld r:id="rId137" collapse="1"/>
      <p:sld r:id="rId138" collapse="1"/>
      <p:sld r:id="rId139" collapse="1"/>
      <p:sld r:id="rId140" collapse="1"/>
      <p:sld r:id="rId141" collapse="1"/>
      <p:sld r:id="rId142" collapse="1"/>
      <p:sld r:id="rId143" collapse="1"/>
      <p:sld r:id="rId144" collapse="1"/>
      <p:sld r:id="rId145" collapse="1"/>
      <p:sld r:id="rId146" collapse="1"/>
      <p:sld r:id="rId147" collapse="1"/>
      <p:sld r:id="rId148" collapse="1"/>
      <p:sld r:id="rId149" collapse="1"/>
      <p:sld r:id="rId150" collapse="1"/>
      <p:sld r:id="rId151" collapse="1"/>
      <p:sld r:id="rId152" collapse="1"/>
      <p:sld r:id="rId153" collapse="1"/>
      <p:sld r:id="rId154" collapse="1"/>
      <p:sld r:id="rId155" collapse="1"/>
      <p:sld r:id="rId156" collapse="1"/>
      <p:sld r:id="rId157" collapse="1"/>
      <p:sld r:id="rId158" collapse="1"/>
      <p:sld r:id="rId159" collapse="1"/>
    </p:sldLst>
  </p:outlineViewPr>
  <p:notesTextViewPr>
    <p:cViewPr>
      <p:scale>
        <a:sx n="100" d="100"/>
        <a:sy n="100" d="100"/>
      </p:scale>
      <p:origin x="0" y="0"/>
    </p:cViewPr>
  </p:notesTextViewPr>
  <p:sorterViewPr>
    <p:cViewPr>
      <p:scale>
        <a:sx n="100" d="100"/>
        <a:sy n="100" d="100"/>
      </p:scale>
      <p:origin x="0" y="14592"/>
    </p:cViewPr>
  </p:sorterViewPr>
  <p:notesViewPr>
    <p:cSldViewPr>
      <p:cViewPr varScale="1">
        <p:scale>
          <a:sx n="76" d="100"/>
          <a:sy n="76" d="100"/>
        </p:scale>
        <p:origin x="-328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slide" Target="slides/slide147.xml"/><Relationship Id="rId151" Type="http://schemas.openxmlformats.org/officeDocument/2006/relationships/slide" Target="slides/slide150.xml"/><Relationship Id="rId156" Type="http://schemas.openxmlformats.org/officeDocument/2006/relationships/slide" Target="slides/slide155.xml"/><Relationship Id="rId16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handoutMaster" Target="handoutMasters/handoutMaster1.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s>
</file>

<file path=ppt/_rels/viewProps.xml.rels><?xml version="1.0" encoding="UTF-8" standalone="yes"?>
<Relationships xmlns="http://schemas.openxmlformats.org/package/2006/relationships"><Relationship Id="rId26" Type="http://schemas.openxmlformats.org/officeDocument/2006/relationships/slide" Target="slides/slide27.xml"/><Relationship Id="rId117" Type="http://schemas.openxmlformats.org/officeDocument/2006/relationships/slide" Target="slides/slide118.xml"/><Relationship Id="rId21" Type="http://schemas.openxmlformats.org/officeDocument/2006/relationships/slide" Target="slides/slide22.xml"/><Relationship Id="rId42" Type="http://schemas.openxmlformats.org/officeDocument/2006/relationships/slide" Target="slides/slide43.xml"/><Relationship Id="rId47" Type="http://schemas.openxmlformats.org/officeDocument/2006/relationships/slide" Target="slides/slide48.xml"/><Relationship Id="rId63" Type="http://schemas.openxmlformats.org/officeDocument/2006/relationships/slide" Target="slides/slide64.xml"/><Relationship Id="rId68" Type="http://schemas.openxmlformats.org/officeDocument/2006/relationships/slide" Target="slides/slide69.xml"/><Relationship Id="rId84" Type="http://schemas.openxmlformats.org/officeDocument/2006/relationships/slide" Target="slides/slide85.xml"/><Relationship Id="rId89" Type="http://schemas.openxmlformats.org/officeDocument/2006/relationships/slide" Target="slides/slide90.xml"/><Relationship Id="rId112" Type="http://schemas.openxmlformats.org/officeDocument/2006/relationships/slide" Target="slides/slide113.xml"/><Relationship Id="rId133" Type="http://schemas.openxmlformats.org/officeDocument/2006/relationships/slide" Target="slides/slide134.xml"/><Relationship Id="rId138" Type="http://schemas.openxmlformats.org/officeDocument/2006/relationships/slide" Target="slides/slide139.xml"/><Relationship Id="rId154" Type="http://schemas.openxmlformats.org/officeDocument/2006/relationships/slide" Target="slides/slide155.xml"/><Relationship Id="rId159" Type="http://schemas.openxmlformats.org/officeDocument/2006/relationships/slide" Target="slides/slide160.xml"/><Relationship Id="rId16" Type="http://schemas.openxmlformats.org/officeDocument/2006/relationships/slide" Target="slides/slide17.xml"/><Relationship Id="rId107" Type="http://schemas.openxmlformats.org/officeDocument/2006/relationships/slide" Target="slides/slide108.xml"/><Relationship Id="rId11" Type="http://schemas.openxmlformats.org/officeDocument/2006/relationships/slide" Target="slides/slide12.xml"/><Relationship Id="rId32" Type="http://schemas.openxmlformats.org/officeDocument/2006/relationships/slide" Target="slides/slide33.xml"/><Relationship Id="rId37" Type="http://schemas.openxmlformats.org/officeDocument/2006/relationships/slide" Target="slides/slide38.xml"/><Relationship Id="rId53" Type="http://schemas.openxmlformats.org/officeDocument/2006/relationships/slide" Target="slides/slide54.xml"/><Relationship Id="rId58" Type="http://schemas.openxmlformats.org/officeDocument/2006/relationships/slide" Target="slides/slide59.xml"/><Relationship Id="rId74" Type="http://schemas.openxmlformats.org/officeDocument/2006/relationships/slide" Target="slides/slide75.xml"/><Relationship Id="rId79" Type="http://schemas.openxmlformats.org/officeDocument/2006/relationships/slide" Target="slides/slide80.xml"/><Relationship Id="rId102" Type="http://schemas.openxmlformats.org/officeDocument/2006/relationships/slide" Target="slides/slide103.xml"/><Relationship Id="rId123" Type="http://schemas.openxmlformats.org/officeDocument/2006/relationships/slide" Target="slides/slide124.xml"/><Relationship Id="rId128" Type="http://schemas.openxmlformats.org/officeDocument/2006/relationships/slide" Target="slides/slide129.xml"/><Relationship Id="rId144" Type="http://schemas.openxmlformats.org/officeDocument/2006/relationships/slide" Target="slides/slide145.xml"/><Relationship Id="rId149" Type="http://schemas.openxmlformats.org/officeDocument/2006/relationships/slide" Target="slides/slide150.xml"/><Relationship Id="rId5" Type="http://schemas.openxmlformats.org/officeDocument/2006/relationships/slide" Target="slides/slide6.xml"/><Relationship Id="rId90" Type="http://schemas.openxmlformats.org/officeDocument/2006/relationships/slide" Target="slides/slide91.xml"/><Relationship Id="rId95" Type="http://schemas.openxmlformats.org/officeDocument/2006/relationships/slide" Target="slides/slide96.xml"/><Relationship Id="rId22" Type="http://schemas.openxmlformats.org/officeDocument/2006/relationships/slide" Target="slides/slide23.xml"/><Relationship Id="rId27" Type="http://schemas.openxmlformats.org/officeDocument/2006/relationships/slide" Target="slides/slide28.xml"/><Relationship Id="rId43" Type="http://schemas.openxmlformats.org/officeDocument/2006/relationships/slide" Target="slides/slide44.xml"/><Relationship Id="rId48" Type="http://schemas.openxmlformats.org/officeDocument/2006/relationships/slide" Target="slides/slide49.xml"/><Relationship Id="rId64" Type="http://schemas.openxmlformats.org/officeDocument/2006/relationships/slide" Target="slides/slide65.xml"/><Relationship Id="rId69" Type="http://schemas.openxmlformats.org/officeDocument/2006/relationships/slide" Target="slides/slide70.xml"/><Relationship Id="rId113" Type="http://schemas.openxmlformats.org/officeDocument/2006/relationships/slide" Target="slides/slide114.xml"/><Relationship Id="rId118" Type="http://schemas.openxmlformats.org/officeDocument/2006/relationships/slide" Target="slides/slide119.xml"/><Relationship Id="rId134" Type="http://schemas.openxmlformats.org/officeDocument/2006/relationships/slide" Target="slides/slide135.xml"/><Relationship Id="rId139" Type="http://schemas.openxmlformats.org/officeDocument/2006/relationships/slide" Target="slides/slide140.xml"/><Relationship Id="rId80" Type="http://schemas.openxmlformats.org/officeDocument/2006/relationships/slide" Target="slides/slide81.xml"/><Relationship Id="rId85" Type="http://schemas.openxmlformats.org/officeDocument/2006/relationships/slide" Target="slides/slide86.xml"/><Relationship Id="rId150" Type="http://schemas.openxmlformats.org/officeDocument/2006/relationships/slide" Target="slides/slide151.xml"/><Relationship Id="rId155" Type="http://schemas.openxmlformats.org/officeDocument/2006/relationships/slide" Target="slides/slide156.xml"/><Relationship Id="rId12" Type="http://schemas.openxmlformats.org/officeDocument/2006/relationships/slide" Target="slides/slide13.xml"/><Relationship Id="rId17" Type="http://schemas.openxmlformats.org/officeDocument/2006/relationships/slide" Target="slides/slide18.xml"/><Relationship Id="rId33" Type="http://schemas.openxmlformats.org/officeDocument/2006/relationships/slide" Target="slides/slide34.xml"/><Relationship Id="rId38" Type="http://schemas.openxmlformats.org/officeDocument/2006/relationships/slide" Target="slides/slide39.xml"/><Relationship Id="rId59" Type="http://schemas.openxmlformats.org/officeDocument/2006/relationships/slide" Target="slides/slide60.xml"/><Relationship Id="rId103" Type="http://schemas.openxmlformats.org/officeDocument/2006/relationships/slide" Target="slides/slide104.xml"/><Relationship Id="rId108" Type="http://schemas.openxmlformats.org/officeDocument/2006/relationships/slide" Target="slides/slide109.xml"/><Relationship Id="rId124" Type="http://schemas.openxmlformats.org/officeDocument/2006/relationships/slide" Target="slides/slide125.xml"/><Relationship Id="rId129" Type="http://schemas.openxmlformats.org/officeDocument/2006/relationships/slide" Target="slides/slide130.xml"/><Relationship Id="rId20" Type="http://schemas.openxmlformats.org/officeDocument/2006/relationships/slide" Target="slides/slide21.xml"/><Relationship Id="rId41" Type="http://schemas.openxmlformats.org/officeDocument/2006/relationships/slide" Target="slides/slide42.xml"/><Relationship Id="rId54" Type="http://schemas.openxmlformats.org/officeDocument/2006/relationships/slide" Target="slides/slide55.xml"/><Relationship Id="rId62" Type="http://schemas.openxmlformats.org/officeDocument/2006/relationships/slide" Target="slides/slide63.xml"/><Relationship Id="rId70" Type="http://schemas.openxmlformats.org/officeDocument/2006/relationships/slide" Target="slides/slide71.xml"/><Relationship Id="rId75" Type="http://schemas.openxmlformats.org/officeDocument/2006/relationships/slide" Target="slides/slide76.xml"/><Relationship Id="rId83" Type="http://schemas.openxmlformats.org/officeDocument/2006/relationships/slide" Target="slides/slide84.xml"/><Relationship Id="rId88" Type="http://schemas.openxmlformats.org/officeDocument/2006/relationships/slide" Target="slides/slide89.xml"/><Relationship Id="rId91" Type="http://schemas.openxmlformats.org/officeDocument/2006/relationships/slide" Target="slides/slide92.xml"/><Relationship Id="rId96" Type="http://schemas.openxmlformats.org/officeDocument/2006/relationships/slide" Target="slides/slide97.xml"/><Relationship Id="rId111" Type="http://schemas.openxmlformats.org/officeDocument/2006/relationships/slide" Target="slides/slide112.xml"/><Relationship Id="rId132" Type="http://schemas.openxmlformats.org/officeDocument/2006/relationships/slide" Target="slides/slide133.xml"/><Relationship Id="rId140" Type="http://schemas.openxmlformats.org/officeDocument/2006/relationships/slide" Target="slides/slide141.xml"/><Relationship Id="rId145" Type="http://schemas.openxmlformats.org/officeDocument/2006/relationships/slide" Target="slides/slide146.xml"/><Relationship Id="rId153" Type="http://schemas.openxmlformats.org/officeDocument/2006/relationships/slide" Target="slides/slide154.xml"/><Relationship Id="rId1" Type="http://schemas.openxmlformats.org/officeDocument/2006/relationships/slide" Target="slides/slide1.xml"/><Relationship Id="rId6" Type="http://schemas.openxmlformats.org/officeDocument/2006/relationships/slide" Target="slides/slide7.xml"/><Relationship Id="rId15" Type="http://schemas.openxmlformats.org/officeDocument/2006/relationships/slide" Target="slides/slide16.xml"/><Relationship Id="rId23" Type="http://schemas.openxmlformats.org/officeDocument/2006/relationships/slide" Target="slides/slide24.xml"/><Relationship Id="rId28" Type="http://schemas.openxmlformats.org/officeDocument/2006/relationships/slide" Target="slides/slide29.xml"/><Relationship Id="rId36" Type="http://schemas.openxmlformats.org/officeDocument/2006/relationships/slide" Target="slides/slide37.xml"/><Relationship Id="rId49" Type="http://schemas.openxmlformats.org/officeDocument/2006/relationships/slide" Target="slides/slide50.xml"/><Relationship Id="rId57" Type="http://schemas.openxmlformats.org/officeDocument/2006/relationships/slide" Target="slides/slide58.xml"/><Relationship Id="rId106" Type="http://schemas.openxmlformats.org/officeDocument/2006/relationships/slide" Target="slides/slide107.xml"/><Relationship Id="rId114" Type="http://schemas.openxmlformats.org/officeDocument/2006/relationships/slide" Target="slides/slide115.xml"/><Relationship Id="rId119" Type="http://schemas.openxmlformats.org/officeDocument/2006/relationships/slide" Target="slides/slide120.xml"/><Relationship Id="rId127" Type="http://schemas.openxmlformats.org/officeDocument/2006/relationships/slide" Target="slides/slide128.xml"/><Relationship Id="rId10" Type="http://schemas.openxmlformats.org/officeDocument/2006/relationships/slide" Target="slides/slide11.xml"/><Relationship Id="rId31" Type="http://schemas.openxmlformats.org/officeDocument/2006/relationships/slide" Target="slides/slide32.xml"/><Relationship Id="rId44" Type="http://schemas.openxmlformats.org/officeDocument/2006/relationships/slide" Target="slides/slide45.xml"/><Relationship Id="rId52" Type="http://schemas.openxmlformats.org/officeDocument/2006/relationships/slide" Target="slides/slide53.xml"/><Relationship Id="rId60" Type="http://schemas.openxmlformats.org/officeDocument/2006/relationships/slide" Target="slides/slide61.xml"/><Relationship Id="rId65" Type="http://schemas.openxmlformats.org/officeDocument/2006/relationships/slide" Target="slides/slide66.xml"/><Relationship Id="rId73" Type="http://schemas.openxmlformats.org/officeDocument/2006/relationships/slide" Target="slides/slide74.xml"/><Relationship Id="rId78" Type="http://schemas.openxmlformats.org/officeDocument/2006/relationships/slide" Target="slides/slide79.xml"/><Relationship Id="rId81" Type="http://schemas.openxmlformats.org/officeDocument/2006/relationships/slide" Target="slides/slide82.xml"/><Relationship Id="rId86" Type="http://schemas.openxmlformats.org/officeDocument/2006/relationships/slide" Target="slides/slide87.xml"/><Relationship Id="rId94" Type="http://schemas.openxmlformats.org/officeDocument/2006/relationships/slide" Target="slides/slide95.xml"/><Relationship Id="rId99" Type="http://schemas.openxmlformats.org/officeDocument/2006/relationships/slide" Target="slides/slide100.xml"/><Relationship Id="rId101" Type="http://schemas.openxmlformats.org/officeDocument/2006/relationships/slide" Target="slides/slide102.xml"/><Relationship Id="rId122" Type="http://schemas.openxmlformats.org/officeDocument/2006/relationships/slide" Target="slides/slide123.xml"/><Relationship Id="rId130" Type="http://schemas.openxmlformats.org/officeDocument/2006/relationships/slide" Target="slides/slide131.xml"/><Relationship Id="rId135" Type="http://schemas.openxmlformats.org/officeDocument/2006/relationships/slide" Target="slides/slide136.xml"/><Relationship Id="rId143" Type="http://schemas.openxmlformats.org/officeDocument/2006/relationships/slide" Target="slides/slide144.xml"/><Relationship Id="rId148" Type="http://schemas.openxmlformats.org/officeDocument/2006/relationships/slide" Target="slides/slide149.xml"/><Relationship Id="rId151" Type="http://schemas.openxmlformats.org/officeDocument/2006/relationships/slide" Target="slides/slide152.xml"/><Relationship Id="rId156" Type="http://schemas.openxmlformats.org/officeDocument/2006/relationships/slide" Target="slides/slide157.xml"/><Relationship Id="rId4" Type="http://schemas.openxmlformats.org/officeDocument/2006/relationships/slide" Target="slides/slide5.xml"/><Relationship Id="rId9" Type="http://schemas.openxmlformats.org/officeDocument/2006/relationships/slide" Target="slides/slide10.xml"/><Relationship Id="rId13" Type="http://schemas.openxmlformats.org/officeDocument/2006/relationships/slide" Target="slides/slide14.xml"/><Relationship Id="rId18" Type="http://schemas.openxmlformats.org/officeDocument/2006/relationships/slide" Target="slides/slide19.xml"/><Relationship Id="rId39" Type="http://schemas.openxmlformats.org/officeDocument/2006/relationships/slide" Target="slides/slide40.xml"/><Relationship Id="rId109" Type="http://schemas.openxmlformats.org/officeDocument/2006/relationships/slide" Target="slides/slide110.xml"/><Relationship Id="rId34" Type="http://schemas.openxmlformats.org/officeDocument/2006/relationships/slide" Target="slides/slide35.xml"/><Relationship Id="rId50" Type="http://schemas.openxmlformats.org/officeDocument/2006/relationships/slide" Target="slides/slide51.xml"/><Relationship Id="rId55" Type="http://schemas.openxmlformats.org/officeDocument/2006/relationships/slide" Target="slides/slide56.xml"/><Relationship Id="rId76" Type="http://schemas.openxmlformats.org/officeDocument/2006/relationships/slide" Target="slides/slide77.xml"/><Relationship Id="rId97" Type="http://schemas.openxmlformats.org/officeDocument/2006/relationships/slide" Target="slides/slide98.xml"/><Relationship Id="rId104" Type="http://schemas.openxmlformats.org/officeDocument/2006/relationships/slide" Target="slides/slide105.xml"/><Relationship Id="rId120" Type="http://schemas.openxmlformats.org/officeDocument/2006/relationships/slide" Target="slides/slide121.xml"/><Relationship Id="rId125" Type="http://schemas.openxmlformats.org/officeDocument/2006/relationships/slide" Target="slides/slide126.xml"/><Relationship Id="rId141" Type="http://schemas.openxmlformats.org/officeDocument/2006/relationships/slide" Target="slides/slide142.xml"/><Relationship Id="rId146" Type="http://schemas.openxmlformats.org/officeDocument/2006/relationships/slide" Target="slides/slide147.xml"/><Relationship Id="rId7" Type="http://schemas.openxmlformats.org/officeDocument/2006/relationships/slide" Target="slides/slide8.xml"/><Relationship Id="rId71" Type="http://schemas.openxmlformats.org/officeDocument/2006/relationships/slide" Target="slides/slide72.xml"/><Relationship Id="rId92" Type="http://schemas.openxmlformats.org/officeDocument/2006/relationships/slide" Target="slides/slide93.xml"/><Relationship Id="rId2" Type="http://schemas.openxmlformats.org/officeDocument/2006/relationships/slide" Target="slides/slide3.xml"/><Relationship Id="rId29" Type="http://schemas.openxmlformats.org/officeDocument/2006/relationships/slide" Target="slides/slide30.xml"/><Relationship Id="rId24" Type="http://schemas.openxmlformats.org/officeDocument/2006/relationships/slide" Target="slides/slide25.xml"/><Relationship Id="rId40" Type="http://schemas.openxmlformats.org/officeDocument/2006/relationships/slide" Target="slides/slide41.xml"/><Relationship Id="rId45" Type="http://schemas.openxmlformats.org/officeDocument/2006/relationships/slide" Target="slides/slide46.xml"/><Relationship Id="rId66" Type="http://schemas.openxmlformats.org/officeDocument/2006/relationships/slide" Target="slides/slide67.xml"/><Relationship Id="rId87" Type="http://schemas.openxmlformats.org/officeDocument/2006/relationships/slide" Target="slides/slide88.xml"/><Relationship Id="rId110" Type="http://schemas.openxmlformats.org/officeDocument/2006/relationships/slide" Target="slides/slide111.xml"/><Relationship Id="rId115" Type="http://schemas.openxmlformats.org/officeDocument/2006/relationships/slide" Target="slides/slide116.xml"/><Relationship Id="rId131" Type="http://schemas.openxmlformats.org/officeDocument/2006/relationships/slide" Target="slides/slide132.xml"/><Relationship Id="rId136" Type="http://schemas.openxmlformats.org/officeDocument/2006/relationships/slide" Target="slides/slide137.xml"/><Relationship Id="rId157" Type="http://schemas.openxmlformats.org/officeDocument/2006/relationships/slide" Target="slides/slide158.xml"/><Relationship Id="rId61" Type="http://schemas.openxmlformats.org/officeDocument/2006/relationships/slide" Target="slides/slide62.xml"/><Relationship Id="rId82" Type="http://schemas.openxmlformats.org/officeDocument/2006/relationships/slide" Target="slides/slide83.xml"/><Relationship Id="rId152" Type="http://schemas.openxmlformats.org/officeDocument/2006/relationships/slide" Target="slides/slide153.xml"/><Relationship Id="rId19" Type="http://schemas.openxmlformats.org/officeDocument/2006/relationships/slide" Target="slides/slide20.xml"/><Relationship Id="rId14" Type="http://schemas.openxmlformats.org/officeDocument/2006/relationships/slide" Target="slides/slide15.xml"/><Relationship Id="rId30" Type="http://schemas.openxmlformats.org/officeDocument/2006/relationships/slide" Target="slides/slide31.xml"/><Relationship Id="rId35" Type="http://schemas.openxmlformats.org/officeDocument/2006/relationships/slide" Target="slides/slide36.xml"/><Relationship Id="rId56" Type="http://schemas.openxmlformats.org/officeDocument/2006/relationships/slide" Target="slides/slide57.xml"/><Relationship Id="rId77" Type="http://schemas.openxmlformats.org/officeDocument/2006/relationships/slide" Target="slides/slide78.xml"/><Relationship Id="rId100" Type="http://schemas.openxmlformats.org/officeDocument/2006/relationships/slide" Target="slides/slide101.xml"/><Relationship Id="rId105" Type="http://schemas.openxmlformats.org/officeDocument/2006/relationships/slide" Target="slides/slide106.xml"/><Relationship Id="rId126" Type="http://schemas.openxmlformats.org/officeDocument/2006/relationships/slide" Target="slides/slide127.xml"/><Relationship Id="rId147" Type="http://schemas.openxmlformats.org/officeDocument/2006/relationships/slide" Target="slides/slide148.xml"/><Relationship Id="rId8" Type="http://schemas.openxmlformats.org/officeDocument/2006/relationships/slide" Target="slides/slide9.xml"/><Relationship Id="rId51" Type="http://schemas.openxmlformats.org/officeDocument/2006/relationships/slide" Target="slides/slide52.xml"/><Relationship Id="rId72" Type="http://schemas.openxmlformats.org/officeDocument/2006/relationships/slide" Target="slides/slide73.xml"/><Relationship Id="rId93" Type="http://schemas.openxmlformats.org/officeDocument/2006/relationships/slide" Target="slides/slide94.xml"/><Relationship Id="rId98" Type="http://schemas.openxmlformats.org/officeDocument/2006/relationships/slide" Target="slides/slide99.xml"/><Relationship Id="rId121" Type="http://schemas.openxmlformats.org/officeDocument/2006/relationships/slide" Target="slides/slide122.xml"/><Relationship Id="rId142" Type="http://schemas.openxmlformats.org/officeDocument/2006/relationships/slide" Target="slides/slide143.xml"/><Relationship Id="rId3" Type="http://schemas.openxmlformats.org/officeDocument/2006/relationships/slide" Target="slides/slide4.xml"/><Relationship Id="rId25" Type="http://schemas.openxmlformats.org/officeDocument/2006/relationships/slide" Target="slides/slide26.xml"/><Relationship Id="rId46" Type="http://schemas.openxmlformats.org/officeDocument/2006/relationships/slide" Target="slides/slide47.xml"/><Relationship Id="rId67" Type="http://schemas.openxmlformats.org/officeDocument/2006/relationships/slide" Target="slides/slide68.xml"/><Relationship Id="rId116" Type="http://schemas.openxmlformats.org/officeDocument/2006/relationships/slide" Target="slides/slide117.xml"/><Relationship Id="rId137" Type="http://schemas.openxmlformats.org/officeDocument/2006/relationships/slide" Target="slides/slide138.xml"/><Relationship Id="rId158" Type="http://schemas.openxmlformats.org/officeDocument/2006/relationships/slide" Target="slides/slide15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97C302E-D1DE-4BA7-99C7-6C2ACBBA9231}"/>
              </a:ext>
            </a:extLst>
          </p:cNvPr>
          <p:cNvSpPr>
            <a:spLocks noGrp="1"/>
          </p:cNvSpPr>
          <p:nvPr>
            <p:ph type="hdr" sz="quarter"/>
          </p:nvPr>
        </p:nvSpPr>
        <p:spPr>
          <a:xfrm>
            <a:off x="0" y="290513"/>
            <a:ext cx="6858000" cy="455612"/>
          </a:xfrm>
          <a:prstGeom prst="rect">
            <a:avLst/>
          </a:prstGeom>
        </p:spPr>
        <p:txBody>
          <a:bodyPr vert="horz" lIns="86493" tIns="43247" rIns="86493" bIns="43247" rtlCol="0"/>
          <a:lstStyle>
            <a:lvl1pPr algn="ctr" eaLnBrk="0" hangingPunct="0">
              <a:defRPr sz="1100">
                <a:latin typeface="Arial" charset="0"/>
              </a:defRPr>
            </a:lvl1pPr>
          </a:lstStyle>
          <a:p>
            <a:pPr>
              <a:defRPr/>
            </a:pPr>
            <a:r>
              <a:rPr lang="en-US"/>
              <a:t>CISSE 2009: BOOT CAMP WORKSHOP ON IP LAW </a:t>
            </a:r>
          </a:p>
        </p:txBody>
      </p:sp>
      <p:sp>
        <p:nvSpPr>
          <p:cNvPr id="5" name="Slide Number Placeholder 4">
            <a:extLst>
              <a:ext uri="{FF2B5EF4-FFF2-40B4-BE49-F238E27FC236}">
                <a16:creationId xmlns:a16="http://schemas.microsoft.com/office/drawing/2014/main" id="{9372EDEC-2602-429D-B93F-820B34E44AAF}"/>
              </a:ext>
            </a:extLst>
          </p:cNvPr>
          <p:cNvSpPr>
            <a:spLocks noGrp="1"/>
          </p:cNvSpPr>
          <p:nvPr>
            <p:ph type="sldNum" sz="quarter" idx="3"/>
          </p:nvPr>
        </p:nvSpPr>
        <p:spPr>
          <a:xfrm>
            <a:off x="1588" y="8418513"/>
            <a:ext cx="6856412" cy="290512"/>
          </a:xfrm>
          <a:prstGeom prst="rect">
            <a:avLst/>
          </a:prstGeom>
        </p:spPr>
        <p:txBody>
          <a:bodyPr vert="horz" wrap="square" lIns="86493" tIns="43247" rIns="86493" bIns="43247" numCol="1" anchor="b" anchorCtr="0" compatLnSpc="1">
            <a:prstTxWarp prst="textNoShape">
              <a:avLst/>
            </a:prstTxWarp>
          </a:bodyPr>
          <a:lstStyle>
            <a:lvl1pPr algn="ctr">
              <a:defRPr sz="1100"/>
            </a:lvl1pPr>
          </a:lstStyle>
          <a:p>
            <a:fld id="{1F392576-4E37-49A4-A38C-C3E0DD1F6768}" type="slidenum">
              <a:rPr lang="en-US" altLang="en-US"/>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938E080A-34FB-4B00-9097-860DA42B0A69}"/>
              </a:ext>
            </a:extLst>
          </p:cNvPr>
          <p:cNvSpPr>
            <a:spLocks noGrp="1" noChangeArrowheads="1"/>
          </p:cNvSpPr>
          <p:nvPr>
            <p:ph type="hdr" sz="quarter"/>
          </p:nvPr>
        </p:nvSpPr>
        <p:spPr bwMode="auto">
          <a:xfrm>
            <a:off x="0" y="0"/>
            <a:ext cx="2971800" cy="458788"/>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defTabSz="914485" eaLnBrk="1" hangingPunct="1">
              <a:defRPr sz="1200" b="0">
                <a:latin typeface="Arial" pitchFamily="34" charset="0"/>
              </a:defRPr>
            </a:lvl1pPr>
          </a:lstStyle>
          <a:p>
            <a:pPr>
              <a:defRPr/>
            </a:pPr>
            <a:endParaRPr lang="en-US"/>
          </a:p>
        </p:txBody>
      </p:sp>
      <p:sp>
        <p:nvSpPr>
          <p:cNvPr id="7171" name="Rectangle 3">
            <a:extLst>
              <a:ext uri="{FF2B5EF4-FFF2-40B4-BE49-F238E27FC236}">
                <a16:creationId xmlns:a16="http://schemas.microsoft.com/office/drawing/2014/main" id="{CDC1496F-06E9-4CEE-B085-FD3F512283D7}"/>
              </a:ext>
            </a:extLst>
          </p:cNvPr>
          <p:cNvSpPr>
            <a:spLocks noGrp="1" noChangeArrowheads="1"/>
          </p:cNvSpPr>
          <p:nvPr>
            <p:ph type="dt" idx="1"/>
          </p:nvPr>
        </p:nvSpPr>
        <p:spPr bwMode="auto">
          <a:xfrm>
            <a:off x="3884613" y="0"/>
            <a:ext cx="2971800" cy="458788"/>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lvl1pPr algn="r" defTabSz="914485" eaLnBrk="1" hangingPunct="1">
              <a:defRPr sz="1200" b="0">
                <a:latin typeface="Arial" pitchFamily="34" charset="0"/>
              </a:defRPr>
            </a:lvl1pPr>
          </a:lstStyle>
          <a:p>
            <a:pPr>
              <a:defRPr/>
            </a:pPr>
            <a:endParaRPr lang="en-US"/>
          </a:p>
        </p:txBody>
      </p:sp>
      <p:sp>
        <p:nvSpPr>
          <p:cNvPr id="2052" name="Rectangle 4">
            <a:extLst>
              <a:ext uri="{FF2B5EF4-FFF2-40B4-BE49-F238E27FC236}">
                <a16:creationId xmlns:a16="http://schemas.microsoft.com/office/drawing/2014/main" id="{54715105-2CEB-4E93-AC27-7119E6E73F29}"/>
              </a:ext>
            </a:extLst>
          </p:cNvPr>
          <p:cNvSpPr>
            <a:spLocks noGrp="1" noRot="1" noChangeAspect="1" noChangeArrowheads="1" noTextEdit="1"/>
          </p:cNvSpPr>
          <p:nvPr>
            <p:ph type="sldImg" idx="2"/>
          </p:nvPr>
        </p:nvSpPr>
        <p:spPr bwMode="auto">
          <a:xfrm>
            <a:off x="1144588" y="684213"/>
            <a:ext cx="4570412"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3" name="Rectangle 5">
            <a:extLst>
              <a:ext uri="{FF2B5EF4-FFF2-40B4-BE49-F238E27FC236}">
                <a16:creationId xmlns:a16="http://schemas.microsoft.com/office/drawing/2014/main" id="{4F1011B9-EE1D-4009-B4F8-241BCBD1FDC0}"/>
              </a:ext>
            </a:extLst>
          </p:cNvPr>
          <p:cNvSpPr>
            <a:spLocks noGrp="1" noChangeArrowheads="1"/>
          </p:cNvSpPr>
          <p:nvPr>
            <p:ph type="body" sz="quarter" idx="3"/>
          </p:nvPr>
        </p:nvSpPr>
        <p:spPr bwMode="auto">
          <a:xfrm>
            <a:off x="685800" y="4343400"/>
            <a:ext cx="5486400" cy="4116388"/>
          </a:xfrm>
          <a:prstGeom prst="rect">
            <a:avLst/>
          </a:prstGeom>
          <a:noFill/>
          <a:ln w="9525">
            <a:noFill/>
            <a:miter lim="800000"/>
            <a:headEnd/>
            <a:tailEnd/>
          </a:ln>
          <a:effectLst/>
        </p:spPr>
        <p:txBody>
          <a:bodyPr vert="horz" wrap="square" lIns="91425" tIns="45713" rIns="91425" bIns="45713"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174" name="Rectangle 6">
            <a:extLst>
              <a:ext uri="{FF2B5EF4-FFF2-40B4-BE49-F238E27FC236}">
                <a16:creationId xmlns:a16="http://schemas.microsoft.com/office/drawing/2014/main" id="{C6B41915-3274-4B60-9350-9D8606A61923}"/>
              </a:ext>
            </a:extLst>
          </p:cNvPr>
          <p:cNvSpPr>
            <a:spLocks noGrp="1" noChangeArrowheads="1"/>
          </p:cNvSpPr>
          <p:nvPr>
            <p:ph type="ftr" sz="quarter" idx="4"/>
          </p:nvPr>
        </p:nvSpPr>
        <p:spPr bwMode="auto">
          <a:xfrm>
            <a:off x="0" y="8683625"/>
            <a:ext cx="2971800" cy="458788"/>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defTabSz="914485" eaLnBrk="1" hangingPunct="1">
              <a:defRPr sz="1200" b="0">
                <a:latin typeface="Arial" pitchFamily="34" charset="0"/>
              </a:defRPr>
            </a:lvl1pPr>
          </a:lstStyle>
          <a:p>
            <a:pPr>
              <a:defRPr/>
            </a:pPr>
            <a:endParaRPr lang="en-US"/>
          </a:p>
        </p:txBody>
      </p:sp>
      <p:sp>
        <p:nvSpPr>
          <p:cNvPr id="7175" name="Rectangle 7">
            <a:extLst>
              <a:ext uri="{FF2B5EF4-FFF2-40B4-BE49-F238E27FC236}">
                <a16:creationId xmlns:a16="http://schemas.microsoft.com/office/drawing/2014/main" id="{E82662B4-ED06-4676-AE29-C8C66093444F}"/>
              </a:ext>
            </a:extLst>
          </p:cNvPr>
          <p:cNvSpPr>
            <a:spLocks noGrp="1" noChangeArrowheads="1"/>
          </p:cNvSpPr>
          <p:nvPr>
            <p:ph type="sldNum" sz="quarter" idx="5"/>
          </p:nvPr>
        </p:nvSpPr>
        <p:spPr bwMode="auto">
          <a:xfrm>
            <a:off x="3884613" y="8683625"/>
            <a:ext cx="2971800" cy="458788"/>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eaLnBrk="1" hangingPunct="1">
              <a:defRPr sz="1200" b="0"/>
            </a:lvl1pPr>
          </a:lstStyle>
          <a:p>
            <a:fld id="{5BE56B13-E08F-4F74-BA8E-E185A9E1AE53}"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C5E290BE-5C6E-484B-A7A1-BADD6F06F23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321401-24B6-4228-9C9D-52A3AFDCCCDB}" type="slidenum">
              <a:rPr lang="en-US" altLang="en-US"/>
              <a:pPr>
                <a:spcBef>
                  <a:spcPct val="0"/>
                </a:spcBef>
              </a:pPr>
              <a:t>1</a:t>
            </a:fld>
            <a:endParaRPr lang="en-US" altLang="en-US"/>
          </a:p>
        </p:txBody>
      </p:sp>
      <p:sp>
        <p:nvSpPr>
          <p:cNvPr id="5123" name="Rectangle 2">
            <a:extLst>
              <a:ext uri="{FF2B5EF4-FFF2-40B4-BE49-F238E27FC236}">
                <a16:creationId xmlns:a16="http://schemas.microsoft.com/office/drawing/2014/main" id="{213EB0BE-4902-484C-8494-D81D13392354}"/>
              </a:ext>
            </a:extLst>
          </p:cNvPr>
          <p:cNvSpPr>
            <a:spLocks noGrp="1" noRot="1" noChangeAspect="1" noChangeArrowheads="1" noTextEdit="1"/>
          </p:cNvSpPr>
          <p:nvPr>
            <p:ph type="sldImg"/>
          </p:nvPr>
        </p:nvSpPr>
        <p:spPr>
          <a:ln/>
        </p:spPr>
      </p:sp>
      <p:sp>
        <p:nvSpPr>
          <p:cNvPr id="5124" name="Rectangle 3">
            <a:extLst>
              <a:ext uri="{FF2B5EF4-FFF2-40B4-BE49-F238E27FC236}">
                <a16:creationId xmlns:a16="http://schemas.microsoft.com/office/drawing/2014/main" id="{703A72B3-52F4-4544-8189-B2C00F0EACB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a:extLst>
              <a:ext uri="{FF2B5EF4-FFF2-40B4-BE49-F238E27FC236}">
                <a16:creationId xmlns:a16="http://schemas.microsoft.com/office/drawing/2014/main" id="{FE68316B-775C-4C04-BB3A-BAA334D3DCF4}"/>
              </a:ext>
            </a:extLst>
          </p:cNvPr>
          <p:cNvSpPr>
            <a:spLocks noGrp="1" noRot="1" noChangeAspect="1" noTextEdit="1"/>
          </p:cNvSpPr>
          <p:nvPr>
            <p:ph type="sldImg"/>
          </p:nvPr>
        </p:nvSpPr>
        <p:spPr>
          <a:ln/>
        </p:spPr>
      </p:sp>
      <p:sp>
        <p:nvSpPr>
          <p:cNvPr id="23555" name="Notes Placeholder 2">
            <a:extLst>
              <a:ext uri="{FF2B5EF4-FFF2-40B4-BE49-F238E27FC236}">
                <a16:creationId xmlns:a16="http://schemas.microsoft.com/office/drawing/2014/main" id="{9A64B7A0-CE4D-46DE-B51E-0E7E1351A19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3556" name="Slide Number Placeholder 3">
            <a:extLst>
              <a:ext uri="{FF2B5EF4-FFF2-40B4-BE49-F238E27FC236}">
                <a16:creationId xmlns:a16="http://schemas.microsoft.com/office/drawing/2014/main" id="{D7A35101-4095-4D45-B4B1-9F4321BB3E2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F7DFE5-13E3-4E6A-A702-EE80DE54C1BD}" type="slidenum">
              <a:rPr lang="en-US" altLang="en-US"/>
              <a:pPr>
                <a:spcBef>
                  <a:spcPct val="0"/>
                </a:spcBef>
              </a:pPr>
              <a:t>10</a:t>
            </a:fld>
            <a:endParaRPr lang="en-US"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2AE907C4-E84A-49C7-9112-253C351AA3B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437E6B8-F872-46BF-BA04-E7441617CFAE}" type="slidenum">
              <a:rPr lang="en-US" altLang="en-US"/>
              <a:pPr>
                <a:spcBef>
                  <a:spcPct val="0"/>
                </a:spcBef>
              </a:pPr>
              <a:t>100</a:t>
            </a:fld>
            <a:endParaRPr lang="en-US" altLang="en-US"/>
          </a:p>
        </p:txBody>
      </p:sp>
      <p:sp>
        <p:nvSpPr>
          <p:cNvPr id="207875" name="Rectangle 2">
            <a:extLst>
              <a:ext uri="{FF2B5EF4-FFF2-40B4-BE49-F238E27FC236}">
                <a16:creationId xmlns:a16="http://schemas.microsoft.com/office/drawing/2014/main" id="{4C5895DB-0137-4EC8-9716-E1D332EEA116}"/>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5010DE3A-A941-4D2A-9A6C-6C5BF758B8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554D764E-C0DB-4298-A1C7-1C2EA57189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1661F72-B585-4602-AB15-9FE599F96769}" type="slidenum">
              <a:rPr lang="en-US" altLang="en-US"/>
              <a:pPr>
                <a:spcBef>
                  <a:spcPct val="0"/>
                </a:spcBef>
              </a:pPr>
              <a:t>101</a:t>
            </a:fld>
            <a:endParaRPr lang="en-US" altLang="en-US"/>
          </a:p>
        </p:txBody>
      </p:sp>
      <p:sp>
        <p:nvSpPr>
          <p:cNvPr id="209923" name="Rectangle 2">
            <a:extLst>
              <a:ext uri="{FF2B5EF4-FFF2-40B4-BE49-F238E27FC236}">
                <a16:creationId xmlns:a16="http://schemas.microsoft.com/office/drawing/2014/main" id="{143FFEAD-8071-48AD-8497-F709C7110DFD}"/>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63360EE0-68E8-46B6-8026-4552A49715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Slide Image Placeholder 1">
            <a:extLst>
              <a:ext uri="{FF2B5EF4-FFF2-40B4-BE49-F238E27FC236}">
                <a16:creationId xmlns:a16="http://schemas.microsoft.com/office/drawing/2014/main" id="{147DC131-E375-46E3-B76D-29292F55F7E0}"/>
              </a:ext>
            </a:extLst>
          </p:cNvPr>
          <p:cNvSpPr>
            <a:spLocks noGrp="1" noRot="1" noChangeAspect="1" noTextEdit="1"/>
          </p:cNvSpPr>
          <p:nvPr>
            <p:ph type="sldImg"/>
          </p:nvPr>
        </p:nvSpPr>
        <p:spPr>
          <a:ln/>
        </p:spPr>
      </p:sp>
      <p:sp>
        <p:nvSpPr>
          <p:cNvPr id="211971" name="Notes Placeholder 2">
            <a:extLst>
              <a:ext uri="{FF2B5EF4-FFF2-40B4-BE49-F238E27FC236}">
                <a16:creationId xmlns:a16="http://schemas.microsoft.com/office/drawing/2014/main" id="{A34269C9-1E17-427A-9952-A9509D3388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1972" name="Slide Number Placeholder 3">
            <a:extLst>
              <a:ext uri="{FF2B5EF4-FFF2-40B4-BE49-F238E27FC236}">
                <a16:creationId xmlns:a16="http://schemas.microsoft.com/office/drawing/2014/main" id="{BC2BF2E6-6AC6-499D-BBB2-C685572543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18AD6C3-9E24-46B4-A7E0-47315449560A}" type="slidenum">
              <a:rPr lang="en-US" altLang="en-US"/>
              <a:pPr>
                <a:spcBef>
                  <a:spcPct val="0"/>
                </a:spcBef>
              </a:pPr>
              <a:t>102</a:t>
            </a:fld>
            <a:endParaRPr lang="en-US"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A0854B83-2D1D-4732-BCBB-C082D1AB52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DE2DBCF-A102-455C-B46A-E24C6C22D899}" type="slidenum">
              <a:rPr lang="en-US" altLang="en-US"/>
              <a:pPr>
                <a:spcBef>
                  <a:spcPct val="0"/>
                </a:spcBef>
              </a:pPr>
              <a:t>103</a:t>
            </a:fld>
            <a:endParaRPr lang="en-US" altLang="en-US"/>
          </a:p>
        </p:txBody>
      </p:sp>
      <p:sp>
        <p:nvSpPr>
          <p:cNvPr id="214019" name="Rectangle 2">
            <a:extLst>
              <a:ext uri="{FF2B5EF4-FFF2-40B4-BE49-F238E27FC236}">
                <a16:creationId xmlns:a16="http://schemas.microsoft.com/office/drawing/2014/main" id="{499B956F-77EF-4636-A0C7-DA07F877012D}"/>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BE705F5F-9D23-4606-9E99-6836DAFD5F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ACFB6BB6-3237-493B-B919-AE7E2BCE01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9E8E1F8-7667-4B6A-A5A4-CA23EC854498}" type="slidenum">
              <a:rPr lang="en-US" altLang="en-US"/>
              <a:pPr>
                <a:spcBef>
                  <a:spcPct val="0"/>
                </a:spcBef>
              </a:pPr>
              <a:t>104</a:t>
            </a:fld>
            <a:endParaRPr lang="en-US" altLang="en-US"/>
          </a:p>
        </p:txBody>
      </p:sp>
      <p:sp>
        <p:nvSpPr>
          <p:cNvPr id="216067" name="Rectangle 2">
            <a:extLst>
              <a:ext uri="{FF2B5EF4-FFF2-40B4-BE49-F238E27FC236}">
                <a16:creationId xmlns:a16="http://schemas.microsoft.com/office/drawing/2014/main" id="{5DE2830E-8968-46D5-998C-78B7A572D609}"/>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2271F5C5-E61D-42C1-B2F0-9E93331AB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B37F1CD2-701D-460F-9B0F-8C934C501A9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62B61F-CDB9-4A4F-A5B8-7C9FE303F45F}" type="slidenum">
              <a:rPr lang="en-US" altLang="en-US"/>
              <a:pPr>
                <a:spcBef>
                  <a:spcPct val="0"/>
                </a:spcBef>
              </a:pPr>
              <a:t>105</a:t>
            </a:fld>
            <a:endParaRPr lang="en-US" altLang="en-US"/>
          </a:p>
        </p:txBody>
      </p:sp>
      <p:sp>
        <p:nvSpPr>
          <p:cNvPr id="218115" name="Rectangle 2">
            <a:extLst>
              <a:ext uri="{FF2B5EF4-FFF2-40B4-BE49-F238E27FC236}">
                <a16:creationId xmlns:a16="http://schemas.microsoft.com/office/drawing/2014/main" id="{7D989730-77C8-4829-8859-461A71C3A4D9}"/>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8A46CD59-B97A-4203-B995-D0FC8CE8CF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640A0183-0003-4E41-B286-4CD5949DC54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F52D600-4A70-4DC3-AF62-4DFE48418BE6}" type="slidenum">
              <a:rPr lang="en-US" altLang="en-US"/>
              <a:pPr>
                <a:spcBef>
                  <a:spcPct val="0"/>
                </a:spcBef>
              </a:pPr>
              <a:t>106</a:t>
            </a:fld>
            <a:endParaRPr lang="en-US" altLang="en-US"/>
          </a:p>
        </p:txBody>
      </p:sp>
      <p:sp>
        <p:nvSpPr>
          <p:cNvPr id="220163" name="Rectangle 2">
            <a:extLst>
              <a:ext uri="{FF2B5EF4-FFF2-40B4-BE49-F238E27FC236}">
                <a16:creationId xmlns:a16="http://schemas.microsoft.com/office/drawing/2014/main" id="{B512C451-D172-4206-ACE6-E558E7AA9467}"/>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6D97A5E4-3219-438F-BFDE-A0A1F253CD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454C5BD2-6934-4AA3-8E8B-808AC035AE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1AA32B7-E3BC-40F6-90AD-5991A12FE31A}" type="slidenum">
              <a:rPr lang="en-US" altLang="en-US"/>
              <a:pPr>
                <a:spcBef>
                  <a:spcPct val="0"/>
                </a:spcBef>
              </a:pPr>
              <a:t>107</a:t>
            </a:fld>
            <a:endParaRPr lang="en-US" altLang="en-US"/>
          </a:p>
        </p:txBody>
      </p:sp>
      <p:sp>
        <p:nvSpPr>
          <p:cNvPr id="222211" name="Rectangle 2">
            <a:extLst>
              <a:ext uri="{FF2B5EF4-FFF2-40B4-BE49-F238E27FC236}">
                <a16:creationId xmlns:a16="http://schemas.microsoft.com/office/drawing/2014/main" id="{9E2FE212-492F-48F0-A448-15CCC7B43E2D}"/>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7311A627-1A80-479B-AB03-FBAE50BC3D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Rectangle 7">
            <a:extLst>
              <a:ext uri="{FF2B5EF4-FFF2-40B4-BE49-F238E27FC236}">
                <a16:creationId xmlns:a16="http://schemas.microsoft.com/office/drawing/2014/main" id="{8711C424-FA38-42D3-89DF-D56888B28C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ED5531-47E5-484E-881E-9550229D337E}" type="slidenum">
              <a:rPr lang="en-US" altLang="en-US"/>
              <a:pPr>
                <a:spcBef>
                  <a:spcPct val="0"/>
                </a:spcBef>
              </a:pPr>
              <a:t>108</a:t>
            </a:fld>
            <a:endParaRPr lang="en-US" altLang="en-US"/>
          </a:p>
        </p:txBody>
      </p:sp>
      <p:sp>
        <p:nvSpPr>
          <p:cNvPr id="224259" name="Rectangle 2">
            <a:extLst>
              <a:ext uri="{FF2B5EF4-FFF2-40B4-BE49-F238E27FC236}">
                <a16:creationId xmlns:a16="http://schemas.microsoft.com/office/drawing/2014/main" id="{2CE4D4E5-846E-4193-B1DF-24058D4D8B71}"/>
              </a:ext>
            </a:extLst>
          </p:cNvPr>
          <p:cNvSpPr>
            <a:spLocks noGrp="1" noRot="1" noChangeAspect="1" noChangeArrowheads="1" noTextEdit="1"/>
          </p:cNvSpPr>
          <p:nvPr>
            <p:ph type="sldImg"/>
          </p:nvPr>
        </p:nvSpPr>
        <p:spPr>
          <a:ln/>
        </p:spPr>
      </p:sp>
      <p:sp>
        <p:nvSpPr>
          <p:cNvPr id="224260" name="Rectangle 3">
            <a:extLst>
              <a:ext uri="{FF2B5EF4-FFF2-40B4-BE49-F238E27FC236}">
                <a16:creationId xmlns:a16="http://schemas.microsoft.com/office/drawing/2014/main" id="{E73F2774-5109-40F7-BB94-CACBD659A8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06" name="Rectangle 7">
            <a:extLst>
              <a:ext uri="{FF2B5EF4-FFF2-40B4-BE49-F238E27FC236}">
                <a16:creationId xmlns:a16="http://schemas.microsoft.com/office/drawing/2014/main" id="{F11B8464-5979-4726-8B63-917D68AB750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BB169C-8BBF-4701-9A2C-549BE4846683}" type="slidenum">
              <a:rPr lang="en-US" altLang="en-US"/>
              <a:pPr>
                <a:spcBef>
                  <a:spcPct val="0"/>
                </a:spcBef>
              </a:pPr>
              <a:t>109</a:t>
            </a:fld>
            <a:endParaRPr lang="en-US" altLang="en-US"/>
          </a:p>
        </p:txBody>
      </p:sp>
      <p:sp>
        <p:nvSpPr>
          <p:cNvPr id="226307" name="Rectangle 2">
            <a:extLst>
              <a:ext uri="{FF2B5EF4-FFF2-40B4-BE49-F238E27FC236}">
                <a16:creationId xmlns:a16="http://schemas.microsoft.com/office/drawing/2014/main" id="{BE808F09-EBCD-4A6E-9615-9FA5C1008E3A}"/>
              </a:ext>
            </a:extLst>
          </p:cNvPr>
          <p:cNvSpPr>
            <a:spLocks noGrp="1" noRot="1" noChangeAspect="1" noChangeArrowheads="1" noTextEdit="1"/>
          </p:cNvSpPr>
          <p:nvPr>
            <p:ph type="sldImg"/>
          </p:nvPr>
        </p:nvSpPr>
        <p:spPr>
          <a:ln/>
        </p:spPr>
      </p:sp>
      <p:sp>
        <p:nvSpPr>
          <p:cNvPr id="226308" name="Rectangle 3">
            <a:extLst>
              <a:ext uri="{FF2B5EF4-FFF2-40B4-BE49-F238E27FC236}">
                <a16:creationId xmlns:a16="http://schemas.microsoft.com/office/drawing/2014/main" id="{56E383A2-F7B9-49A5-87EA-95107A3FBFB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7">
            <a:extLst>
              <a:ext uri="{FF2B5EF4-FFF2-40B4-BE49-F238E27FC236}">
                <a16:creationId xmlns:a16="http://schemas.microsoft.com/office/drawing/2014/main" id="{BBEA91F7-4BFD-4309-954F-6221828F3F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8F3A323-DBF5-4075-98B9-56468BCC7ABB}" type="slidenum">
              <a:rPr lang="en-US" altLang="en-US"/>
              <a:pPr>
                <a:spcBef>
                  <a:spcPct val="0"/>
                </a:spcBef>
              </a:pPr>
              <a:t>11</a:t>
            </a:fld>
            <a:endParaRPr lang="en-US" altLang="en-US"/>
          </a:p>
        </p:txBody>
      </p:sp>
      <p:sp>
        <p:nvSpPr>
          <p:cNvPr id="25603" name="Rectangle 2">
            <a:extLst>
              <a:ext uri="{FF2B5EF4-FFF2-40B4-BE49-F238E27FC236}">
                <a16:creationId xmlns:a16="http://schemas.microsoft.com/office/drawing/2014/main" id="{45AEA188-C73A-4FC7-AA2C-735728A4551C}"/>
              </a:ext>
            </a:extLst>
          </p:cNvPr>
          <p:cNvSpPr>
            <a:spLocks noGrp="1" noRot="1" noChangeAspect="1" noChangeArrowheads="1" noTextEdit="1"/>
          </p:cNvSpPr>
          <p:nvPr>
            <p:ph type="sldImg"/>
          </p:nvPr>
        </p:nvSpPr>
        <p:spPr>
          <a:ln/>
        </p:spPr>
      </p:sp>
      <p:sp>
        <p:nvSpPr>
          <p:cNvPr id="25604" name="Rectangle 3">
            <a:extLst>
              <a:ext uri="{FF2B5EF4-FFF2-40B4-BE49-F238E27FC236}">
                <a16:creationId xmlns:a16="http://schemas.microsoft.com/office/drawing/2014/main" id="{77171909-09CA-4781-9624-7B16FA0BAF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7">
            <a:extLst>
              <a:ext uri="{FF2B5EF4-FFF2-40B4-BE49-F238E27FC236}">
                <a16:creationId xmlns:a16="http://schemas.microsoft.com/office/drawing/2014/main" id="{679E391F-75B3-4F69-9F7D-091C8CB832E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268FB3-29E3-4513-8E85-C52E2C52F4C8}" type="slidenum">
              <a:rPr lang="en-US" altLang="en-US"/>
              <a:pPr>
                <a:spcBef>
                  <a:spcPct val="0"/>
                </a:spcBef>
              </a:pPr>
              <a:t>110</a:t>
            </a:fld>
            <a:endParaRPr lang="en-US" altLang="en-US"/>
          </a:p>
        </p:txBody>
      </p:sp>
      <p:sp>
        <p:nvSpPr>
          <p:cNvPr id="228355" name="Rectangle 2">
            <a:extLst>
              <a:ext uri="{FF2B5EF4-FFF2-40B4-BE49-F238E27FC236}">
                <a16:creationId xmlns:a16="http://schemas.microsoft.com/office/drawing/2014/main" id="{45C50AFE-F985-4DA4-960B-66B27942F473}"/>
              </a:ext>
            </a:extLst>
          </p:cNvPr>
          <p:cNvSpPr>
            <a:spLocks noGrp="1" noRot="1" noChangeAspect="1" noChangeArrowheads="1" noTextEdit="1"/>
          </p:cNvSpPr>
          <p:nvPr>
            <p:ph type="sldImg"/>
          </p:nvPr>
        </p:nvSpPr>
        <p:spPr>
          <a:ln/>
        </p:spPr>
      </p:sp>
      <p:sp>
        <p:nvSpPr>
          <p:cNvPr id="228356" name="Rectangle 3">
            <a:extLst>
              <a:ext uri="{FF2B5EF4-FFF2-40B4-BE49-F238E27FC236}">
                <a16:creationId xmlns:a16="http://schemas.microsoft.com/office/drawing/2014/main" id="{6364A428-0612-4D29-99A3-DC638B2443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2" name="Rectangle 7">
            <a:extLst>
              <a:ext uri="{FF2B5EF4-FFF2-40B4-BE49-F238E27FC236}">
                <a16:creationId xmlns:a16="http://schemas.microsoft.com/office/drawing/2014/main" id="{DC298532-DD5F-4197-B355-430207D2206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F07FC2F-3639-4747-B940-E6FAB38FFBFE}" type="slidenum">
              <a:rPr lang="en-US" altLang="en-US"/>
              <a:pPr>
                <a:spcBef>
                  <a:spcPct val="0"/>
                </a:spcBef>
              </a:pPr>
              <a:t>111</a:t>
            </a:fld>
            <a:endParaRPr lang="en-US" altLang="en-US"/>
          </a:p>
        </p:txBody>
      </p:sp>
      <p:sp>
        <p:nvSpPr>
          <p:cNvPr id="230403" name="Rectangle 2">
            <a:extLst>
              <a:ext uri="{FF2B5EF4-FFF2-40B4-BE49-F238E27FC236}">
                <a16:creationId xmlns:a16="http://schemas.microsoft.com/office/drawing/2014/main" id="{444C02BA-8951-46F6-BC29-86F9E5288616}"/>
              </a:ext>
            </a:extLst>
          </p:cNvPr>
          <p:cNvSpPr>
            <a:spLocks noGrp="1" noRot="1" noChangeAspect="1" noChangeArrowheads="1" noTextEdit="1"/>
          </p:cNvSpPr>
          <p:nvPr>
            <p:ph type="sldImg"/>
          </p:nvPr>
        </p:nvSpPr>
        <p:spPr>
          <a:ln/>
        </p:spPr>
      </p:sp>
      <p:sp>
        <p:nvSpPr>
          <p:cNvPr id="230404" name="Rectangle 3">
            <a:extLst>
              <a:ext uri="{FF2B5EF4-FFF2-40B4-BE49-F238E27FC236}">
                <a16:creationId xmlns:a16="http://schemas.microsoft.com/office/drawing/2014/main" id="{8BEC17B1-FBE4-401C-A47A-4D70DCB058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a:extLst>
              <a:ext uri="{FF2B5EF4-FFF2-40B4-BE49-F238E27FC236}">
                <a16:creationId xmlns:a16="http://schemas.microsoft.com/office/drawing/2014/main" id="{C577ECC2-2B28-45D8-9197-BAAA8FDF69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2B779F-BAB0-49A2-A174-3DD4C391477E}" type="slidenum">
              <a:rPr lang="en-US" altLang="en-US"/>
              <a:pPr>
                <a:spcBef>
                  <a:spcPct val="0"/>
                </a:spcBef>
              </a:pPr>
              <a:t>112</a:t>
            </a:fld>
            <a:endParaRPr lang="en-US" altLang="en-US"/>
          </a:p>
        </p:txBody>
      </p:sp>
      <p:sp>
        <p:nvSpPr>
          <p:cNvPr id="232451" name="Rectangle 2">
            <a:extLst>
              <a:ext uri="{FF2B5EF4-FFF2-40B4-BE49-F238E27FC236}">
                <a16:creationId xmlns:a16="http://schemas.microsoft.com/office/drawing/2014/main" id="{4A14F484-FD60-43CF-AF05-A4CC3A23283A}"/>
              </a:ext>
            </a:extLst>
          </p:cNvPr>
          <p:cNvSpPr>
            <a:spLocks noGrp="1" noRot="1" noChangeAspect="1" noChangeArrowheads="1" noTextEdit="1"/>
          </p:cNvSpPr>
          <p:nvPr>
            <p:ph type="sldImg"/>
          </p:nvPr>
        </p:nvSpPr>
        <p:spPr>
          <a:ln/>
        </p:spPr>
      </p:sp>
      <p:sp>
        <p:nvSpPr>
          <p:cNvPr id="232452" name="Rectangle 3">
            <a:extLst>
              <a:ext uri="{FF2B5EF4-FFF2-40B4-BE49-F238E27FC236}">
                <a16:creationId xmlns:a16="http://schemas.microsoft.com/office/drawing/2014/main" id="{63C70165-29C5-433A-98DE-286A0D36F02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a:extLst>
              <a:ext uri="{FF2B5EF4-FFF2-40B4-BE49-F238E27FC236}">
                <a16:creationId xmlns:a16="http://schemas.microsoft.com/office/drawing/2014/main" id="{D54841C0-6D6C-498B-AFE7-E559E89F3E3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E45AC91-0923-4C4E-B25C-CBC90577F907}" type="slidenum">
              <a:rPr lang="en-US" altLang="en-US"/>
              <a:pPr>
                <a:spcBef>
                  <a:spcPct val="0"/>
                </a:spcBef>
              </a:pPr>
              <a:t>113</a:t>
            </a:fld>
            <a:endParaRPr lang="en-US" altLang="en-US"/>
          </a:p>
        </p:txBody>
      </p:sp>
      <p:sp>
        <p:nvSpPr>
          <p:cNvPr id="234499" name="Rectangle 2">
            <a:extLst>
              <a:ext uri="{FF2B5EF4-FFF2-40B4-BE49-F238E27FC236}">
                <a16:creationId xmlns:a16="http://schemas.microsoft.com/office/drawing/2014/main" id="{D723211D-3362-4E11-830A-E3F9BAE295E6}"/>
              </a:ext>
            </a:extLst>
          </p:cNvPr>
          <p:cNvSpPr>
            <a:spLocks noGrp="1" noRot="1" noChangeAspect="1" noChangeArrowheads="1" noTextEdit="1"/>
          </p:cNvSpPr>
          <p:nvPr>
            <p:ph type="sldImg"/>
          </p:nvPr>
        </p:nvSpPr>
        <p:spPr>
          <a:ln/>
        </p:spPr>
      </p:sp>
      <p:sp>
        <p:nvSpPr>
          <p:cNvPr id="234500" name="Rectangle 3">
            <a:extLst>
              <a:ext uri="{FF2B5EF4-FFF2-40B4-BE49-F238E27FC236}">
                <a16:creationId xmlns:a16="http://schemas.microsoft.com/office/drawing/2014/main" id="{F4FFCD9D-984D-4469-9EE2-D49AFC730EB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a:extLst>
              <a:ext uri="{FF2B5EF4-FFF2-40B4-BE49-F238E27FC236}">
                <a16:creationId xmlns:a16="http://schemas.microsoft.com/office/drawing/2014/main" id="{75998C41-31FA-4DAC-A750-81592BC264E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0FE166-0C40-48E1-9262-E04CB2090454}" type="slidenum">
              <a:rPr lang="en-US" altLang="en-US"/>
              <a:pPr>
                <a:spcBef>
                  <a:spcPct val="0"/>
                </a:spcBef>
              </a:pPr>
              <a:t>114</a:t>
            </a:fld>
            <a:endParaRPr lang="en-US" altLang="en-US"/>
          </a:p>
        </p:txBody>
      </p:sp>
      <p:sp>
        <p:nvSpPr>
          <p:cNvPr id="236547" name="Rectangle 2">
            <a:extLst>
              <a:ext uri="{FF2B5EF4-FFF2-40B4-BE49-F238E27FC236}">
                <a16:creationId xmlns:a16="http://schemas.microsoft.com/office/drawing/2014/main" id="{34CCF6F0-193B-4199-9ADC-E5F4E1E8D4DE}"/>
              </a:ext>
            </a:extLst>
          </p:cNvPr>
          <p:cNvSpPr>
            <a:spLocks noGrp="1" noRot="1" noChangeAspect="1" noChangeArrowheads="1" noTextEdit="1"/>
          </p:cNvSpPr>
          <p:nvPr>
            <p:ph type="sldImg"/>
          </p:nvPr>
        </p:nvSpPr>
        <p:spPr>
          <a:xfrm>
            <a:off x="1144588" y="685800"/>
            <a:ext cx="4572000" cy="3429000"/>
          </a:xfrm>
          <a:ln/>
        </p:spPr>
      </p:sp>
      <p:sp>
        <p:nvSpPr>
          <p:cNvPr id="236548" name="Rectangle 3">
            <a:extLst>
              <a:ext uri="{FF2B5EF4-FFF2-40B4-BE49-F238E27FC236}">
                <a16:creationId xmlns:a16="http://schemas.microsoft.com/office/drawing/2014/main" id="{EF1A9AC0-76DD-4CEE-AD9C-2D9362714DDD}"/>
              </a:ext>
            </a:extLst>
          </p:cNvPr>
          <p:cNvSpPr>
            <a:spLocks noGrp="1" noChangeArrowheads="1"/>
          </p:cNvSpPr>
          <p:nvPr>
            <p:ph type="body" idx="1"/>
          </p:nvPr>
        </p:nvSpPr>
        <p:spPr>
          <a:xfrm>
            <a:off x="10668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a:extLst>
              <a:ext uri="{FF2B5EF4-FFF2-40B4-BE49-F238E27FC236}">
                <a16:creationId xmlns:a16="http://schemas.microsoft.com/office/drawing/2014/main" id="{FBD1075B-E6AA-4CF2-A627-36AE05B6D00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FF92C9-DD43-4937-B2CB-AA6E1B6C8C52}" type="slidenum">
              <a:rPr lang="en-US" altLang="en-US"/>
              <a:pPr>
                <a:spcBef>
                  <a:spcPct val="0"/>
                </a:spcBef>
              </a:pPr>
              <a:t>115</a:t>
            </a:fld>
            <a:endParaRPr lang="en-US" altLang="en-US"/>
          </a:p>
        </p:txBody>
      </p:sp>
      <p:sp>
        <p:nvSpPr>
          <p:cNvPr id="238595" name="Rectangle 2">
            <a:extLst>
              <a:ext uri="{FF2B5EF4-FFF2-40B4-BE49-F238E27FC236}">
                <a16:creationId xmlns:a16="http://schemas.microsoft.com/office/drawing/2014/main" id="{1E23E190-0918-4A0B-A0F6-F0587006D59C}"/>
              </a:ext>
            </a:extLst>
          </p:cNvPr>
          <p:cNvSpPr>
            <a:spLocks noGrp="1" noRot="1" noChangeAspect="1" noChangeArrowheads="1" noTextEdit="1"/>
          </p:cNvSpPr>
          <p:nvPr>
            <p:ph type="sldImg"/>
          </p:nvPr>
        </p:nvSpPr>
        <p:spPr>
          <a:xfrm>
            <a:off x="1144588" y="685800"/>
            <a:ext cx="4572000" cy="3429000"/>
          </a:xfrm>
          <a:ln/>
        </p:spPr>
      </p:sp>
      <p:sp>
        <p:nvSpPr>
          <p:cNvPr id="238596" name="Rectangle 3">
            <a:extLst>
              <a:ext uri="{FF2B5EF4-FFF2-40B4-BE49-F238E27FC236}">
                <a16:creationId xmlns:a16="http://schemas.microsoft.com/office/drawing/2014/main" id="{0A397DD4-9FA6-4BFD-A2F4-378FB75E4321}"/>
              </a:ext>
            </a:extLst>
          </p:cNvPr>
          <p:cNvSpPr>
            <a:spLocks noGrp="1" noChangeArrowheads="1"/>
          </p:cNvSpPr>
          <p:nvPr>
            <p:ph type="body" idx="1"/>
          </p:nvPr>
        </p:nvSpPr>
        <p:spPr>
          <a:xfrm>
            <a:off x="10668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a:extLst>
              <a:ext uri="{FF2B5EF4-FFF2-40B4-BE49-F238E27FC236}">
                <a16:creationId xmlns:a16="http://schemas.microsoft.com/office/drawing/2014/main" id="{709210E8-5553-4352-AF57-9C8AA47554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BC10B3-9C3B-40FF-AC1E-B627EEF99A65}" type="slidenum">
              <a:rPr lang="en-US" altLang="en-US"/>
              <a:pPr>
                <a:spcBef>
                  <a:spcPct val="0"/>
                </a:spcBef>
              </a:pPr>
              <a:t>116</a:t>
            </a:fld>
            <a:endParaRPr lang="en-US" altLang="en-US"/>
          </a:p>
        </p:txBody>
      </p:sp>
      <p:sp>
        <p:nvSpPr>
          <p:cNvPr id="240643" name="Rectangle 2">
            <a:extLst>
              <a:ext uri="{FF2B5EF4-FFF2-40B4-BE49-F238E27FC236}">
                <a16:creationId xmlns:a16="http://schemas.microsoft.com/office/drawing/2014/main" id="{865AED08-4EA4-446C-879A-A25021165CF6}"/>
              </a:ext>
            </a:extLst>
          </p:cNvPr>
          <p:cNvSpPr>
            <a:spLocks noGrp="1" noRot="1" noChangeAspect="1" noChangeArrowheads="1" noTextEdit="1"/>
          </p:cNvSpPr>
          <p:nvPr>
            <p:ph type="sldImg"/>
          </p:nvPr>
        </p:nvSpPr>
        <p:spPr>
          <a:xfrm>
            <a:off x="1144588" y="685800"/>
            <a:ext cx="4572000" cy="3429000"/>
          </a:xfrm>
          <a:ln/>
        </p:spPr>
      </p:sp>
      <p:sp>
        <p:nvSpPr>
          <p:cNvPr id="240644" name="Rectangle 3">
            <a:extLst>
              <a:ext uri="{FF2B5EF4-FFF2-40B4-BE49-F238E27FC236}">
                <a16:creationId xmlns:a16="http://schemas.microsoft.com/office/drawing/2014/main" id="{8B8465A9-E2DD-4CF5-93B1-FCC6535AC337}"/>
              </a:ext>
            </a:extLst>
          </p:cNvPr>
          <p:cNvSpPr>
            <a:spLocks noGrp="1" noChangeArrowheads="1"/>
          </p:cNvSpPr>
          <p:nvPr>
            <p:ph type="body" idx="1"/>
          </p:nvPr>
        </p:nvSpPr>
        <p:spPr>
          <a:xfrm>
            <a:off x="10668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0" name="Rectangle 7">
            <a:extLst>
              <a:ext uri="{FF2B5EF4-FFF2-40B4-BE49-F238E27FC236}">
                <a16:creationId xmlns:a16="http://schemas.microsoft.com/office/drawing/2014/main" id="{3636E5B9-29E2-49EA-8759-BDE9B6C8C4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98791A0-7E7E-4F0E-A29A-97DC92189ACC}" type="slidenum">
              <a:rPr lang="en-US" altLang="en-US"/>
              <a:pPr>
                <a:spcBef>
                  <a:spcPct val="0"/>
                </a:spcBef>
              </a:pPr>
              <a:t>117</a:t>
            </a:fld>
            <a:endParaRPr lang="en-US" altLang="en-US"/>
          </a:p>
        </p:txBody>
      </p:sp>
      <p:sp>
        <p:nvSpPr>
          <p:cNvPr id="242691" name="Rectangle 2">
            <a:extLst>
              <a:ext uri="{FF2B5EF4-FFF2-40B4-BE49-F238E27FC236}">
                <a16:creationId xmlns:a16="http://schemas.microsoft.com/office/drawing/2014/main" id="{FAD7D8F0-CA53-4DD5-9568-D4D26E600BD4}"/>
              </a:ext>
            </a:extLst>
          </p:cNvPr>
          <p:cNvSpPr>
            <a:spLocks noGrp="1" noRot="1" noChangeAspect="1" noChangeArrowheads="1" noTextEdit="1"/>
          </p:cNvSpPr>
          <p:nvPr>
            <p:ph type="sldImg"/>
          </p:nvPr>
        </p:nvSpPr>
        <p:spPr>
          <a:xfrm>
            <a:off x="1144588" y="685800"/>
            <a:ext cx="4572000" cy="3429000"/>
          </a:xfrm>
          <a:ln/>
        </p:spPr>
      </p:sp>
      <p:sp>
        <p:nvSpPr>
          <p:cNvPr id="242692" name="Rectangle 3">
            <a:extLst>
              <a:ext uri="{FF2B5EF4-FFF2-40B4-BE49-F238E27FC236}">
                <a16:creationId xmlns:a16="http://schemas.microsoft.com/office/drawing/2014/main" id="{6E9AC50F-C15C-47A4-AF24-9FE9E090578E}"/>
              </a:ext>
            </a:extLst>
          </p:cNvPr>
          <p:cNvSpPr>
            <a:spLocks noGrp="1" noChangeArrowheads="1"/>
          </p:cNvSpPr>
          <p:nvPr>
            <p:ph type="body" idx="1"/>
          </p:nvPr>
        </p:nvSpPr>
        <p:spPr>
          <a:xfrm>
            <a:off x="10668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Rectangle 7">
            <a:extLst>
              <a:ext uri="{FF2B5EF4-FFF2-40B4-BE49-F238E27FC236}">
                <a16:creationId xmlns:a16="http://schemas.microsoft.com/office/drawing/2014/main" id="{52CB2B23-B104-40A7-96E9-9AF2EE77DC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53211B2-325C-414D-A74C-2F8ED633426B}" type="slidenum">
              <a:rPr lang="en-US" altLang="en-US"/>
              <a:pPr>
                <a:spcBef>
                  <a:spcPct val="0"/>
                </a:spcBef>
              </a:pPr>
              <a:t>118</a:t>
            </a:fld>
            <a:endParaRPr lang="en-US" altLang="en-US"/>
          </a:p>
        </p:txBody>
      </p:sp>
      <p:sp>
        <p:nvSpPr>
          <p:cNvPr id="244739" name="Rectangle 2">
            <a:extLst>
              <a:ext uri="{FF2B5EF4-FFF2-40B4-BE49-F238E27FC236}">
                <a16:creationId xmlns:a16="http://schemas.microsoft.com/office/drawing/2014/main" id="{EBC235F5-91CE-48CC-BD19-1563D5CCE20A}"/>
              </a:ext>
            </a:extLst>
          </p:cNvPr>
          <p:cNvSpPr>
            <a:spLocks noGrp="1" noRot="1" noChangeAspect="1" noChangeArrowheads="1" noTextEdit="1"/>
          </p:cNvSpPr>
          <p:nvPr>
            <p:ph type="sldImg"/>
          </p:nvPr>
        </p:nvSpPr>
        <p:spPr>
          <a:xfrm>
            <a:off x="1144588" y="685800"/>
            <a:ext cx="4572000" cy="3429000"/>
          </a:xfrm>
          <a:ln/>
        </p:spPr>
      </p:sp>
      <p:sp>
        <p:nvSpPr>
          <p:cNvPr id="244740" name="Rectangle 3">
            <a:extLst>
              <a:ext uri="{FF2B5EF4-FFF2-40B4-BE49-F238E27FC236}">
                <a16:creationId xmlns:a16="http://schemas.microsoft.com/office/drawing/2014/main" id="{867C5BD1-776C-42F8-9860-37E5E757EFC2}"/>
              </a:ext>
            </a:extLst>
          </p:cNvPr>
          <p:cNvSpPr>
            <a:spLocks noGrp="1" noChangeArrowheads="1"/>
          </p:cNvSpPr>
          <p:nvPr>
            <p:ph type="body" idx="1"/>
          </p:nvPr>
        </p:nvSpPr>
        <p:spPr>
          <a:xfrm>
            <a:off x="10668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Rectangle 7">
            <a:extLst>
              <a:ext uri="{FF2B5EF4-FFF2-40B4-BE49-F238E27FC236}">
                <a16:creationId xmlns:a16="http://schemas.microsoft.com/office/drawing/2014/main" id="{6B670B00-CA05-4C30-9E8D-F72FD921E9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CBA48EC-69F6-48E2-9836-1D643D945C85}" type="slidenum">
              <a:rPr lang="en-US" altLang="en-US"/>
              <a:pPr>
                <a:spcBef>
                  <a:spcPct val="0"/>
                </a:spcBef>
              </a:pPr>
              <a:t>119</a:t>
            </a:fld>
            <a:endParaRPr lang="en-US" altLang="en-US"/>
          </a:p>
        </p:txBody>
      </p:sp>
      <p:sp>
        <p:nvSpPr>
          <p:cNvPr id="246787" name="Rectangle 2">
            <a:extLst>
              <a:ext uri="{FF2B5EF4-FFF2-40B4-BE49-F238E27FC236}">
                <a16:creationId xmlns:a16="http://schemas.microsoft.com/office/drawing/2014/main" id="{5CCFB115-AC80-402A-85BC-31110DD02E97}"/>
              </a:ext>
            </a:extLst>
          </p:cNvPr>
          <p:cNvSpPr>
            <a:spLocks noGrp="1" noRot="1" noChangeAspect="1" noChangeArrowheads="1" noTextEdit="1"/>
          </p:cNvSpPr>
          <p:nvPr>
            <p:ph type="sldImg"/>
          </p:nvPr>
        </p:nvSpPr>
        <p:spPr>
          <a:xfrm>
            <a:off x="1144588" y="685800"/>
            <a:ext cx="4572000" cy="3429000"/>
          </a:xfrm>
          <a:ln/>
        </p:spPr>
      </p:sp>
      <p:sp>
        <p:nvSpPr>
          <p:cNvPr id="246788" name="Rectangle 3">
            <a:extLst>
              <a:ext uri="{FF2B5EF4-FFF2-40B4-BE49-F238E27FC236}">
                <a16:creationId xmlns:a16="http://schemas.microsoft.com/office/drawing/2014/main" id="{4090F2AB-4103-41C9-999C-366F7F24DE0C}"/>
              </a:ext>
            </a:extLst>
          </p:cNvPr>
          <p:cNvSpPr>
            <a:spLocks noGrp="1" noChangeArrowheads="1"/>
          </p:cNvSpPr>
          <p:nvPr>
            <p:ph type="body" idx="1"/>
          </p:nvPr>
        </p:nvSpPr>
        <p:spPr>
          <a:xfrm>
            <a:off x="10668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id="{DDF7A5A6-B1A5-4B48-9576-7B3DAEE973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FD0CC8-2E22-4A46-8E22-1C0FC857D49C}" type="slidenum">
              <a:rPr lang="en-US" altLang="en-US"/>
              <a:pPr>
                <a:spcBef>
                  <a:spcPct val="0"/>
                </a:spcBef>
              </a:pPr>
              <a:t>12</a:t>
            </a:fld>
            <a:endParaRPr lang="en-US" altLang="en-US"/>
          </a:p>
        </p:txBody>
      </p:sp>
      <p:sp>
        <p:nvSpPr>
          <p:cNvPr id="27651" name="Rectangle 2">
            <a:extLst>
              <a:ext uri="{FF2B5EF4-FFF2-40B4-BE49-F238E27FC236}">
                <a16:creationId xmlns:a16="http://schemas.microsoft.com/office/drawing/2014/main" id="{29AE54DB-B25C-4039-ADE6-7959CB614FFC}"/>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id="{394C51FB-47EB-4BED-AEBF-E9677D80A90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a:extLst>
              <a:ext uri="{FF2B5EF4-FFF2-40B4-BE49-F238E27FC236}">
                <a16:creationId xmlns:a16="http://schemas.microsoft.com/office/drawing/2014/main" id="{82F14548-DBF5-43DE-8D28-7CF2047BC9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DD6B28-AFAB-4F90-AF1F-5CC281135501}" type="slidenum">
              <a:rPr lang="en-US" altLang="en-US"/>
              <a:pPr>
                <a:spcBef>
                  <a:spcPct val="0"/>
                </a:spcBef>
              </a:pPr>
              <a:t>120</a:t>
            </a:fld>
            <a:endParaRPr lang="en-US" altLang="en-US"/>
          </a:p>
        </p:txBody>
      </p:sp>
      <p:sp>
        <p:nvSpPr>
          <p:cNvPr id="248835" name="Rectangle 2">
            <a:extLst>
              <a:ext uri="{FF2B5EF4-FFF2-40B4-BE49-F238E27FC236}">
                <a16:creationId xmlns:a16="http://schemas.microsoft.com/office/drawing/2014/main" id="{C93A8D4B-2D33-4326-A9AE-75F19B640E97}"/>
              </a:ext>
            </a:extLst>
          </p:cNvPr>
          <p:cNvSpPr>
            <a:spLocks noGrp="1" noRot="1" noChangeAspect="1" noChangeArrowheads="1" noTextEdit="1"/>
          </p:cNvSpPr>
          <p:nvPr>
            <p:ph type="sldImg"/>
          </p:nvPr>
        </p:nvSpPr>
        <p:spPr>
          <a:ln/>
        </p:spPr>
      </p:sp>
      <p:sp>
        <p:nvSpPr>
          <p:cNvPr id="248836" name="Rectangle 3">
            <a:extLst>
              <a:ext uri="{FF2B5EF4-FFF2-40B4-BE49-F238E27FC236}">
                <a16:creationId xmlns:a16="http://schemas.microsoft.com/office/drawing/2014/main" id="{2D8332BF-17A1-4140-B181-328FE5876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6">
            <a:extLst>
              <a:ext uri="{FF2B5EF4-FFF2-40B4-BE49-F238E27FC236}">
                <a16:creationId xmlns:a16="http://schemas.microsoft.com/office/drawing/2014/main" id="{C4A2AACB-2C6A-4D5F-BF8A-1EF0C4AD370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50883" name="Rectangle 7">
            <a:extLst>
              <a:ext uri="{FF2B5EF4-FFF2-40B4-BE49-F238E27FC236}">
                <a16:creationId xmlns:a16="http://schemas.microsoft.com/office/drawing/2014/main" id="{4738BDD1-7720-4709-9E7E-4A332FF3429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3E96F2FF-D488-4199-8270-DD73E0EB07D9}" type="slidenum">
              <a:rPr lang="en-US" altLang="en-US"/>
              <a:pPr>
                <a:spcBef>
                  <a:spcPct val="0"/>
                </a:spcBef>
              </a:pPr>
              <a:t>121</a:t>
            </a:fld>
            <a:endParaRPr lang="en-US" altLang="en-US">
              <a:latin typeface="Times New Roman" panose="02020603050405020304" pitchFamily="18" charset="0"/>
            </a:endParaRPr>
          </a:p>
        </p:txBody>
      </p:sp>
      <p:sp>
        <p:nvSpPr>
          <p:cNvPr id="250884" name="Rectangle 2">
            <a:extLst>
              <a:ext uri="{FF2B5EF4-FFF2-40B4-BE49-F238E27FC236}">
                <a16:creationId xmlns:a16="http://schemas.microsoft.com/office/drawing/2014/main" id="{EB65112A-31C1-410D-BF25-807491B9AB5C}"/>
              </a:ext>
            </a:extLst>
          </p:cNvPr>
          <p:cNvSpPr>
            <a:spLocks noGrp="1" noRot="1" noChangeAspect="1" noChangeArrowheads="1" noTextEdit="1"/>
          </p:cNvSpPr>
          <p:nvPr>
            <p:ph type="sldImg"/>
          </p:nvPr>
        </p:nvSpPr>
        <p:spPr>
          <a:ln/>
        </p:spPr>
      </p:sp>
      <p:sp>
        <p:nvSpPr>
          <p:cNvPr id="250885" name="Rectangle 3">
            <a:extLst>
              <a:ext uri="{FF2B5EF4-FFF2-40B4-BE49-F238E27FC236}">
                <a16:creationId xmlns:a16="http://schemas.microsoft.com/office/drawing/2014/main" id="{FD36151E-2EA8-439B-A14E-4CB79A463F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6">
            <a:extLst>
              <a:ext uri="{FF2B5EF4-FFF2-40B4-BE49-F238E27FC236}">
                <a16:creationId xmlns:a16="http://schemas.microsoft.com/office/drawing/2014/main" id="{037A3FF3-5C89-489B-9699-5B460498B3C3}"/>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52931" name="Rectangle 7">
            <a:extLst>
              <a:ext uri="{FF2B5EF4-FFF2-40B4-BE49-F238E27FC236}">
                <a16:creationId xmlns:a16="http://schemas.microsoft.com/office/drawing/2014/main" id="{693A12E5-8298-4E43-B661-0E336FE286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DB050E02-AFC7-476F-B16B-CB9B20058674}" type="slidenum">
              <a:rPr lang="en-US" altLang="en-US"/>
              <a:pPr>
                <a:spcBef>
                  <a:spcPct val="0"/>
                </a:spcBef>
              </a:pPr>
              <a:t>122</a:t>
            </a:fld>
            <a:endParaRPr lang="en-US" altLang="en-US">
              <a:latin typeface="Times New Roman" panose="02020603050405020304" pitchFamily="18" charset="0"/>
            </a:endParaRPr>
          </a:p>
        </p:txBody>
      </p:sp>
      <p:sp>
        <p:nvSpPr>
          <p:cNvPr id="252932" name="Rectangle 2">
            <a:extLst>
              <a:ext uri="{FF2B5EF4-FFF2-40B4-BE49-F238E27FC236}">
                <a16:creationId xmlns:a16="http://schemas.microsoft.com/office/drawing/2014/main" id="{CC524217-D3F6-4D72-B9FD-CD9C16C54ADF}"/>
              </a:ext>
            </a:extLst>
          </p:cNvPr>
          <p:cNvSpPr>
            <a:spLocks noGrp="1" noRot="1" noChangeAspect="1" noChangeArrowheads="1" noTextEdit="1"/>
          </p:cNvSpPr>
          <p:nvPr>
            <p:ph type="sldImg"/>
          </p:nvPr>
        </p:nvSpPr>
        <p:spPr>
          <a:ln/>
        </p:spPr>
      </p:sp>
      <p:sp>
        <p:nvSpPr>
          <p:cNvPr id="252933" name="Rectangle 3">
            <a:extLst>
              <a:ext uri="{FF2B5EF4-FFF2-40B4-BE49-F238E27FC236}">
                <a16:creationId xmlns:a16="http://schemas.microsoft.com/office/drawing/2014/main" id="{D804B928-8E9F-4640-8742-AB8BF9D2842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6">
            <a:extLst>
              <a:ext uri="{FF2B5EF4-FFF2-40B4-BE49-F238E27FC236}">
                <a16:creationId xmlns:a16="http://schemas.microsoft.com/office/drawing/2014/main" id="{B425E44D-4600-4171-AEF4-95A1B7125FEB}"/>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54979" name="Rectangle 7">
            <a:extLst>
              <a:ext uri="{FF2B5EF4-FFF2-40B4-BE49-F238E27FC236}">
                <a16:creationId xmlns:a16="http://schemas.microsoft.com/office/drawing/2014/main" id="{55BF22C9-110D-4359-B78A-6776BF67F34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F37D6564-4584-464A-A0E7-21AC49A6F775}" type="slidenum">
              <a:rPr lang="en-US" altLang="en-US"/>
              <a:pPr>
                <a:spcBef>
                  <a:spcPct val="0"/>
                </a:spcBef>
              </a:pPr>
              <a:t>123</a:t>
            </a:fld>
            <a:endParaRPr lang="en-US" altLang="en-US">
              <a:latin typeface="Times New Roman" panose="02020603050405020304" pitchFamily="18" charset="0"/>
            </a:endParaRPr>
          </a:p>
        </p:txBody>
      </p:sp>
      <p:sp>
        <p:nvSpPr>
          <p:cNvPr id="254980" name="Rectangle 2">
            <a:extLst>
              <a:ext uri="{FF2B5EF4-FFF2-40B4-BE49-F238E27FC236}">
                <a16:creationId xmlns:a16="http://schemas.microsoft.com/office/drawing/2014/main" id="{FA769D2B-AA49-43AB-B08F-D4A996E9BF70}"/>
              </a:ext>
            </a:extLst>
          </p:cNvPr>
          <p:cNvSpPr>
            <a:spLocks noGrp="1" noRot="1" noChangeAspect="1" noChangeArrowheads="1" noTextEdit="1"/>
          </p:cNvSpPr>
          <p:nvPr>
            <p:ph type="sldImg"/>
          </p:nvPr>
        </p:nvSpPr>
        <p:spPr>
          <a:ln/>
        </p:spPr>
      </p:sp>
      <p:sp>
        <p:nvSpPr>
          <p:cNvPr id="254981" name="Rectangle 3">
            <a:extLst>
              <a:ext uri="{FF2B5EF4-FFF2-40B4-BE49-F238E27FC236}">
                <a16:creationId xmlns:a16="http://schemas.microsoft.com/office/drawing/2014/main" id="{91744FD1-6520-4F34-9148-6CEFC6288B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6">
            <a:extLst>
              <a:ext uri="{FF2B5EF4-FFF2-40B4-BE49-F238E27FC236}">
                <a16:creationId xmlns:a16="http://schemas.microsoft.com/office/drawing/2014/main" id="{009F5C44-0933-4264-A8F9-571FC16DB22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57027" name="Rectangle 7">
            <a:extLst>
              <a:ext uri="{FF2B5EF4-FFF2-40B4-BE49-F238E27FC236}">
                <a16:creationId xmlns:a16="http://schemas.microsoft.com/office/drawing/2014/main" id="{DBC68726-70A0-4728-852E-EEAF67F68D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B0AE8274-C145-4AB5-AE4B-E8024718E68B}" type="slidenum">
              <a:rPr lang="en-US" altLang="en-US"/>
              <a:pPr>
                <a:spcBef>
                  <a:spcPct val="0"/>
                </a:spcBef>
              </a:pPr>
              <a:t>124</a:t>
            </a:fld>
            <a:endParaRPr lang="en-US" altLang="en-US">
              <a:latin typeface="Times New Roman" panose="02020603050405020304" pitchFamily="18" charset="0"/>
            </a:endParaRPr>
          </a:p>
        </p:txBody>
      </p:sp>
      <p:sp>
        <p:nvSpPr>
          <p:cNvPr id="257028" name="Rectangle 2">
            <a:extLst>
              <a:ext uri="{FF2B5EF4-FFF2-40B4-BE49-F238E27FC236}">
                <a16:creationId xmlns:a16="http://schemas.microsoft.com/office/drawing/2014/main" id="{F5E7784A-17A1-401E-889A-C5A964B51196}"/>
              </a:ext>
            </a:extLst>
          </p:cNvPr>
          <p:cNvSpPr>
            <a:spLocks noGrp="1" noRot="1" noChangeAspect="1" noChangeArrowheads="1" noTextEdit="1"/>
          </p:cNvSpPr>
          <p:nvPr>
            <p:ph type="sldImg"/>
          </p:nvPr>
        </p:nvSpPr>
        <p:spPr>
          <a:ln/>
        </p:spPr>
      </p:sp>
      <p:sp>
        <p:nvSpPr>
          <p:cNvPr id="257029" name="Rectangle 3">
            <a:extLst>
              <a:ext uri="{FF2B5EF4-FFF2-40B4-BE49-F238E27FC236}">
                <a16:creationId xmlns:a16="http://schemas.microsoft.com/office/drawing/2014/main" id="{4BA6178F-68D6-443C-8E87-1A82C940C8E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7">
            <a:extLst>
              <a:ext uri="{FF2B5EF4-FFF2-40B4-BE49-F238E27FC236}">
                <a16:creationId xmlns:a16="http://schemas.microsoft.com/office/drawing/2014/main" id="{35015ECA-16E1-483E-BF7A-03ED553192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CD73F87-F8A1-4B37-B193-20084D62D84C}" type="slidenum">
              <a:rPr lang="en-US" altLang="en-US"/>
              <a:pPr>
                <a:spcBef>
                  <a:spcPct val="0"/>
                </a:spcBef>
              </a:pPr>
              <a:t>125</a:t>
            </a:fld>
            <a:endParaRPr lang="en-US" altLang="en-US"/>
          </a:p>
        </p:txBody>
      </p:sp>
      <p:sp>
        <p:nvSpPr>
          <p:cNvPr id="259075" name="Rectangle 2">
            <a:extLst>
              <a:ext uri="{FF2B5EF4-FFF2-40B4-BE49-F238E27FC236}">
                <a16:creationId xmlns:a16="http://schemas.microsoft.com/office/drawing/2014/main" id="{45679B8B-6DAD-43B5-B039-4DC3491885FD}"/>
              </a:ext>
            </a:extLst>
          </p:cNvPr>
          <p:cNvSpPr>
            <a:spLocks noGrp="1" noRot="1" noChangeAspect="1" noChangeArrowheads="1" noTextEdit="1"/>
          </p:cNvSpPr>
          <p:nvPr>
            <p:ph type="sldImg"/>
          </p:nvPr>
        </p:nvSpPr>
        <p:spPr>
          <a:xfrm>
            <a:off x="1144588" y="685800"/>
            <a:ext cx="4572000" cy="3429000"/>
          </a:xfrm>
          <a:ln/>
        </p:spPr>
      </p:sp>
      <p:sp>
        <p:nvSpPr>
          <p:cNvPr id="259076" name="Rectangle 3">
            <a:extLst>
              <a:ext uri="{FF2B5EF4-FFF2-40B4-BE49-F238E27FC236}">
                <a16:creationId xmlns:a16="http://schemas.microsoft.com/office/drawing/2014/main" id="{7D622493-DA3E-4753-B7A7-9D92D47A5E43}"/>
              </a:ext>
            </a:extLst>
          </p:cNvPr>
          <p:cNvSpPr>
            <a:spLocks noGrp="1" noChangeArrowheads="1"/>
          </p:cNvSpPr>
          <p:nvPr>
            <p:ph type="body" idx="1"/>
          </p:nvPr>
        </p:nvSpPr>
        <p:spPr>
          <a:xfrm>
            <a:off x="1066800" y="4343400"/>
            <a:ext cx="4724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6">
            <a:extLst>
              <a:ext uri="{FF2B5EF4-FFF2-40B4-BE49-F238E27FC236}">
                <a16:creationId xmlns:a16="http://schemas.microsoft.com/office/drawing/2014/main" id="{4D53CBD1-437B-440C-8B2F-CA3CFD879DF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61123" name="Rectangle 7">
            <a:extLst>
              <a:ext uri="{FF2B5EF4-FFF2-40B4-BE49-F238E27FC236}">
                <a16:creationId xmlns:a16="http://schemas.microsoft.com/office/drawing/2014/main" id="{D2F9EC21-BA4E-4C09-A418-E4E540F696B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58F8D8CA-E036-47A6-AA58-210E7CB932B1}" type="slidenum">
              <a:rPr lang="en-US" altLang="en-US"/>
              <a:pPr>
                <a:spcBef>
                  <a:spcPct val="0"/>
                </a:spcBef>
              </a:pPr>
              <a:t>126</a:t>
            </a:fld>
            <a:endParaRPr lang="en-US" altLang="en-US">
              <a:latin typeface="Times New Roman" panose="02020603050405020304" pitchFamily="18" charset="0"/>
            </a:endParaRPr>
          </a:p>
        </p:txBody>
      </p:sp>
      <p:sp>
        <p:nvSpPr>
          <p:cNvPr id="261124" name="Rectangle 2">
            <a:extLst>
              <a:ext uri="{FF2B5EF4-FFF2-40B4-BE49-F238E27FC236}">
                <a16:creationId xmlns:a16="http://schemas.microsoft.com/office/drawing/2014/main" id="{EC323992-0A8A-4A77-9DE6-91BD0E89FECF}"/>
              </a:ext>
            </a:extLst>
          </p:cNvPr>
          <p:cNvSpPr>
            <a:spLocks noGrp="1" noRot="1" noChangeAspect="1" noChangeArrowheads="1" noTextEdit="1"/>
          </p:cNvSpPr>
          <p:nvPr>
            <p:ph type="sldImg"/>
          </p:nvPr>
        </p:nvSpPr>
        <p:spPr>
          <a:ln/>
        </p:spPr>
      </p:sp>
      <p:sp>
        <p:nvSpPr>
          <p:cNvPr id="261125" name="Rectangle 3">
            <a:extLst>
              <a:ext uri="{FF2B5EF4-FFF2-40B4-BE49-F238E27FC236}">
                <a16:creationId xmlns:a16="http://schemas.microsoft.com/office/drawing/2014/main" id="{B802BBFE-3C60-4E43-BC86-895098F931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Rectangle 6">
            <a:extLst>
              <a:ext uri="{FF2B5EF4-FFF2-40B4-BE49-F238E27FC236}">
                <a16:creationId xmlns:a16="http://schemas.microsoft.com/office/drawing/2014/main" id="{F2111476-AAA5-44F2-84D7-6EA2AD6B983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63171" name="Rectangle 7">
            <a:extLst>
              <a:ext uri="{FF2B5EF4-FFF2-40B4-BE49-F238E27FC236}">
                <a16:creationId xmlns:a16="http://schemas.microsoft.com/office/drawing/2014/main" id="{B76B95C9-E42B-4514-A19B-5F23196427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0E2D4235-E68F-4E63-8C5E-F14473E50A13}" type="slidenum">
              <a:rPr lang="en-US" altLang="en-US"/>
              <a:pPr>
                <a:spcBef>
                  <a:spcPct val="0"/>
                </a:spcBef>
              </a:pPr>
              <a:t>127</a:t>
            </a:fld>
            <a:endParaRPr lang="en-US" altLang="en-US">
              <a:latin typeface="Times New Roman" panose="02020603050405020304" pitchFamily="18" charset="0"/>
            </a:endParaRPr>
          </a:p>
        </p:txBody>
      </p:sp>
      <p:sp>
        <p:nvSpPr>
          <p:cNvPr id="263172" name="Rectangle 2">
            <a:extLst>
              <a:ext uri="{FF2B5EF4-FFF2-40B4-BE49-F238E27FC236}">
                <a16:creationId xmlns:a16="http://schemas.microsoft.com/office/drawing/2014/main" id="{CDF1D3C4-64DD-473C-B260-A7BBBB08D23D}"/>
              </a:ext>
            </a:extLst>
          </p:cNvPr>
          <p:cNvSpPr>
            <a:spLocks noGrp="1" noRot="1" noChangeAspect="1" noChangeArrowheads="1" noTextEdit="1"/>
          </p:cNvSpPr>
          <p:nvPr>
            <p:ph type="sldImg"/>
          </p:nvPr>
        </p:nvSpPr>
        <p:spPr>
          <a:ln/>
        </p:spPr>
      </p:sp>
      <p:sp>
        <p:nvSpPr>
          <p:cNvPr id="263173" name="Rectangle 3">
            <a:extLst>
              <a:ext uri="{FF2B5EF4-FFF2-40B4-BE49-F238E27FC236}">
                <a16:creationId xmlns:a16="http://schemas.microsoft.com/office/drawing/2014/main" id="{85DA17C9-3CD5-44CB-A2EA-95BC888A15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6">
            <a:extLst>
              <a:ext uri="{FF2B5EF4-FFF2-40B4-BE49-F238E27FC236}">
                <a16:creationId xmlns:a16="http://schemas.microsoft.com/office/drawing/2014/main" id="{9460FA0A-5C84-4BBE-ADA2-9BF80E203B9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65219" name="Rectangle 7">
            <a:extLst>
              <a:ext uri="{FF2B5EF4-FFF2-40B4-BE49-F238E27FC236}">
                <a16:creationId xmlns:a16="http://schemas.microsoft.com/office/drawing/2014/main" id="{2B2E1DDC-8643-4039-B215-C19BCA0831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FF99EA0A-3FF9-4596-93A2-D522620300D7}" type="slidenum">
              <a:rPr lang="en-US" altLang="en-US"/>
              <a:pPr>
                <a:spcBef>
                  <a:spcPct val="0"/>
                </a:spcBef>
              </a:pPr>
              <a:t>128</a:t>
            </a:fld>
            <a:endParaRPr lang="en-US" altLang="en-US">
              <a:latin typeface="Times New Roman" panose="02020603050405020304" pitchFamily="18" charset="0"/>
            </a:endParaRPr>
          </a:p>
        </p:txBody>
      </p:sp>
      <p:sp>
        <p:nvSpPr>
          <p:cNvPr id="265220" name="Rectangle 2">
            <a:extLst>
              <a:ext uri="{FF2B5EF4-FFF2-40B4-BE49-F238E27FC236}">
                <a16:creationId xmlns:a16="http://schemas.microsoft.com/office/drawing/2014/main" id="{E461A763-9561-4759-A1F6-59DF530DA1AC}"/>
              </a:ext>
            </a:extLst>
          </p:cNvPr>
          <p:cNvSpPr>
            <a:spLocks noGrp="1" noRot="1" noChangeAspect="1" noChangeArrowheads="1" noTextEdit="1"/>
          </p:cNvSpPr>
          <p:nvPr>
            <p:ph type="sldImg"/>
          </p:nvPr>
        </p:nvSpPr>
        <p:spPr>
          <a:ln/>
        </p:spPr>
      </p:sp>
      <p:sp>
        <p:nvSpPr>
          <p:cNvPr id="265221" name="Rectangle 3">
            <a:extLst>
              <a:ext uri="{FF2B5EF4-FFF2-40B4-BE49-F238E27FC236}">
                <a16:creationId xmlns:a16="http://schemas.microsoft.com/office/drawing/2014/main" id="{D7735924-8AFC-47B0-A933-CED15A2D24B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Rectangle 6">
            <a:extLst>
              <a:ext uri="{FF2B5EF4-FFF2-40B4-BE49-F238E27FC236}">
                <a16:creationId xmlns:a16="http://schemas.microsoft.com/office/drawing/2014/main" id="{0A22CFD8-D0E6-4797-92F2-033BE4666337}"/>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67267" name="Rectangle 7">
            <a:extLst>
              <a:ext uri="{FF2B5EF4-FFF2-40B4-BE49-F238E27FC236}">
                <a16:creationId xmlns:a16="http://schemas.microsoft.com/office/drawing/2014/main" id="{E95954E3-9DC0-44B1-B65D-D2F02A3A68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CA3B8157-C438-4F3B-843B-E6C7AF538014}" type="slidenum">
              <a:rPr lang="en-US" altLang="en-US"/>
              <a:pPr>
                <a:spcBef>
                  <a:spcPct val="0"/>
                </a:spcBef>
              </a:pPr>
              <a:t>129</a:t>
            </a:fld>
            <a:endParaRPr lang="en-US" altLang="en-US">
              <a:latin typeface="Times New Roman" panose="02020603050405020304" pitchFamily="18" charset="0"/>
            </a:endParaRPr>
          </a:p>
        </p:txBody>
      </p:sp>
      <p:sp>
        <p:nvSpPr>
          <p:cNvPr id="267268" name="Rectangle 2">
            <a:extLst>
              <a:ext uri="{FF2B5EF4-FFF2-40B4-BE49-F238E27FC236}">
                <a16:creationId xmlns:a16="http://schemas.microsoft.com/office/drawing/2014/main" id="{213FC8CF-5922-40A7-889E-D262E70A63BD}"/>
              </a:ext>
            </a:extLst>
          </p:cNvPr>
          <p:cNvSpPr>
            <a:spLocks noGrp="1" noRot="1" noChangeAspect="1" noChangeArrowheads="1" noTextEdit="1"/>
          </p:cNvSpPr>
          <p:nvPr>
            <p:ph type="sldImg"/>
          </p:nvPr>
        </p:nvSpPr>
        <p:spPr>
          <a:ln/>
        </p:spPr>
      </p:sp>
      <p:sp>
        <p:nvSpPr>
          <p:cNvPr id="267269" name="Rectangle 3">
            <a:extLst>
              <a:ext uri="{FF2B5EF4-FFF2-40B4-BE49-F238E27FC236}">
                <a16:creationId xmlns:a16="http://schemas.microsoft.com/office/drawing/2014/main" id="{3B7B5835-B6F0-4B7C-BD4A-148954ADC1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a:extLst>
              <a:ext uri="{FF2B5EF4-FFF2-40B4-BE49-F238E27FC236}">
                <a16:creationId xmlns:a16="http://schemas.microsoft.com/office/drawing/2014/main" id="{C7A4C5AB-E540-4D68-8A2E-61DAAB7826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34DC25F-8588-4ED4-852C-DF044B6B8449}" type="slidenum">
              <a:rPr lang="en-US" altLang="en-US"/>
              <a:pPr>
                <a:spcBef>
                  <a:spcPct val="0"/>
                </a:spcBef>
              </a:pPr>
              <a:t>13</a:t>
            </a:fld>
            <a:endParaRPr lang="en-US" altLang="en-US"/>
          </a:p>
        </p:txBody>
      </p:sp>
      <p:sp>
        <p:nvSpPr>
          <p:cNvPr id="29699" name="Rectangle 2">
            <a:extLst>
              <a:ext uri="{FF2B5EF4-FFF2-40B4-BE49-F238E27FC236}">
                <a16:creationId xmlns:a16="http://schemas.microsoft.com/office/drawing/2014/main" id="{2C40DE5D-7304-405B-9882-536FD8F21B92}"/>
              </a:ext>
            </a:extLst>
          </p:cNvPr>
          <p:cNvSpPr>
            <a:spLocks noGrp="1" noRot="1" noChangeAspect="1" noChangeArrowheads="1" noTextEdit="1"/>
          </p:cNvSpPr>
          <p:nvPr>
            <p:ph type="sldImg"/>
          </p:nvPr>
        </p:nvSpPr>
        <p:spPr>
          <a:ln/>
        </p:spPr>
      </p:sp>
      <p:sp>
        <p:nvSpPr>
          <p:cNvPr id="29700" name="Rectangle 3">
            <a:extLst>
              <a:ext uri="{FF2B5EF4-FFF2-40B4-BE49-F238E27FC236}">
                <a16:creationId xmlns:a16="http://schemas.microsoft.com/office/drawing/2014/main" id="{C9203663-7102-4B5C-A905-9DAF31E9EF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6">
            <a:extLst>
              <a:ext uri="{FF2B5EF4-FFF2-40B4-BE49-F238E27FC236}">
                <a16:creationId xmlns:a16="http://schemas.microsoft.com/office/drawing/2014/main" id="{53A22FAB-B882-4417-8DA5-AB985150EBB4}"/>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69315" name="Rectangle 7">
            <a:extLst>
              <a:ext uri="{FF2B5EF4-FFF2-40B4-BE49-F238E27FC236}">
                <a16:creationId xmlns:a16="http://schemas.microsoft.com/office/drawing/2014/main" id="{F6A48288-98A3-4530-827A-B7B49E7199A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E486F3F2-D052-4149-A226-97DAB7E318DE}" type="slidenum">
              <a:rPr lang="en-US" altLang="en-US"/>
              <a:pPr>
                <a:spcBef>
                  <a:spcPct val="0"/>
                </a:spcBef>
              </a:pPr>
              <a:t>130</a:t>
            </a:fld>
            <a:endParaRPr lang="en-US" altLang="en-US">
              <a:latin typeface="Times New Roman" panose="02020603050405020304" pitchFamily="18" charset="0"/>
            </a:endParaRPr>
          </a:p>
        </p:txBody>
      </p:sp>
      <p:sp>
        <p:nvSpPr>
          <p:cNvPr id="269316" name="Rectangle 2">
            <a:extLst>
              <a:ext uri="{FF2B5EF4-FFF2-40B4-BE49-F238E27FC236}">
                <a16:creationId xmlns:a16="http://schemas.microsoft.com/office/drawing/2014/main" id="{00257EBF-DE42-4343-993C-ADD85F9EBAD0}"/>
              </a:ext>
            </a:extLst>
          </p:cNvPr>
          <p:cNvSpPr>
            <a:spLocks noGrp="1" noRot="1" noChangeAspect="1" noChangeArrowheads="1" noTextEdit="1"/>
          </p:cNvSpPr>
          <p:nvPr>
            <p:ph type="sldImg"/>
          </p:nvPr>
        </p:nvSpPr>
        <p:spPr>
          <a:ln/>
        </p:spPr>
      </p:sp>
      <p:sp>
        <p:nvSpPr>
          <p:cNvPr id="269317" name="Rectangle 3">
            <a:extLst>
              <a:ext uri="{FF2B5EF4-FFF2-40B4-BE49-F238E27FC236}">
                <a16:creationId xmlns:a16="http://schemas.microsoft.com/office/drawing/2014/main" id="{31F3B9A0-D629-441D-AE6A-419D7F8B23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Rectangle 6">
            <a:extLst>
              <a:ext uri="{FF2B5EF4-FFF2-40B4-BE49-F238E27FC236}">
                <a16:creationId xmlns:a16="http://schemas.microsoft.com/office/drawing/2014/main" id="{245C6535-6AAA-4F6E-9A89-92A8C276C332}"/>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71363" name="Rectangle 7">
            <a:extLst>
              <a:ext uri="{FF2B5EF4-FFF2-40B4-BE49-F238E27FC236}">
                <a16:creationId xmlns:a16="http://schemas.microsoft.com/office/drawing/2014/main" id="{D692AAD8-E826-4C97-B2DC-0B992DD17BC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A4C3490F-9DA9-41FA-8A36-EE7599740C7B}" type="slidenum">
              <a:rPr lang="en-US" altLang="en-US"/>
              <a:pPr>
                <a:spcBef>
                  <a:spcPct val="0"/>
                </a:spcBef>
              </a:pPr>
              <a:t>131</a:t>
            </a:fld>
            <a:endParaRPr lang="en-US" altLang="en-US">
              <a:latin typeface="Times New Roman" panose="02020603050405020304" pitchFamily="18" charset="0"/>
            </a:endParaRPr>
          </a:p>
        </p:txBody>
      </p:sp>
      <p:sp>
        <p:nvSpPr>
          <p:cNvPr id="271364" name="Rectangle 2">
            <a:extLst>
              <a:ext uri="{FF2B5EF4-FFF2-40B4-BE49-F238E27FC236}">
                <a16:creationId xmlns:a16="http://schemas.microsoft.com/office/drawing/2014/main" id="{EF603A7A-FA10-4F7D-9161-E0C892DBEB47}"/>
              </a:ext>
            </a:extLst>
          </p:cNvPr>
          <p:cNvSpPr>
            <a:spLocks noGrp="1" noRot="1" noChangeAspect="1" noChangeArrowheads="1" noTextEdit="1"/>
          </p:cNvSpPr>
          <p:nvPr>
            <p:ph type="sldImg"/>
          </p:nvPr>
        </p:nvSpPr>
        <p:spPr>
          <a:ln/>
        </p:spPr>
      </p:sp>
      <p:sp>
        <p:nvSpPr>
          <p:cNvPr id="271365" name="Rectangle 3">
            <a:extLst>
              <a:ext uri="{FF2B5EF4-FFF2-40B4-BE49-F238E27FC236}">
                <a16:creationId xmlns:a16="http://schemas.microsoft.com/office/drawing/2014/main" id="{06059409-000C-490C-9B13-A5B7C075188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Rectangle 6">
            <a:extLst>
              <a:ext uri="{FF2B5EF4-FFF2-40B4-BE49-F238E27FC236}">
                <a16:creationId xmlns:a16="http://schemas.microsoft.com/office/drawing/2014/main" id="{CF00096A-6093-46D8-BD29-F5591D381FD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73411" name="Rectangle 7">
            <a:extLst>
              <a:ext uri="{FF2B5EF4-FFF2-40B4-BE49-F238E27FC236}">
                <a16:creationId xmlns:a16="http://schemas.microsoft.com/office/drawing/2014/main" id="{0E07744B-AD28-4FD3-89DF-A4AD0B3FF95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E5499927-1053-4625-A5AB-174CAADEFA46}" type="slidenum">
              <a:rPr lang="en-US" altLang="en-US"/>
              <a:pPr>
                <a:spcBef>
                  <a:spcPct val="0"/>
                </a:spcBef>
              </a:pPr>
              <a:t>132</a:t>
            </a:fld>
            <a:endParaRPr lang="en-US" altLang="en-US">
              <a:latin typeface="Times New Roman" panose="02020603050405020304" pitchFamily="18" charset="0"/>
            </a:endParaRPr>
          </a:p>
        </p:txBody>
      </p:sp>
      <p:sp>
        <p:nvSpPr>
          <p:cNvPr id="273412" name="Rectangle 2">
            <a:extLst>
              <a:ext uri="{FF2B5EF4-FFF2-40B4-BE49-F238E27FC236}">
                <a16:creationId xmlns:a16="http://schemas.microsoft.com/office/drawing/2014/main" id="{4787D459-DD1E-479D-AAD7-C597F1143996}"/>
              </a:ext>
            </a:extLst>
          </p:cNvPr>
          <p:cNvSpPr>
            <a:spLocks noGrp="1" noRot="1" noChangeAspect="1" noChangeArrowheads="1" noTextEdit="1"/>
          </p:cNvSpPr>
          <p:nvPr>
            <p:ph type="sldImg"/>
          </p:nvPr>
        </p:nvSpPr>
        <p:spPr>
          <a:ln/>
        </p:spPr>
      </p:sp>
      <p:sp>
        <p:nvSpPr>
          <p:cNvPr id="273413" name="Rectangle 3">
            <a:extLst>
              <a:ext uri="{FF2B5EF4-FFF2-40B4-BE49-F238E27FC236}">
                <a16:creationId xmlns:a16="http://schemas.microsoft.com/office/drawing/2014/main" id="{43C6F90D-C63D-48B6-BD7F-C5FDFF4016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6">
            <a:extLst>
              <a:ext uri="{FF2B5EF4-FFF2-40B4-BE49-F238E27FC236}">
                <a16:creationId xmlns:a16="http://schemas.microsoft.com/office/drawing/2014/main" id="{E3D392D7-94C2-4CF2-9B0A-2DD93A7A73B9}"/>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75459" name="Rectangle 7">
            <a:extLst>
              <a:ext uri="{FF2B5EF4-FFF2-40B4-BE49-F238E27FC236}">
                <a16:creationId xmlns:a16="http://schemas.microsoft.com/office/drawing/2014/main" id="{CE3FFD69-9092-4601-A581-7AC10410100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C9ED7467-B59A-4ED7-82B6-08C06BC69F65}" type="slidenum">
              <a:rPr lang="en-US" altLang="en-US"/>
              <a:pPr>
                <a:spcBef>
                  <a:spcPct val="0"/>
                </a:spcBef>
              </a:pPr>
              <a:t>133</a:t>
            </a:fld>
            <a:endParaRPr lang="en-US" altLang="en-US">
              <a:latin typeface="Times New Roman" panose="02020603050405020304" pitchFamily="18" charset="0"/>
            </a:endParaRPr>
          </a:p>
        </p:txBody>
      </p:sp>
      <p:sp>
        <p:nvSpPr>
          <p:cNvPr id="275460" name="Rectangle 2">
            <a:extLst>
              <a:ext uri="{FF2B5EF4-FFF2-40B4-BE49-F238E27FC236}">
                <a16:creationId xmlns:a16="http://schemas.microsoft.com/office/drawing/2014/main" id="{818E9CC2-1E79-4423-9AD1-783BB4D51D56}"/>
              </a:ext>
            </a:extLst>
          </p:cNvPr>
          <p:cNvSpPr>
            <a:spLocks noGrp="1" noRot="1" noChangeAspect="1" noChangeArrowheads="1" noTextEdit="1"/>
          </p:cNvSpPr>
          <p:nvPr>
            <p:ph type="sldImg"/>
          </p:nvPr>
        </p:nvSpPr>
        <p:spPr>
          <a:xfrm>
            <a:off x="1150938" y="692150"/>
            <a:ext cx="4552950" cy="3416300"/>
          </a:xfrm>
          <a:ln/>
        </p:spPr>
      </p:sp>
      <p:sp>
        <p:nvSpPr>
          <p:cNvPr id="275461" name="Rectangle 3">
            <a:extLst>
              <a:ext uri="{FF2B5EF4-FFF2-40B4-BE49-F238E27FC236}">
                <a16:creationId xmlns:a16="http://schemas.microsoft.com/office/drawing/2014/main" id="{5B042F85-BAB0-4F43-A0C2-9B612CE4DA3E}"/>
              </a:ext>
            </a:extLst>
          </p:cNvPr>
          <p:cNvSpPr>
            <a:spLocks noGrp="1" noChangeArrowheads="1"/>
          </p:cNvSpPr>
          <p:nvPr>
            <p:ph type="body" idx="1"/>
          </p:nvPr>
        </p:nvSpPr>
        <p:spPr>
          <a:xfrm>
            <a:off x="1143000" y="4343400"/>
            <a:ext cx="4572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Images from </a:t>
            </a:r>
          </a:p>
          <a:p>
            <a:r>
              <a:rPr lang="en-US" altLang="en-US"/>
              <a:t>Johnson, N. F. &amp; S. Jajodia (1998).  Lecture Notes in Computer Science, v1525.  In Procededings of the Second Information Hiding Workshop (Portland, OR 1998-04-15/17).  Online at </a:t>
            </a:r>
            <a:r>
              <a:rPr lang="en-US" altLang="en-US" u="sng"/>
              <a:t>http://www.jjtc.com/ihws98/jjgmu.html</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6">
            <a:extLst>
              <a:ext uri="{FF2B5EF4-FFF2-40B4-BE49-F238E27FC236}">
                <a16:creationId xmlns:a16="http://schemas.microsoft.com/office/drawing/2014/main" id="{00060745-CDBA-458A-A060-26841EBF6E95}"/>
              </a:ext>
            </a:extLst>
          </p:cNvPr>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defTabSz="914400">
              <a:spcBef>
                <a:spcPct val="0"/>
              </a:spcBef>
            </a:pPr>
            <a:r>
              <a:rPr lang="en-US" altLang="en-US"/>
              <a:t>Copyright © 2003 M. E. Kabay.                                                            All rights reserved.</a:t>
            </a:r>
          </a:p>
        </p:txBody>
      </p:sp>
      <p:sp>
        <p:nvSpPr>
          <p:cNvPr id="277507" name="Rectangle 7">
            <a:extLst>
              <a:ext uri="{FF2B5EF4-FFF2-40B4-BE49-F238E27FC236}">
                <a16:creationId xmlns:a16="http://schemas.microsoft.com/office/drawing/2014/main" id="{9423FD93-656C-4A5A-B52B-47C4CA7808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r>
              <a:rPr lang="en-US" altLang="en-US"/>
              <a:t>1-</a:t>
            </a:r>
            <a:fld id="{E7446803-1A18-47C9-9A6D-4736EA5627DD}" type="slidenum">
              <a:rPr lang="en-US" altLang="en-US"/>
              <a:pPr>
                <a:spcBef>
                  <a:spcPct val="0"/>
                </a:spcBef>
              </a:pPr>
              <a:t>134</a:t>
            </a:fld>
            <a:endParaRPr lang="en-US" altLang="en-US">
              <a:latin typeface="Times New Roman" panose="02020603050405020304" pitchFamily="18" charset="0"/>
            </a:endParaRPr>
          </a:p>
        </p:txBody>
      </p:sp>
      <p:sp>
        <p:nvSpPr>
          <p:cNvPr id="277508" name="Rectangle 2">
            <a:extLst>
              <a:ext uri="{FF2B5EF4-FFF2-40B4-BE49-F238E27FC236}">
                <a16:creationId xmlns:a16="http://schemas.microsoft.com/office/drawing/2014/main" id="{A2CEC660-5833-4DD1-83EE-D0A88F6702A0}"/>
              </a:ext>
            </a:extLst>
          </p:cNvPr>
          <p:cNvSpPr>
            <a:spLocks noGrp="1" noRot="1" noChangeAspect="1" noChangeArrowheads="1" noTextEdit="1"/>
          </p:cNvSpPr>
          <p:nvPr>
            <p:ph type="sldImg"/>
          </p:nvPr>
        </p:nvSpPr>
        <p:spPr>
          <a:xfrm>
            <a:off x="1150938" y="692150"/>
            <a:ext cx="4552950" cy="3416300"/>
          </a:xfrm>
          <a:ln/>
        </p:spPr>
      </p:sp>
      <p:sp>
        <p:nvSpPr>
          <p:cNvPr id="277509" name="Rectangle 3">
            <a:extLst>
              <a:ext uri="{FF2B5EF4-FFF2-40B4-BE49-F238E27FC236}">
                <a16:creationId xmlns:a16="http://schemas.microsoft.com/office/drawing/2014/main" id="{EA5FDB34-5BEF-4DBE-B3E9-0E613A6BA2A5}"/>
              </a:ext>
            </a:extLst>
          </p:cNvPr>
          <p:cNvSpPr>
            <a:spLocks noGrp="1" noChangeArrowheads="1"/>
          </p:cNvSpPr>
          <p:nvPr>
            <p:ph type="body" idx="1"/>
          </p:nvPr>
        </p:nvSpPr>
        <p:spPr>
          <a:xfrm>
            <a:off x="1143000" y="4343400"/>
            <a:ext cx="45720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Images from Johnson &amp; Jajodia </a:t>
            </a:r>
            <a:r>
              <a:rPr lang="en-US" altLang="en-US" u="sng"/>
              <a:t>http://www.jjtc.com/ihws98/jjgmu.html</a:t>
            </a: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Rectangle 7">
            <a:extLst>
              <a:ext uri="{FF2B5EF4-FFF2-40B4-BE49-F238E27FC236}">
                <a16:creationId xmlns:a16="http://schemas.microsoft.com/office/drawing/2014/main" id="{1DB0B6BA-8278-4217-8F3B-33822C10A2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D2FFB08-EE51-442F-8322-933F7ACD2557}" type="slidenum">
              <a:rPr lang="en-US" altLang="en-US"/>
              <a:pPr>
                <a:spcBef>
                  <a:spcPct val="0"/>
                </a:spcBef>
              </a:pPr>
              <a:t>135</a:t>
            </a:fld>
            <a:endParaRPr lang="en-US" altLang="en-US"/>
          </a:p>
        </p:txBody>
      </p:sp>
      <p:sp>
        <p:nvSpPr>
          <p:cNvPr id="279555" name="Rectangle 2">
            <a:extLst>
              <a:ext uri="{FF2B5EF4-FFF2-40B4-BE49-F238E27FC236}">
                <a16:creationId xmlns:a16="http://schemas.microsoft.com/office/drawing/2014/main" id="{7EBBF6CF-24CA-4576-8099-65D2BB8605EF}"/>
              </a:ext>
            </a:extLst>
          </p:cNvPr>
          <p:cNvSpPr>
            <a:spLocks noGrp="1" noRot="1" noChangeAspect="1" noChangeArrowheads="1" noTextEdit="1"/>
          </p:cNvSpPr>
          <p:nvPr>
            <p:ph type="sldImg"/>
          </p:nvPr>
        </p:nvSpPr>
        <p:spPr>
          <a:ln/>
        </p:spPr>
      </p:sp>
      <p:sp>
        <p:nvSpPr>
          <p:cNvPr id="279556" name="Rectangle 3">
            <a:extLst>
              <a:ext uri="{FF2B5EF4-FFF2-40B4-BE49-F238E27FC236}">
                <a16:creationId xmlns:a16="http://schemas.microsoft.com/office/drawing/2014/main" id="{0198527C-5B29-4BB2-BCB0-A89FC168A35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Rectangle 7">
            <a:extLst>
              <a:ext uri="{FF2B5EF4-FFF2-40B4-BE49-F238E27FC236}">
                <a16:creationId xmlns:a16="http://schemas.microsoft.com/office/drawing/2014/main" id="{D9EC9CA5-8548-4BA8-B63E-3D842ED4371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4FC2D3-6488-44C7-8DD6-A5FFCC7A8560}" type="slidenum">
              <a:rPr lang="en-US" altLang="en-US"/>
              <a:pPr>
                <a:spcBef>
                  <a:spcPct val="0"/>
                </a:spcBef>
              </a:pPr>
              <a:t>136</a:t>
            </a:fld>
            <a:endParaRPr lang="en-US" altLang="en-US"/>
          </a:p>
        </p:txBody>
      </p:sp>
      <p:sp>
        <p:nvSpPr>
          <p:cNvPr id="281603" name="Rectangle 2">
            <a:extLst>
              <a:ext uri="{FF2B5EF4-FFF2-40B4-BE49-F238E27FC236}">
                <a16:creationId xmlns:a16="http://schemas.microsoft.com/office/drawing/2014/main" id="{7FA46CE9-11B6-4C86-BDDF-17EAA725EAC9}"/>
              </a:ext>
            </a:extLst>
          </p:cNvPr>
          <p:cNvSpPr>
            <a:spLocks noGrp="1" noRot="1" noChangeAspect="1" noChangeArrowheads="1" noTextEdit="1"/>
          </p:cNvSpPr>
          <p:nvPr>
            <p:ph type="sldImg"/>
          </p:nvPr>
        </p:nvSpPr>
        <p:spPr>
          <a:ln/>
        </p:spPr>
      </p:sp>
      <p:sp>
        <p:nvSpPr>
          <p:cNvPr id="281604" name="Rectangle 3">
            <a:extLst>
              <a:ext uri="{FF2B5EF4-FFF2-40B4-BE49-F238E27FC236}">
                <a16:creationId xmlns:a16="http://schemas.microsoft.com/office/drawing/2014/main" id="{88EFFF11-E5FB-4180-84D3-F73A64C5C29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7">
            <a:extLst>
              <a:ext uri="{FF2B5EF4-FFF2-40B4-BE49-F238E27FC236}">
                <a16:creationId xmlns:a16="http://schemas.microsoft.com/office/drawing/2014/main" id="{D30DFBB6-0083-4DB3-81E5-24DD9602AC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8DF8FB-0717-49A9-ACB4-B0A76522DB2A}" type="slidenum">
              <a:rPr lang="en-US" altLang="en-US"/>
              <a:pPr>
                <a:spcBef>
                  <a:spcPct val="0"/>
                </a:spcBef>
              </a:pPr>
              <a:t>137</a:t>
            </a:fld>
            <a:endParaRPr lang="en-US" altLang="en-US"/>
          </a:p>
        </p:txBody>
      </p:sp>
      <p:sp>
        <p:nvSpPr>
          <p:cNvPr id="283651" name="Rectangle 2">
            <a:extLst>
              <a:ext uri="{FF2B5EF4-FFF2-40B4-BE49-F238E27FC236}">
                <a16:creationId xmlns:a16="http://schemas.microsoft.com/office/drawing/2014/main" id="{F63596E9-92B5-4A25-B5BA-66D708D19F03}"/>
              </a:ext>
            </a:extLst>
          </p:cNvPr>
          <p:cNvSpPr>
            <a:spLocks noGrp="1" noRot="1" noChangeAspect="1" noChangeArrowheads="1" noTextEdit="1"/>
          </p:cNvSpPr>
          <p:nvPr>
            <p:ph type="sldImg"/>
          </p:nvPr>
        </p:nvSpPr>
        <p:spPr>
          <a:ln/>
        </p:spPr>
      </p:sp>
      <p:sp>
        <p:nvSpPr>
          <p:cNvPr id="283652" name="Rectangle 3">
            <a:extLst>
              <a:ext uri="{FF2B5EF4-FFF2-40B4-BE49-F238E27FC236}">
                <a16:creationId xmlns:a16="http://schemas.microsoft.com/office/drawing/2014/main" id="{ADC1C20B-ED98-46D7-B3CC-833E724B85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7">
            <a:extLst>
              <a:ext uri="{FF2B5EF4-FFF2-40B4-BE49-F238E27FC236}">
                <a16:creationId xmlns:a16="http://schemas.microsoft.com/office/drawing/2014/main" id="{B469645F-892C-4328-A295-7EBA3AAF0D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40566F-8995-4C33-843A-2B0288B54DE1}" type="slidenum">
              <a:rPr lang="en-US" altLang="en-US"/>
              <a:pPr>
                <a:spcBef>
                  <a:spcPct val="0"/>
                </a:spcBef>
              </a:pPr>
              <a:t>138</a:t>
            </a:fld>
            <a:endParaRPr lang="en-US" altLang="en-US"/>
          </a:p>
        </p:txBody>
      </p:sp>
      <p:sp>
        <p:nvSpPr>
          <p:cNvPr id="285699" name="Rectangle 2">
            <a:extLst>
              <a:ext uri="{FF2B5EF4-FFF2-40B4-BE49-F238E27FC236}">
                <a16:creationId xmlns:a16="http://schemas.microsoft.com/office/drawing/2014/main" id="{E8909B00-F3CA-4BB6-B377-3F70E4C6F777}"/>
              </a:ext>
            </a:extLst>
          </p:cNvPr>
          <p:cNvSpPr>
            <a:spLocks noGrp="1" noRot="1" noChangeAspect="1" noChangeArrowheads="1" noTextEdit="1"/>
          </p:cNvSpPr>
          <p:nvPr>
            <p:ph type="sldImg"/>
          </p:nvPr>
        </p:nvSpPr>
        <p:spPr>
          <a:ln/>
        </p:spPr>
      </p:sp>
      <p:sp>
        <p:nvSpPr>
          <p:cNvPr id="285700" name="Rectangle 3">
            <a:extLst>
              <a:ext uri="{FF2B5EF4-FFF2-40B4-BE49-F238E27FC236}">
                <a16:creationId xmlns:a16="http://schemas.microsoft.com/office/drawing/2014/main" id="{31F2D5FF-1D50-4677-BD04-14792A8DF1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7">
            <a:extLst>
              <a:ext uri="{FF2B5EF4-FFF2-40B4-BE49-F238E27FC236}">
                <a16:creationId xmlns:a16="http://schemas.microsoft.com/office/drawing/2014/main" id="{F062D453-45CD-433F-B7FE-2B786A70B3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83F3A2C-6B02-44FC-BD04-8F73004224FD}" type="slidenum">
              <a:rPr lang="en-US" altLang="en-US"/>
              <a:pPr>
                <a:spcBef>
                  <a:spcPct val="0"/>
                </a:spcBef>
              </a:pPr>
              <a:t>139</a:t>
            </a:fld>
            <a:endParaRPr lang="en-US" altLang="en-US"/>
          </a:p>
        </p:txBody>
      </p:sp>
      <p:sp>
        <p:nvSpPr>
          <p:cNvPr id="287747" name="Rectangle 2">
            <a:extLst>
              <a:ext uri="{FF2B5EF4-FFF2-40B4-BE49-F238E27FC236}">
                <a16:creationId xmlns:a16="http://schemas.microsoft.com/office/drawing/2014/main" id="{F7008202-E52B-434A-8B90-12B4B3EBD1E6}"/>
              </a:ext>
            </a:extLst>
          </p:cNvPr>
          <p:cNvSpPr>
            <a:spLocks noGrp="1" noRot="1" noChangeAspect="1" noChangeArrowheads="1" noTextEdit="1"/>
          </p:cNvSpPr>
          <p:nvPr>
            <p:ph type="sldImg"/>
          </p:nvPr>
        </p:nvSpPr>
        <p:spPr>
          <a:ln/>
        </p:spPr>
      </p:sp>
      <p:sp>
        <p:nvSpPr>
          <p:cNvPr id="287748" name="Rectangle 3">
            <a:extLst>
              <a:ext uri="{FF2B5EF4-FFF2-40B4-BE49-F238E27FC236}">
                <a16:creationId xmlns:a16="http://schemas.microsoft.com/office/drawing/2014/main" id="{88CC47FF-E754-4383-B59F-22B7801630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a:extLst>
              <a:ext uri="{FF2B5EF4-FFF2-40B4-BE49-F238E27FC236}">
                <a16:creationId xmlns:a16="http://schemas.microsoft.com/office/drawing/2014/main" id="{0F787E4E-91FC-4665-99DF-8274E576977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82F96A-AE71-4C11-9F14-F5E6C391C3EC}" type="slidenum">
              <a:rPr lang="en-US" altLang="en-US"/>
              <a:pPr>
                <a:spcBef>
                  <a:spcPct val="0"/>
                </a:spcBef>
              </a:pPr>
              <a:t>14</a:t>
            </a:fld>
            <a:endParaRPr lang="en-US" altLang="en-US"/>
          </a:p>
        </p:txBody>
      </p:sp>
      <p:sp>
        <p:nvSpPr>
          <p:cNvPr id="31747" name="Rectangle 2">
            <a:extLst>
              <a:ext uri="{FF2B5EF4-FFF2-40B4-BE49-F238E27FC236}">
                <a16:creationId xmlns:a16="http://schemas.microsoft.com/office/drawing/2014/main" id="{421DE3A0-A36D-4F43-AD75-03A398A4BB57}"/>
              </a:ext>
            </a:extLst>
          </p:cNvPr>
          <p:cNvSpPr>
            <a:spLocks noGrp="1" noRot="1" noChangeAspect="1" noChangeArrowheads="1" noTextEdit="1"/>
          </p:cNvSpPr>
          <p:nvPr>
            <p:ph type="sldImg"/>
          </p:nvPr>
        </p:nvSpPr>
        <p:spPr>
          <a:ln/>
        </p:spPr>
      </p:sp>
      <p:sp>
        <p:nvSpPr>
          <p:cNvPr id="31748" name="Rectangle 3">
            <a:extLst>
              <a:ext uri="{FF2B5EF4-FFF2-40B4-BE49-F238E27FC236}">
                <a16:creationId xmlns:a16="http://schemas.microsoft.com/office/drawing/2014/main" id="{EEDFC7D6-B495-4507-8656-27F340E4D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Rectangle 7">
            <a:extLst>
              <a:ext uri="{FF2B5EF4-FFF2-40B4-BE49-F238E27FC236}">
                <a16:creationId xmlns:a16="http://schemas.microsoft.com/office/drawing/2014/main" id="{F12C158E-CB58-476E-8E6B-04E48ADA1E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3AF6847-930B-4F85-AB87-CE4D45B3F261}" type="slidenum">
              <a:rPr lang="en-US" altLang="en-US"/>
              <a:pPr>
                <a:spcBef>
                  <a:spcPct val="0"/>
                </a:spcBef>
              </a:pPr>
              <a:t>140</a:t>
            </a:fld>
            <a:endParaRPr lang="en-US" altLang="en-US"/>
          </a:p>
        </p:txBody>
      </p:sp>
      <p:sp>
        <p:nvSpPr>
          <p:cNvPr id="289795" name="Rectangle 2">
            <a:extLst>
              <a:ext uri="{FF2B5EF4-FFF2-40B4-BE49-F238E27FC236}">
                <a16:creationId xmlns:a16="http://schemas.microsoft.com/office/drawing/2014/main" id="{5A978546-060B-4E6D-8108-EDCB81CC2893}"/>
              </a:ext>
            </a:extLst>
          </p:cNvPr>
          <p:cNvSpPr>
            <a:spLocks noGrp="1" noRot="1" noChangeAspect="1" noChangeArrowheads="1" noTextEdit="1"/>
          </p:cNvSpPr>
          <p:nvPr>
            <p:ph type="sldImg"/>
          </p:nvPr>
        </p:nvSpPr>
        <p:spPr>
          <a:ln/>
        </p:spPr>
      </p:sp>
      <p:sp>
        <p:nvSpPr>
          <p:cNvPr id="289796" name="Rectangle 3">
            <a:extLst>
              <a:ext uri="{FF2B5EF4-FFF2-40B4-BE49-F238E27FC236}">
                <a16:creationId xmlns:a16="http://schemas.microsoft.com/office/drawing/2014/main" id="{6DD53185-FB63-4C90-B769-FD1FE055EE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a:extLst>
              <a:ext uri="{FF2B5EF4-FFF2-40B4-BE49-F238E27FC236}">
                <a16:creationId xmlns:a16="http://schemas.microsoft.com/office/drawing/2014/main" id="{56EF4DC4-0A4C-4388-9766-888030B159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10914D8-E9F7-4172-8B89-4E65AB1F7186}" type="slidenum">
              <a:rPr lang="en-US" altLang="en-US"/>
              <a:pPr>
                <a:spcBef>
                  <a:spcPct val="0"/>
                </a:spcBef>
              </a:pPr>
              <a:t>141</a:t>
            </a:fld>
            <a:endParaRPr lang="en-US" altLang="en-US"/>
          </a:p>
        </p:txBody>
      </p:sp>
      <p:sp>
        <p:nvSpPr>
          <p:cNvPr id="291843" name="Rectangle 2">
            <a:extLst>
              <a:ext uri="{FF2B5EF4-FFF2-40B4-BE49-F238E27FC236}">
                <a16:creationId xmlns:a16="http://schemas.microsoft.com/office/drawing/2014/main" id="{5DE031D8-659F-411D-BFC4-DE3FA5703019}"/>
              </a:ext>
            </a:extLst>
          </p:cNvPr>
          <p:cNvSpPr>
            <a:spLocks noGrp="1" noRot="1" noChangeAspect="1" noChangeArrowheads="1" noTextEdit="1"/>
          </p:cNvSpPr>
          <p:nvPr>
            <p:ph type="sldImg"/>
          </p:nvPr>
        </p:nvSpPr>
        <p:spPr>
          <a:ln/>
        </p:spPr>
      </p:sp>
      <p:sp>
        <p:nvSpPr>
          <p:cNvPr id="291844" name="Rectangle 3">
            <a:extLst>
              <a:ext uri="{FF2B5EF4-FFF2-40B4-BE49-F238E27FC236}">
                <a16:creationId xmlns:a16="http://schemas.microsoft.com/office/drawing/2014/main" id="{91E5B90E-1897-4EBF-9AA7-871B8FBA531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a:extLst>
              <a:ext uri="{FF2B5EF4-FFF2-40B4-BE49-F238E27FC236}">
                <a16:creationId xmlns:a16="http://schemas.microsoft.com/office/drawing/2014/main" id="{F4F7C5C4-8D14-470A-A57D-A50E2818E93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8A6EFBB-4D55-4800-BC41-62F588E7B0DF}" type="slidenum">
              <a:rPr lang="en-US" altLang="en-US"/>
              <a:pPr>
                <a:spcBef>
                  <a:spcPct val="0"/>
                </a:spcBef>
              </a:pPr>
              <a:t>142</a:t>
            </a:fld>
            <a:endParaRPr lang="en-US" altLang="en-US"/>
          </a:p>
        </p:txBody>
      </p:sp>
      <p:sp>
        <p:nvSpPr>
          <p:cNvPr id="293891" name="Rectangle 2">
            <a:extLst>
              <a:ext uri="{FF2B5EF4-FFF2-40B4-BE49-F238E27FC236}">
                <a16:creationId xmlns:a16="http://schemas.microsoft.com/office/drawing/2014/main" id="{B96F5703-8902-411E-B156-5C1678863C91}"/>
              </a:ext>
            </a:extLst>
          </p:cNvPr>
          <p:cNvSpPr>
            <a:spLocks noGrp="1" noRot="1" noChangeAspect="1" noChangeArrowheads="1" noTextEdit="1"/>
          </p:cNvSpPr>
          <p:nvPr>
            <p:ph type="sldImg"/>
          </p:nvPr>
        </p:nvSpPr>
        <p:spPr>
          <a:ln/>
        </p:spPr>
      </p:sp>
      <p:sp>
        <p:nvSpPr>
          <p:cNvPr id="293892" name="Rectangle 3">
            <a:extLst>
              <a:ext uri="{FF2B5EF4-FFF2-40B4-BE49-F238E27FC236}">
                <a16:creationId xmlns:a16="http://schemas.microsoft.com/office/drawing/2014/main" id="{645486CD-FD36-4C84-93A8-9C3E808CEAB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Slide Image Placeholder 1">
            <a:extLst>
              <a:ext uri="{FF2B5EF4-FFF2-40B4-BE49-F238E27FC236}">
                <a16:creationId xmlns:a16="http://schemas.microsoft.com/office/drawing/2014/main" id="{C6FD3A93-E22A-46BD-8744-FFCF88D07196}"/>
              </a:ext>
            </a:extLst>
          </p:cNvPr>
          <p:cNvSpPr>
            <a:spLocks noGrp="1" noRot="1" noChangeAspect="1" noTextEdit="1"/>
          </p:cNvSpPr>
          <p:nvPr>
            <p:ph type="sldImg"/>
          </p:nvPr>
        </p:nvSpPr>
        <p:spPr>
          <a:ln/>
        </p:spPr>
      </p:sp>
      <p:sp>
        <p:nvSpPr>
          <p:cNvPr id="295939" name="Notes Placeholder 2">
            <a:extLst>
              <a:ext uri="{FF2B5EF4-FFF2-40B4-BE49-F238E27FC236}">
                <a16:creationId xmlns:a16="http://schemas.microsoft.com/office/drawing/2014/main" id="{C77A204C-433C-405B-B2C8-503EC50699FB}"/>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95940" name="Slide Number Placeholder 3">
            <a:extLst>
              <a:ext uri="{FF2B5EF4-FFF2-40B4-BE49-F238E27FC236}">
                <a16:creationId xmlns:a16="http://schemas.microsoft.com/office/drawing/2014/main" id="{8948266B-F45E-4A47-885C-694F13E2E2A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F45BCCC-7D86-47C4-9DDF-A42C7D53015F}" type="slidenum">
              <a:rPr lang="en-US" altLang="en-US"/>
              <a:pPr>
                <a:spcBef>
                  <a:spcPct val="0"/>
                </a:spcBef>
              </a:pPr>
              <a:t>143</a:t>
            </a:fld>
            <a:endParaRPr lang="en-US"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a:extLst>
              <a:ext uri="{FF2B5EF4-FFF2-40B4-BE49-F238E27FC236}">
                <a16:creationId xmlns:a16="http://schemas.microsoft.com/office/drawing/2014/main" id="{BA864C8A-A921-4E91-AAAB-34E84442A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C77034A-1FBA-49CE-8C59-16BCB8B0BFB7}" type="slidenum">
              <a:rPr lang="en-US" altLang="en-US"/>
              <a:pPr>
                <a:spcBef>
                  <a:spcPct val="0"/>
                </a:spcBef>
              </a:pPr>
              <a:t>144</a:t>
            </a:fld>
            <a:endParaRPr lang="en-US" altLang="en-US"/>
          </a:p>
        </p:txBody>
      </p:sp>
      <p:sp>
        <p:nvSpPr>
          <p:cNvPr id="297987" name="Rectangle 2">
            <a:extLst>
              <a:ext uri="{FF2B5EF4-FFF2-40B4-BE49-F238E27FC236}">
                <a16:creationId xmlns:a16="http://schemas.microsoft.com/office/drawing/2014/main" id="{5F6CD8C7-0622-4725-ABF1-A698E235BB19}"/>
              </a:ext>
            </a:extLst>
          </p:cNvPr>
          <p:cNvSpPr>
            <a:spLocks noGrp="1" noRot="1" noChangeAspect="1" noChangeArrowheads="1" noTextEdit="1"/>
          </p:cNvSpPr>
          <p:nvPr>
            <p:ph type="sldImg"/>
          </p:nvPr>
        </p:nvSpPr>
        <p:spPr>
          <a:ln/>
        </p:spPr>
      </p:sp>
      <p:sp>
        <p:nvSpPr>
          <p:cNvPr id="297988" name="Rectangle 3">
            <a:extLst>
              <a:ext uri="{FF2B5EF4-FFF2-40B4-BE49-F238E27FC236}">
                <a16:creationId xmlns:a16="http://schemas.microsoft.com/office/drawing/2014/main" id="{A955EBA0-7827-428F-BE1F-A056EEE106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a:extLst>
              <a:ext uri="{FF2B5EF4-FFF2-40B4-BE49-F238E27FC236}">
                <a16:creationId xmlns:a16="http://schemas.microsoft.com/office/drawing/2014/main" id="{045CAF11-3E85-4CC9-87DA-58D36EACDE4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BAF4742-83EF-4E41-8887-DE7AF0157310}" type="slidenum">
              <a:rPr lang="en-US" altLang="en-US"/>
              <a:pPr>
                <a:spcBef>
                  <a:spcPct val="0"/>
                </a:spcBef>
              </a:pPr>
              <a:t>145</a:t>
            </a:fld>
            <a:endParaRPr lang="en-US" altLang="en-US"/>
          </a:p>
        </p:txBody>
      </p:sp>
      <p:sp>
        <p:nvSpPr>
          <p:cNvPr id="300035" name="Rectangle 2">
            <a:extLst>
              <a:ext uri="{FF2B5EF4-FFF2-40B4-BE49-F238E27FC236}">
                <a16:creationId xmlns:a16="http://schemas.microsoft.com/office/drawing/2014/main" id="{5FBD0930-6A11-4DEB-8FC5-6DE4CE4EF000}"/>
              </a:ext>
            </a:extLst>
          </p:cNvPr>
          <p:cNvSpPr>
            <a:spLocks noGrp="1" noRot="1" noChangeAspect="1" noChangeArrowheads="1" noTextEdit="1"/>
          </p:cNvSpPr>
          <p:nvPr>
            <p:ph type="sldImg"/>
          </p:nvPr>
        </p:nvSpPr>
        <p:spPr>
          <a:ln/>
        </p:spPr>
      </p:sp>
      <p:sp>
        <p:nvSpPr>
          <p:cNvPr id="300036" name="Rectangle 3">
            <a:extLst>
              <a:ext uri="{FF2B5EF4-FFF2-40B4-BE49-F238E27FC236}">
                <a16:creationId xmlns:a16="http://schemas.microsoft.com/office/drawing/2014/main" id="{B3F128BB-061D-4892-8B34-3E16D66E44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a:extLst>
              <a:ext uri="{FF2B5EF4-FFF2-40B4-BE49-F238E27FC236}">
                <a16:creationId xmlns:a16="http://schemas.microsoft.com/office/drawing/2014/main" id="{181D8E4B-FF65-44EB-999A-2789496390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11DE34-AB3E-46CF-9D26-1AF69F54F759}" type="slidenum">
              <a:rPr lang="en-US" altLang="en-US"/>
              <a:pPr>
                <a:spcBef>
                  <a:spcPct val="0"/>
                </a:spcBef>
              </a:pPr>
              <a:t>146</a:t>
            </a:fld>
            <a:endParaRPr lang="en-US" altLang="en-US"/>
          </a:p>
        </p:txBody>
      </p:sp>
      <p:sp>
        <p:nvSpPr>
          <p:cNvPr id="302083" name="Rectangle 2">
            <a:extLst>
              <a:ext uri="{FF2B5EF4-FFF2-40B4-BE49-F238E27FC236}">
                <a16:creationId xmlns:a16="http://schemas.microsoft.com/office/drawing/2014/main" id="{2F33755B-F72C-4C04-83B3-E25721C4FAD1}"/>
              </a:ext>
            </a:extLst>
          </p:cNvPr>
          <p:cNvSpPr>
            <a:spLocks noGrp="1" noRot="1" noChangeAspect="1" noChangeArrowheads="1" noTextEdit="1"/>
          </p:cNvSpPr>
          <p:nvPr>
            <p:ph type="sldImg"/>
          </p:nvPr>
        </p:nvSpPr>
        <p:spPr>
          <a:ln/>
        </p:spPr>
      </p:sp>
      <p:sp>
        <p:nvSpPr>
          <p:cNvPr id="302084" name="Rectangle 3">
            <a:extLst>
              <a:ext uri="{FF2B5EF4-FFF2-40B4-BE49-F238E27FC236}">
                <a16:creationId xmlns:a16="http://schemas.microsoft.com/office/drawing/2014/main" id="{D1BD51DF-F1DA-4B33-B399-3ABEACC1634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a:extLst>
              <a:ext uri="{FF2B5EF4-FFF2-40B4-BE49-F238E27FC236}">
                <a16:creationId xmlns:a16="http://schemas.microsoft.com/office/drawing/2014/main" id="{4328F240-EF0E-44D6-89A5-05193B31900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40569D-5D70-467A-B174-DC02AA8BEFF9}" type="slidenum">
              <a:rPr lang="en-US" altLang="en-US"/>
              <a:pPr>
                <a:spcBef>
                  <a:spcPct val="0"/>
                </a:spcBef>
              </a:pPr>
              <a:t>147</a:t>
            </a:fld>
            <a:endParaRPr lang="en-US" altLang="en-US"/>
          </a:p>
        </p:txBody>
      </p:sp>
      <p:sp>
        <p:nvSpPr>
          <p:cNvPr id="304131" name="Rectangle 2">
            <a:extLst>
              <a:ext uri="{FF2B5EF4-FFF2-40B4-BE49-F238E27FC236}">
                <a16:creationId xmlns:a16="http://schemas.microsoft.com/office/drawing/2014/main" id="{B549DB52-EEB3-41AD-BA49-290A09B14EC4}"/>
              </a:ext>
            </a:extLst>
          </p:cNvPr>
          <p:cNvSpPr>
            <a:spLocks noGrp="1" noRot="1" noChangeAspect="1" noChangeArrowheads="1" noTextEdit="1"/>
          </p:cNvSpPr>
          <p:nvPr>
            <p:ph type="sldImg"/>
          </p:nvPr>
        </p:nvSpPr>
        <p:spPr>
          <a:ln/>
        </p:spPr>
      </p:sp>
      <p:sp>
        <p:nvSpPr>
          <p:cNvPr id="304132" name="Rectangle 3">
            <a:extLst>
              <a:ext uri="{FF2B5EF4-FFF2-40B4-BE49-F238E27FC236}">
                <a16:creationId xmlns:a16="http://schemas.microsoft.com/office/drawing/2014/main" id="{A8CEB49B-BA87-49A8-B343-5D191AD4FC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a:extLst>
              <a:ext uri="{FF2B5EF4-FFF2-40B4-BE49-F238E27FC236}">
                <a16:creationId xmlns:a16="http://schemas.microsoft.com/office/drawing/2014/main" id="{0FD07424-D40F-401B-BB2F-0EB9523EF2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2509D61-3FF4-4F8A-88CE-FB7A10FF7E4C}" type="slidenum">
              <a:rPr lang="en-US" altLang="en-US"/>
              <a:pPr>
                <a:spcBef>
                  <a:spcPct val="0"/>
                </a:spcBef>
              </a:pPr>
              <a:t>148</a:t>
            </a:fld>
            <a:endParaRPr lang="en-US" altLang="en-US"/>
          </a:p>
        </p:txBody>
      </p:sp>
      <p:sp>
        <p:nvSpPr>
          <p:cNvPr id="306179" name="Rectangle 2">
            <a:extLst>
              <a:ext uri="{FF2B5EF4-FFF2-40B4-BE49-F238E27FC236}">
                <a16:creationId xmlns:a16="http://schemas.microsoft.com/office/drawing/2014/main" id="{EFDE6E0E-ADA6-4752-8880-8E722586DFC9}"/>
              </a:ext>
            </a:extLst>
          </p:cNvPr>
          <p:cNvSpPr>
            <a:spLocks noGrp="1" noRot="1" noChangeAspect="1" noChangeArrowheads="1" noTextEdit="1"/>
          </p:cNvSpPr>
          <p:nvPr>
            <p:ph type="sldImg"/>
          </p:nvPr>
        </p:nvSpPr>
        <p:spPr>
          <a:ln/>
        </p:spPr>
      </p:sp>
      <p:sp>
        <p:nvSpPr>
          <p:cNvPr id="306180" name="Rectangle 3">
            <a:extLst>
              <a:ext uri="{FF2B5EF4-FFF2-40B4-BE49-F238E27FC236}">
                <a16:creationId xmlns:a16="http://schemas.microsoft.com/office/drawing/2014/main" id="{B8BBE6C7-FB59-491B-A19C-CEEBE5D08A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a:extLst>
              <a:ext uri="{FF2B5EF4-FFF2-40B4-BE49-F238E27FC236}">
                <a16:creationId xmlns:a16="http://schemas.microsoft.com/office/drawing/2014/main" id="{41EE202F-5672-47AB-B559-0377A00209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343FC41-A9A4-46B6-BFE1-B61370D6A7CB}" type="slidenum">
              <a:rPr lang="en-US" altLang="en-US"/>
              <a:pPr>
                <a:spcBef>
                  <a:spcPct val="0"/>
                </a:spcBef>
              </a:pPr>
              <a:t>149</a:t>
            </a:fld>
            <a:endParaRPr lang="en-US" altLang="en-US"/>
          </a:p>
        </p:txBody>
      </p:sp>
      <p:sp>
        <p:nvSpPr>
          <p:cNvPr id="308227" name="Rectangle 2">
            <a:extLst>
              <a:ext uri="{FF2B5EF4-FFF2-40B4-BE49-F238E27FC236}">
                <a16:creationId xmlns:a16="http://schemas.microsoft.com/office/drawing/2014/main" id="{1E343218-626A-4CD1-8F8A-60AF86575203}"/>
              </a:ext>
            </a:extLst>
          </p:cNvPr>
          <p:cNvSpPr>
            <a:spLocks noGrp="1" noRot="1" noChangeAspect="1" noChangeArrowheads="1" noTextEdit="1"/>
          </p:cNvSpPr>
          <p:nvPr>
            <p:ph type="sldImg"/>
          </p:nvPr>
        </p:nvSpPr>
        <p:spPr>
          <a:ln/>
        </p:spPr>
      </p:sp>
      <p:sp>
        <p:nvSpPr>
          <p:cNvPr id="308228" name="Rectangle 3">
            <a:extLst>
              <a:ext uri="{FF2B5EF4-FFF2-40B4-BE49-F238E27FC236}">
                <a16:creationId xmlns:a16="http://schemas.microsoft.com/office/drawing/2014/main" id="{A5C65EDC-7A6D-4CCB-B469-D1E06F3E72A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9AA6CF20-5EBD-4567-907D-08AED7109F6F}"/>
              </a:ext>
            </a:extLst>
          </p:cNvPr>
          <p:cNvSpPr>
            <a:spLocks noGrp="1" noRot="1" noChangeAspect="1" noTextEdit="1"/>
          </p:cNvSpPr>
          <p:nvPr>
            <p:ph type="sldImg"/>
          </p:nvPr>
        </p:nvSpPr>
        <p:spPr>
          <a:ln/>
        </p:spPr>
      </p:sp>
      <p:sp>
        <p:nvSpPr>
          <p:cNvPr id="33795" name="Notes Placeholder 2">
            <a:extLst>
              <a:ext uri="{FF2B5EF4-FFF2-40B4-BE49-F238E27FC236}">
                <a16:creationId xmlns:a16="http://schemas.microsoft.com/office/drawing/2014/main" id="{FDF75D87-F169-49DE-BE4F-0DBDF3C4A29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796" name="Slide Number Placeholder 3">
            <a:extLst>
              <a:ext uri="{FF2B5EF4-FFF2-40B4-BE49-F238E27FC236}">
                <a16:creationId xmlns:a16="http://schemas.microsoft.com/office/drawing/2014/main" id="{C34E67E5-EA93-4E1A-9000-B95D96EAE0B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140FDF5-F970-489E-A5B1-9458A62794E2}" type="slidenum">
              <a:rPr lang="en-US" altLang="en-US"/>
              <a:pPr>
                <a:spcBef>
                  <a:spcPct val="0"/>
                </a:spcBef>
              </a:pPr>
              <a:t>15</a:t>
            </a:fld>
            <a:endParaRPr lang="en-US"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a:extLst>
              <a:ext uri="{FF2B5EF4-FFF2-40B4-BE49-F238E27FC236}">
                <a16:creationId xmlns:a16="http://schemas.microsoft.com/office/drawing/2014/main" id="{01D27881-488E-465A-A3EF-F6A9FF5B4CD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2B640D3-2C0F-4209-981B-13606C7FF59E}" type="slidenum">
              <a:rPr lang="en-US" altLang="en-US"/>
              <a:pPr>
                <a:spcBef>
                  <a:spcPct val="0"/>
                </a:spcBef>
              </a:pPr>
              <a:t>150</a:t>
            </a:fld>
            <a:endParaRPr lang="en-US" altLang="en-US"/>
          </a:p>
        </p:txBody>
      </p:sp>
      <p:sp>
        <p:nvSpPr>
          <p:cNvPr id="310275" name="Rectangle 2">
            <a:extLst>
              <a:ext uri="{FF2B5EF4-FFF2-40B4-BE49-F238E27FC236}">
                <a16:creationId xmlns:a16="http://schemas.microsoft.com/office/drawing/2014/main" id="{D3479FE6-4E9A-4B04-9250-5DFBB1A6C0B4}"/>
              </a:ext>
            </a:extLst>
          </p:cNvPr>
          <p:cNvSpPr>
            <a:spLocks noGrp="1" noRot="1" noChangeAspect="1" noChangeArrowheads="1" noTextEdit="1"/>
          </p:cNvSpPr>
          <p:nvPr>
            <p:ph type="sldImg"/>
          </p:nvPr>
        </p:nvSpPr>
        <p:spPr>
          <a:ln/>
        </p:spPr>
      </p:sp>
      <p:sp>
        <p:nvSpPr>
          <p:cNvPr id="310276" name="Rectangle 3">
            <a:extLst>
              <a:ext uri="{FF2B5EF4-FFF2-40B4-BE49-F238E27FC236}">
                <a16:creationId xmlns:a16="http://schemas.microsoft.com/office/drawing/2014/main" id="{A18501CD-F740-4234-AFA8-888E590A34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a:extLst>
              <a:ext uri="{FF2B5EF4-FFF2-40B4-BE49-F238E27FC236}">
                <a16:creationId xmlns:a16="http://schemas.microsoft.com/office/drawing/2014/main" id="{B07CDD42-9F9C-4476-89E2-C26777DFB7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0E1A1C0-4BC9-47F0-B92A-4855CD33FFAE}" type="slidenum">
              <a:rPr lang="en-US" altLang="en-US"/>
              <a:pPr>
                <a:spcBef>
                  <a:spcPct val="0"/>
                </a:spcBef>
              </a:pPr>
              <a:t>151</a:t>
            </a:fld>
            <a:endParaRPr lang="en-US" altLang="en-US"/>
          </a:p>
        </p:txBody>
      </p:sp>
      <p:sp>
        <p:nvSpPr>
          <p:cNvPr id="312323" name="Rectangle 2">
            <a:extLst>
              <a:ext uri="{FF2B5EF4-FFF2-40B4-BE49-F238E27FC236}">
                <a16:creationId xmlns:a16="http://schemas.microsoft.com/office/drawing/2014/main" id="{763AD9C0-2856-479D-B4DD-AB1A84FD5400}"/>
              </a:ext>
            </a:extLst>
          </p:cNvPr>
          <p:cNvSpPr>
            <a:spLocks noGrp="1" noRot="1" noChangeAspect="1" noChangeArrowheads="1" noTextEdit="1"/>
          </p:cNvSpPr>
          <p:nvPr>
            <p:ph type="sldImg"/>
          </p:nvPr>
        </p:nvSpPr>
        <p:spPr>
          <a:ln/>
        </p:spPr>
      </p:sp>
      <p:sp>
        <p:nvSpPr>
          <p:cNvPr id="312324" name="Rectangle 3">
            <a:extLst>
              <a:ext uri="{FF2B5EF4-FFF2-40B4-BE49-F238E27FC236}">
                <a16:creationId xmlns:a16="http://schemas.microsoft.com/office/drawing/2014/main" id="{0C6B26F1-0455-4900-BA88-40299CCE890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a:extLst>
              <a:ext uri="{FF2B5EF4-FFF2-40B4-BE49-F238E27FC236}">
                <a16:creationId xmlns:a16="http://schemas.microsoft.com/office/drawing/2014/main" id="{1CD0C279-1A75-422E-99CC-F25D1BB534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9779AD9-7FAD-4889-91E7-C8467AC7FC50}" type="slidenum">
              <a:rPr lang="en-US" altLang="en-US"/>
              <a:pPr>
                <a:spcBef>
                  <a:spcPct val="0"/>
                </a:spcBef>
              </a:pPr>
              <a:t>152</a:t>
            </a:fld>
            <a:endParaRPr lang="en-US" altLang="en-US"/>
          </a:p>
        </p:txBody>
      </p:sp>
      <p:sp>
        <p:nvSpPr>
          <p:cNvPr id="314371" name="Rectangle 2">
            <a:extLst>
              <a:ext uri="{FF2B5EF4-FFF2-40B4-BE49-F238E27FC236}">
                <a16:creationId xmlns:a16="http://schemas.microsoft.com/office/drawing/2014/main" id="{39281189-EF2B-4224-8547-8D2C2ADBF338}"/>
              </a:ext>
            </a:extLst>
          </p:cNvPr>
          <p:cNvSpPr>
            <a:spLocks noGrp="1" noRot="1" noChangeAspect="1" noChangeArrowheads="1" noTextEdit="1"/>
          </p:cNvSpPr>
          <p:nvPr>
            <p:ph type="sldImg"/>
          </p:nvPr>
        </p:nvSpPr>
        <p:spPr>
          <a:ln/>
        </p:spPr>
      </p:sp>
      <p:sp>
        <p:nvSpPr>
          <p:cNvPr id="314372" name="Rectangle 3">
            <a:extLst>
              <a:ext uri="{FF2B5EF4-FFF2-40B4-BE49-F238E27FC236}">
                <a16:creationId xmlns:a16="http://schemas.microsoft.com/office/drawing/2014/main" id="{29440007-BEC4-4107-B678-C9F28669CB1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a:extLst>
              <a:ext uri="{FF2B5EF4-FFF2-40B4-BE49-F238E27FC236}">
                <a16:creationId xmlns:a16="http://schemas.microsoft.com/office/drawing/2014/main" id="{66F4FAB2-BC58-468B-8B21-DEF10EC30C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856827B-23F0-4EA8-94F2-755D8B00C682}" type="slidenum">
              <a:rPr lang="en-US" altLang="en-US"/>
              <a:pPr>
                <a:spcBef>
                  <a:spcPct val="0"/>
                </a:spcBef>
              </a:pPr>
              <a:t>153</a:t>
            </a:fld>
            <a:endParaRPr lang="en-US" altLang="en-US"/>
          </a:p>
        </p:txBody>
      </p:sp>
      <p:sp>
        <p:nvSpPr>
          <p:cNvPr id="316419" name="Rectangle 2">
            <a:extLst>
              <a:ext uri="{FF2B5EF4-FFF2-40B4-BE49-F238E27FC236}">
                <a16:creationId xmlns:a16="http://schemas.microsoft.com/office/drawing/2014/main" id="{FA3AD1F6-7DCD-40F7-9A15-87439DB4E3B8}"/>
              </a:ext>
            </a:extLst>
          </p:cNvPr>
          <p:cNvSpPr>
            <a:spLocks noGrp="1" noRot="1" noChangeAspect="1" noChangeArrowheads="1" noTextEdit="1"/>
          </p:cNvSpPr>
          <p:nvPr>
            <p:ph type="sldImg"/>
          </p:nvPr>
        </p:nvSpPr>
        <p:spPr>
          <a:ln/>
        </p:spPr>
      </p:sp>
      <p:sp>
        <p:nvSpPr>
          <p:cNvPr id="316420" name="Rectangle 3">
            <a:extLst>
              <a:ext uri="{FF2B5EF4-FFF2-40B4-BE49-F238E27FC236}">
                <a16:creationId xmlns:a16="http://schemas.microsoft.com/office/drawing/2014/main" id="{22444C92-406B-4F21-9590-8601888A5A1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a:extLst>
              <a:ext uri="{FF2B5EF4-FFF2-40B4-BE49-F238E27FC236}">
                <a16:creationId xmlns:a16="http://schemas.microsoft.com/office/drawing/2014/main" id="{F8F2E672-C1C7-4AA3-A815-4DE6345ED9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75FA8FF-5305-4BF5-8F29-28176FC55E60}" type="slidenum">
              <a:rPr lang="en-US" altLang="en-US"/>
              <a:pPr>
                <a:spcBef>
                  <a:spcPct val="0"/>
                </a:spcBef>
              </a:pPr>
              <a:t>154</a:t>
            </a:fld>
            <a:endParaRPr lang="en-US" altLang="en-US"/>
          </a:p>
        </p:txBody>
      </p:sp>
      <p:sp>
        <p:nvSpPr>
          <p:cNvPr id="318467" name="Rectangle 2">
            <a:extLst>
              <a:ext uri="{FF2B5EF4-FFF2-40B4-BE49-F238E27FC236}">
                <a16:creationId xmlns:a16="http://schemas.microsoft.com/office/drawing/2014/main" id="{A190B13A-B8EB-47CA-B110-29838753FCBA}"/>
              </a:ext>
            </a:extLst>
          </p:cNvPr>
          <p:cNvSpPr>
            <a:spLocks noGrp="1" noRot="1" noChangeAspect="1" noChangeArrowheads="1" noTextEdit="1"/>
          </p:cNvSpPr>
          <p:nvPr>
            <p:ph type="sldImg"/>
          </p:nvPr>
        </p:nvSpPr>
        <p:spPr>
          <a:ln/>
        </p:spPr>
      </p:sp>
      <p:sp>
        <p:nvSpPr>
          <p:cNvPr id="318468" name="Rectangle 3">
            <a:extLst>
              <a:ext uri="{FF2B5EF4-FFF2-40B4-BE49-F238E27FC236}">
                <a16:creationId xmlns:a16="http://schemas.microsoft.com/office/drawing/2014/main" id="{8F3E2DAF-D9A9-44D0-A783-10DA6627297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a:extLst>
              <a:ext uri="{FF2B5EF4-FFF2-40B4-BE49-F238E27FC236}">
                <a16:creationId xmlns:a16="http://schemas.microsoft.com/office/drawing/2014/main" id="{AC9AA9A6-3EFF-49F6-8F3E-3A4F25B601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29BE653-2521-49D6-B22B-F6B7766537B7}" type="slidenum">
              <a:rPr lang="en-US" altLang="en-US"/>
              <a:pPr>
                <a:spcBef>
                  <a:spcPct val="0"/>
                </a:spcBef>
              </a:pPr>
              <a:t>155</a:t>
            </a:fld>
            <a:endParaRPr lang="en-US" altLang="en-US"/>
          </a:p>
        </p:txBody>
      </p:sp>
      <p:sp>
        <p:nvSpPr>
          <p:cNvPr id="320515" name="Rectangle 2">
            <a:extLst>
              <a:ext uri="{FF2B5EF4-FFF2-40B4-BE49-F238E27FC236}">
                <a16:creationId xmlns:a16="http://schemas.microsoft.com/office/drawing/2014/main" id="{829AD65E-2B65-436D-A53F-BCFF89DE097C}"/>
              </a:ext>
            </a:extLst>
          </p:cNvPr>
          <p:cNvSpPr>
            <a:spLocks noGrp="1" noRot="1" noChangeAspect="1" noChangeArrowheads="1" noTextEdit="1"/>
          </p:cNvSpPr>
          <p:nvPr>
            <p:ph type="sldImg"/>
          </p:nvPr>
        </p:nvSpPr>
        <p:spPr>
          <a:ln/>
        </p:spPr>
      </p:sp>
      <p:sp>
        <p:nvSpPr>
          <p:cNvPr id="320516" name="Rectangle 3">
            <a:extLst>
              <a:ext uri="{FF2B5EF4-FFF2-40B4-BE49-F238E27FC236}">
                <a16:creationId xmlns:a16="http://schemas.microsoft.com/office/drawing/2014/main" id="{FE44E0C4-15D7-4170-B562-BDDB5098D2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a:extLst>
              <a:ext uri="{FF2B5EF4-FFF2-40B4-BE49-F238E27FC236}">
                <a16:creationId xmlns:a16="http://schemas.microsoft.com/office/drawing/2014/main" id="{D4745AE8-7957-4907-A326-144DA4831D5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54E554E-BF94-4F47-A6AF-EA8202CEF44B}" type="slidenum">
              <a:rPr lang="en-US" altLang="en-US"/>
              <a:pPr>
                <a:spcBef>
                  <a:spcPct val="0"/>
                </a:spcBef>
              </a:pPr>
              <a:t>156</a:t>
            </a:fld>
            <a:endParaRPr lang="en-US" altLang="en-US"/>
          </a:p>
        </p:txBody>
      </p:sp>
      <p:sp>
        <p:nvSpPr>
          <p:cNvPr id="322563" name="Rectangle 2">
            <a:extLst>
              <a:ext uri="{FF2B5EF4-FFF2-40B4-BE49-F238E27FC236}">
                <a16:creationId xmlns:a16="http://schemas.microsoft.com/office/drawing/2014/main" id="{D46A7234-0C3D-4D10-8708-DBFD32F04E7C}"/>
              </a:ext>
            </a:extLst>
          </p:cNvPr>
          <p:cNvSpPr>
            <a:spLocks noGrp="1" noRot="1" noChangeAspect="1" noChangeArrowheads="1" noTextEdit="1"/>
          </p:cNvSpPr>
          <p:nvPr>
            <p:ph type="sldImg"/>
          </p:nvPr>
        </p:nvSpPr>
        <p:spPr>
          <a:ln/>
        </p:spPr>
      </p:sp>
      <p:sp>
        <p:nvSpPr>
          <p:cNvPr id="322564" name="Rectangle 3">
            <a:extLst>
              <a:ext uri="{FF2B5EF4-FFF2-40B4-BE49-F238E27FC236}">
                <a16:creationId xmlns:a16="http://schemas.microsoft.com/office/drawing/2014/main" id="{A904FF7D-8593-4B2E-BEBA-6FB7A084F9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a:extLst>
              <a:ext uri="{FF2B5EF4-FFF2-40B4-BE49-F238E27FC236}">
                <a16:creationId xmlns:a16="http://schemas.microsoft.com/office/drawing/2014/main" id="{CFD21E46-734E-481C-951C-72523E3745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A501A18-21F3-4ABE-BE8D-D9468F14CFA8}" type="slidenum">
              <a:rPr lang="en-US" altLang="en-US"/>
              <a:pPr>
                <a:spcBef>
                  <a:spcPct val="0"/>
                </a:spcBef>
              </a:pPr>
              <a:t>157</a:t>
            </a:fld>
            <a:endParaRPr lang="en-US" altLang="en-US"/>
          </a:p>
        </p:txBody>
      </p:sp>
      <p:sp>
        <p:nvSpPr>
          <p:cNvPr id="324611" name="Rectangle 2">
            <a:extLst>
              <a:ext uri="{FF2B5EF4-FFF2-40B4-BE49-F238E27FC236}">
                <a16:creationId xmlns:a16="http://schemas.microsoft.com/office/drawing/2014/main" id="{556AE678-7C98-4671-AF27-8EB5A95A729C}"/>
              </a:ext>
            </a:extLst>
          </p:cNvPr>
          <p:cNvSpPr>
            <a:spLocks noGrp="1" noRot="1" noChangeAspect="1" noChangeArrowheads="1" noTextEdit="1"/>
          </p:cNvSpPr>
          <p:nvPr>
            <p:ph type="sldImg"/>
          </p:nvPr>
        </p:nvSpPr>
        <p:spPr>
          <a:ln/>
        </p:spPr>
      </p:sp>
      <p:sp>
        <p:nvSpPr>
          <p:cNvPr id="324612" name="Rectangle 3">
            <a:extLst>
              <a:ext uri="{FF2B5EF4-FFF2-40B4-BE49-F238E27FC236}">
                <a16:creationId xmlns:a16="http://schemas.microsoft.com/office/drawing/2014/main" id="{7D38AE08-B11B-4C46-8417-41A67445FEA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a:extLst>
              <a:ext uri="{FF2B5EF4-FFF2-40B4-BE49-F238E27FC236}">
                <a16:creationId xmlns:a16="http://schemas.microsoft.com/office/drawing/2014/main" id="{5F43CFDD-EC60-4927-A650-D84EF4310E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F7B207-6680-457D-9A99-9E30B1C4AFBE}" type="slidenum">
              <a:rPr lang="en-US" altLang="en-US"/>
              <a:pPr>
                <a:spcBef>
                  <a:spcPct val="0"/>
                </a:spcBef>
              </a:pPr>
              <a:t>158</a:t>
            </a:fld>
            <a:endParaRPr lang="en-US" altLang="en-US"/>
          </a:p>
        </p:txBody>
      </p:sp>
      <p:sp>
        <p:nvSpPr>
          <p:cNvPr id="326659" name="Rectangle 2">
            <a:extLst>
              <a:ext uri="{FF2B5EF4-FFF2-40B4-BE49-F238E27FC236}">
                <a16:creationId xmlns:a16="http://schemas.microsoft.com/office/drawing/2014/main" id="{6A45F3D1-BC92-4F0B-A197-53A01ECE0669}"/>
              </a:ext>
            </a:extLst>
          </p:cNvPr>
          <p:cNvSpPr>
            <a:spLocks noGrp="1" noRot="1" noChangeAspect="1" noChangeArrowheads="1" noTextEdit="1"/>
          </p:cNvSpPr>
          <p:nvPr>
            <p:ph type="sldImg"/>
          </p:nvPr>
        </p:nvSpPr>
        <p:spPr>
          <a:ln/>
        </p:spPr>
      </p:sp>
      <p:sp>
        <p:nvSpPr>
          <p:cNvPr id="326660" name="Rectangle 3">
            <a:extLst>
              <a:ext uri="{FF2B5EF4-FFF2-40B4-BE49-F238E27FC236}">
                <a16:creationId xmlns:a16="http://schemas.microsoft.com/office/drawing/2014/main" id="{6E2E13D3-3C90-4137-99E3-9CB3E3E117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a:extLst>
              <a:ext uri="{FF2B5EF4-FFF2-40B4-BE49-F238E27FC236}">
                <a16:creationId xmlns:a16="http://schemas.microsoft.com/office/drawing/2014/main" id="{1F19B39A-A79B-4462-8097-F7398B97A9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2BB89FB-306F-427B-A8B8-EFF928322798}" type="slidenum">
              <a:rPr lang="en-US" altLang="en-US"/>
              <a:pPr>
                <a:spcBef>
                  <a:spcPct val="0"/>
                </a:spcBef>
              </a:pPr>
              <a:t>159</a:t>
            </a:fld>
            <a:endParaRPr lang="en-US" altLang="en-US"/>
          </a:p>
        </p:txBody>
      </p:sp>
      <p:sp>
        <p:nvSpPr>
          <p:cNvPr id="328707" name="Rectangle 2">
            <a:extLst>
              <a:ext uri="{FF2B5EF4-FFF2-40B4-BE49-F238E27FC236}">
                <a16:creationId xmlns:a16="http://schemas.microsoft.com/office/drawing/2014/main" id="{369E5BB2-2F5C-4148-966C-4180789DAE13}"/>
              </a:ext>
            </a:extLst>
          </p:cNvPr>
          <p:cNvSpPr>
            <a:spLocks noGrp="1" noRot="1" noChangeAspect="1" noChangeArrowheads="1" noTextEdit="1"/>
          </p:cNvSpPr>
          <p:nvPr>
            <p:ph type="sldImg"/>
          </p:nvPr>
        </p:nvSpPr>
        <p:spPr>
          <a:ln/>
        </p:spPr>
      </p:sp>
      <p:sp>
        <p:nvSpPr>
          <p:cNvPr id="328708" name="Rectangle 3">
            <a:extLst>
              <a:ext uri="{FF2B5EF4-FFF2-40B4-BE49-F238E27FC236}">
                <a16:creationId xmlns:a16="http://schemas.microsoft.com/office/drawing/2014/main" id="{34FC80BD-CD47-4427-B6AA-8DECACB9A6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7EBB2074-35EF-4976-9B27-4F2BF17973F7}"/>
              </a:ext>
            </a:extLst>
          </p:cNvPr>
          <p:cNvSpPr>
            <a:spLocks noGrp="1" noRot="1" noChangeAspect="1" noTextEdit="1"/>
          </p:cNvSpPr>
          <p:nvPr>
            <p:ph type="sldImg"/>
          </p:nvPr>
        </p:nvSpPr>
        <p:spPr>
          <a:ln/>
        </p:spPr>
      </p:sp>
      <p:sp>
        <p:nvSpPr>
          <p:cNvPr id="35843" name="Notes Placeholder 2">
            <a:extLst>
              <a:ext uri="{FF2B5EF4-FFF2-40B4-BE49-F238E27FC236}">
                <a16:creationId xmlns:a16="http://schemas.microsoft.com/office/drawing/2014/main" id="{DDE94D1F-9C51-46F2-AE16-B6966183982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5844" name="Slide Number Placeholder 3">
            <a:extLst>
              <a:ext uri="{FF2B5EF4-FFF2-40B4-BE49-F238E27FC236}">
                <a16:creationId xmlns:a16="http://schemas.microsoft.com/office/drawing/2014/main" id="{D0C565F3-52B8-4ECE-AE95-FCD4B953B4D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28E4B4D-1C44-46A2-9613-5E168BDC5183}" type="slidenum">
              <a:rPr lang="en-US" altLang="en-US"/>
              <a:pPr>
                <a:spcBef>
                  <a:spcPct val="0"/>
                </a:spcBef>
              </a:pPr>
              <a:t>16</a:t>
            </a:fld>
            <a:endParaRPr lang="en-US" alt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a:extLst>
              <a:ext uri="{FF2B5EF4-FFF2-40B4-BE49-F238E27FC236}">
                <a16:creationId xmlns:a16="http://schemas.microsoft.com/office/drawing/2014/main" id="{7D1BACFF-6889-4A00-9DD9-18F2AF043ACF}"/>
              </a:ext>
            </a:extLst>
          </p:cNvPr>
          <p:cNvSpPr>
            <a:spLocks noGrp="1" noRot="1" noChangeAspect="1" noTextEdit="1"/>
          </p:cNvSpPr>
          <p:nvPr>
            <p:ph type="sldImg"/>
          </p:nvPr>
        </p:nvSpPr>
        <p:spPr>
          <a:ln/>
        </p:spPr>
      </p:sp>
      <p:sp>
        <p:nvSpPr>
          <p:cNvPr id="330755" name="Notes Placeholder 2">
            <a:extLst>
              <a:ext uri="{FF2B5EF4-FFF2-40B4-BE49-F238E27FC236}">
                <a16:creationId xmlns:a16="http://schemas.microsoft.com/office/drawing/2014/main" id="{FA340F44-6A58-450D-9025-3584D2490FD0}"/>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330756" name="Slide Number Placeholder 3">
            <a:extLst>
              <a:ext uri="{FF2B5EF4-FFF2-40B4-BE49-F238E27FC236}">
                <a16:creationId xmlns:a16="http://schemas.microsoft.com/office/drawing/2014/main" id="{CA4F7D70-D127-494E-9F3F-FA991655805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45CF93-AF0F-439F-9162-79AB2D10BC80}" type="slidenum">
              <a:rPr lang="en-US" altLang="en-US"/>
              <a:pPr>
                <a:spcBef>
                  <a:spcPct val="0"/>
                </a:spcBef>
              </a:pPr>
              <a:t>160</a:t>
            </a:fld>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a:extLst>
              <a:ext uri="{FF2B5EF4-FFF2-40B4-BE49-F238E27FC236}">
                <a16:creationId xmlns:a16="http://schemas.microsoft.com/office/drawing/2014/main" id="{F59948E7-8AF5-4127-A041-0F4B690C0E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0B5600-EBEF-44F9-AD60-A90D2679F9EC}" type="slidenum">
              <a:rPr lang="en-US" altLang="en-US"/>
              <a:pPr>
                <a:spcBef>
                  <a:spcPct val="0"/>
                </a:spcBef>
              </a:pPr>
              <a:t>17</a:t>
            </a:fld>
            <a:endParaRPr lang="en-US" altLang="en-US"/>
          </a:p>
        </p:txBody>
      </p:sp>
      <p:sp>
        <p:nvSpPr>
          <p:cNvPr id="37891" name="Rectangle 2">
            <a:extLst>
              <a:ext uri="{FF2B5EF4-FFF2-40B4-BE49-F238E27FC236}">
                <a16:creationId xmlns:a16="http://schemas.microsoft.com/office/drawing/2014/main" id="{D71257EB-3F0F-4624-A942-D90E2A9D1320}"/>
              </a:ext>
            </a:extLst>
          </p:cNvPr>
          <p:cNvSpPr>
            <a:spLocks noGrp="1" noRot="1" noChangeAspect="1" noChangeArrowheads="1" noTextEdit="1"/>
          </p:cNvSpPr>
          <p:nvPr>
            <p:ph type="sldImg"/>
          </p:nvPr>
        </p:nvSpPr>
        <p:spPr>
          <a:ln/>
        </p:spPr>
      </p:sp>
      <p:sp>
        <p:nvSpPr>
          <p:cNvPr id="37892" name="Rectangle 3">
            <a:extLst>
              <a:ext uri="{FF2B5EF4-FFF2-40B4-BE49-F238E27FC236}">
                <a16:creationId xmlns:a16="http://schemas.microsoft.com/office/drawing/2014/main" id="{70F7A688-F1F1-450D-8D2D-8F34409216D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a:extLst>
              <a:ext uri="{FF2B5EF4-FFF2-40B4-BE49-F238E27FC236}">
                <a16:creationId xmlns:a16="http://schemas.microsoft.com/office/drawing/2014/main" id="{8B63B21C-7947-474C-A261-AB4D07F666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94D45E7-B1D4-437E-90B6-B02AF6E4C2EB}" type="slidenum">
              <a:rPr lang="en-US" altLang="en-US"/>
              <a:pPr>
                <a:spcBef>
                  <a:spcPct val="0"/>
                </a:spcBef>
              </a:pPr>
              <a:t>18</a:t>
            </a:fld>
            <a:endParaRPr lang="en-US" altLang="en-US"/>
          </a:p>
        </p:txBody>
      </p:sp>
      <p:sp>
        <p:nvSpPr>
          <p:cNvPr id="39939" name="Rectangle 2">
            <a:extLst>
              <a:ext uri="{FF2B5EF4-FFF2-40B4-BE49-F238E27FC236}">
                <a16:creationId xmlns:a16="http://schemas.microsoft.com/office/drawing/2014/main" id="{3DCA6943-D37C-4216-8579-FEFFFE323342}"/>
              </a:ext>
            </a:extLst>
          </p:cNvPr>
          <p:cNvSpPr>
            <a:spLocks noGrp="1" noRot="1" noChangeAspect="1" noChangeArrowheads="1" noTextEdit="1"/>
          </p:cNvSpPr>
          <p:nvPr>
            <p:ph type="sldImg"/>
          </p:nvPr>
        </p:nvSpPr>
        <p:spPr>
          <a:ln/>
        </p:spPr>
      </p:sp>
      <p:sp>
        <p:nvSpPr>
          <p:cNvPr id="39940" name="Rectangle 3">
            <a:extLst>
              <a:ext uri="{FF2B5EF4-FFF2-40B4-BE49-F238E27FC236}">
                <a16:creationId xmlns:a16="http://schemas.microsoft.com/office/drawing/2014/main" id="{79C7E075-EAF5-48FE-AD86-515CD3C0E73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a:extLst>
              <a:ext uri="{FF2B5EF4-FFF2-40B4-BE49-F238E27FC236}">
                <a16:creationId xmlns:a16="http://schemas.microsoft.com/office/drawing/2014/main" id="{23D1D55A-1B8A-4799-A478-AED13394835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8CDDBD9-DFDD-4C11-AD3C-81F5E47B6F0D}" type="slidenum">
              <a:rPr lang="en-US" altLang="en-US"/>
              <a:pPr>
                <a:spcBef>
                  <a:spcPct val="0"/>
                </a:spcBef>
              </a:pPr>
              <a:t>19</a:t>
            </a:fld>
            <a:endParaRPr lang="en-US" altLang="en-US"/>
          </a:p>
        </p:txBody>
      </p:sp>
      <p:sp>
        <p:nvSpPr>
          <p:cNvPr id="41987" name="Rectangle 2">
            <a:extLst>
              <a:ext uri="{FF2B5EF4-FFF2-40B4-BE49-F238E27FC236}">
                <a16:creationId xmlns:a16="http://schemas.microsoft.com/office/drawing/2014/main" id="{815CE56C-B6B4-48B6-979B-13ADBBA47F5D}"/>
              </a:ext>
            </a:extLst>
          </p:cNvPr>
          <p:cNvSpPr>
            <a:spLocks noGrp="1" noRot="1" noChangeAspect="1" noChangeArrowheads="1" noTextEdit="1"/>
          </p:cNvSpPr>
          <p:nvPr>
            <p:ph type="sldImg"/>
          </p:nvPr>
        </p:nvSpPr>
        <p:spPr>
          <a:ln/>
        </p:spPr>
      </p:sp>
      <p:sp>
        <p:nvSpPr>
          <p:cNvPr id="41988" name="Rectangle 3">
            <a:extLst>
              <a:ext uri="{FF2B5EF4-FFF2-40B4-BE49-F238E27FC236}">
                <a16:creationId xmlns:a16="http://schemas.microsoft.com/office/drawing/2014/main" id="{3DD19201-518C-44DD-B80C-15E879D4E2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31902A70-ED35-44F7-B1F2-2BDAC22B17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31AF86F-C532-4AD8-B63E-EFD710A83EDC}" type="slidenum">
              <a:rPr lang="en-US" altLang="en-US"/>
              <a:pPr>
                <a:spcBef>
                  <a:spcPct val="0"/>
                </a:spcBef>
              </a:pPr>
              <a:t>2</a:t>
            </a:fld>
            <a:endParaRPr lang="en-US" altLang="en-US"/>
          </a:p>
        </p:txBody>
      </p:sp>
      <p:sp>
        <p:nvSpPr>
          <p:cNvPr id="7171" name="Rectangle 2">
            <a:extLst>
              <a:ext uri="{FF2B5EF4-FFF2-40B4-BE49-F238E27FC236}">
                <a16:creationId xmlns:a16="http://schemas.microsoft.com/office/drawing/2014/main" id="{CFEF40BB-A01E-4B1E-A476-3E62718FE91D}"/>
              </a:ext>
            </a:extLst>
          </p:cNvPr>
          <p:cNvSpPr>
            <a:spLocks noGrp="1" noRot="1" noChangeAspect="1" noChangeArrowheads="1" noTextEdit="1"/>
          </p:cNvSpPr>
          <p:nvPr>
            <p:ph type="sldImg"/>
          </p:nvPr>
        </p:nvSpPr>
        <p:spPr>
          <a:ln/>
        </p:spPr>
      </p:sp>
      <p:sp>
        <p:nvSpPr>
          <p:cNvPr id="7172" name="Rectangle 3">
            <a:extLst>
              <a:ext uri="{FF2B5EF4-FFF2-40B4-BE49-F238E27FC236}">
                <a16:creationId xmlns:a16="http://schemas.microsoft.com/office/drawing/2014/main" id="{8C1F3D9C-DD66-4924-9DF6-61C32174B1A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a:extLst>
              <a:ext uri="{FF2B5EF4-FFF2-40B4-BE49-F238E27FC236}">
                <a16:creationId xmlns:a16="http://schemas.microsoft.com/office/drawing/2014/main" id="{AF029787-E25D-426A-AB7A-56EC8B4D254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D31B34-2CDB-4691-A2AD-DE437861308D}" type="slidenum">
              <a:rPr lang="en-US" altLang="en-US"/>
              <a:pPr>
                <a:spcBef>
                  <a:spcPct val="0"/>
                </a:spcBef>
              </a:pPr>
              <a:t>20</a:t>
            </a:fld>
            <a:endParaRPr lang="en-US" altLang="en-US"/>
          </a:p>
        </p:txBody>
      </p:sp>
      <p:sp>
        <p:nvSpPr>
          <p:cNvPr id="44035" name="Rectangle 2">
            <a:extLst>
              <a:ext uri="{FF2B5EF4-FFF2-40B4-BE49-F238E27FC236}">
                <a16:creationId xmlns:a16="http://schemas.microsoft.com/office/drawing/2014/main" id="{9AB56E0B-76AC-4B87-95FC-89BFA7B195E1}"/>
              </a:ext>
            </a:extLst>
          </p:cNvPr>
          <p:cNvSpPr>
            <a:spLocks noGrp="1" noRot="1" noChangeAspect="1" noChangeArrowheads="1" noTextEdit="1"/>
          </p:cNvSpPr>
          <p:nvPr>
            <p:ph type="sldImg"/>
          </p:nvPr>
        </p:nvSpPr>
        <p:spPr>
          <a:ln/>
        </p:spPr>
      </p:sp>
      <p:sp>
        <p:nvSpPr>
          <p:cNvPr id="44036" name="Rectangle 3">
            <a:extLst>
              <a:ext uri="{FF2B5EF4-FFF2-40B4-BE49-F238E27FC236}">
                <a16:creationId xmlns:a16="http://schemas.microsoft.com/office/drawing/2014/main" id="{AECA05C8-8915-441B-876B-AE5D35B9C2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a:extLst>
              <a:ext uri="{FF2B5EF4-FFF2-40B4-BE49-F238E27FC236}">
                <a16:creationId xmlns:a16="http://schemas.microsoft.com/office/drawing/2014/main" id="{80A671A1-4EFE-435D-AD4E-692349C2E9A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72DA867-6A9F-4B3C-885D-CC28B3D3DC46}" type="slidenum">
              <a:rPr lang="en-US" altLang="en-US"/>
              <a:pPr>
                <a:spcBef>
                  <a:spcPct val="0"/>
                </a:spcBef>
              </a:pPr>
              <a:t>21</a:t>
            </a:fld>
            <a:endParaRPr lang="en-US" altLang="en-US"/>
          </a:p>
        </p:txBody>
      </p:sp>
      <p:sp>
        <p:nvSpPr>
          <p:cNvPr id="46083" name="Rectangle 2">
            <a:extLst>
              <a:ext uri="{FF2B5EF4-FFF2-40B4-BE49-F238E27FC236}">
                <a16:creationId xmlns:a16="http://schemas.microsoft.com/office/drawing/2014/main" id="{1382DFDF-A210-4304-861F-12EE627C422C}"/>
              </a:ext>
            </a:extLst>
          </p:cNvPr>
          <p:cNvSpPr>
            <a:spLocks noGrp="1" noRot="1" noChangeAspect="1" noChangeArrowheads="1" noTextEdit="1"/>
          </p:cNvSpPr>
          <p:nvPr>
            <p:ph type="sldImg"/>
          </p:nvPr>
        </p:nvSpPr>
        <p:spPr>
          <a:ln/>
        </p:spPr>
      </p:sp>
      <p:sp>
        <p:nvSpPr>
          <p:cNvPr id="46084" name="Rectangle 3">
            <a:extLst>
              <a:ext uri="{FF2B5EF4-FFF2-40B4-BE49-F238E27FC236}">
                <a16:creationId xmlns:a16="http://schemas.microsoft.com/office/drawing/2014/main" id="{D4F4EE60-3726-408F-83A3-BB6E8CA9B7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3E24D31D-FCBE-4518-B625-BD149228BC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DCED058-8D5D-4EE8-A7F1-7A561B5CA7D8}" type="slidenum">
              <a:rPr lang="en-US" altLang="en-US"/>
              <a:pPr>
                <a:spcBef>
                  <a:spcPct val="0"/>
                </a:spcBef>
              </a:pPr>
              <a:t>22</a:t>
            </a:fld>
            <a:endParaRPr lang="en-US" altLang="en-US"/>
          </a:p>
        </p:txBody>
      </p:sp>
      <p:sp>
        <p:nvSpPr>
          <p:cNvPr id="48131" name="Rectangle 2">
            <a:extLst>
              <a:ext uri="{FF2B5EF4-FFF2-40B4-BE49-F238E27FC236}">
                <a16:creationId xmlns:a16="http://schemas.microsoft.com/office/drawing/2014/main" id="{35822C47-4CDE-493E-8ABC-10DEDE803BA2}"/>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E4A71325-0DB7-4FAD-8A32-6D060AE4E48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a:extLst>
              <a:ext uri="{FF2B5EF4-FFF2-40B4-BE49-F238E27FC236}">
                <a16:creationId xmlns:a16="http://schemas.microsoft.com/office/drawing/2014/main" id="{1E7132FF-7DFB-4290-944C-E1BFD4F90D3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12B077-EEEA-4C12-A2A7-5CDB4E7E928F}" type="slidenum">
              <a:rPr lang="en-US" altLang="en-US"/>
              <a:pPr>
                <a:spcBef>
                  <a:spcPct val="0"/>
                </a:spcBef>
              </a:pPr>
              <a:t>23</a:t>
            </a:fld>
            <a:endParaRPr lang="en-US" altLang="en-US"/>
          </a:p>
        </p:txBody>
      </p:sp>
      <p:sp>
        <p:nvSpPr>
          <p:cNvPr id="50179" name="Rectangle 2">
            <a:extLst>
              <a:ext uri="{FF2B5EF4-FFF2-40B4-BE49-F238E27FC236}">
                <a16:creationId xmlns:a16="http://schemas.microsoft.com/office/drawing/2014/main" id="{03212BAE-672B-4FB8-A4A5-E30799200806}"/>
              </a:ext>
            </a:extLst>
          </p:cNvPr>
          <p:cNvSpPr>
            <a:spLocks noGrp="1" noRot="1" noChangeAspect="1" noChangeArrowheads="1" noTextEdit="1"/>
          </p:cNvSpPr>
          <p:nvPr>
            <p:ph type="sldImg"/>
          </p:nvPr>
        </p:nvSpPr>
        <p:spPr>
          <a:ln/>
        </p:spPr>
      </p:sp>
      <p:sp>
        <p:nvSpPr>
          <p:cNvPr id="50180" name="Rectangle 3">
            <a:extLst>
              <a:ext uri="{FF2B5EF4-FFF2-40B4-BE49-F238E27FC236}">
                <a16:creationId xmlns:a16="http://schemas.microsoft.com/office/drawing/2014/main" id="{D315D76B-DC78-4E30-8919-B4B534AD162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a:extLst>
              <a:ext uri="{FF2B5EF4-FFF2-40B4-BE49-F238E27FC236}">
                <a16:creationId xmlns:a16="http://schemas.microsoft.com/office/drawing/2014/main" id="{199EB8FF-60F3-445D-85D9-D596D20A5A8F}"/>
              </a:ext>
            </a:extLst>
          </p:cNvPr>
          <p:cNvSpPr>
            <a:spLocks noGrp="1" noRot="1" noChangeAspect="1" noTextEdit="1"/>
          </p:cNvSpPr>
          <p:nvPr>
            <p:ph type="sldImg"/>
          </p:nvPr>
        </p:nvSpPr>
        <p:spPr>
          <a:ln/>
        </p:spPr>
      </p:sp>
      <p:sp>
        <p:nvSpPr>
          <p:cNvPr id="52227" name="Notes Placeholder 2">
            <a:extLst>
              <a:ext uri="{FF2B5EF4-FFF2-40B4-BE49-F238E27FC236}">
                <a16:creationId xmlns:a16="http://schemas.microsoft.com/office/drawing/2014/main" id="{57D29612-1BAD-4A3F-B116-ED35F0EC405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52228" name="Slide Number Placeholder 3">
            <a:extLst>
              <a:ext uri="{FF2B5EF4-FFF2-40B4-BE49-F238E27FC236}">
                <a16:creationId xmlns:a16="http://schemas.microsoft.com/office/drawing/2014/main" id="{64E2F0F6-212C-4549-83AB-B99F06DCDE9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09A3A6-001F-4A86-914D-C72EFEBFE4C0}" type="slidenum">
              <a:rPr lang="en-US" altLang="en-US"/>
              <a:pPr>
                <a:spcBef>
                  <a:spcPct val="0"/>
                </a:spcBef>
              </a:pPr>
              <a:t>24</a:t>
            </a:fld>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a:extLst>
              <a:ext uri="{FF2B5EF4-FFF2-40B4-BE49-F238E27FC236}">
                <a16:creationId xmlns:a16="http://schemas.microsoft.com/office/drawing/2014/main" id="{FF3F7CB3-CE0C-45A8-BCFF-D0B0D883F2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A9B5AF4-F27A-40BF-AD5E-1B6066667021}" type="slidenum">
              <a:rPr lang="en-US" altLang="en-US"/>
              <a:pPr>
                <a:spcBef>
                  <a:spcPct val="0"/>
                </a:spcBef>
              </a:pPr>
              <a:t>25</a:t>
            </a:fld>
            <a:endParaRPr lang="en-US" altLang="en-US"/>
          </a:p>
        </p:txBody>
      </p:sp>
      <p:sp>
        <p:nvSpPr>
          <p:cNvPr id="54275" name="Rectangle 2">
            <a:extLst>
              <a:ext uri="{FF2B5EF4-FFF2-40B4-BE49-F238E27FC236}">
                <a16:creationId xmlns:a16="http://schemas.microsoft.com/office/drawing/2014/main" id="{51484874-6715-4755-86CE-D9F58612BB0C}"/>
              </a:ext>
            </a:extLst>
          </p:cNvPr>
          <p:cNvSpPr>
            <a:spLocks noGrp="1" noRot="1" noChangeAspect="1" noChangeArrowheads="1" noTextEdit="1"/>
          </p:cNvSpPr>
          <p:nvPr>
            <p:ph type="sldImg"/>
          </p:nvPr>
        </p:nvSpPr>
        <p:spPr>
          <a:ln/>
        </p:spPr>
      </p:sp>
      <p:sp>
        <p:nvSpPr>
          <p:cNvPr id="54276" name="Rectangle 3">
            <a:extLst>
              <a:ext uri="{FF2B5EF4-FFF2-40B4-BE49-F238E27FC236}">
                <a16:creationId xmlns:a16="http://schemas.microsoft.com/office/drawing/2014/main" id="{D928F59C-36A0-40B4-AF13-038E9131E3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a:extLst>
              <a:ext uri="{FF2B5EF4-FFF2-40B4-BE49-F238E27FC236}">
                <a16:creationId xmlns:a16="http://schemas.microsoft.com/office/drawing/2014/main" id="{F575DADE-84E4-4F22-97C8-ACC0AB0345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156F55-47BA-41C9-BF81-D068466ABE24}" type="slidenum">
              <a:rPr lang="en-US" altLang="en-US"/>
              <a:pPr>
                <a:spcBef>
                  <a:spcPct val="0"/>
                </a:spcBef>
              </a:pPr>
              <a:t>26</a:t>
            </a:fld>
            <a:endParaRPr lang="en-US" altLang="en-US"/>
          </a:p>
        </p:txBody>
      </p:sp>
      <p:sp>
        <p:nvSpPr>
          <p:cNvPr id="56323" name="Rectangle 2">
            <a:extLst>
              <a:ext uri="{FF2B5EF4-FFF2-40B4-BE49-F238E27FC236}">
                <a16:creationId xmlns:a16="http://schemas.microsoft.com/office/drawing/2014/main" id="{20B345FB-7F90-4679-9CB4-650A415BB1D4}"/>
              </a:ext>
            </a:extLst>
          </p:cNvPr>
          <p:cNvSpPr>
            <a:spLocks noGrp="1" noRot="1" noChangeAspect="1" noChangeArrowheads="1" noTextEdit="1"/>
          </p:cNvSpPr>
          <p:nvPr>
            <p:ph type="sldImg"/>
          </p:nvPr>
        </p:nvSpPr>
        <p:spPr>
          <a:ln/>
        </p:spPr>
      </p:sp>
      <p:sp>
        <p:nvSpPr>
          <p:cNvPr id="56324" name="Rectangle 3">
            <a:extLst>
              <a:ext uri="{FF2B5EF4-FFF2-40B4-BE49-F238E27FC236}">
                <a16:creationId xmlns:a16="http://schemas.microsoft.com/office/drawing/2014/main" id="{964622F8-9DC3-44B3-B315-870D95ADD09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a:extLst>
              <a:ext uri="{FF2B5EF4-FFF2-40B4-BE49-F238E27FC236}">
                <a16:creationId xmlns:a16="http://schemas.microsoft.com/office/drawing/2014/main" id="{FAE625ED-E758-4DF4-A279-93D7D9479B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420F6DB-1DF6-4F2D-A470-14C3DE637FDE}" type="slidenum">
              <a:rPr lang="en-US" altLang="en-US"/>
              <a:pPr>
                <a:spcBef>
                  <a:spcPct val="0"/>
                </a:spcBef>
              </a:pPr>
              <a:t>27</a:t>
            </a:fld>
            <a:endParaRPr lang="en-US" altLang="en-US"/>
          </a:p>
        </p:txBody>
      </p:sp>
      <p:sp>
        <p:nvSpPr>
          <p:cNvPr id="58371" name="Rectangle 2">
            <a:extLst>
              <a:ext uri="{FF2B5EF4-FFF2-40B4-BE49-F238E27FC236}">
                <a16:creationId xmlns:a16="http://schemas.microsoft.com/office/drawing/2014/main" id="{CEF9E9F1-5927-470E-A89D-8E8022163FDF}"/>
              </a:ext>
            </a:extLst>
          </p:cNvPr>
          <p:cNvSpPr>
            <a:spLocks noGrp="1" noRot="1" noChangeAspect="1" noChangeArrowheads="1" noTextEdit="1"/>
          </p:cNvSpPr>
          <p:nvPr>
            <p:ph type="sldImg"/>
          </p:nvPr>
        </p:nvSpPr>
        <p:spPr>
          <a:ln/>
        </p:spPr>
      </p:sp>
      <p:sp>
        <p:nvSpPr>
          <p:cNvPr id="58372" name="Rectangle 3">
            <a:extLst>
              <a:ext uri="{FF2B5EF4-FFF2-40B4-BE49-F238E27FC236}">
                <a16:creationId xmlns:a16="http://schemas.microsoft.com/office/drawing/2014/main" id="{F167F806-8CD8-426E-8769-3AD6C61754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7">
            <a:extLst>
              <a:ext uri="{FF2B5EF4-FFF2-40B4-BE49-F238E27FC236}">
                <a16:creationId xmlns:a16="http://schemas.microsoft.com/office/drawing/2014/main" id="{F03F1112-B5F4-47C3-A11D-2CD23E1565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11CF4E0-002F-495A-8379-8D6C8CC17F65}" type="slidenum">
              <a:rPr lang="en-US" altLang="en-US"/>
              <a:pPr>
                <a:spcBef>
                  <a:spcPct val="0"/>
                </a:spcBef>
              </a:pPr>
              <a:t>28</a:t>
            </a:fld>
            <a:endParaRPr lang="en-US" altLang="en-US"/>
          </a:p>
        </p:txBody>
      </p:sp>
      <p:sp>
        <p:nvSpPr>
          <p:cNvPr id="60419" name="Rectangle 2">
            <a:extLst>
              <a:ext uri="{FF2B5EF4-FFF2-40B4-BE49-F238E27FC236}">
                <a16:creationId xmlns:a16="http://schemas.microsoft.com/office/drawing/2014/main" id="{DE1535DD-4B48-4059-98D0-85403C583AA9}"/>
              </a:ext>
            </a:extLst>
          </p:cNvPr>
          <p:cNvSpPr>
            <a:spLocks noGrp="1" noRot="1" noChangeAspect="1" noChangeArrowheads="1" noTextEdit="1"/>
          </p:cNvSpPr>
          <p:nvPr>
            <p:ph type="sldImg"/>
          </p:nvPr>
        </p:nvSpPr>
        <p:spPr>
          <a:ln/>
        </p:spPr>
      </p:sp>
      <p:sp>
        <p:nvSpPr>
          <p:cNvPr id="60420" name="Rectangle 3">
            <a:extLst>
              <a:ext uri="{FF2B5EF4-FFF2-40B4-BE49-F238E27FC236}">
                <a16:creationId xmlns:a16="http://schemas.microsoft.com/office/drawing/2014/main" id="{5747317E-5FE1-4413-9476-EDC3D7DEA5D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a:extLst>
              <a:ext uri="{FF2B5EF4-FFF2-40B4-BE49-F238E27FC236}">
                <a16:creationId xmlns:a16="http://schemas.microsoft.com/office/drawing/2014/main" id="{CDE39F56-5D41-42B2-9FC4-E779AA4A5E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B15EBE2-BF16-494B-9D9F-6EABF8AF80C8}" type="slidenum">
              <a:rPr lang="en-US" altLang="en-US"/>
              <a:pPr>
                <a:spcBef>
                  <a:spcPct val="0"/>
                </a:spcBef>
              </a:pPr>
              <a:t>29</a:t>
            </a:fld>
            <a:endParaRPr lang="en-US" altLang="en-US"/>
          </a:p>
        </p:txBody>
      </p:sp>
      <p:sp>
        <p:nvSpPr>
          <p:cNvPr id="62467" name="Rectangle 2">
            <a:extLst>
              <a:ext uri="{FF2B5EF4-FFF2-40B4-BE49-F238E27FC236}">
                <a16:creationId xmlns:a16="http://schemas.microsoft.com/office/drawing/2014/main" id="{B87DE648-D314-42E6-8A24-F52255AF288E}"/>
              </a:ext>
            </a:extLst>
          </p:cNvPr>
          <p:cNvSpPr>
            <a:spLocks noGrp="1" noRot="1" noChangeAspect="1" noChangeArrowheads="1" noTextEdit="1"/>
          </p:cNvSpPr>
          <p:nvPr>
            <p:ph type="sldImg"/>
          </p:nvPr>
        </p:nvSpPr>
        <p:spPr>
          <a:ln/>
        </p:spPr>
      </p:sp>
      <p:sp>
        <p:nvSpPr>
          <p:cNvPr id="62468" name="Rectangle 3">
            <a:extLst>
              <a:ext uri="{FF2B5EF4-FFF2-40B4-BE49-F238E27FC236}">
                <a16:creationId xmlns:a16="http://schemas.microsoft.com/office/drawing/2014/main" id="{3AAD67CD-39DB-4C7F-A7B4-11A37070C3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84B33BF-CE92-4C9D-9D4C-2C5D826FA8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D0911F6-541C-41AB-BDD3-107DA215976E}" type="slidenum">
              <a:rPr lang="en-US" altLang="en-US"/>
              <a:pPr>
                <a:spcBef>
                  <a:spcPct val="0"/>
                </a:spcBef>
              </a:pPr>
              <a:t>3</a:t>
            </a:fld>
            <a:endParaRPr lang="en-US" altLang="en-US"/>
          </a:p>
        </p:txBody>
      </p:sp>
      <p:sp>
        <p:nvSpPr>
          <p:cNvPr id="9219" name="Rectangle 2">
            <a:extLst>
              <a:ext uri="{FF2B5EF4-FFF2-40B4-BE49-F238E27FC236}">
                <a16:creationId xmlns:a16="http://schemas.microsoft.com/office/drawing/2014/main" id="{4886F2F1-426B-4B0A-A425-7800D18E5258}"/>
              </a:ext>
            </a:extLst>
          </p:cNvPr>
          <p:cNvSpPr>
            <a:spLocks noGrp="1" noRot="1" noChangeAspect="1" noChangeArrowheads="1" noTextEdit="1"/>
          </p:cNvSpPr>
          <p:nvPr>
            <p:ph type="sldImg"/>
          </p:nvPr>
        </p:nvSpPr>
        <p:spPr>
          <a:ln/>
        </p:spPr>
      </p:sp>
      <p:sp>
        <p:nvSpPr>
          <p:cNvPr id="9220" name="Rectangle 3">
            <a:extLst>
              <a:ext uri="{FF2B5EF4-FFF2-40B4-BE49-F238E27FC236}">
                <a16:creationId xmlns:a16="http://schemas.microsoft.com/office/drawing/2014/main" id="{B1561705-091F-4203-A6F8-4ABAA21947A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a:extLst>
              <a:ext uri="{FF2B5EF4-FFF2-40B4-BE49-F238E27FC236}">
                <a16:creationId xmlns:a16="http://schemas.microsoft.com/office/drawing/2014/main" id="{22853850-2022-4EBB-94B8-C33A11297F5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9BC727-DFFD-4C22-8407-0294689CEC9C}" type="slidenum">
              <a:rPr lang="en-US" altLang="en-US"/>
              <a:pPr>
                <a:spcBef>
                  <a:spcPct val="0"/>
                </a:spcBef>
              </a:pPr>
              <a:t>30</a:t>
            </a:fld>
            <a:endParaRPr lang="en-US" altLang="en-US"/>
          </a:p>
        </p:txBody>
      </p:sp>
      <p:sp>
        <p:nvSpPr>
          <p:cNvPr id="64515" name="Rectangle 2">
            <a:extLst>
              <a:ext uri="{FF2B5EF4-FFF2-40B4-BE49-F238E27FC236}">
                <a16:creationId xmlns:a16="http://schemas.microsoft.com/office/drawing/2014/main" id="{8AAFA859-DEF0-441E-A6EE-2C7DF76E59F0}"/>
              </a:ext>
            </a:extLst>
          </p:cNvPr>
          <p:cNvSpPr>
            <a:spLocks noGrp="1" noRot="1" noChangeAspect="1" noChangeArrowheads="1" noTextEdit="1"/>
          </p:cNvSpPr>
          <p:nvPr>
            <p:ph type="sldImg"/>
          </p:nvPr>
        </p:nvSpPr>
        <p:spPr>
          <a:ln/>
        </p:spPr>
      </p:sp>
      <p:sp>
        <p:nvSpPr>
          <p:cNvPr id="64516" name="Rectangle 3">
            <a:extLst>
              <a:ext uri="{FF2B5EF4-FFF2-40B4-BE49-F238E27FC236}">
                <a16:creationId xmlns:a16="http://schemas.microsoft.com/office/drawing/2014/main" id="{79D439AB-0C52-421B-8EAE-987E4834A3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a:extLst>
              <a:ext uri="{FF2B5EF4-FFF2-40B4-BE49-F238E27FC236}">
                <a16:creationId xmlns:a16="http://schemas.microsoft.com/office/drawing/2014/main" id="{FB94B6EF-CC69-4CDB-B67D-1AA47BAAA6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903EE59-EC42-45C1-B241-334CC288D900}" type="slidenum">
              <a:rPr lang="en-US" altLang="en-US"/>
              <a:pPr>
                <a:spcBef>
                  <a:spcPct val="0"/>
                </a:spcBef>
              </a:pPr>
              <a:t>31</a:t>
            </a:fld>
            <a:endParaRPr lang="en-US" altLang="en-US"/>
          </a:p>
        </p:txBody>
      </p:sp>
      <p:sp>
        <p:nvSpPr>
          <p:cNvPr id="66563" name="Rectangle 2">
            <a:extLst>
              <a:ext uri="{FF2B5EF4-FFF2-40B4-BE49-F238E27FC236}">
                <a16:creationId xmlns:a16="http://schemas.microsoft.com/office/drawing/2014/main" id="{DA4EFE43-9153-424E-B8DC-6E442B60F818}"/>
              </a:ext>
            </a:extLst>
          </p:cNvPr>
          <p:cNvSpPr>
            <a:spLocks noGrp="1" noRot="1" noChangeAspect="1" noChangeArrowheads="1" noTextEdit="1"/>
          </p:cNvSpPr>
          <p:nvPr>
            <p:ph type="sldImg"/>
          </p:nvPr>
        </p:nvSpPr>
        <p:spPr>
          <a:ln/>
        </p:spPr>
      </p:sp>
      <p:sp>
        <p:nvSpPr>
          <p:cNvPr id="66564" name="Rectangle 3">
            <a:extLst>
              <a:ext uri="{FF2B5EF4-FFF2-40B4-BE49-F238E27FC236}">
                <a16:creationId xmlns:a16="http://schemas.microsoft.com/office/drawing/2014/main" id="{88E1713B-3779-474E-BE77-017F7666F3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a:extLst>
              <a:ext uri="{FF2B5EF4-FFF2-40B4-BE49-F238E27FC236}">
                <a16:creationId xmlns:a16="http://schemas.microsoft.com/office/drawing/2014/main" id="{0B266215-DEA2-4480-8379-EA99BC29B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30CEBCA-387D-422D-B84F-1FB6094E47BE}" type="slidenum">
              <a:rPr lang="en-US" altLang="en-US"/>
              <a:pPr>
                <a:spcBef>
                  <a:spcPct val="0"/>
                </a:spcBef>
              </a:pPr>
              <a:t>32</a:t>
            </a:fld>
            <a:endParaRPr lang="en-US" altLang="en-US"/>
          </a:p>
        </p:txBody>
      </p:sp>
      <p:sp>
        <p:nvSpPr>
          <p:cNvPr id="68611" name="Rectangle 2">
            <a:extLst>
              <a:ext uri="{FF2B5EF4-FFF2-40B4-BE49-F238E27FC236}">
                <a16:creationId xmlns:a16="http://schemas.microsoft.com/office/drawing/2014/main" id="{F7F53573-3996-4012-A994-828EB9EA5927}"/>
              </a:ext>
            </a:extLst>
          </p:cNvPr>
          <p:cNvSpPr>
            <a:spLocks noGrp="1" noRot="1" noChangeAspect="1" noChangeArrowheads="1" noTextEdit="1"/>
          </p:cNvSpPr>
          <p:nvPr>
            <p:ph type="sldImg"/>
          </p:nvPr>
        </p:nvSpPr>
        <p:spPr>
          <a:ln/>
        </p:spPr>
      </p:sp>
      <p:sp>
        <p:nvSpPr>
          <p:cNvPr id="68612" name="Rectangle 3">
            <a:extLst>
              <a:ext uri="{FF2B5EF4-FFF2-40B4-BE49-F238E27FC236}">
                <a16:creationId xmlns:a16="http://schemas.microsoft.com/office/drawing/2014/main" id="{ADE20C1E-1165-4075-86DD-638BFB8352A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a:extLst>
              <a:ext uri="{FF2B5EF4-FFF2-40B4-BE49-F238E27FC236}">
                <a16:creationId xmlns:a16="http://schemas.microsoft.com/office/drawing/2014/main" id="{BA536B51-4427-4E26-9190-6326AB91D9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B41A228-7861-47BE-8FA1-13F5A8ABDD00}" type="slidenum">
              <a:rPr lang="en-US" altLang="en-US"/>
              <a:pPr>
                <a:spcBef>
                  <a:spcPct val="0"/>
                </a:spcBef>
              </a:pPr>
              <a:t>33</a:t>
            </a:fld>
            <a:endParaRPr lang="en-US" altLang="en-US"/>
          </a:p>
        </p:txBody>
      </p:sp>
      <p:sp>
        <p:nvSpPr>
          <p:cNvPr id="70659" name="Rectangle 2">
            <a:extLst>
              <a:ext uri="{FF2B5EF4-FFF2-40B4-BE49-F238E27FC236}">
                <a16:creationId xmlns:a16="http://schemas.microsoft.com/office/drawing/2014/main" id="{66067656-4B55-4345-B929-01889B854549}"/>
              </a:ext>
            </a:extLst>
          </p:cNvPr>
          <p:cNvSpPr>
            <a:spLocks noGrp="1" noRot="1" noChangeAspect="1" noChangeArrowheads="1" noTextEdit="1"/>
          </p:cNvSpPr>
          <p:nvPr>
            <p:ph type="sldImg"/>
          </p:nvPr>
        </p:nvSpPr>
        <p:spPr>
          <a:ln/>
        </p:spPr>
      </p:sp>
      <p:sp>
        <p:nvSpPr>
          <p:cNvPr id="70660" name="Rectangle 3">
            <a:extLst>
              <a:ext uri="{FF2B5EF4-FFF2-40B4-BE49-F238E27FC236}">
                <a16:creationId xmlns:a16="http://schemas.microsoft.com/office/drawing/2014/main" id="{33560588-CB3C-4FC9-ABAA-477156FD9D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a:extLst>
              <a:ext uri="{FF2B5EF4-FFF2-40B4-BE49-F238E27FC236}">
                <a16:creationId xmlns:a16="http://schemas.microsoft.com/office/drawing/2014/main" id="{9ACB55CB-D9DF-4E79-8369-656F1F6C83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E0D734D-986B-44FC-B535-19F397B41AF5}" type="slidenum">
              <a:rPr lang="en-US" altLang="en-US"/>
              <a:pPr>
                <a:spcBef>
                  <a:spcPct val="0"/>
                </a:spcBef>
              </a:pPr>
              <a:t>34</a:t>
            </a:fld>
            <a:endParaRPr lang="en-US" altLang="en-US"/>
          </a:p>
        </p:txBody>
      </p:sp>
      <p:sp>
        <p:nvSpPr>
          <p:cNvPr id="72707" name="Rectangle 2">
            <a:extLst>
              <a:ext uri="{FF2B5EF4-FFF2-40B4-BE49-F238E27FC236}">
                <a16:creationId xmlns:a16="http://schemas.microsoft.com/office/drawing/2014/main" id="{3E52FE16-FA9E-4E96-BFC0-5BF0690F542A}"/>
              </a:ext>
            </a:extLst>
          </p:cNvPr>
          <p:cNvSpPr>
            <a:spLocks noGrp="1" noRot="1" noChangeAspect="1" noChangeArrowheads="1" noTextEdit="1"/>
          </p:cNvSpPr>
          <p:nvPr>
            <p:ph type="sldImg"/>
          </p:nvPr>
        </p:nvSpPr>
        <p:spPr>
          <a:ln/>
        </p:spPr>
      </p:sp>
      <p:sp>
        <p:nvSpPr>
          <p:cNvPr id="72708" name="Rectangle 3">
            <a:extLst>
              <a:ext uri="{FF2B5EF4-FFF2-40B4-BE49-F238E27FC236}">
                <a16:creationId xmlns:a16="http://schemas.microsoft.com/office/drawing/2014/main" id="{16259605-C580-4AEC-8785-D106CD60B7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ED90B619-0022-490A-9BFC-077FFBFE5F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5E9EEF-1737-4D35-970E-DCDC625B6282}" type="slidenum">
              <a:rPr lang="en-US" altLang="en-US"/>
              <a:pPr>
                <a:spcBef>
                  <a:spcPct val="0"/>
                </a:spcBef>
              </a:pPr>
              <a:t>35</a:t>
            </a:fld>
            <a:endParaRPr lang="en-US" altLang="en-US"/>
          </a:p>
        </p:txBody>
      </p:sp>
      <p:sp>
        <p:nvSpPr>
          <p:cNvPr id="74755" name="Rectangle 2">
            <a:extLst>
              <a:ext uri="{FF2B5EF4-FFF2-40B4-BE49-F238E27FC236}">
                <a16:creationId xmlns:a16="http://schemas.microsoft.com/office/drawing/2014/main" id="{FD220E51-2E46-449C-BA04-32C6B1CB483F}"/>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E4B647DC-C22C-4241-A64A-098D49EA12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CB1F9B04-9016-44BC-97AA-C11CFBBA74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98ED69C-7FF3-4CAE-A3D1-340471738F1F}" type="slidenum">
              <a:rPr lang="en-US" altLang="en-US"/>
              <a:pPr>
                <a:spcBef>
                  <a:spcPct val="0"/>
                </a:spcBef>
              </a:pPr>
              <a:t>36</a:t>
            </a:fld>
            <a:endParaRPr lang="en-US" altLang="en-US"/>
          </a:p>
        </p:txBody>
      </p:sp>
      <p:sp>
        <p:nvSpPr>
          <p:cNvPr id="76803" name="Rectangle 2">
            <a:extLst>
              <a:ext uri="{FF2B5EF4-FFF2-40B4-BE49-F238E27FC236}">
                <a16:creationId xmlns:a16="http://schemas.microsoft.com/office/drawing/2014/main" id="{B28847EE-DDAE-4313-B9E7-13BAA623AB02}"/>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8E407AB7-9D5E-42B2-9135-BEB0F5C9750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B446DB18-36B3-4F5F-A27D-467EA79F61F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AB51352-A049-4533-BC2B-1465BB0AEFCA}" type="slidenum">
              <a:rPr lang="en-US" altLang="en-US"/>
              <a:pPr>
                <a:spcBef>
                  <a:spcPct val="0"/>
                </a:spcBef>
              </a:pPr>
              <a:t>37</a:t>
            </a:fld>
            <a:endParaRPr lang="en-US" altLang="en-US"/>
          </a:p>
        </p:txBody>
      </p:sp>
      <p:sp>
        <p:nvSpPr>
          <p:cNvPr id="78851" name="Rectangle 2">
            <a:extLst>
              <a:ext uri="{FF2B5EF4-FFF2-40B4-BE49-F238E27FC236}">
                <a16:creationId xmlns:a16="http://schemas.microsoft.com/office/drawing/2014/main" id="{EDE8BE7F-5088-4139-BBEE-A9E0BDA80622}"/>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C4F5D0CD-B6D5-4866-AC2A-6FAF3684920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a:extLst>
              <a:ext uri="{FF2B5EF4-FFF2-40B4-BE49-F238E27FC236}">
                <a16:creationId xmlns:a16="http://schemas.microsoft.com/office/drawing/2014/main" id="{8B7CC73E-CEA8-445A-B51B-26FBA6DDE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4D5B1D6-1EBC-49B8-B02B-6020E7A1A976}" type="slidenum">
              <a:rPr lang="en-US" altLang="en-US"/>
              <a:pPr>
                <a:spcBef>
                  <a:spcPct val="0"/>
                </a:spcBef>
              </a:pPr>
              <a:t>38</a:t>
            </a:fld>
            <a:endParaRPr lang="en-US" altLang="en-US"/>
          </a:p>
        </p:txBody>
      </p:sp>
      <p:sp>
        <p:nvSpPr>
          <p:cNvPr id="80899" name="Rectangle 2">
            <a:extLst>
              <a:ext uri="{FF2B5EF4-FFF2-40B4-BE49-F238E27FC236}">
                <a16:creationId xmlns:a16="http://schemas.microsoft.com/office/drawing/2014/main" id="{4F495B94-2A2F-4221-8D58-2F7B4944A181}"/>
              </a:ext>
            </a:extLst>
          </p:cNvPr>
          <p:cNvSpPr>
            <a:spLocks noGrp="1" noRot="1" noChangeAspect="1" noChangeArrowheads="1" noTextEdit="1"/>
          </p:cNvSpPr>
          <p:nvPr>
            <p:ph type="sldImg"/>
          </p:nvPr>
        </p:nvSpPr>
        <p:spPr>
          <a:ln/>
        </p:spPr>
      </p:sp>
      <p:sp>
        <p:nvSpPr>
          <p:cNvPr id="80900" name="Rectangle 3">
            <a:extLst>
              <a:ext uri="{FF2B5EF4-FFF2-40B4-BE49-F238E27FC236}">
                <a16:creationId xmlns:a16="http://schemas.microsoft.com/office/drawing/2014/main" id="{805FAB28-1389-49C1-A3D8-672E5AB64C1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a:extLst>
              <a:ext uri="{FF2B5EF4-FFF2-40B4-BE49-F238E27FC236}">
                <a16:creationId xmlns:a16="http://schemas.microsoft.com/office/drawing/2014/main" id="{68D3FD32-FE45-4D9D-9487-5A87D5EB41CA}"/>
              </a:ext>
            </a:extLst>
          </p:cNvPr>
          <p:cNvSpPr>
            <a:spLocks noGrp="1" noRot="1" noChangeAspect="1" noTextEdit="1"/>
          </p:cNvSpPr>
          <p:nvPr>
            <p:ph type="sldImg"/>
          </p:nvPr>
        </p:nvSpPr>
        <p:spPr>
          <a:ln/>
        </p:spPr>
      </p:sp>
      <p:sp>
        <p:nvSpPr>
          <p:cNvPr id="82947" name="Notes Placeholder 2">
            <a:extLst>
              <a:ext uri="{FF2B5EF4-FFF2-40B4-BE49-F238E27FC236}">
                <a16:creationId xmlns:a16="http://schemas.microsoft.com/office/drawing/2014/main" id="{F39690A1-70FC-48DF-89DC-856636D5B6D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82948" name="Slide Number Placeholder 3">
            <a:extLst>
              <a:ext uri="{FF2B5EF4-FFF2-40B4-BE49-F238E27FC236}">
                <a16:creationId xmlns:a16="http://schemas.microsoft.com/office/drawing/2014/main" id="{BF4FC115-76E4-4EBD-95AF-A2B92023C17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AFDA30-9754-4986-BE7B-E765ADEEC5D2}" type="slidenum">
              <a:rPr lang="en-US" altLang="en-US"/>
              <a:pPr>
                <a:spcBef>
                  <a:spcPct val="0"/>
                </a:spcBef>
              </a:pPr>
              <a:t>39</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a:extLst>
              <a:ext uri="{FF2B5EF4-FFF2-40B4-BE49-F238E27FC236}">
                <a16:creationId xmlns:a16="http://schemas.microsoft.com/office/drawing/2014/main" id="{B0171089-EFD4-49EF-A029-4269D6718918}"/>
              </a:ext>
            </a:extLst>
          </p:cNvPr>
          <p:cNvSpPr>
            <a:spLocks noGrp="1" noRot="1" noChangeAspect="1" noTextEdit="1"/>
          </p:cNvSpPr>
          <p:nvPr>
            <p:ph type="sldImg"/>
          </p:nvPr>
        </p:nvSpPr>
        <p:spPr>
          <a:ln/>
        </p:spPr>
      </p:sp>
      <p:sp>
        <p:nvSpPr>
          <p:cNvPr id="11267" name="Notes Placeholder 2">
            <a:extLst>
              <a:ext uri="{FF2B5EF4-FFF2-40B4-BE49-F238E27FC236}">
                <a16:creationId xmlns:a16="http://schemas.microsoft.com/office/drawing/2014/main" id="{4EFA3237-70AF-453C-8A9B-3DD4249B9BB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1268" name="Slide Number Placeholder 3">
            <a:extLst>
              <a:ext uri="{FF2B5EF4-FFF2-40B4-BE49-F238E27FC236}">
                <a16:creationId xmlns:a16="http://schemas.microsoft.com/office/drawing/2014/main" id="{B4948F1D-876D-4237-8E87-AF0A3EF5767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A970CC0-0981-4CC5-A056-7F28E9D021D6}" type="slidenum">
              <a:rPr lang="en-US" altLang="en-US"/>
              <a:pPr>
                <a:spcBef>
                  <a:spcPct val="0"/>
                </a:spcBef>
              </a:pPr>
              <a:t>4</a:t>
            </a:fld>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a:extLst>
              <a:ext uri="{FF2B5EF4-FFF2-40B4-BE49-F238E27FC236}">
                <a16:creationId xmlns:a16="http://schemas.microsoft.com/office/drawing/2014/main" id="{15FB8BC9-DAE5-4EEE-B11B-631DAFFCFF1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073883-DAD9-41CB-B351-5228E21233A8}" type="slidenum">
              <a:rPr lang="en-US" altLang="en-US"/>
              <a:pPr>
                <a:spcBef>
                  <a:spcPct val="0"/>
                </a:spcBef>
              </a:pPr>
              <a:t>40</a:t>
            </a:fld>
            <a:endParaRPr lang="en-US" altLang="en-US"/>
          </a:p>
        </p:txBody>
      </p:sp>
      <p:sp>
        <p:nvSpPr>
          <p:cNvPr id="84995" name="Rectangle 2">
            <a:extLst>
              <a:ext uri="{FF2B5EF4-FFF2-40B4-BE49-F238E27FC236}">
                <a16:creationId xmlns:a16="http://schemas.microsoft.com/office/drawing/2014/main" id="{AA758B81-EC1D-4967-BA21-2C6C1942BD9B}"/>
              </a:ext>
            </a:extLst>
          </p:cNvPr>
          <p:cNvSpPr>
            <a:spLocks noGrp="1" noRot="1" noChangeAspect="1" noChangeArrowheads="1" noTextEdit="1"/>
          </p:cNvSpPr>
          <p:nvPr>
            <p:ph type="sldImg"/>
          </p:nvPr>
        </p:nvSpPr>
        <p:spPr>
          <a:ln/>
        </p:spPr>
      </p:sp>
      <p:sp>
        <p:nvSpPr>
          <p:cNvPr id="84996" name="Rectangle 3">
            <a:extLst>
              <a:ext uri="{FF2B5EF4-FFF2-40B4-BE49-F238E27FC236}">
                <a16:creationId xmlns:a16="http://schemas.microsoft.com/office/drawing/2014/main" id="{70EAA722-9925-4DBB-8E70-FFCE110703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a:extLst>
              <a:ext uri="{FF2B5EF4-FFF2-40B4-BE49-F238E27FC236}">
                <a16:creationId xmlns:a16="http://schemas.microsoft.com/office/drawing/2014/main" id="{3EE39FD4-6038-46D2-9184-3F73DA21F3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4DB0953-9335-4DA3-B7A4-AC33DC23C635}" type="slidenum">
              <a:rPr lang="en-US" altLang="en-US"/>
              <a:pPr>
                <a:spcBef>
                  <a:spcPct val="0"/>
                </a:spcBef>
              </a:pPr>
              <a:t>41</a:t>
            </a:fld>
            <a:endParaRPr lang="en-US" altLang="en-US"/>
          </a:p>
        </p:txBody>
      </p:sp>
      <p:sp>
        <p:nvSpPr>
          <p:cNvPr id="87043" name="Rectangle 2">
            <a:extLst>
              <a:ext uri="{FF2B5EF4-FFF2-40B4-BE49-F238E27FC236}">
                <a16:creationId xmlns:a16="http://schemas.microsoft.com/office/drawing/2014/main" id="{5446FE0A-DF6D-45B0-A156-0B8D6962DB37}"/>
              </a:ext>
            </a:extLst>
          </p:cNvPr>
          <p:cNvSpPr>
            <a:spLocks noGrp="1" noRot="1" noChangeAspect="1" noChangeArrowheads="1" noTextEdit="1"/>
          </p:cNvSpPr>
          <p:nvPr>
            <p:ph type="sldImg"/>
          </p:nvPr>
        </p:nvSpPr>
        <p:spPr>
          <a:ln/>
        </p:spPr>
      </p:sp>
      <p:sp>
        <p:nvSpPr>
          <p:cNvPr id="87044" name="Rectangle 3">
            <a:extLst>
              <a:ext uri="{FF2B5EF4-FFF2-40B4-BE49-F238E27FC236}">
                <a16:creationId xmlns:a16="http://schemas.microsoft.com/office/drawing/2014/main" id="{82218358-D3A0-4D29-A8C6-D57FCD9B84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a:extLst>
              <a:ext uri="{FF2B5EF4-FFF2-40B4-BE49-F238E27FC236}">
                <a16:creationId xmlns:a16="http://schemas.microsoft.com/office/drawing/2014/main" id="{08978B42-4494-4FF4-AA3B-524C3C8539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BC00695-28A9-4372-B13B-4C2C7EE9C3AE}" type="slidenum">
              <a:rPr lang="en-US" altLang="en-US"/>
              <a:pPr>
                <a:spcBef>
                  <a:spcPct val="0"/>
                </a:spcBef>
              </a:pPr>
              <a:t>42</a:t>
            </a:fld>
            <a:endParaRPr lang="en-US" altLang="en-US"/>
          </a:p>
        </p:txBody>
      </p:sp>
      <p:sp>
        <p:nvSpPr>
          <p:cNvPr id="89091" name="Rectangle 2">
            <a:extLst>
              <a:ext uri="{FF2B5EF4-FFF2-40B4-BE49-F238E27FC236}">
                <a16:creationId xmlns:a16="http://schemas.microsoft.com/office/drawing/2014/main" id="{0F433737-070C-4D0B-98B4-3EE781030F59}"/>
              </a:ext>
            </a:extLst>
          </p:cNvPr>
          <p:cNvSpPr>
            <a:spLocks noGrp="1" noRot="1" noChangeAspect="1" noChangeArrowheads="1" noTextEdit="1"/>
          </p:cNvSpPr>
          <p:nvPr>
            <p:ph type="sldImg"/>
          </p:nvPr>
        </p:nvSpPr>
        <p:spPr>
          <a:ln/>
        </p:spPr>
      </p:sp>
      <p:sp>
        <p:nvSpPr>
          <p:cNvPr id="89092" name="Rectangle 3">
            <a:extLst>
              <a:ext uri="{FF2B5EF4-FFF2-40B4-BE49-F238E27FC236}">
                <a16:creationId xmlns:a16="http://schemas.microsoft.com/office/drawing/2014/main" id="{4C344DC0-A751-4E5C-B9C3-2F27911017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a:extLst>
              <a:ext uri="{FF2B5EF4-FFF2-40B4-BE49-F238E27FC236}">
                <a16:creationId xmlns:a16="http://schemas.microsoft.com/office/drawing/2014/main" id="{212F1722-63BC-4F48-9ED1-D933B98F5A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5CE2FD6-342C-4427-8B22-D34BDE5A96DE}" type="slidenum">
              <a:rPr lang="en-US" altLang="en-US"/>
              <a:pPr>
                <a:spcBef>
                  <a:spcPct val="0"/>
                </a:spcBef>
              </a:pPr>
              <a:t>43</a:t>
            </a:fld>
            <a:endParaRPr lang="en-US" altLang="en-US"/>
          </a:p>
        </p:txBody>
      </p:sp>
      <p:sp>
        <p:nvSpPr>
          <p:cNvPr id="91139" name="Rectangle 2">
            <a:extLst>
              <a:ext uri="{FF2B5EF4-FFF2-40B4-BE49-F238E27FC236}">
                <a16:creationId xmlns:a16="http://schemas.microsoft.com/office/drawing/2014/main" id="{894A90A7-908E-4661-B5F5-345BF8A5DEB8}"/>
              </a:ext>
            </a:extLst>
          </p:cNvPr>
          <p:cNvSpPr>
            <a:spLocks noGrp="1" noRot="1" noChangeAspect="1" noChangeArrowheads="1" noTextEdit="1"/>
          </p:cNvSpPr>
          <p:nvPr>
            <p:ph type="sldImg"/>
          </p:nvPr>
        </p:nvSpPr>
        <p:spPr>
          <a:ln/>
        </p:spPr>
      </p:sp>
      <p:sp>
        <p:nvSpPr>
          <p:cNvPr id="91140" name="Rectangle 3">
            <a:extLst>
              <a:ext uri="{FF2B5EF4-FFF2-40B4-BE49-F238E27FC236}">
                <a16:creationId xmlns:a16="http://schemas.microsoft.com/office/drawing/2014/main" id="{3BDF5ECE-2AF7-4FFE-BDFF-23FFC8BAF2C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a:extLst>
              <a:ext uri="{FF2B5EF4-FFF2-40B4-BE49-F238E27FC236}">
                <a16:creationId xmlns:a16="http://schemas.microsoft.com/office/drawing/2014/main" id="{F0D9778B-0000-4AE2-83AA-2910B0B21E54}"/>
              </a:ext>
            </a:extLst>
          </p:cNvPr>
          <p:cNvSpPr>
            <a:spLocks noGrp="1" noRot="1" noChangeAspect="1" noTextEdit="1"/>
          </p:cNvSpPr>
          <p:nvPr>
            <p:ph type="sldImg"/>
          </p:nvPr>
        </p:nvSpPr>
        <p:spPr>
          <a:ln/>
        </p:spPr>
      </p:sp>
      <p:sp>
        <p:nvSpPr>
          <p:cNvPr id="93187" name="Notes Placeholder 2">
            <a:extLst>
              <a:ext uri="{FF2B5EF4-FFF2-40B4-BE49-F238E27FC236}">
                <a16:creationId xmlns:a16="http://schemas.microsoft.com/office/drawing/2014/main" id="{81BFA01E-71EF-4CD8-B2CA-A69517915E2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3188" name="Slide Number Placeholder 3">
            <a:extLst>
              <a:ext uri="{FF2B5EF4-FFF2-40B4-BE49-F238E27FC236}">
                <a16:creationId xmlns:a16="http://schemas.microsoft.com/office/drawing/2014/main" id="{3CBC854A-C0E6-49FB-8387-E22E1A17B01A}"/>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EFAA9B5-48D5-481E-9391-2C9FD98B9093}" type="slidenum">
              <a:rPr lang="en-US" altLang="en-US"/>
              <a:pPr>
                <a:spcBef>
                  <a:spcPct val="0"/>
                </a:spcBef>
              </a:pPr>
              <a:t>44</a:t>
            </a:fld>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7">
            <a:extLst>
              <a:ext uri="{FF2B5EF4-FFF2-40B4-BE49-F238E27FC236}">
                <a16:creationId xmlns:a16="http://schemas.microsoft.com/office/drawing/2014/main" id="{2A52802B-7C07-452D-B3AE-02B8BB51FB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F24E6A8-3514-4F55-A29C-54CC5BF32E3E}" type="slidenum">
              <a:rPr lang="en-US" altLang="en-US"/>
              <a:pPr>
                <a:spcBef>
                  <a:spcPct val="0"/>
                </a:spcBef>
              </a:pPr>
              <a:t>45</a:t>
            </a:fld>
            <a:endParaRPr lang="en-US" altLang="en-US"/>
          </a:p>
        </p:txBody>
      </p:sp>
      <p:sp>
        <p:nvSpPr>
          <p:cNvPr id="95235" name="Rectangle 2">
            <a:extLst>
              <a:ext uri="{FF2B5EF4-FFF2-40B4-BE49-F238E27FC236}">
                <a16:creationId xmlns:a16="http://schemas.microsoft.com/office/drawing/2014/main" id="{64C246CE-FE59-48F2-920B-53D8C36A8ADF}"/>
              </a:ext>
            </a:extLst>
          </p:cNvPr>
          <p:cNvSpPr>
            <a:spLocks noGrp="1" noRot="1" noChangeAspect="1" noChangeArrowheads="1" noTextEdit="1"/>
          </p:cNvSpPr>
          <p:nvPr>
            <p:ph type="sldImg"/>
          </p:nvPr>
        </p:nvSpPr>
        <p:spPr>
          <a:ln/>
        </p:spPr>
      </p:sp>
      <p:sp>
        <p:nvSpPr>
          <p:cNvPr id="95236" name="Rectangle 3">
            <a:extLst>
              <a:ext uri="{FF2B5EF4-FFF2-40B4-BE49-F238E27FC236}">
                <a16:creationId xmlns:a16="http://schemas.microsoft.com/office/drawing/2014/main" id="{952DEB06-22FF-485F-8CE8-C98826A7934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7">
            <a:extLst>
              <a:ext uri="{FF2B5EF4-FFF2-40B4-BE49-F238E27FC236}">
                <a16:creationId xmlns:a16="http://schemas.microsoft.com/office/drawing/2014/main" id="{71636370-B3A9-4C68-9FCC-EC610A2BDB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591591-94A7-40C3-A87E-4F1394AEABBE}" type="slidenum">
              <a:rPr lang="en-US" altLang="en-US"/>
              <a:pPr>
                <a:spcBef>
                  <a:spcPct val="0"/>
                </a:spcBef>
              </a:pPr>
              <a:t>46</a:t>
            </a:fld>
            <a:endParaRPr lang="en-US" altLang="en-US"/>
          </a:p>
        </p:txBody>
      </p:sp>
      <p:sp>
        <p:nvSpPr>
          <p:cNvPr id="97283" name="Rectangle 2">
            <a:extLst>
              <a:ext uri="{FF2B5EF4-FFF2-40B4-BE49-F238E27FC236}">
                <a16:creationId xmlns:a16="http://schemas.microsoft.com/office/drawing/2014/main" id="{3D2624FF-218A-42F5-A42E-FB28580C1633}"/>
              </a:ext>
            </a:extLst>
          </p:cNvPr>
          <p:cNvSpPr>
            <a:spLocks noGrp="1" noRot="1" noChangeAspect="1" noChangeArrowheads="1" noTextEdit="1"/>
          </p:cNvSpPr>
          <p:nvPr>
            <p:ph type="sldImg"/>
          </p:nvPr>
        </p:nvSpPr>
        <p:spPr>
          <a:ln/>
        </p:spPr>
      </p:sp>
      <p:sp>
        <p:nvSpPr>
          <p:cNvPr id="97284" name="Rectangle 3">
            <a:extLst>
              <a:ext uri="{FF2B5EF4-FFF2-40B4-BE49-F238E27FC236}">
                <a16:creationId xmlns:a16="http://schemas.microsoft.com/office/drawing/2014/main" id="{FE80F2B7-9849-4ACC-A1F6-C2726D46B6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a:extLst>
              <a:ext uri="{FF2B5EF4-FFF2-40B4-BE49-F238E27FC236}">
                <a16:creationId xmlns:a16="http://schemas.microsoft.com/office/drawing/2014/main" id="{022749DC-12B7-4740-93B4-158CA39ADE7A}"/>
              </a:ext>
            </a:extLst>
          </p:cNvPr>
          <p:cNvSpPr>
            <a:spLocks noGrp="1" noRot="1" noChangeAspect="1" noTextEdit="1"/>
          </p:cNvSpPr>
          <p:nvPr>
            <p:ph type="sldImg"/>
          </p:nvPr>
        </p:nvSpPr>
        <p:spPr>
          <a:ln/>
        </p:spPr>
      </p:sp>
      <p:sp>
        <p:nvSpPr>
          <p:cNvPr id="99331" name="Notes Placeholder 2">
            <a:extLst>
              <a:ext uri="{FF2B5EF4-FFF2-40B4-BE49-F238E27FC236}">
                <a16:creationId xmlns:a16="http://schemas.microsoft.com/office/drawing/2014/main" id="{AF7C5139-467A-4B61-90BA-251AA116336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99332" name="Slide Number Placeholder 3">
            <a:extLst>
              <a:ext uri="{FF2B5EF4-FFF2-40B4-BE49-F238E27FC236}">
                <a16:creationId xmlns:a16="http://schemas.microsoft.com/office/drawing/2014/main" id="{77D77C1F-30AA-4DCE-B065-16070A4FE4A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92871B5-F831-415C-9CF6-5E4D28A70D13}" type="slidenum">
              <a:rPr lang="en-US" altLang="en-US"/>
              <a:pPr>
                <a:spcBef>
                  <a:spcPct val="0"/>
                </a:spcBef>
              </a:pPr>
              <a:t>47</a:t>
            </a:fld>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7">
            <a:extLst>
              <a:ext uri="{FF2B5EF4-FFF2-40B4-BE49-F238E27FC236}">
                <a16:creationId xmlns:a16="http://schemas.microsoft.com/office/drawing/2014/main" id="{245AF47E-E140-482C-9A20-AE7F514BF3F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4697FB-E7BA-4D01-B8FB-2A1B70B61437}" type="slidenum">
              <a:rPr lang="en-US" altLang="en-US"/>
              <a:pPr>
                <a:spcBef>
                  <a:spcPct val="0"/>
                </a:spcBef>
              </a:pPr>
              <a:t>48</a:t>
            </a:fld>
            <a:endParaRPr lang="en-US" altLang="en-US"/>
          </a:p>
        </p:txBody>
      </p:sp>
      <p:sp>
        <p:nvSpPr>
          <p:cNvPr id="101379" name="Rectangle 2">
            <a:extLst>
              <a:ext uri="{FF2B5EF4-FFF2-40B4-BE49-F238E27FC236}">
                <a16:creationId xmlns:a16="http://schemas.microsoft.com/office/drawing/2014/main" id="{D50F8530-C38E-4C6E-A61E-A2B2D7CF2094}"/>
              </a:ext>
            </a:extLst>
          </p:cNvPr>
          <p:cNvSpPr>
            <a:spLocks noGrp="1" noRot="1" noChangeAspect="1" noChangeArrowheads="1" noTextEdit="1"/>
          </p:cNvSpPr>
          <p:nvPr>
            <p:ph type="sldImg"/>
          </p:nvPr>
        </p:nvSpPr>
        <p:spPr>
          <a:ln/>
        </p:spPr>
      </p:sp>
      <p:sp>
        <p:nvSpPr>
          <p:cNvPr id="101380" name="Rectangle 3">
            <a:extLst>
              <a:ext uri="{FF2B5EF4-FFF2-40B4-BE49-F238E27FC236}">
                <a16:creationId xmlns:a16="http://schemas.microsoft.com/office/drawing/2014/main" id="{96AA7452-E2AE-4F65-93CA-A3CBBB978C8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a:extLst>
              <a:ext uri="{FF2B5EF4-FFF2-40B4-BE49-F238E27FC236}">
                <a16:creationId xmlns:a16="http://schemas.microsoft.com/office/drawing/2014/main" id="{E51023A2-9B12-4ACF-BCC8-C45073B0FED1}"/>
              </a:ext>
            </a:extLst>
          </p:cNvPr>
          <p:cNvSpPr>
            <a:spLocks noGrp="1" noRot="1" noChangeAspect="1" noTextEdit="1"/>
          </p:cNvSpPr>
          <p:nvPr>
            <p:ph type="sldImg"/>
          </p:nvPr>
        </p:nvSpPr>
        <p:spPr>
          <a:ln/>
        </p:spPr>
      </p:sp>
      <p:sp>
        <p:nvSpPr>
          <p:cNvPr id="103427" name="Notes Placeholder 2">
            <a:extLst>
              <a:ext uri="{FF2B5EF4-FFF2-40B4-BE49-F238E27FC236}">
                <a16:creationId xmlns:a16="http://schemas.microsoft.com/office/drawing/2014/main" id="{690E2B75-4344-4A45-83C3-63897C98EBA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03428" name="Slide Number Placeholder 3">
            <a:extLst>
              <a:ext uri="{FF2B5EF4-FFF2-40B4-BE49-F238E27FC236}">
                <a16:creationId xmlns:a16="http://schemas.microsoft.com/office/drawing/2014/main" id="{30D9251A-ADD2-418E-A1D6-5520DECEFACC}"/>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5C5FA74-1078-49F5-8A5F-D8C3EDAFEA37}" type="slidenum">
              <a:rPr lang="en-US" altLang="en-US"/>
              <a:pPr>
                <a:spcBef>
                  <a:spcPct val="0"/>
                </a:spcBef>
              </a:pPr>
              <a:t>49</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a:extLst>
              <a:ext uri="{FF2B5EF4-FFF2-40B4-BE49-F238E27FC236}">
                <a16:creationId xmlns:a16="http://schemas.microsoft.com/office/drawing/2014/main" id="{80831CE7-0445-44EA-BC73-A63767C3F04F}"/>
              </a:ext>
            </a:extLst>
          </p:cNvPr>
          <p:cNvSpPr>
            <a:spLocks noGrp="1" noRot="1" noChangeAspect="1" noTextEdit="1"/>
          </p:cNvSpPr>
          <p:nvPr>
            <p:ph type="sldImg"/>
          </p:nvPr>
        </p:nvSpPr>
        <p:spPr>
          <a:ln/>
        </p:spPr>
      </p:sp>
      <p:sp>
        <p:nvSpPr>
          <p:cNvPr id="13315" name="Notes Placeholder 2">
            <a:extLst>
              <a:ext uri="{FF2B5EF4-FFF2-40B4-BE49-F238E27FC236}">
                <a16:creationId xmlns:a16="http://schemas.microsoft.com/office/drawing/2014/main" id="{10E677FD-D381-44EF-8BBA-34430C66AF7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3316" name="Slide Number Placeholder 3">
            <a:extLst>
              <a:ext uri="{FF2B5EF4-FFF2-40B4-BE49-F238E27FC236}">
                <a16:creationId xmlns:a16="http://schemas.microsoft.com/office/drawing/2014/main" id="{3F1E4282-7D65-462A-BFAE-2C6577D16CF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ECDF6D-AA0F-4262-B285-E068117D9D4F}" type="slidenum">
              <a:rPr lang="en-US" altLang="en-US"/>
              <a:pPr>
                <a:spcBef>
                  <a:spcPct val="0"/>
                </a:spcBef>
              </a:pPr>
              <a:t>5</a:t>
            </a:fld>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7">
            <a:extLst>
              <a:ext uri="{FF2B5EF4-FFF2-40B4-BE49-F238E27FC236}">
                <a16:creationId xmlns:a16="http://schemas.microsoft.com/office/drawing/2014/main" id="{E1116A27-34EE-4C95-8847-A6747ACBCC0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D083D8A-998F-48C1-88E0-2CD5647AA67B}" type="slidenum">
              <a:rPr lang="en-US" altLang="en-US"/>
              <a:pPr>
                <a:spcBef>
                  <a:spcPct val="0"/>
                </a:spcBef>
              </a:pPr>
              <a:t>50</a:t>
            </a:fld>
            <a:endParaRPr lang="en-US" altLang="en-US"/>
          </a:p>
        </p:txBody>
      </p:sp>
      <p:sp>
        <p:nvSpPr>
          <p:cNvPr id="105475" name="Rectangle 2">
            <a:extLst>
              <a:ext uri="{FF2B5EF4-FFF2-40B4-BE49-F238E27FC236}">
                <a16:creationId xmlns:a16="http://schemas.microsoft.com/office/drawing/2014/main" id="{212A089B-6F5A-45E0-8062-C40E6CB0EEB3}"/>
              </a:ext>
            </a:extLst>
          </p:cNvPr>
          <p:cNvSpPr>
            <a:spLocks noGrp="1" noRot="1" noChangeAspect="1" noChangeArrowheads="1" noTextEdit="1"/>
          </p:cNvSpPr>
          <p:nvPr>
            <p:ph type="sldImg"/>
          </p:nvPr>
        </p:nvSpPr>
        <p:spPr>
          <a:ln/>
        </p:spPr>
      </p:sp>
      <p:sp>
        <p:nvSpPr>
          <p:cNvPr id="105476" name="Rectangle 3">
            <a:extLst>
              <a:ext uri="{FF2B5EF4-FFF2-40B4-BE49-F238E27FC236}">
                <a16:creationId xmlns:a16="http://schemas.microsoft.com/office/drawing/2014/main" id="{A785051D-E081-4072-91E3-0722D07119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a:extLst>
              <a:ext uri="{FF2B5EF4-FFF2-40B4-BE49-F238E27FC236}">
                <a16:creationId xmlns:a16="http://schemas.microsoft.com/office/drawing/2014/main" id="{8A4F1382-861E-4802-B572-264E4247462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7BC3AD1-0AFA-418C-AA65-7ACDAF9BBAA7}" type="slidenum">
              <a:rPr lang="en-US" altLang="en-US"/>
              <a:pPr>
                <a:spcBef>
                  <a:spcPct val="0"/>
                </a:spcBef>
              </a:pPr>
              <a:t>51</a:t>
            </a:fld>
            <a:endParaRPr lang="en-US" altLang="en-US"/>
          </a:p>
        </p:txBody>
      </p:sp>
      <p:sp>
        <p:nvSpPr>
          <p:cNvPr id="107523" name="Rectangle 2">
            <a:extLst>
              <a:ext uri="{FF2B5EF4-FFF2-40B4-BE49-F238E27FC236}">
                <a16:creationId xmlns:a16="http://schemas.microsoft.com/office/drawing/2014/main" id="{E83960E9-8F45-4E14-9202-C8D65C148F89}"/>
              </a:ext>
            </a:extLst>
          </p:cNvPr>
          <p:cNvSpPr>
            <a:spLocks noGrp="1" noRot="1" noChangeAspect="1" noChangeArrowheads="1" noTextEdit="1"/>
          </p:cNvSpPr>
          <p:nvPr>
            <p:ph type="sldImg"/>
          </p:nvPr>
        </p:nvSpPr>
        <p:spPr>
          <a:ln/>
        </p:spPr>
      </p:sp>
      <p:sp>
        <p:nvSpPr>
          <p:cNvPr id="107524" name="Rectangle 3">
            <a:extLst>
              <a:ext uri="{FF2B5EF4-FFF2-40B4-BE49-F238E27FC236}">
                <a16:creationId xmlns:a16="http://schemas.microsoft.com/office/drawing/2014/main" id="{15EA2DDD-7C5F-4090-B6DE-19C646B878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a:extLst>
              <a:ext uri="{FF2B5EF4-FFF2-40B4-BE49-F238E27FC236}">
                <a16:creationId xmlns:a16="http://schemas.microsoft.com/office/drawing/2014/main" id="{DE5FD108-85D0-4C8A-B213-09727BACEC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D6724F5-CFE6-4EEE-9A29-7F0F297F9AC0}" type="slidenum">
              <a:rPr lang="en-US" altLang="en-US"/>
              <a:pPr>
                <a:spcBef>
                  <a:spcPct val="0"/>
                </a:spcBef>
              </a:pPr>
              <a:t>52</a:t>
            </a:fld>
            <a:endParaRPr lang="en-US" altLang="en-US"/>
          </a:p>
        </p:txBody>
      </p:sp>
      <p:sp>
        <p:nvSpPr>
          <p:cNvPr id="109571" name="Rectangle 2">
            <a:extLst>
              <a:ext uri="{FF2B5EF4-FFF2-40B4-BE49-F238E27FC236}">
                <a16:creationId xmlns:a16="http://schemas.microsoft.com/office/drawing/2014/main" id="{C5EF503F-2D84-4EF7-B6C7-7E7516D1314B}"/>
              </a:ext>
            </a:extLst>
          </p:cNvPr>
          <p:cNvSpPr>
            <a:spLocks noGrp="1" noRot="1" noChangeAspect="1" noChangeArrowheads="1" noTextEdit="1"/>
          </p:cNvSpPr>
          <p:nvPr>
            <p:ph type="sldImg"/>
          </p:nvPr>
        </p:nvSpPr>
        <p:spPr>
          <a:ln/>
        </p:spPr>
      </p:sp>
      <p:sp>
        <p:nvSpPr>
          <p:cNvPr id="109572" name="Rectangle 3">
            <a:extLst>
              <a:ext uri="{FF2B5EF4-FFF2-40B4-BE49-F238E27FC236}">
                <a16:creationId xmlns:a16="http://schemas.microsoft.com/office/drawing/2014/main" id="{2CE21115-3025-4C9C-83B4-41A07027DBB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a:extLst>
              <a:ext uri="{FF2B5EF4-FFF2-40B4-BE49-F238E27FC236}">
                <a16:creationId xmlns:a16="http://schemas.microsoft.com/office/drawing/2014/main" id="{7DCC1F26-3003-442A-985E-AA78707F17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7C55874-2D9B-4CC9-A78C-2ADEA3B7F05B}" type="slidenum">
              <a:rPr lang="en-US" altLang="en-US"/>
              <a:pPr>
                <a:spcBef>
                  <a:spcPct val="0"/>
                </a:spcBef>
              </a:pPr>
              <a:t>53</a:t>
            </a:fld>
            <a:endParaRPr lang="en-US" altLang="en-US"/>
          </a:p>
        </p:txBody>
      </p:sp>
      <p:sp>
        <p:nvSpPr>
          <p:cNvPr id="111619" name="Rectangle 2">
            <a:extLst>
              <a:ext uri="{FF2B5EF4-FFF2-40B4-BE49-F238E27FC236}">
                <a16:creationId xmlns:a16="http://schemas.microsoft.com/office/drawing/2014/main" id="{0E03797F-148D-42B8-9FA7-B176D3390BB2}"/>
              </a:ext>
            </a:extLst>
          </p:cNvPr>
          <p:cNvSpPr>
            <a:spLocks noGrp="1" noRot="1" noChangeAspect="1" noChangeArrowheads="1" noTextEdit="1"/>
          </p:cNvSpPr>
          <p:nvPr>
            <p:ph type="sldImg"/>
          </p:nvPr>
        </p:nvSpPr>
        <p:spPr>
          <a:ln/>
        </p:spPr>
      </p:sp>
      <p:sp>
        <p:nvSpPr>
          <p:cNvPr id="111620" name="Rectangle 3">
            <a:extLst>
              <a:ext uri="{FF2B5EF4-FFF2-40B4-BE49-F238E27FC236}">
                <a16:creationId xmlns:a16="http://schemas.microsoft.com/office/drawing/2014/main" id="{5560ABF2-309D-428D-9855-44D263E4EF7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04065E27-C810-4934-BC7A-F009F03DE1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B0164FA-A459-4F0F-8C45-0B6C3C4EA485}" type="slidenum">
              <a:rPr lang="en-US" altLang="en-US"/>
              <a:pPr>
                <a:spcBef>
                  <a:spcPct val="0"/>
                </a:spcBef>
              </a:pPr>
              <a:t>54</a:t>
            </a:fld>
            <a:endParaRPr lang="en-US" altLang="en-US"/>
          </a:p>
        </p:txBody>
      </p:sp>
      <p:sp>
        <p:nvSpPr>
          <p:cNvPr id="113667" name="Rectangle 2">
            <a:extLst>
              <a:ext uri="{FF2B5EF4-FFF2-40B4-BE49-F238E27FC236}">
                <a16:creationId xmlns:a16="http://schemas.microsoft.com/office/drawing/2014/main" id="{9E9599FB-D361-4146-AEC8-2B74139096B8}"/>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5BFAA71C-3E5B-4E62-8499-9A28E3A4E68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19EA8CEF-8B5F-42C1-A2CE-55949DE0E7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700CDFD5-E6B9-4D2D-8A6F-5F7DA83746C1}" type="slidenum">
              <a:rPr lang="en-US" altLang="en-US"/>
              <a:pPr>
                <a:spcBef>
                  <a:spcPct val="0"/>
                </a:spcBef>
              </a:pPr>
              <a:t>55</a:t>
            </a:fld>
            <a:endParaRPr lang="en-US" altLang="en-US"/>
          </a:p>
        </p:txBody>
      </p:sp>
      <p:sp>
        <p:nvSpPr>
          <p:cNvPr id="115715" name="Rectangle 2">
            <a:extLst>
              <a:ext uri="{FF2B5EF4-FFF2-40B4-BE49-F238E27FC236}">
                <a16:creationId xmlns:a16="http://schemas.microsoft.com/office/drawing/2014/main" id="{3336B15B-146C-428D-9FEE-D2A1CD929750}"/>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764718CF-DF0D-499F-BC70-36F5F80F4AD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7">
            <a:extLst>
              <a:ext uri="{FF2B5EF4-FFF2-40B4-BE49-F238E27FC236}">
                <a16:creationId xmlns:a16="http://schemas.microsoft.com/office/drawing/2014/main" id="{02780E1E-36C4-4A57-8ECC-51DDA186B4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B06CCB7-7639-47A9-8D13-9632050F8912}" type="slidenum">
              <a:rPr lang="en-US" altLang="en-US"/>
              <a:pPr>
                <a:spcBef>
                  <a:spcPct val="0"/>
                </a:spcBef>
              </a:pPr>
              <a:t>56</a:t>
            </a:fld>
            <a:endParaRPr lang="en-US" altLang="en-US"/>
          </a:p>
        </p:txBody>
      </p:sp>
      <p:sp>
        <p:nvSpPr>
          <p:cNvPr id="117763" name="Rectangle 2">
            <a:extLst>
              <a:ext uri="{FF2B5EF4-FFF2-40B4-BE49-F238E27FC236}">
                <a16:creationId xmlns:a16="http://schemas.microsoft.com/office/drawing/2014/main" id="{B9C8941C-F72F-4578-BE89-8E03427069EC}"/>
              </a:ext>
            </a:extLst>
          </p:cNvPr>
          <p:cNvSpPr>
            <a:spLocks noGrp="1" noRot="1" noChangeAspect="1" noChangeArrowheads="1" noTextEdit="1"/>
          </p:cNvSpPr>
          <p:nvPr>
            <p:ph type="sldImg"/>
          </p:nvPr>
        </p:nvSpPr>
        <p:spPr>
          <a:ln/>
        </p:spPr>
      </p:sp>
      <p:sp>
        <p:nvSpPr>
          <p:cNvPr id="117764" name="Rectangle 3">
            <a:extLst>
              <a:ext uri="{FF2B5EF4-FFF2-40B4-BE49-F238E27FC236}">
                <a16:creationId xmlns:a16="http://schemas.microsoft.com/office/drawing/2014/main" id="{FB47054B-797A-407E-ABDC-28AF712EA2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a:extLst>
              <a:ext uri="{FF2B5EF4-FFF2-40B4-BE49-F238E27FC236}">
                <a16:creationId xmlns:a16="http://schemas.microsoft.com/office/drawing/2014/main" id="{55763126-CFA4-481B-BF30-26890115035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707305E-4A61-4B54-8EF5-D0421200D352}" type="slidenum">
              <a:rPr lang="en-US" altLang="en-US"/>
              <a:pPr>
                <a:spcBef>
                  <a:spcPct val="0"/>
                </a:spcBef>
              </a:pPr>
              <a:t>57</a:t>
            </a:fld>
            <a:endParaRPr lang="en-US" altLang="en-US"/>
          </a:p>
        </p:txBody>
      </p:sp>
      <p:sp>
        <p:nvSpPr>
          <p:cNvPr id="119811" name="Rectangle 2">
            <a:extLst>
              <a:ext uri="{FF2B5EF4-FFF2-40B4-BE49-F238E27FC236}">
                <a16:creationId xmlns:a16="http://schemas.microsoft.com/office/drawing/2014/main" id="{6E57FE67-33F0-451A-A8A0-39B42A85274E}"/>
              </a:ext>
            </a:extLst>
          </p:cNvPr>
          <p:cNvSpPr>
            <a:spLocks noGrp="1" noRot="1" noChangeAspect="1" noChangeArrowheads="1" noTextEdit="1"/>
          </p:cNvSpPr>
          <p:nvPr>
            <p:ph type="sldImg"/>
          </p:nvPr>
        </p:nvSpPr>
        <p:spPr>
          <a:ln/>
        </p:spPr>
      </p:sp>
      <p:sp>
        <p:nvSpPr>
          <p:cNvPr id="119812" name="Rectangle 3">
            <a:extLst>
              <a:ext uri="{FF2B5EF4-FFF2-40B4-BE49-F238E27FC236}">
                <a16:creationId xmlns:a16="http://schemas.microsoft.com/office/drawing/2014/main" id="{A3FB5A88-6AFE-44F1-9BB7-0EC3535F396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7">
            <a:extLst>
              <a:ext uri="{FF2B5EF4-FFF2-40B4-BE49-F238E27FC236}">
                <a16:creationId xmlns:a16="http://schemas.microsoft.com/office/drawing/2014/main" id="{7B1B71C3-7821-4EA0-801D-46468C747B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58DC9B3-4E9F-4D5A-B785-D263A1641864}" type="slidenum">
              <a:rPr lang="en-US" altLang="en-US"/>
              <a:pPr>
                <a:spcBef>
                  <a:spcPct val="0"/>
                </a:spcBef>
              </a:pPr>
              <a:t>58</a:t>
            </a:fld>
            <a:endParaRPr lang="en-US" altLang="en-US"/>
          </a:p>
        </p:txBody>
      </p:sp>
      <p:sp>
        <p:nvSpPr>
          <p:cNvPr id="121859" name="Rectangle 2">
            <a:extLst>
              <a:ext uri="{FF2B5EF4-FFF2-40B4-BE49-F238E27FC236}">
                <a16:creationId xmlns:a16="http://schemas.microsoft.com/office/drawing/2014/main" id="{6CBB009F-0B38-4995-BA3B-2A03652AC59C}"/>
              </a:ext>
            </a:extLst>
          </p:cNvPr>
          <p:cNvSpPr>
            <a:spLocks noGrp="1" noRot="1" noChangeAspect="1" noChangeArrowheads="1" noTextEdit="1"/>
          </p:cNvSpPr>
          <p:nvPr>
            <p:ph type="sldImg"/>
          </p:nvPr>
        </p:nvSpPr>
        <p:spPr>
          <a:ln/>
        </p:spPr>
      </p:sp>
      <p:sp>
        <p:nvSpPr>
          <p:cNvPr id="121860" name="Rectangle 3">
            <a:extLst>
              <a:ext uri="{FF2B5EF4-FFF2-40B4-BE49-F238E27FC236}">
                <a16:creationId xmlns:a16="http://schemas.microsoft.com/office/drawing/2014/main" id="{B5B2DB3B-4924-451D-B677-7A257F1502C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a:extLst>
              <a:ext uri="{FF2B5EF4-FFF2-40B4-BE49-F238E27FC236}">
                <a16:creationId xmlns:a16="http://schemas.microsoft.com/office/drawing/2014/main" id="{B3F857EC-2A5D-402F-9517-5F51ACBEE9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7DA3956-CF59-47C5-A7FD-3CED317B488B}" type="slidenum">
              <a:rPr lang="en-US" altLang="en-US"/>
              <a:pPr>
                <a:spcBef>
                  <a:spcPct val="0"/>
                </a:spcBef>
              </a:pPr>
              <a:t>59</a:t>
            </a:fld>
            <a:endParaRPr lang="en-US" altLang="en-US"/>
          </a:p>
        </p:txBody>
      </p:sp>
      <p:sp>
        <p:nvSpPr>
          <p:cNvPr id="123907" name="Rectangle 2">
            <a:extLst>
              <a:ext uri="{FF2B5EF4-FFF2-40B4-BE49-F238E27FC236}">
                <a16:creationId xmlns:a16="http://schemas.microsoft.com/office/drawing/2014/main" id="{B23F60BD-FCC8-46A8-9114-8B6193E64EBB}"/>
              </a:ext>
            </a:extLst>
          </p:cNvPr>
          <p:cNvSpPr>
            <a:spLocks noGrp="1" noRot="1" noChangeAspect="1" noChangeArrowheads="1" noTextEdit="1"/>
          </p:cNvSpPr>
          <p:nvPr>
            <p:ph type="sldImg"/>
          </p:nvPr>
        </p:nvSpPr>
        <p:spPr>
          <a:ln/>
        </p:spPr>
      </p:sp>
      <p:sp>
        <p:nvSpPr>
          <p:cNvPr id="123908" name="Rectangle 3">
            <a:extLst>
              <a:ext uri="{FF2B5EF4-FFF2-40B4-BE49-F238E27FC236}">
                <a16:creationId xmlns:a16="http://schemas.microsoft.com/office/drawing/2014/main" id="{EE9612C9-EF06-4437-ACB3-9A8D844DE29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a:extLst>
              <a:ext uri="{FF2B5EF4-FFF2-40B4-BE49-F238E27FC236}">
                <a16:creationId xmlns:a16="http://schemas.microsoft.com/office/drawing/2014/main" id="{3A263447-7F1B-4AAA-A3FB-4590C53F4A5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30000"/>
              </a:spcBef>
              <a:defRPr sz="1200">
                <a:solidFill>
                  <a:schemeClr val="tx1"/>
                </a:solidFill>
                <a:latin typeface="Arial" panose="020B0604020202020204" pitchFamily="34" charset="0"/>
              </a:defRPr>
            </a:lvl1pPr>
            <a:lvl2pPr marL="742950" indent="-285750" defTabSz="912813">
              <a:spcBef>
                <a:spcPct val="30000"/>
              </a:spcBef>
              <a:defRPr sz="1200">
                <a:solidFill>
                  <a:schemeClr val="tx1"/>
                </a:solidFill>
                <a:latin typeface="Arial" panose="020B0604020202020204" pitchFamily="34" charset="0"/>
              </a:defRPr>
            </a:lvl2pPr>
            <a:lvl3pPr marL="1143000" indent="-228600" defTabSz="912813">
              <a:spcBef>
                <a:spcPct val="30000"/>
              </a:spcBef>
              <a:defRPr sz="1200">
                <a:solidFill>
                  <a:schemeClr val="tx1"/>
                </a:solidFill>
                <a:latin typeface="Arial" panose="020B0604020202020204" pitchFamily="34" charset="0"/>
              </a:defRPr>
            </a:lvl3pPr>
            <a:lvl4pPr marL="1600200" indent="-228600" defTabSz="912813">
              <a:spcBef>
                <a:spcPct val="30000"/>
              </a:spcBef>
              <a:defRPr sz="1200">
                <a:solidFill>
                  <a:schemeClr val="tx1"/>
                </a:solidFill>
                <a:latin typeface="Arial" panose="020B0604020202020204" pitchFamily="34" charset="0"/>
              </a:defRPr>
            </a:lvl4pPr>
            <a:lvl5pPr marL="2057400" indent="-228600" defTabSz="912813">
              <a:spcBef>
                <a:spcPct val="30000"/>
              </a:spcBef>
              <a:defRPr sz="1200">
                <a:solidFill>
                  <a:schemeClr val="tx1"/>
                </a:solidFill>
                <a:latin typeface="Arial" panose="020B0604020202020204" pitchFamily="34" charset="0"/>
              </a:defRPr>
            </a:lvl5pPr>
            <a:lvl6pPr marL="2514600" indent="-228600" defTabSz="912813" eaLnBrk="0" fontAlgn="base" hangingPunct="0">
              <a:spcBef>
                <a:spcPct val="30000"/>
              </a:spcBef>
              <a:spcAft>
                <a:spcPct val="0"/>
              </a:spcAft>
              <a:defRPr sz="1200">
                <a:solidFill>
                  <a:schemeClr val="tx1"/>
                </a:solidFill>
                <a:latin typeface="Arial" panose="020B0604020202020204" pitchFamily="34" charset="0"/>
              </a:defRPr>
            </a:lvl6pPr>
            <a:lvl7pPr marL="2971800" indent="-228600" defTabSz="912813" eaLnBrk="0" fontAlgn="base" hangingPunct="0">
              <a:spcBef>
                <a:spcPct val="30000"/>
              </a:spcBef>
              <a:spcAft>
                <a:spcPct val="0"/>
              </a:spcAft>
              <a:defRPr sz="1200">
                <a:solidFill>
                  <a:schemeClr val="tx1"/>
                </a:solidFill>
                <a:latin typeface="Arial" panose="020B0604020202020204" pitchFamily="34" charset="0"/>
              </a:defRPr>
            </a:lvl7pPr>
            <a:lvl8pPr marL="3429000" indent="-228600" defTabSz="912813" eaLnBrk="0" fontAlgn="base" hangingPunct="0">
              <a:spcBef>
                <a:spcPct val="30000"/>
              </a:spcBef>
              <a:spcAft>
                <a:spcPct val="0"/>
              </a:spcAft>
              <a:defRPr sz="1200">
                <a:solidFill>
                  <a:schemeClr val="tx1"/>
                </a:solidFill>
                <a:latin typeface="Arial" panose="020B0604020202020204" pitchFamily="34" charset="0"/>
              </a:defRPr>
            </a:lvl8pPr>
            <a:lvl9pPr marL="3886200" indent="-228600" defTabSz="912813"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0A19B5C-C5B7-4592-8FF3-C2ECB5E07E8F}" type="slidenum">
              <a:rPr lang="en-US" altLang="en-US"/>
              <a:pPr>
                <a:spcBef>
                  <a:spcPct val="0"/>
                </a:spcBef>
              </a:pPr>
              <a:t>6</a:t>
            </a:fld>
            <a:endParaRPr lang="en-US" altLang="en-US"/>
          </a:p>
        </p:txBody>
      </p:sp>
      <p:sp>
        <p:nvSpPr>
          <p:cNvPr id="15363" name="Rectangle 2">
            <a:extLst>
              <a:ext uri="{FF2B5EF4-FFF2-40B4-BE49-F238E27FC236}">
                <a16:creationId xmlns:a16="http://schemas.microsoft.com/office/drawing/2014/main" id="{CA4E7D20-11EC-4ED1-9215-113C960FC119}"/>
              </a:ext>
            </a:extLst>
          </p:cNvPr>
          <p:cNvSpPr>
            <a:spLocks noGrp="1" noRot="1" noChangeAspect="1" noChangeArrowheads="1" noTextEdit="1"/>
          </p:cNvSpPr>
          <p:nvPr>
            <p:ph type="sldImg"/>
          </p:nvPr>
        </p:nvSpPr>
        <p:spPr>
          <a:ln/>
        </p:spPr>
      </p:sp>
      <p:sp>
        <p:nvSpPr>
          <p:cNvPr id="15364" name="Rectangle 3">
            <a:extLst>
              <a:ext uri="{FF2B5EF4-FFF2-40B4-BE49-F238E27FC236}">
                <a16:creationId xmlns:a16="http://schemas.microsoft.com/office/drawing/2014/main" id="{D19910D1-A399-4DFE-A587-4768AAD5EC8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a:extLst>
              <a:ext uri="{FF2B5EF4-FFF2-40B4-BE49-F238E27FC236}">
                <a16:creationId xmlns:a16="http://schemas.microsoft.com/office/drawing/2014/main" id="{BE59A311-4440-4C00-A8AD-B0A337DE60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3DB7ECA-D87F-42D0-9D5B-62C68F38D58B}" type="slidenum">
              <a:rPr lang="en-US" altLang="en-US"/>
              <a:pPr>
                <a:spcBef>
                  <a:spcPct val="0"/>
                </a:spcBef>
              </a:pPr>
              <a:t>60</a:t>
            </a:fld>
            <a:endParaRPr lang="en-US" altLang="en-US"/>
          </a:p>
        </p:txBody>
      </p:sp>
      <p:sp>
        <p:nvSpPr>
          <p:cNvPr id="125955" name="Rectangle 2">
            <a:extLst>
              <a:ext uri="{FF2B5EF4-FFF2-40B4-BE49-F238E27FC236}">
                <a16:creationId xmlns:a16="http://schemas.microsoft.com/office/drawing/2014/main" id="{41080B83-466A-4137-A604-643FD3404100}"/>
              </a:ext>
            </a:extLst>
          </p:cNvPr>
          <p:cNvSpPr>
            <a:spLocks noGrp="1" noRot="1" noChangeAspect="1" noChangeArrowheads="1" noTextEdit="1"/>
          </p:cNvSpPr>
          <p:nvPr>
            <p:ph type="sldImg"/>
          </p:nvPr>
        </p:nvSpPr>
        <p:spPr>
          <a:ln/>
        </p:spPr>
      </p:sp>
      <p:sp>
        <p:nvSpPr>
          <p:cNvPr id="125956" name="Rectangle 3">
            <a:extLst>
              <a:ext uri="{FF2B5EF4-FFF2-40B4-BE49-F238E27FC236}">
                <a16:creationId xmlns:a16="http://schemas.microsoft.com/office/drawing/2014/main" id="{DCF33B43-73EB-4C27-A8CB-F755632690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a:extLst>
              <a:ext uri="{FF2B5EF4-FFF2-40B4-BE49-F238E27FC236}">
                <a16:creationId xmlns:a16="http://schemas.microsoft.com/office/drawing/2014/main" id="{D47E51A7-453C-45F0-8800-029072380AD0}"/>
              </a:ext>
            </a:extLst>
          </p:cNvPr>
          <p:cNvSpPr>
            <a:spLocks noGrp="1" noRot="1" noChangeAspect="1" noTextEdit="1"/>
          </p:cNvSpPr>
          <p:nvPr>
            <p:ph type="sldImg"/>
          </p:nvPr>
        </p:nvSpPr>
        <p:spPr>
          <a:ln/>
        </p:spPr>
      </p:sp>
      <p:sp>
        <p:nvSpPr>
          <p:cNvPr id="128003" name="Notes Placeholder 2">
            <a:extLst>
              <a:ext uri="{FF2B5EF4-FFF2-40B4-BE49-F238E27FC236}">
                <a16:creationId xmlns:a16="http://schemas.microsoft.com/office/drawing/2014/main" id="{0C257158-6D15-4AB0-ABD4-D74E7AD4B6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28004" name="Slide Number Placeholder 3">
            <a:extLst>
              <a:ext uri="{FF2B5EF4-FFF2-40B4-BE49-F238E27FC236}">
                <a16:creationId xmlns:a16="http://schemas.microsoft.com/office/drawing/2014/main" id="{4A90C9CC-AE2C-4C65-8349-A84E6DAECC8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9937D2E-51F0-46F2-91D3-8558164E69A4}" type="slidenum">
              <a:rPr lang="en-US" altLang="en-US"/>
              <a:pPr>
                <a:spcBef>
                  <a:spcPct val="0"/>
                </a:spcBef>
              </a:pPr>
              <a:t>61</a:t>
            </a:fld>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7">
            <a:extLst>
              <a:ext uri="{FF2B5EF4-FFF2-40B4-BE49-F238E27FC236}">
                <a16:creationId xmlns:a16="http://schemas.microsoft.com/office/drawing/2014/main" id="{3E0240DC-85A2-4EB8-A673-AC75B9EA82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7AA0987-8AFA-4161-AD64-E8AC59D7A167}" type="slidenum">
              <a:rPr lang="en-US" altLang="en-US"/>
              <a:pPr>
                <a:spcBef>
                  <a:spcPct val="0"/>
                </a:spcBef>
              </a:pPr>
              <a:t>62</a:t>
            </a:fld>
            <a:endParaRPr lang="en-US" altLang="en-US"/>
          </a:p>
        </p:txBody>
      </p:sp>
      <p:sp>
        <p:nvSpPr>
          <p:cNvPr id="130051" name="Rectangle 2">
            <a:extLst>
              <a:ext uri="{FF2B5EF4-FFF2-40B4-BE49-F238E27FC236}">
                <a16:creationId xmlns:a16="http://schemas.microsoft.com/office/drawing/2014/main" id="{9A65A69F-674F-4102-AC53-CC8979604245}"/>
              </a:ext>
            </a:extLst>
          </p:cNvPr>
          <p:cNvSpPr>
            <a:spLocks noGrp="1" noRot="1" noChangeAspect="1" noChangeArrowheads="1" noTextEdit="1"/>
          </p:cNvSpPr>
          <p:nvPr>
            <p:ph type="sldImg"/>
          </p:nvPr>
        </p:nvSpPr>
        <p:spPr>
          <a:ln/>
        </p:spPr>
      </p:sp>
      <p:sp>
        <p:nvSpPr>
          <p:cNvPr id="130052" name="Rectangle 3">
            <a:extLst>
              <a:ext uri="{FF2B5EF4-FFF2-40B4-BE49-F238E27FC236}">
                <a16:creationId xmlns:a16="http://schemas.microsoft.com/office/drawing/2014/main" id="{FF02B121-5F89-4B20-9A53-5E85CC3D9E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a:extLst>
              <a:ext uri="{FF2B5EF4-FFF2-40B4-BE49-F238E27FC236}">
                <a16:creationId xmlns:a16="http://schemas.microsoft.com/office/drawing/2014/main" id="{F587AF3D-E471-431E-BFD6-CA0B3D309B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64F060F-3490-48F4-B930-62347C3AE1D3}" type="slidenum">
              <a:rPr lang="en-US" altLang="en-US"/>
              <a:pPr>
                <a:spcBef>
                  <a:spcPct val="0"/>
                </a:spcBef>
              </a:pPr>
              <a:t>63</a:t>
            </a:fld>
            <a:endParaRPr lang="en-US" altLang="en-US"/>
          </a:p>
        </p:txBody>
      </p:sp>
      <p:sp>
        <p:nvSpPr>
          <p:cNvPr id="132099" name="Rectangle 2">
            <a:extLst>
              <a:ext uri="{FF2B5EF4-FFF2-40B4-BE49-F238E27FC236}">
                <a16:creationId xmlns:a16="http://schemas.microsoft.com/office/drawing/2014/main" id="{DC7C4540-B567-4AEB-9A44-A10A9C7C9F51}"/>
              </a:ext>
            </a:extLst>
          </p:cNvPr>
          <p:cNvSpPr>
            <a:spLocks noGrp="1" noRot="1" noChangeAspect="1" noChangeArrowheads="1" noTextEdit="1"/>
          </p:cNvSpPr>
          <p:nvPr>
            <p:ph type="sldImg"/>
          </p:nvPr>
        </p:nvSpPr>
        <p:spPr>
          <a:ln/>
        </p:spPr>
      </p:sp>
      <p:sp>
        <p:nvSpPr>
          <p:cNvPr id="132100" name="Rectangle 3">
            <a:extLst>
              <a:ext uri="{FF2B5EF4-FFF2-40B4-BE49-F238E27FC236}">
                <a16:creationId xmlns:a16="http://schemas.microsoft.com/office/drawing/2014/main" id="{3E51164B-DA40-4A31-BBC7-D72D5EE0844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a:extLst>
              <a:ext uri="{FF2B5EF4-FFF2-40B4-BE49-F238E27FC236}">
                <a16:creationId xmlns:a16="http://schemas.microsoft.com/office/drawing/2014/main" id="{49CA703B-D016-4A5E-9AFD-6EC3F38AD72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2356F08-5C8B-4BD8-BE60-B4F4CCE0E6A1}" type="slidenum">
              <a:rPr lang="en-US" altLang="en-US"/>
              <a:pPr>
                <a:spcBef>
                  <a:spcPct val="0"/>
                </a:spcBef>
              </a:pPr>
              <a:t>64</a:t>
            </a:fld>
            <a:endParaRPr lang="en-US" altLang="en-US"/>
          </a:p>
        </p:txBody>
      </p:sp>
      <p:sp>
        <p:nvSpPr>
          <p:cNvPr id="134147" name="Rectangle 2">
            <a:extLst>
              <a:ext uri="{FF2B5EF4-FFF2-40B4-BE49-F238E27FC236}">
                <a16:creationId xmlns:a16="http://schemas.microsoft.com/office/drawing/2014/main" id="{0E5387FE-4CC2-4ACA-9465-B24037123BE7}"/>
              </a:ext>
            </a:extLst>
          </p:cNvPr>
          <p:cNvSpPr>
            <a:spLocks noGrp="1" noRot="1" noChangeAspect="1" noChangeArrowheads="1" noTextEdit="1"/>
          </p:cNvSpPr>
          <p:nvPr>
            <p:ph type="sldImg"/>
          </p:nvPr>
        </p:nvSpPr>
        <p:spPr>
          <a:ln/>
        </p:spPr>
      </p:sp>
      <p:sp>
        <p:nvSpPr>
          <p:cNvPr id="134148" name="Rectangle 3">
            <a:extLst>
              <a:ext uri="{FF2B5EF4-FFF2-40B4-BE49-F238E27FC236}">
                <a16:creationId xmlns:a16="http://schemas.microsoft.com/office/drawing/2014/main" id="{8C5596AC-3313-44EA-900D-B7E05AAD225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a:extLst>
              <a:ext uri="{FF2B5EF4-FFF2-40B4-BE49-F238E27FC236}">
                <a16:creationId xmlns:a16="http://schemas.microsoft.com/office/drawing/2014/main" id="{C5F03E13-C3BE-4619-93C1-FD1DE92BCD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CE7AA19-159D-4F51-A478-3A8B4530B905}" type="slidenum">
              <a:rPr lang="en-US" altLang="en-US"/>
              <a:pPr>
                <a:spcBef>
                  <a:spcPct val="0"/>
                </a:spcBef>
              </a:pPr>
              <a:t>65</a:t>
            </a:fld>
            <a:endParaRPr lang="en-US" altLang="en-US"/>
          </a:p>
        </p:txBody>
      </p:sp>
      <p:sp>
        <p:nvSpPr>
          <p:cNvPr id="136195" name="Rectangle 2">
            <a:extLst>
              <a:ext uri="{FF2B5EF4-FFF2-40B4-BE49-F238E27FC236}">
                <a16:creationId xmlns:a16="http://schemas.microsoft.com/office/drawing/2014/main" id="{C9C99E19-69A7-4462-A083-137FBDD42C74}"/>
              </a:ext>
            </a:extLst>
          </p:cNvPr>
          <p:cNvSpPr>
            <a:spLocks noGrp="1" noRot="1" noChangeAspect="1" noChangeArrowheads="1" noTextEdit="1"/>
          </p:cNvSpPr>
          <p:nvPr>
            <p:ph type="sldImg"/>
          </p:nvPr>
        </p:nvSpPr>
        <p:spPr>
          <a:ln/>
        </p:spPr>
      </p:sp>
      <p:sp>
        <p:nvSpPr>
          <p:cNvPr id="136196" name="Rectangle 3">
            <a:extLst>
              <a:ext uri="{FF2B5EF4-FFF2-40B4-BE49-F238E27FC236}">
                <a16:creationId xmlns:a16="http://schemas.microsoft.com/office/drawing/2014/main" id="{455C0E36-81EF-4ACD-8941-A00DDB21FEF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a:extLst>
              <a:ext uri="{FF2B5EF4-FFF2-40B4-BE49-F238E27FC236}">
                <a16:creationId xmlns:a16="http://schemas.microsoft.com/office/drawing/2014/main" id="{8DD16271-8F61-496C-AB4C-1964418AAB2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593016B-E3B5-4315-BFA4-13C564BFDC4F}" type="slidenum">
              <a:rPr lang="en-US" altLang="en-US"/>
              <a:pPr>
                <a:spcBef>
                  <a:spcPct val="0"/>
                </a:spcBef>
              </a:pPr>
              <a:t>66</a:t>
            </a:fld>
            <a:endParaRPr lang="en-US" altLang="en-US"/>
          </a:p>
        </p:txBody>
      </p:sp>
      <p:sp>
        <p:nvSpPr>
          <p:cNvPr id="138243" name="Rectangle 2">
            <a:extLst>
              <a:ext uri="{FF2B5EF4-FFF2-40B4-BE49-F238E27FC236}">
                <a16:creationId xmlns:a16="http://schemas.microsoft.com/office/drawing/2014/main" id="{5EBE9234-D5E2-48B1-8F3D-79F908140418}"/>
              </a:ext>
            </a:extLst>
          </p:cNvPr>
          <p:cNvSpPr>
            <a:spLocks noGrp="1" noRot="1" noChangeAspect="1" noChangeArrowheads="1" noTextEdit="1"/>
          </p:cNvSpPr>
          <p:nvPr>
            <p:ph type="sldImg"/>
          </p:nvPr>
        </p:nvSpPr>
        <p:spPr>
          <a:ln/>
        </p:spPr>
      </p:sp>
      <p:sp>
        <p:nvSpPr>
          <p:cNvPr id="138244" name="Rectangle 3">
            <a:extLst>
              <a:ext uri="{FF2B5EF4-FFF2-40B4-BE49-F238E27FC236}">
                <a16:creationId xmlns:a16="http://schemas.microsoft.com/office/drawing/2014/main" id="{61746A74-C432-4111-A96D-CF71406066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a:extLst>
              <a:ext uri="{FF2B5EF4-FFF2-40B4-BE49-F238E27FC236}">
                <a16:creationId xmlns:a16="http://schemas.microsoft.com/office/drawing/2014/main" id="{90D21710-16A1-4C1C-832E-C794374B6C5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7F499C-7689-4F9D-841E-7A801287DB4A}" type="slidenum">
              <a:rPr lang="en-US" altLang="en-US"/>
              <a:pPr>
                <a:spcBef>
                  <a:spcPct val="0"/>
                </a:spcBef>
              </a:pPr>
              <a:t>67</a:t>
            </a:fld>
            <a:endParaRPr lang="en-US" altLang="en-US"/>
          </a:p>
        </p:txBody>
      </p:sp>
      <p:sp>
        <p:nvSpPr>
          <p:cNvPr id="140291" name="Rectangle 2">
            <a:extLst>
              <a:ext uri="{FF2B5EF4-FFF2-40B4-BE49-F238E27FC236}">
                <a16:creationId xmlns:a16="http://schemas.microsoft.com/office/drawing/2014/main" id="{184DAF1D-9263-4B4F-B002-80701B472DCB}"/>
              </a:ext>
            </a:extLst>
          </p:cNvPr>
          <p:cNvSpPr>
            <a:spLocks noGrp="1" noRot="1" noChangeAspect="1" noChangeArrowheads="1" noTextEdit="1"/>
          </p:cNvSpPr>
          <p:nvPr>
            <p:ph type="sldImg"/>
          </p:nvPr>
        </p:nvSpPr>
        <p:spPr>
          <a:ln/>
        </p:spPr>
      </p:sp>
      <p:sp>
        <p:nvSpPr>
          <p:cNvPr id="140292" name="Rectangle 3">
            <a:extLst>
              <a:ext uri="{FF2B5EF4-FFF2-40B4-BE49-F238E27FC236}">
                <a16:creationId xmlns:a16="http://schemas.microsoft.com/office/drawing/2014/main" id="{18A92ABF-65AE-424A-A6D3-AE3D6FA692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a:extLst>
              <a:ext uri="{FF2B5EF4-FFF2-40B4-BE49-F238E27FC236}">
                <a16:creationId xmlns:a16="http://schemas.microsoft.com/office/drawing/2014/main" id="{F7E40791-9693-4736-8656-2FC02A3EDD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DE5ED5B-51D4-46BF-B458-47DB800BBDE2}" type="slidenum">
              <a:rPr lang="en-US" altLang="en-US"/>
              <a:pPr>
                <a:spcBef>
                  <a:spcPct val="0"/>
                </a:spcBef>
              </a:pPr>
              <a:t>68</a:t>
            </a:fld>
            <a:endParaRPr lang="en-US" altLang="en-US"/>
          </a:p>
        </p:txBody>
      </p:sp>
      <p:sp>
        <p:nvSpPr>
          <p:cNvPr id="142339" name="Rectangle 2">
            <a:extLst>
              <a:ext uri="{FF2B5EF4-FFF2-40B4-BE49-F238E27FC236}">
                <a16:creationId xmlns:a16="http://schemas.microsoft.com/office/drawing/2014/main" id="{AD231455-6BD8-4236-BC2E-7BAC464D5F0B}"/>
              </a:ext>
            </a:extLst>
          </p:cNvPr>
          <p:cNvSpPr>
            <a:spLocks noGrp="1" noRot="1" noChangeAspect="1" noChangeArrowheads="1" noTextEdit="1"/>
          </p:cNvSpPr>
          <p:nvPr>
            <p:ph type="sldImg"/>
          </p:nvPr>
        </p:nvSpPr>
        <p:spPr>
          <a:ln/>
        </p:spPr>
      </p:sp>
      <p:sp>
        <p:nvSpPr>
          <p:cNvPr id="142340" name="Rectangle 3">
            <a:extLst>
              <a:ext uri="{FF2B5EF4-FFF2-40B4-BE49-F238E27FC236}">
                <a16:creationId xmlns:a16="http://schemas.microsoft.com/office/drawing/2014/main" id="{CE2DEF1D-4117-46F1-8016-29F525BE40D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a:extLst>
              <a:ext uri="{FF2B5EF4-FFF2-40B4-BE49-F238E27FC236}">
                <a16:creationId xmlns:a16="http://schemas.microsoft.com/office/drawing/2014/main" id="{AE9B0DB3-7452-4207-A5B5-C871DC397A4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0B47C6B-897F-4623-B63C-81F7F2D40504}" type="slidenum">
              <a:rPr lang="en-US" altLang="en-US"/>
              <a:pPr>
                <a:spcBef>
                  <a:spcPct val="0"/>
                </a:spcBef>
              </a:pPr>
              <a:t>69</a:t>
            </a:fld>
            <a:endParaRPr lang="en-US" altLang="en-US"/>
          </a:p>
        </p:txBody>
      </p:sp>
      <p:sp>
        <p:nvSpPr>
          <p:cNvPr id="144387" name="Rectangle 2">
            <a:extLst>
              <a:ext uri="{FF2B5EF4-FFF2-40B4-BE49-F238E27FC236}">
                <a16:creationId xmlns:a16="http://schemas.microsoft.com/office/drawing/2014/main" id="{1C0FDFFD-6D67-4DAF-9F86-7F3721ECE3F3}"/>
              </a:ext>
            </a:extLst>
          </p:cNvPr>
          <p:cNvSpPr>
            <a:spLocks noGrp="1" noRot="1" noChangeAspect="1" noChangeArrowheads="1" noTextEdit="1"/>
          </p:cNvSpPr>
          <p:nvPr>
            <p:ph type="sldImg"/>
          </p:nvPr>
        </p:nvSpPr>
        <p:spPr>
          <a:ln/>
        </p:spPr>
      </p:sp>
      <p:sp>
        <p:nvSpPr>
          <p:cNvPr id="144388" name="Rectangle 3">
            <a:extLst>
              <a:ext uri="{FF2B5EF4-FFF2-40B4-BE49-F238E27FC236}">
                <a16:creationId xmlns:a16="http://schemas.microsoft.com/office/drawing/2014/main" id="{9139CB54-9CAE-4F1D-A409-789724C28EB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id="{07B6B2DE-B082-4533-9059-6518DDFEE2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D0084A7-C714-4D06-ADB6-108A3F904684}" type="slidenum">
              <a:rPr lang="en-US" altLang="en-US"/>
              <a:pPr>
                <a:spcBef>
                  <a:spcPct val="0"/>
                </a:spcBef>
              </a:pPr>
              <a:t>7</a:t>
            </a:fld>
            <a:endParaRPr lang="en-US" altLang="en-US"/>
          </a:p>
        </p:txBody>
      </p:sp>
      <p:sp>
        <p:nvSpPr>
          <p:cNvPr id="17411" name="Rectangle 2">
            <a:extLst>
              <a:ext uri="{FF2B5EF4-FFF2-40B4-BE49-F238E27FC236}">
                <a16:creationId xmlns:a16="http://schemas.microsoft.com/office/drawing/2014/main" id="{EA4AF769-6E69-4BE6-9190-D190B4AB91E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id="{89E07191-C91F-4520-BB55-52F53582B57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a:extLst>
              <a:ext uri="{FF2B5EF4-FFF2-40B4-BE49-F238E27FC236}">
                <a16:creationId xmlns:a16="http://schemas.microsoft.com/office/drawing/2014/main" id="{BB3864AC-0340-44FB-B9F0-4BD0449E3C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A1A2616-35D3-40BD-AC2A-DC9D31D620E1}" type="slidenum">
              <a:rPr lang="en-US" altLang="en-US"/>
              <a:pPr>
                <a:spcBef>
                  <a:spcPct val="0"/>
                </a:spcBef>
              </a:pPr>
              <a:t>70</a:t>
            </a:fld>
            <a:endParaRPr lang="en-US" altLang="en-US"/>
          </a:p>
        </p:txBody>
      </p:sp>
      <p:sp>
        <p:nvSpPr>
          <p:cNvPr id="146435" name="Rectangle 2">
            <a:extLst>
              <a:ext uri="{FF2B5EF4-FFF2-40B4-BE49-F238E27FC236}">
                <a16:creationId xmlns:a16="http://schemas.microsoft.com/office/drawing/2014/main" id="{BC1276B5-35A1-4816-877A-155FF1C6E351}"/>
              </a:ext>
            </a:extLst>
          </p:cNvPr>
          <p:cNvSpPr>
            <a:spLocks noGrp="1" noRot="1" noChangeAspect="1" noChangeArrowheads="1" noTextEdit="1"/>
          </p:cNvSpPr>
          <p:nvPr>
            <p:ph type="sldImg"/>
          </p:nvPr>
        </p:nvSpPr>
        <p:spPr>
          <a:ln/>
        </p:spPr>
      </p:sp>
      <p:sp>
        <p:nvSpPr>
          <p:cNvPr id="146436" name="Rectangle 3">
            <a:extLst>
              <a:ext uri="{FF2B5EF4-FFF2-40B4-BE49-F238E27FC236}">
                <a16:creationId xmlns:a16="http://schemas.microsoft.com/office/drawing/2014/main" id="{3905C07C-D78B-4228-A812-CF19358E93B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a:extLst>
              <a:ext uri="{FF2B5EF4-FFF2-40B4-BE49-F238E27FC236}">
                <a16:creationId xmlns:a16="http://schemas.microsoft.com/office/drawing/2014/main" id="{88E22C34-0C2B-4EA2-8407-B0F0332E5F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F399CB-799E-49D7-A09C-AB07B4B1A4ED}" type="slidenum">
              <a:rPr lang="en-US" altLang="en-US"/>
              <a:pPr>
                <a:spcBef>
                  <a:spcPct val="0"/>
                </a:spcBef>
              </a:pPr>
              <a:t>71</a:t>
            </a:fld>
            <a:endParaRPr lang="en-US" altLang="en-US"/>
          </a:p>
        </p:txBody>
      </p:sp>
      <p:sp>
        <p:nvSpPr>
          <p:cNvPr id="148483" name="Rectangle 2">
            <a:extLst>
              <a:ext uri="{FF2B5EF4-FFF2-40B4-BE49-F238E27FC236}">
                <a16:creationId xmlns:a16="http://schemas.microsoft.com/office/drawing/2014/main" id="{1EC6D849-AA80-45FD-AF7C-159C34DF7EE0}"/>
              </a:ext>
            </a:extLst>
          </p:cNvPr>
          <p:cNvSpPr>
            <a:spLocks noGrp="1" noRot="1" noChangeAspect="1" noChangeArrowheads="1" noTextEdit="1"/>
          </p:cNvSpPr>
          <p:nvPr>
            <p:ph type="sldImg"/>
          </p:nvPr>
        </p:nvSpPr>
        <p:spPr>
          <a:ln/>
        </p:spPr>
      </p:sp>
      <p:sp>
        <p:nvSpPr>
          <p:cNvPr id="148484" name="Rectangle 3">
            <a:extLst>
              <a:ext uri="{FF2B5EF4-FFF2-40B4-BE49-F238E27FC236}">
                <a16:creationId xmlns:a16="http://schemas.microsoft.com/office/drawing/2014/main" id="{E48986E1-87B8-429E-9AEC-3F9A6FB6BA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a:extLst>
              <a:ext uri="{FF2B5EF4-FFF2-40B4-BE49-F238E27FC236}">
                <a16:creationId xmlns:a16="http://schemas.microsoft.com/office/drawing/2014/main" id="{B948406F-0C28-476A-A224-5497654C3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CB5DE5A-CBA7-42EF-82E1-2230A603DF59}" type="slidenum">
              <a:rPr lang="en-US" altLang="en-US"/>
              <a:pPr>
                <a:spcBef>
                  <a:spcPct val="0"/>
                </a:spcBef>
              </a:pPr>
              <a:t>72</a:t>
            </a:fld>
            <a:endParaRPr lang="en-US" altLang="en-US"/>
          </a:p>
        </p:txBody>
      </p:sp>
      <p:sp>
        <p:nvSpPr>
          <p:cNvPr id="150531" name="Rectangle 2">
            <a:extLst>
              <a:ext uri="{FF2B5EF4-FFF2-40B4-BE49-F238E27FC236}">
                <a16:creationId xmlns:a16="http://schemas.microsoft.com/office/drawing/2014/main" id="{60AFB6AE-10DB-44A1-8EA6-3CDC8C54D3DD}"/>
              </a:ext>
            </a:extLst>
          </p:cNvPr>
          <p:cNvSpPr>
            <a:spLocks noGrp="1" noRot="1" noChangeAspect="1" noChangeArrowheads="1" noTextEdit="1"/>
          </p:cNvSpPr>
          <p:nvPr>
            <p:ph type="sldImg"/>
          </p:nvPr>
        </p:nvSpPr>
        <p:spPr>
          <a:ln/>
        </p:spPr>
      </p:sp>
      <p:sp>
        <p:nvSpPr>
          <p:cNvPr id="150532" name="Rectangle 3">
            <a:extLst>
              <a:ext uri="{FF2B5EF4-FFF2-40B4-BE49-F238E27FC236}">
                <a16:creationId xmlns:a16="http://schemas.microsoft.com/office/drawing/2014/main" id="{4A13B26E-D3D7-43BE-A564-C97A05FC85C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a:extLst>
              <a:ext uri="{FF2B5EF4-FFF2-40B4-BE49-F238E27FC236}">
                <a16:creationId xmlns:a16="http://schemas.microsoft.com/office/drawing/2014/main" id="{D4B3C535-F7A3-4789-BA10-31AED9B5B701}"/>
              </a:ext>
            </a:extLst>
          </p:cNvPr>
          <p:cNvSpPr>
            <a:spLocks noGrp="1" noRot="1" noChangeAspect="1" noTextEdit="1"/>
          </p:cNvSpPr>
          <p:nvPr>
            <p:ph type="sldImg"/>
          </p:nvPr>
        </p:nvSpPr>
        <p:spPr>
          <a:ln/>
        </p:spPr>
      </p:sp>
      <p:sp>
        <p:nvSpPr>
          <p:cNvPr id="152579" name="Notes Placeholder 2">
            <a:extLst>
              <a:ext uri="{FF2B5EF4-FFF2-40B4-BE49-F238E27FC236}">
                <a16:creationId xmlns:a16="http://schemas.microsoft.com/office/drawing/2014/main" id="{3CDFF091-C38B-47F7-866D-2825B9736FB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52580" name="Slide Number Placeholder 3">
            <a:extLst>
              <a:ext uri="{FF2B5EF4-FFF2-40B4-BE49-F238E27FC236}">
                <a16:creationId xmlns:a16="http://schemas.microsoft.com/office/drawing/2014/main" id="{9B48100E-1231-4EB6-94D7-26EA0040755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5822E7B-FE82-465B-A487-BDE74351A924}" type="slidenum">
              <a:rPr lang="en-US" altLang="en-US"/>
              <a:pPr>
                <a:spcBef>
                  <a:spcPct val="0"/>
                </a:spcBef>
              </a:pPr>
              <a:t>73</a:t>
            </a:fld>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a:extLst>
              <a:ext uri="{FF2B5EF4-FFF2-40B4-BE49-F238E27FC236}">
                <a16:creationId xmlns:a16="http://schemas.microsoft.com/office/drawing/2014/main" id="{059E2437-72F4-4A7B-974E-D7947E8FE88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A3B8E0B-A0B3-4403-A2D0-8FBA3C76E983}" type="slidenum">
              <a:rPr lang="en-US" altLang="en-US"/>
              <a:pPr>
                <a:spcBef>
                  <a:spcPct val="0"/>
                </a:spcBef>
              </a:pPr>
              <a:t>74</a:t>
            </a:fld>
            <a:endParaRPr lang="en-US" altLang="en-US"/>
          </a:p>
        </p:txBody>
      </p:sp>
      <p:sp>
        <p:nvSpPr>
          <p:cNvPr id="154627" name="Rectangle 2">
            <a:extLst>
              <a:ext uri="{FF2B5EF4-FFF2-40B4-BE49-F238E27FC236}">
                <a16:creationId xmlns:a16="http://schemas.microsoft.com/office/drawing/2014/main" id="{E1479395-7CA6-480A-86B9-9CF2959B8706}"/>
              </a:ext>
            </a:extLst>
          </p:cNvPr>
          <p:cNvSpPr>
            <a:spLocks noGrp="1" noRot="1" noChangeAspect="1" noChangeArrowheads="1" noTextEdit="1"/>
          </p:cNvSpPr>
          <p:nvPr>
            <p:ph type="sldImg"/>
          </p:nvPr>
        </p:nvSpPr>
        <p:spPr>
          <a:ln/>
        </p:spPr>
      </p:sp>
      <p:sp>
        <p:nvSpPr>
          <p:cNvPr id="154628" name="Rectangle 3">
            <a:extLst>
              <a:ext uri="{FF2B5EF4-FFF2-40B4-BE49-F238E27FC236}">
                <a16:creationId xmlns:a16="http://schemas.microsoft.com/office/drawing/2014/main" id="{52AD4356-E418-41FC-8064-4AABBAB057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a:extLst>
              <a:ext uri="{FF2B5EF4-FFF2-40B4-BE49-F238E27FC236}">
                <a16:creationId xmlns:a16="http://schemas.microsoft.com/office/drawing/2014/main" id="{940A5235-BF9E-4B99-9B41-E6CF648CBF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13A996E9-EEBF-45B9-9546-078376DB2D79}" type="slidenum">
              <a:rPr lang="en-US" altLang="en-US"/>
              <a:pPr>
                <a:spcBef>
                  <a:spcPct val="0"/>
                </a:spcBef>
              </a:pPr>
              <a:t>75</a:t>
            </a:fld>
            <a:endParaRPr lang="en-US" altLang="en-US"/>
          </a:p>
        </p:txBody>
      </p:sp>
      <p:sp>
        <p:nvSpPr>
          <p:cNvPr id="156675" name="Rectangle 2">
            <a:extLst>
              <a:ext uri="{FF2B5EF4-FFF2-40B4-BE49-F238E27FC236}">
                <a16:creationId xmlns:a16="http://schemas.microsoft.com/office/drawing/2014/main" id="{4353EB93-6ABF-4248-AF31-4A722EA9086B}"/>
              </a:ext>
            </a:extLst>
          </p:cNvPr>
          <p:cNvSpPr>
            <a:spLocks noGrp="1" noRot="1" noChangeAspect="1" noChangeArrowheads="1" noTextEdit="1"/>
          </p:cNvSpPr>
          <p:nvPr>
            <p:ph type="sldImg"/>
          </p:nvPr>
        </p:nvSpPr>
        <p:spPr>
          <a:ln/>
        </p:spPr>
      </p:sp>
      <p:sp>
        <p:nvSpPr>
          <p:cNvPr id="156676" name="Rectangle 3">
            <a:extLst>
              <a:ext uri="{FF2B5EF4-FFF2-40B4-BE49-F238E27FC236}">
                <a16:creationId xmlns:a16="http://schemas.microsoft.com/office/drawing/2014/main" id="{73BCD51F-D0BC-4ADB-9DBB-A04AF119B6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a:extLst>
              <a:ext uri="{FF2B5EF4-FFF2-40B4-BE49-F238E27FC236}">
                <a16:creationId xmlns:a16="http://schemas.microsoft.com/office/drawing/2014/main" id="{CE693547-0219-406A-956A-49C81F0D9B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72116C5-205F-4ADB-8549-DA6089EFD968}" type="slidenum">
              <a:rPr lang="en-US" altLang="en-US"/>
              <a:pPr>
                <a:spcBef>
                  <a:spcPct val="0"/>
                </a:spcBef>
              </a:pPr>
              <a:t>76</a:t>
            </a:fld>
            <a:endParaRPr lang="en-US" altLang="en-US"/>
          </a:p>
        </p:txBody>
      </p:sp>
      <p:sp>
        <p:nvSpPr>
          <p:cNvPr id="158723" name="Rectangle 2">
            <a:extLst>
              <a:ext uri="{FF2B5EF4-FFF2-40B4-BE49-F238E27FC236}">
                <a16:creationId xmlns:a16="http://schemas.microsoft.com/office/drawing/2014/main" id="{133369FE-7460-40BE-820D-FFD5C1D0AC63}"/>
              </a:ext>
            </a:extLst>
          </p:cNvPr>
          <p:cNvSpPr>
            <a:spLocks noGrp="1" noRot="1" noChangeAspect="1" noChangeArrowheads="1" noTextEdit="1"/>
          </p:cNvSpPr>
          <p:nvPr>
            <p:ph type="sldImg"/>
          </p:nvPr>
        </p:nvSpPr>
        <p:spPr>
          <a:ln/>
        </p:spPr>
      </p:sp>
      <p:sp>
        <p:nvSpPr>
          <p:cNvPr id="158724" name="Rectangle 3">
            <a:extLst>
              <a:ext uri="{FF2B5EF4-FFF2-40B4-BE49-F238E27FC236}">
                <a16:creationId xmlns:a16="http://schemas.microsoft.com/office/drawing/2014/main" id="{D4A2E6EE-B588-49FD-8F14-02CD451CE5F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a:extLst>
              <a:ext uri="{FF2B5EF4-FFF2-40B4-BE49-F238E27FC236}">
                <a16:creationId xmlns:a16="http://schemas.microsoft.com/office/drawing/2014/main" id="{55F972C9-6BD0-4D74-9A47-4106EF9389B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517FD32-75F0-4505-8793-BDAD8AD7979C}" type="slidenum">
              <a:rPr lang="en-US" altLang="en-US"/>
              <a:pPr>
                <a:spcBef>
                  <a:spcPct val="0"/>
                </a:spcBef>
              </a:pPr>
              <a:t>77</a:t>
            </a:fld>
            <a:endParaRPr lang="en-US" altLang="en-US"/>
          </a:p>
        </p:txBody>
      </p:sp>
      <p:sp>
        <p:nvSpPr>
          <p:cNvPr id="160771" name="Rectangle 2">
            <a:extLst>
              <a:ext uri="{FF2B5EF4-FFF2-40B4-BE49-F238E27FC236}">
                <a16:creationId xmlns:a16="http://schemas.microsoft.com/office/drawing/2014/main" id="{FE6509C3-E3BC-49F9-9284-5524E90A0D4A}"/>
              </a:ext>
            </a:extLst>
          </p:cNvPr>
          <p:cNvSpPr>
            <a:spLocks noGrp="1" noRot="1" noChangeAspect="1" noChangeArrowheads="1" noTextEdit="1"/>
          </p:cNvSpPr>
          <p:nvPr>
            <p:ph type="sldImg"/>
          </p:nvPr>
        </p:nvSpPr>
        <p:spPr>
          <a:ln/>
        </p:spPr>
      </p:sp>
      <p:sp>
        <p:nvSpPr>
          <p:cNvPr id="160772" name="Rectangle 3">
            <a:extLst>
              <a:ext uri="{FF2B5EF4-FFF2-40B4-BE49-F238E27FC236}">
                <a16:creationId xmlns:a16="http://schemas.microsoft.com/office/drawing/2014/main" id="{7A9B592B-7633-4262-AB2F-C64EE5C1780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7">
            <a:extLst>
              <a:ext uri="{FF2B5EF4-FFF2-40B4-BE49-F238E27FC236}">
                <a16:creationId xmlns:a16="http://schemas.microsoft.com/office/drawing/2014/main" id="{58863EE9-7CF0-4FC2-BE18-77BF32358F9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D977935-D9F3-40C2-822B-65155BF1F13B}" type="slidenum">
              <a:rPr lang="en-US" altLang="en-US"/>
              <a:pPr>
                <a:spcBef>
                  <a:spcPct val="0"/>
                </a:spcBef>
              </a:pPr>
              <a:t>78</a:t>
            </a:fld>
            <a:endParaRPr lang="en-US" altLang="en-US"/>
          </a:p>
        </p:txBody>
      </p:sp>
      <p:sp>
        <p:nvSpPr>
          <p:cNvPr id="162819" name="Rectangle 2">
            <a:extLst>
              <a:ext uri="{FF2B5EF4-FFF2-40B4-BE49-F238E27FC236}">
                <a16:creationId xmlns:a16="http://schemas.microsoft.com/office/drawing/2014/main" id="{B651FA7E-A1B7-4F3E-BAB5-5D17AA47A322}"/>
              </a:ext>
            </a:extLst>
          </p:cNvPr>
          <p:cNvSpPr>
            <a:spLocks noGrp="1" noRot="1" noChangeAspect="1" noChangeArrowheads="1" noTextEdit="1"/>
          </p:cNvSpPr>
          <p:nvPr>
            <p:ph type="sldImg"/>
          </p:nvPr>
        </p:nvSpPr>
        <p:spPr>
          <a:ln/>
        </p:spPr>
      </p:sp>
      <p:sp>
        <p:nvSpPr>
          <p:cNvPr id="162820" name="Rectangle 3">
            <a:extLst>
              <a:ext uri="{FF2B5EF4-FFF2-40B4-BE49-F238E27FC236}">
                <a16:creationId xmlns:a16="http://schemas.microsoft.com/office/drawing/2014/main" id="{9C593D0B-16CD-407D-B9CE-9B78E9284AC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7">
            <a:extLst>
              <a:ext uri="{FF2B5EF4-FFF2-40B4-BE49-F238E27FC236}">
                <a16:creationId xmlns:a16="http://schemas.microsoft.com/office/drawing/2014/main" id="{543D9435-6CB7-4764-98D1-F2449067E5D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BA1348F0-5332-4BDF-991F-458B90EE4176}" type="slidenum">
              <a:rPr lang="en-US" altLang="en-US"/>
              <a:pPr>
                <a:spcBef>
                  <a:spcPct val="0"/>
                </a:spcBef>
              </a:pPr>
              <a:t>79</a:t>
            </a:fld>
            <a:endParaRPr lang="en-US" altLang="en-US"/>
          </a:p>
        </p:txBody>
      </p:sp>
      <p:sp>
        <p:nvSpPr>
          <p:cNvPr id="164867" name="Rectangle 2">
            <a:extLst>
              <a:ext uri="{FF2B5EF4-FFF2-40B4-BE49-F238E27FC236}">
                <a16:creationId xmlns:a16="http://schemas.microsoft.com/office/drawing/2014/main" id="{A64ABD4C-D621-414C-855F-7807DD04B368}"/>
              </a:ext>
            </a:extLst>
          </p:cNvPr>
          <p:cNvSpPr>
            <a:spLocks noGrp="1" noRot="1" noChangeAspect="1" noChangeArrowheads="1" noTextEdit="1"/>
          </p:cNvSpPr>
          <p:nvPr>
            <p:ph type="sldImg"/>
          </p:nvPr>
        </p:nvSpPr>
        <p:spPr>
          <a:ln/>
        </p:spPr>
      </p:sp>
      <p:sp>
        <p:nvSpPr>
          <p:cNvPr id="164868" name="Rectangle 3">
            <a:extLst>
              <a:ext uri="{FF2B5EF4-FFF2-40B4-BE49-F238E27FC236}">
                <a16:creationId xmlns:a16="http://schemas.microsoft.com/office/drawing/2014/main" id="{5C9A2918-7084-4222-A75B-1D83E08CEF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a:extLst>
              <a:ext uri="{FF2B5EF4-FFF2-40B4-BE49-F238E27FC236}">
                <a16:creationId xmlns:a16="http://schemas.microsoft.com/office/drawing/2014/main" id="{94C55242-72A7-411C-859E-089CCF62220D}"/>
              </a:ext>
            </a:extLst>
          </p:cNvPr>
          <p:cNvSpPr>
            <a:spLocks noGrp="1" noRot="1" noChangeAspect="1" noTextEdit="1"/>
          </p:cNvSpPr>
          <p:nvPr>
            <p:ph type="sldImg"/>
          </p:nvPr>
        </p:nvSpPr>
        <p:spPr>
          <a:ln/>
        </p:spPr>
      </p:sp>
      <p:sp>
        <p:nvSpPr>
          <p:cNvPr id="19459" name="Notes Placeholder 2">
            <a:extLst>
              <a:ext uri="{FF2B5EF4-FFF2-40B4-BE49-F238E27FC236}">
                <a16:creationId xmlns:a16="http://schemas.microsoft.com/office/drawing/2014/main" id="{83D53807-B07A-4010-A4BA-6FB48D90B36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9460" name="Slide Number Placeholder 3">
            <a:extLst>
              <a:ext uri="{FF2B5EF4-FFF2-40B4-BE49-F238E27FC236}">
                <a16:creationId xmlns:a16="http://schemas.microsoft.com/office/drawing/2014/main" id="{5ADC0571-BD6E-4EE1-A05C-7D69AFB08CD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9A48F003-0951-44B2-B332-4BB8F3CAF17A}" type="slidenum">
              <a:rPr lang="en-US" altLang="en-US"/>
              <a:pPr>
                <a:spcBef>
                  <a:spcPct val="0"/>
                </a:spcBef>
              </a:pPr>
              <a:t>8</a:t>
            </a:fld>
            <a:endParaRPr lang="en-US"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a:extLst>
              <a:ext uri="{FF2B5EF4-FFF2-40B4-BE49-F238E27FC236}">
                <a16:creationId xmlns:a16="http://schemas.microsoft.com/office/drawing/2014/main" id="{1472888E-C551-49E4-967B-E02FC104872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6A03CFE-F27C-4A0E-8746-7078681623D0}" type="slidenum">
              <a:rPr lang="en-US" altLang="en-US"/>
              <a:pPr>
                <a:spcBef>
                  <a:spcPct val="0"/>
                </a:spcBef>
              </a:pPr>
              <a:t>80</a:t>
            </a:fld>
            <a:endParaRPr lang="en-US" altLang="en-US"/>
          </a:p>
        </p:txBody>
      </p:sp>
      <p:sp>
        <p:nvSpPr>
          <p:cNvPr id="166915" name="Rectangle 2">
            <a:extLst>
              <a:ext uri="{FF2B5EF4-FFF2-40B4-BE49-F238E27FC236}">
                <a16:creationId xmlns:a16="http://schemas.microsoft.com/office/drawing/2014/main" id="{05A263AE-E586-44AD-9AAB-9DCC983B1EB6}"/>
              </a:ext>
            </a:extLst>
          </p:cNvPr>
          <p:cNvSpPr>
            <a:spLocks noGrp="1" noRot="1" noChangeAspect="1" noChangeArrowheads="1" noTextEdit="1"/>
          </p:cNvSpPr>
          <p:nvPr>
            <p:ph type="sldImg"/>
          </p:nvPr>
        </p:nvSpPr>
        <p:spPr>
          <a:ln/>
        </p:spPr>
      </p:sp>
      <p:sp>
        <p:nvSpPr>
          <p:cNvPr id="166916" name="Rectangle 3">
            <a:extLst>
              <a:ext uri="{FF2B5EF4-FFF2-40B4-BE49-F238E27FC236}">
                <a16:creationId xmlns:a16="http://schemas.microsoft.com/office/drawing/2014/main" id="{322830A1-0AF0-4C43-9D5F-13F3E776EF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7">
            <a:extLst>
              <a:ext uri="{FF2B5EF4-FFF2-40B4-BE49-F238E27FC236}">
                <a16:creationId xmlns:a16="http://schemas.microsoft.com/office/drawing/2014/main" id="{2198AB79-E89C-43F7-89E5-D29E303FE29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9E0885-3C94-44B6-BB05-E10A33855B6D}" type="slidenum">
              <a:rPr lang="en-US" altLang="en-US"/>
              <a:pPr>
                <a:spcBef>
                  <a:spcPct val="0"/>
                </a:spcBef>
              </a:pPr>
              <a:t>81</a:t>
            </a:fld>
            <a:endParaRPr lang="en-US" altLang="en-US"/>
          </a:p>
        </p:txBody>
      </p:sp>
      <p:sp>
        <p:nvSpPr>
          <p:cNvPr id="168963" name="Rectangle 2">
            <a:extLst>
              <a:ext uri="{FF2B5EF4-FFF2-40B4-BE49-F238E27FC236}">
                <a16:creationId xmlns:a16="http://schemas.microsoft.com/office/drawing/2014/main" id="{D169E134-7BCB-4574-897D-BC41479B2AD7}"/>
              </a:ext>
            </a:extLst>
          </p:cNvPr>
          <p:cNvSpPr>
            <a:spLocks noGrp="1" noRot="1" noChangeAspect="1" noChangeArrowheads="1" noTextEdit="1"/>
          </p:cNvSpPr>
          <p:nvPr>
            <p:ph type="sldImg"/>
          </p:nvPr>
        </p:nvSpPr>
        <p:spPr>
          <a:ln/>
        </p:spPr>
      </p:sp>
      <p:sp>
        <p:nvSpPr>
          <p:cNvPr id="168964" name="Rectangle 3">
            <a:extLst>
              <a:ext uri="{FF2B5EF4-FFF2-40B4-BE49-F238E27FC236}">
                <a16:creationId xmlns:a16="http://schemas.microsoft.com/office/drawing/2014/main" id="{01CDAAAB-2EF9-48E1-B293-4D7B1A43E07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a:extLst>
              <a:ext uri="{FF2B5EF4-FFF2-40B4-BE49-F238E27FC236}">
                <a16:creationId xmlns:a16="http://schemas.microsoft.com/office/drawing/2014/main" id="{553D4131-6912-4A5F-B634-1778BC94ACA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8AC4590-4E9C-4FE7-83A1-529755171080}" type="slidenum">
              <a:rPr lang="en-US" altLang="en-US"/>
              <a:pPr>
                <a:spcBef>
                  <a:spcPct val="0"/>
                </a:spcBef>
              </a:pPr>
              <a:t>82</a:t>
            </a:fld>
            <a:endParaRPr lang="en-US" altLang="en-US"/>
          </a:p>
        </p:txBody>
      </p:sp>
      <p:sp>
        <p:nvSpPr>
          <p:cNvPr id="171011" name="Rectangle 2">
            <a:extLst>
              <a:ext uri="{FF2B5EF4-FFF2-40B4-BE49-F238E27FC236}">
                <a16:creationId xmlns:a16="http://schemas.microsoft.com/office/drawing/2014/main" id="{8AD854A6-BCBC-47DF-8998-8DB38891BB20}"/>
              </a:ext>
            </a:extLst>
          </p:cNvPr>
          <p:cNvSpPr>
            <a:spLocks noGrp="1" noRot="1" noChangeAspect="1" noChangeArrowheads="1" noTextEdit="1"/>
          </p:cNvSpPr>
          <p:nvPr>
            <p:ph type="sldImg"/>
          </p:nvPr>
        </p:nvSpPr>
        <p:spPr>
          <a:ln/>
        </p:spPr>
      </p:sp>
      <p:sp>
        <p:nvSpPr>
          <p:cNvPr id="171012" name="Rectangle 3">
            <a:extLst>
              <a:ext uri="{FF2B5EF4-FFF2-40B4-BE49-F238E27FC236}">
                <a16:creationId xmlns:a16="http://schemas.microsoft.com/office/drawing/2014/main" id="{EE126183-14C2-489C-B61F-6B9B264BED6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8" name="Rectangle 7">
            <a:extLst>
              <a:ext uri="{FF2B5EF4-FFF2-40B4-BE49-F238E27FC236}">
                <a16:creationId xmlns:a16="http://schemas.microsoft.com/office/drawing/2014/main" id="{F56FAD49-0D69-45B0-974B-B43BAD024F1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882340B-1727-4590-AE05-B3DEE1261894}" type="slidenum">
              <a:rPr lang="en-US" altLang="en-US"/>
              <a:pPr>
                <a:spcBef>
                  <a:spcPct val="0"/>
                </a:spcBef>
              </a:pPr>
              <a:t>83</a:t>
            </a:fld>
            <a:endParaRPr lang="en-US" altLang="en-US"/>
          </a:p>
        </p:txBody>
      </p:sp>
      <p:sp>
        <p:nvSpPr>
          <p:cNvPr id="173059" name="Rectangle 2">
            <a:extLst>
              <a:ext uri="{FF2B5EF4-FFF2-40B4-BE49-F238E27FC236}">
                <a16:creationId xmlns:a16="http://schemas.microsoft.com/office/drawing/2014/main" id="{A34DCAAF-AF35-410B-A993-E4E47853CB91}"/>
              </a:ext>
            </a:extLst>
          </p:cNvPr>
          <p:cNvSpPr>
            <a:spLocks noGrp="1" noRot="1" noChangeAspect="1" noChangeArrowheads="1" noTextEdit="1"/>
          </p:cNvSpPr>
          <p:nvPr>
            <p:ph type="sldImg"/>
          </p:nvPr>
        </p:nvSpPr>
        <p:spPr>
          <a:ln/>
        </p:spPr>
      </p:sp>
      <p:sp>
        <p:nvSpPr>
          <p:cNvPr id="173060" name="Rectangle 3">
            <a:extLst>
              <a:ext uri="{FF2B5EF4-FFF2-40B4-BE49-F238E27FC236}">
                <a16:creationId xmlns:a16="http://schemas.microsoft.com/office/drawing/2014/main" id="{9496FF77-9838-4EFE-9F13-C530EE6D19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Slide Image Placeholder 1">
            <a:extLst>
              <a:ext uri="{FF2B5EF4-FFF2-40B4-BE49-F238E27FC236}">
                <a16:creationId xmlns:a16="http://schemas.microsoft.com/office/drawing/2014/main" id="{D099C007-41E2-4634-B006-3E05C7564A79}"/>
              </a:ext>
            </a:extLst>
          </p:cNvPr>
          <p:cNvSpPr>
            <a:spLocks noGrp="1" noRot="1" noChangeAspect="1" noTextEdit="1"/>
          </p:cNvSpPr>
          <p:nvPr>
            <p:ph type="sldImg"/>
          </p:nvPr>
        </p:nvSpPr>
        <p:spPr>
          <a:ln/>
        </p:spPr>
      </p:sp>
      <p:sp>
        <p:nvSpPr>
          <p:cNvPr id="175107" name="Notes Placeholder 2">
            <a:extLst>
              <a:ext uri="{FF2B5EF4-FFF2-40B4-BE49-F238E27FC236}">
                <a16:creationId xmlns:a16="http://schemas.microsoft.com/office/drawing/2014/main" id="{AA881ED5-218B-4B1E-8516-6C88FA43BEA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175108" name="Slide Number Placeholder 3">
            <a:extLst>
              <a:ext uri="{FF2B5EF4-FFF2-40B4-BE49-F238E27FC236}">
                <a16:creationId xmlns:a16="http://schemas.microsoft.com/office/drawing/2014/main" id="{35A35794-D7C2-46E5-9EB6-0C78FD57CFD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3042724-1F57-440A-A190-1A22430AA110}" type="slidenum">
              <a:rPr lang="en-US" altLang="en-US"/>
              <a:pPr>
                <a:spcBef>
                  <a:spcPct val="0"/>
                </a:spcBef>
              </a:pPr>
              <a:t>84</a:t>
            </a:fld>
            <a:endParaRPr lang="en-US"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a:extLst>
              <a:ext uri="{FF2B5EF4-FFF2-40B4-BE49-F238E27FC236}">
                <a16:creationId xmlns:a16="http://schemas.microsoft.com/office/drawing/2014/main" id="{15DF66A9-D074-4776-8A4D-EF0AA3D16A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763FCF7-4479-4A0C-9121-8ADC97761625}" type="slidenum">
              <a:rPr lang="en-US" altLang="en-US"/>
              <a:pPr>
                <a:spcBef>
                  <a:spcPct val="0"/>
                </a:spcBef>
              </a:pPr>
              <a:t>85</a:t>
            </a:fld>
            <a:endParaRPr lang="en-US" altLang="en-US"/>
          </a:p>
        </p:txBody>
      </p:sp>
      <p:sp>
        <p:nvSpPr>
          <p:cNvPr id="177155" name="Rectangle 2">
            <a:extLst>
              <a:ext uri="{FF2B5EF4-FFF2-40B4-BE49-F238E27FC236}">
                <a16:creationId xmlns:a16="http://schemas.microsoft.com/office/drawing/2014/main" id="{AF3D9833-9B69-4975-AD17-7C31BBC7DBF9}"/>
              </a:ext>
            </a:extLst>
          </p:cNvPr>
          <p:cNvSpPr>
            <a:spLocks noGrp="1" noRot="1" noChangeAspect="1" noChangeArrowheads="1" noTextEdit="1"/>
          </p:cNvSpPr>
          <p:nvPr>
            <p:ph type="sldImg"/>
          </p:nvPr>
        </p:nvSpPr>
        <p:spPr>
          <a:ln/>
        </p:spPr>
      </p:sp>
      <p:sp>
        <p:nvSpPr>
          <p:cNvPr id="177156" name="Rectangle 3">
            <a:extLst>
              <a:ext uri="{FF2B5EF4-FFF2-40B4-BE49-F238E27FC236}">
                <a16:creationId xmlns:a16="http://schemas.microsoft.com/office/drawing/2014/main" id="{92AD246F-7784-4D7A-84D0-E9A8C8E6E2B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7">
            <a:extLst>
              <a:ext uri="{FF2B5EF4-FFF2-40B4-BE49-F238E27FC236}">
                <a16:creationId xmlns:a16="http://schemas.microsoft.com/office/drawing/2014/main" id="{399C0B9C-B64E-498B-8375-45EAE3EBDC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DF0EF20-5228-4343-AC12-AFEA726FDF96}" type="slidenum">
              <a:rPr lang="en-US" altLang="en-US"/>
              <a:pPr>
                <a:spcBef>
                  <a:spcPct val="0"/>
                </a:spcBef>
              </a:pPr>
              <a:t>86</a:t>
            </a:fld>
            <a:endParaRPr lang="en-US" altLang="en-US"/>
          </a:p>
        </p:txBody>
      </p:sp>
      <p:sp>
        <p:nvSpPr>
          <p:cNvPr id="179203" name="Rectangle 2">
            <a:extLst>
              <a:ext uri="{FF2B5EF4-FFF2-40B4-BE49-F238E27FC236}">
                <a16:creationId xmlns:a16="http://schemas.microsoft.com/office/drawing/2014/main" id="{2D6D425B-6AAC-40A5-816D-B8815078B731}"/>
              </a:ext>
            </a:extLst>
          </p:cNvPr>
          <p:cNvSpPr>
            <a:spLocks noGrp="1" noRot="1" noChangeAspect="1" noChangeArrowheads="1" noTextEdit="1"/>
          </p:cNvSpPr>
          <p:nvPr>
            <p:ph type="sldImg"/>
          </p:nvPr>
        </p:nvSpPr>
        <p:spPr>
          <a:ln/>
        </p:spPr>
      </p:sp>
      <p:sp>
        <p:nvSpPr>
          <p:cNvPr id="179204" name="Rectangle 3">
            <a:extLst>
              <a:ext uri="{FF2B5EF4-FFF2-40B4-BE49-F238E27FC236}">
                <a16:creationId xmlns:a16="http://schemas.microsoft.com/office/drawing/2014/main" id="{637C1586-F17D-445F-B21C-5361A3C2B3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7">
            <a:extLst>
              <a:ext uri="{FF2B5EF4-FFF2-40B4-BE49-F238E27FC236}">
                <a16:creationId xmlns:a16="http://schemas.microsoft.com/office/drawing/2014/main" id="{B10D0F18-385C-4282-99CA-F8CC3650418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EFEC6A1-4C66-4DB7-A66C-1D4281FC8369}" type="slidenum">
              <a:rPr lang="en-US" altLang="en-US"/>
              <a:pPr>
                <a:spcBef>
                  <a:spcPct val="0"/>
                </a:spcBef>
              </a:pPr>
              <a:t>87</a:t>
            </a:fld>
            <a:endParaRPr lang="en-US" altLang="en-US"/>
          </a:p>
        </p:txBody>
      </p:sp>
      <p:sp>
        <p:nvSpPr>
          <p:cNvPr id="181251" name="Rectangle 2">
            <a:extLst>
              <a:ext uri="{FF2B5EF4-FFF2-40B4-BE49-F238E27FC236}">
                <a16:creationId xmlns:a16="http://schemas.microsoft.com/office/drawing/2014/main" id="{7D1EC8DF-FF08-43EA-AB5A-4296FF2AD2FC}"/>
              </a:ext>
            </a:extLst>
          </p:cNvPr>
          <p:cNvSpPr>
            <a:spLocks noGrp="1" noRot="1" noChangeAspect="1" noChangeArrowheads="1" noTextEdit="1"/>
          </p:cNvSpPr>
          <p:nvPr>
            <p:ph type="sldImg"/>
          </p:nvPr>
        </p:nvSpPr>
        <p:spPr>
          <a:ln/>
        </p:spPr>
      </p:sp>
      <p:sp>
        <p:nvSpPr>
          <p:cNvPr id="181252" name="Rectangle 3">
            <a:extLst>
              <a:ext uri="{FF2B5EF4-FFF2-40B4-BE49-F238E27FC236}">
                <a16:creationId xmlns:a16="http://schemas.microsoft.com/office/drawing/2014/main" id="{EEC9BB37-BD70-4D6E-AEEF-D436347C16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a:extLst>
              <a:ext uri="{FF2B5EF4-FFF2-40B4-BE49-F238E27FC236}">
                <a16:creationId xmlns:a16="http://schemas.microsoft.com/office/drawing/2014/main" id="{49B35FA6-690C-44F6-AA70-5E2D82FA25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3956341-118E-4F8A-9C2D-DEB259343228}" type="slidenum">
              <a:rPr lang="en-US" altLang="en-US"/>
              <a:pPr>
                <a:spcBef>
                  <a:spcPct val="0"/>
                </a:spcBef>
              </a:pPr>
              <a:t>88</a:t>
            </a:fld>
            <a:endParaRPr lang="en-US" altLang="en-US"/>
          </a:p>
        </p:txBody>
      </p:sp>
      <p:sp>
        <p:nvSpPr>
          <p:cNvPr id="183299" name="Rectangle 2">
            <a:extLst>
              <a:ext uri="{FF2B5EF4-FFF2-40B4-BE49-F238E27FC236}">
                <a16:creationId xmlns:a16="http://schemas.microsoft.com/office/drawing/2014/main" id="{588F5C7B-C756-4696-B429-E587A15E59B5}"/>
              </a:ext>
            </a:extLst>
          </p:cNvPr>
          <p:cNvSpPr>
            <a:spLocks noGrp="1" noRot="1" noChangeAspect="1" noChangeArrowheads="1" noTextEdit="1"/>
          </p:cNvSpPr>
          <p:nvPr>
            <p:ph type="sldImg"/>
          </p:nvPr>
        </p:nvSpPr>
        <p:spPr>
          <a:ln/>
        </p:spPr>
      </p:sp>
      <p:sp>
        <p:nvSpPr>
          <p:cNvPr id="183300" name="Rectangle 3">
            <a:extLst>
              <a:ext uri="{FF2B5EF4-FFF2-40B4-BE49-F238E27FC236}">
                <a16:creationId xmlns:a16="http://schemas.microsoft.com/office/drawing/2014/main" id="{17F2D834-1396-4C08-99BD-C73EBD7062A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a:extLst>
              <a:ext uri="{FF2B5EF4-FFF2-40B4-BE49-F238E27FC236}">
                <a16:creationId xmlns:a16="http://schemas.microsoft.com/office/drawing/2014/main" id="{C6E4964D-ACE6-4AF2-8F52-C592219F6F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60EBA19-B450-49DE-9432-4EF0665135A5}" type="slidenum">
              <a:rPr lang="en-US" altLang="en-US"/>
              <a:pPr>
                <a:spcBef>
                  <a:spcPct val="0"/>
                </a:spcBef>
              </a:pPr>
              <a:t>89</a:t>
            </a:fld>
            <a:endParaRPr lang="en-US" altLang="en-US"/>
          </a:p>
        </p:txBody>
      </p:sp>
      <p:sp>
        <p:nvSpPr>
          <p:cNvPr id="185347" name="Rectangle 2">
            <a:extLst>
              <a:ext uri="{FF2B5EF4-FFF2-40B4-BE49-F238E27FC236}">
                <a16:creationId xmlns:a16="http://schemas.microsoft.com/office/drawing/2014/main" id="{ADB740A9-8857-4ED2-A7D9-C99AF03722FD}"/>
              </a:ext>
            </a:extLst>
          </p:cNvPr>
          <p:cNvSpPr>
            <a:spLocks noGrp="1" noRot="1" noChangeAspect="1" noChangeArrowheads="1" noTextEdit="1"/>
          </p:cNvSpPr>
          <p:nvPr>
            <p:ph type="sldImg"/>
          </p:nvPr>
        </p:nvSpPr>
        <p:spPr>
          <a:ln/>
        </p:spPr>
      </p:sp>
      <p:sp>
        <p:nvSpPr>
          <p:cNvPr id="185348" name="Rectangle 3">
            <a:extLst>
              <a:ext uri="{FF2B5EF4-FFF2-40B4-BE49-F238E27FC236}">
                <a16:creationId xmlns:a16="http://schemas.microsoft.com/office/drawing/2014/main" id="{23217423-A0DC-45CA-942B-0F7C5E7C9B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Slide Image Placeholder 1">
            <a:extLst>
              <a:ext uri="{FF2B5EF4-FFF2-40B4-BE49-F238E27FC236}">
                <a16:creationId xmlns:a16="http://schemas.microsoft.com/office/drawing/2014/main" id="{8FF8CCF7-6D26-43D2-9EAA-024FF7578F9E}"/>
              </a:ext>
            </a:extLst>
          </p:cNvPr>
          <p:cNvSpPr>
            <a:spLocks noGrp="1" noRot="1" noChangeAspect="1" noTextEdit="1"/>
          </p:cNvSpPr>
          <p:nvPr>
            <p:ph type="sldImg"/>
          </p:nvPr>
        </p:nvSpPr>
        <p:spPr>
          <a:ln/>
        </p:spPr>
      </p:sp>
      <p:sp>
        <p:nvSpPr>
          <p:cNvPr id="21507" name="Notes Placeholder 2">
            <a:extLst>
              <a:ext uri="{FF2B5EF4-FFF2-40B4-BE49-F238E27FC236}">
                <a16:creationId xmlns:a16="http://schemas.microsoft.com/office/drawing/2014/main" id="{4BC22F6D-9DCE-44B4-8ED9-DD848C47D1A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
        <p:nvSpPr>
          <p:cNvPr id="21508" name="Slide Number Placeholder 3">
            <a:extLst>
              <a:ext uri="{FF2B5EF4-FFF2-40B4-BE49-F238E27FC236}">
                <a16:creationId xmlns:a16="http://schemas.microsoft.com/office/drawing/2014/main" id="{48491F9F-016A-4EF6-B75C-8EC1F233CD49}"/>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6A39DE-957E-4E82-AEE1-F580ADDF6245}" type="slidenum">
              <a:rPr lang="en-US" altLang="en-US"/>
              <a:pPr>
                <a:spcBef>
                  <a:spcPct val="0"/>
                </a:spcBef>
              </a:pPr>
              <a:t>9</a:t>
            </a:fld>
            <a:endParaRPr lang="en-US"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a:extLst>
              <a:ext uri="{FF2B5EF4-FFF2-40B4-BE49-F238E27FC236}">
                <a16:creationId xmlns:a16="http://schemas.microsoft.com/office/drawing/2014/main" id="{BE0F3E1F-AFA0-4FB9-91C7-EAC0B23B5BA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99FCD0B-15A7-4424-8372-2353CBA0FCC4}" type="slidenum">
              <a:rPr lang="en-US" altLang="en-US"/>
              <a:pPr>
                <a:spcBef>
                  <a:spcPct val="0"/>
                </a:spcBef>
              </a:pPr>
              <a:t>90</a:t>
            </a:fld>
            <a:endParaRPr lang="en-US" altLang="en-US"/>
          </a:p>
        </p:txBody>
      </p:sp>
      <p:sp>
        <p:nvSpPr>
          <p:cNvPr id="187395" name="Rectangle 2">
            <a:extLst>
              <a:ext uri="{FF2B5EF4-FFF2-40B4-BE49-F238E27FC236}">
                <a16:creationId xmlns:a16="http://schemas.microsoft.com/office/drawing/2014/main" id="{AF3CDE55-EB1A-4CA4-ADF7-0212F905F6BE}"/>
              </a:ext>
            </a:extLst>
          </p:cNvPr>
          <p:cNvSpPr>
            <a:spLocks noGrp="1" noRot="1" noChangeAspect="1" noChangeArrowheads="1" noTextEdit="1"/>
          </p:cNvSpPr>
          <p:nvPr>
            <p:ph type="sldImg"/>
          </p:nvPr>
        </p:nvSpPr>
        <p:spPr>
          <a:ln/>
        </p:spPr>
      </p:sp>
      <p:sp>
        <p:nvSpPr>
          <p:cNvPr id="187396" name="Rectangle 3">
            <a:extLst>
              <a:ext uri="{FF2B5EF4-FFF2-40B4-BE49-F238E27FC236}">
                <a16:creationId xmlns:a16="http://schemas.microsoft.com/office/drawing/2014/main" id="{8D701278-12AC-4E2D-B62B-6216DBDF107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a:extLst>
              <a:ext uri="{FF2B5EF4-FFF2-40B4-BE49-F238E27FC236}">
                <a16:creationId xmlns:a16="http://schemas.microsoft.com/office/drawing/2014/main" id="{5C42349C-A87A-46A3-A7E3-3F78FF09FFD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E8450E0-0CEF-455F-8616-B3E8547F8ADA}" type="slidenum">
              <a:rPr lang="en-US" altLang="en-US"/>
              <a:pPr>
                <a:spcBef>
                  <a:spcPct val="0"/>
                </a:spcBef>
              </a:pPr>
              <a:t>91</a:t>
            </a:fld>
            <a:endParaRPr lang="en-US" altLang="en-US"/>
          </a:p>
        </p:txBody>
      </p:sp>
      <p:sp>
        <p:nvSpPr>
          <p:cNvPr id="189443" name="Rectangle 2">
            <a:extLst>
              <a:ext uri="{FF2B5EF4-FFF2-40B4-BE49-F238E27FC236}">
                <a16:creationId xmlns:a16="http://schemas.microsoft.com/office/drawing/2014/main" id="{CE443DB6-0754-4955-A583-2021EE1A54DE}"/>
              </a:ext>
            </a:extLst>
          </p:cNvPr>
          <p:cNvSpPr>
            <a:spLocks noGrp="1" noRot="1" noChangeAspect="1" noChangeArrowheads="1" noTextEdit="1"/>
          </p:cNvSpPr>
          <p:nvPr>
            <p:ph type="sldImg"/>
          </p:nvPr>
        </p:nvSpPr>
        <p:spPr>
          <a:ln/>
        </p:spPr>
      </p:sp>
      <p:sp>
        <p:nvSpPr>
          <p:cNvPr id="189444" name="Rectangle 3">
            <a:extLst>
              <a:ext uri="{FF2B5EF4-FFF2-40B4-BE49-F238E27FC236}">
                <a16:creationId xmlns:a16="http://schemas.microsoft.com/office/drawing/2014/main" id="{583006BC-275C-4F35-BE61-EEBA1E38BE5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a:extLst>
              <a:ext uri="{FF2B5EF4-FFF2-40B4-BE49-F238E27FC236}">
                <a16:creationId xmlns:a16="http://schemas.microsoft.com/office/drawing/2014/main" id="{DC966103-6279-4CF8-A446-6328D9509A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A2F51DF-E365-40E0-917C-296BB95072E9}" type="slidenum">
              <a:rPr lang="en-US" altLang="en-US"/>
              <a:pPr>
                <a:spcBef>
                  <a:spcPct val="0"/>
                </a:spcBef>
              </a:pPr>
              <a:t>92</a:t>
            </a:fld>
            <a:endParaRPr lang="en-US" altLang="en-US"/>
          </a:p>
        </p:txBody>
      </p:sp>
      <p:sp>
        <p:nvSpPr>
          <p:cNvPr id="191491" name="Rectangle 2">
            <a:extLst>
              <a:ext uri="{FF2B5EF4-FFF2-40B4-BE49-F238E27FC236}">
                <a16:creationId xmlns:a16="http://schemas.microsoft.com/office/drawing/2014/main" id="{6D359ED1-74F8-4716-808C-EBDE10AFEC6C}"/>
              </a:ext>
            </a:extLst>
          </p:cNvPr>
          <p:cNvSpPr>
            <a:spLocks noGrp="1" noRot="1" noChangeAspect="1" noChangeArrowheads="1" noTextEdit="1"/>
          </p:cNvSpPr>
          <p:nvPr>
            <p:ph type="sldImg"/>
          </p:nvPr>
        </p:nvSpPr>
        <p:spPr>
          <a:ln/>
        </p:spPr>
      </p:sp>
      <p:sp>
        <p:nvSpPr>
          <p:cNvPr id="191492" name="Rectangle 3">
            <a:extLst>
              <a:ext uri="{FF2B5EF4-FFF2-40B4-BE49-F238E27FC236}">
                <a16:creationId xmlns:a16="http://schemas.microsoft.com/office/drawing/2014/main" id="{E8B2F1D2-7153-4A1C-B2DA-D31DA16A72A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a:extLst>
              <a:ext uri="{FF2B5EF4-FFF2-40B4-BE49-F238E27FC236}">
                <a16:creationId xmlns:a16="http://schemas.microsoft.com/office/drawing/2014/main" id="{D06F3AF9-E81C-4AE4-935A-F133202F70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D4322FEF-E127-4C23-BA60-BD1BC841DF7B}" type="slidenum">
              <a:rPr lang="en-US" altLang="en-US"/>
              <a:pPr>
                <a:spcBef>
                  <a:spcPct val="0"/>
                </a:spcBef>
              </a:pPr>
              <a:t>93</a:t>
            </a:fld>
            <a:endParaRPr lang="en-US" altLang="en-US"/>
          </a:p>
        </p:txBody>
      </p:sp>
      <p:sp>
        <p:nvSpPr>
          <p:cNvPr id="193539" name="Rectangle 2">
            <a:extLst>
              <a:ext uri="{FF2B5EF4-FFF2-40B4-BE49-F238E27FC236}">
                <a16:creationId xmlns:a16="http://schemas.microsoft.com/office/drawing/2014/main" id="{74E5715E-24D0-4CA9-93EE-5CF556CD8276}"/>
              </a:ext>
            </a:extLst>
          </p:cNvPr>
          <p:cNvSpPr>
            <a:spLocks noGrp="1" noRot="1" noChangeAspect="1" noChangeArrowheads="1" noTextEdit="1"/>
          </p:cNvSpPr>
          <p:nvPr>
            <p:ph type="sldImg"/>
          </p:nvPr>
        </p:nvSpPr>
        <p:spPr>
          <a:ln/>
        </p:spPr>
      </p:sp>
      <p:sp>
        <p:nvSpPr>
          <p:cNvPr id="193540" name="Rectangle 3">
            <a:extLst>
              <a:ext uri="{FF2B5EF4-FFF2-40B4-BE49-F238E27FC236}">
                <a16:creationId xmlns:a16="http://schemas.microsoft.com/office/drawing/2014/main" id="{FF08BD97-2A8B-4977-AF12-3907100375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a:extLst>
              <a:ext uri="{FF2B5EF4-FFF2-40B4-BE49-F238E27FC236}">
                <a16:creationId xmlns:a16="http://schemas.microsoft.com/office/drawing/2014/main" id="{B619F96D-A228-4F05-910A-DF83112998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322DDEF7-0C1C-482A-891F-BEF9F15F0C9E}" type="slidenum">
              <a:rPr lang="en-US" altLang="en-US"/>
              <a:pPr>
                <a:spcBef>
                  <a:spcPct val="0"/>
                </a:spcBef>
              </a:pPr>
              <a:t>94</a:t>
            </a:fld>
            <a:endParaRPr lang="en-US" altLang="en-US"/>
          </a:p>
        </p:txBody>
      </p:sp>
      <p:sp>
        <p:nvSpPr>
          <p:cNvPr id="195587" name="Rectangle 2">
            <a:extLst>
              <a:ext uri="{FF2B5EF4-FFF2-40B4-BE49-F238E27FC236}">
                <a16:creationId xmlns:a16="http://schemas.microsoft.com/office/drawing/2014/main" id="{D8D30AD9-DAFB-4A48-AB04-A1DC4F498668}"/>
              </a:ext>
            </a:extLst>
          </p:cNvPr>
          <p:cNvSpPr>
            <a:spLocks noGrp="1" noRot="1" noChangeAspect="1" noChangeArrowheads="1" noTextEdit="1"/>
          </p:cNvSpPr>
          <p:nvPr>
            <p:ph type="sldImg"/>
          </p:nvPr>
        </p:nvSpPr>
        <p:spPr>
          <a:ln/>
        </p:spPr>
      </p:sp>
      <p:sp>
        <p:nvSpPr>
          <p:cNvPr id="195588" name="Rectangle 3">
            <a:extLst>
              <a:ext uri="{FF2B5EF4-FFF2-40B4-BE49-F238E27FC236}">
                <a16:creationId xmlns:a16="http://schemas.microsoft.com/office/drawing/2014/main" id="{DC824E49-F4C3-409B-8125-7CB6DBC12A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7">
            <a:extLst>
              <a:ext uri="{FF2B5EF4-FFF2-40B4-BE49-F238E27FC236}">
                <a16:creationId xmlns:a16="http://schemas.microsoft.com/office/drawing/2014/main" id="{998698D9-3F46-48AF-BCF0-20C08778A14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E424D93-1E96-423B-B5A7-9A4CB73997EE}" type="slidenum">
              <a:rPr lang="en-US" altLang="en-US"/>
              <a:pPr>
                <a:spcBef>
                  <a:spcPct val="0"/>
                </a:spcBef>
              </a:pPr>
              <a:t>95</a:t>
            </a:fld>
            <a:endParaRPr lang="en-US" altLang="en-US"/>
          </a:p>
        </p:txBody>
      </p:sp>
      <p:sp>
        <p:nvSpPr>
          <p:cNvPr id="197635" name="Rectangle 2">
            <a:extLst>
              <a:ext uri="{FF2B5EF4-FFF2-40B4-BE49-F238E27FC236}">
                <a16:creationId xmlns:a16="http://schemas.microsoft.com/office/drawing/2014/main" id="{526D88B1-0536-46E8-870D-9D93F053BD6F}"/>
              </a:ext>
            </a:extLst>
          </p:cNvPr>
          <p:cNvSpPr>
            <a:spLocks noGrp="1" noRot="1" noChangeAspect="1" noChangeArrowheads="1" noTextEdit="1"/>
          </p:cNvSpPr>
          <p:nvPr>
            <p:ph type="sldImg"/>
          </p:nvPr>
        </p:nvSpPr>
        <p:spPr>
          <a:ln/>
        </p:spPr>
      </p:sp>
      <p:sp>
        <p:nvSpPr>
          <p:cNvPr id="197636" name="Rectangle 3">
            <a:extLst>
              <a:ext uri="{FF2B5EF4-FFF2-40B4-BE49-F238E27FC236}">
                <a16:creationId xmlns:a16="http://schemas.microsoft.com/office/drawing/2014/main" id="{00357DD1-0268-48C9-9EA5-7CBA8FFD733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0E38B964-5AC4-4CC2-9537-980B1076EBE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A79293C-8DEF-479E-A3A2-473F262B7168}" type="slidenum">
              <a:rPr lang="en-US" altLang="en-US"/>
              <a:pPr>
                <a:spcBef>
                  <a:spcPct val="0"/>
                </a:spcBef>
              </a:pPr>
              <a:t>96</a:t>
            </a:fld>
            <a:endParaRPr lang="en-US" altLang="en-US"/>
          </a:p>
        </p:txBody>
      </p:sp>
      <p:sp>
        <p:nvSpPr>
          <p:cNvPr id="199683" name="Rectangle 2">
            <a:extLst>
              <a:ext uri="{FF2B5EF4-FFF2-40B4-BE49-F238E27FC236}">
                <a16:creationId xmlns:a16="http://schemas.microsoft.com/office/drawing/2014/main" id="{E35C676A-1D72-44EA-AFDD-B8731DC57F06}"/>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49656078-70EA-4B59-8B11-32ED5E40494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4B59A05E-3BF7-48FE-AEEC-BE03709138C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834917D1-5B0E-4523-AB49-AD4A0477B4E4}" type="slidenum">
              <a:rPr lang="en-US" altLang="en-US"/>
              <a:pPr>
                <a:spcBef>
                  <a:spcPct val="0"/>
                </a:spcBef>
              </a:pPr>
              <a:t>97</a:t>
            </a:fld>
            <a:endParaRPr lang="en-US" altLang="en-US"/>
          </a:p>
        </p:txBody>
      </p:sp>
      <p:sp>
        <p:nvSpPr>
          <p:cNvPr id="201731" name="Rectangle 2">
            <a:extLst>
              <a:ext uri="{FF2B5EF4-FFF2-40B4-BE49-F238E27FC236}">
                <a16:creationId xmlns:a16="http://schemas.microsoft.com/office/drawing/2014/main" id="{B7C4D3C7-D28B-401F-BEA5-0567FEB21237}"/>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C330CB1D-8B2A-4A86-BBA7-36D3F3CB82F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9BD8A091-D317-404A-BF61-9F07D1BC46A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66E0BCB6-6BAE-4F28-A709-9B993DDA9048}" type="slidenum">
              <a:rPr lang="en-US" altLang="en-US"/>
              <a:pPr>
                <a:spcBef>
                  <a:spcPct val="0"/>
                </a:spcBef>
              </a:pPr>
              <a:t>98</a:t>
            </a:fld>
            <a:endParaRPr lang="en-US" altLang="en-US"/>
          </a:p>
        </p:txBody>
      </p:sp>
      <p:sp>
        <p:nvSpPr>
          <p:cNvPr id="203779" name="Rectangle 2">
            <a:extLst>
              <a:ext uri="{FF2B5EF4-FFF2-40B4-BE49-F238E27FC236}">
                <a16:creationId xmlns:a16="http://schemas.microsoft.com/office/drawing/2014/main" id="{552AEE36-D50E-4EB9-8E61-945741F13551}"/>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0206ABC1-FDEB-45BF-B3D3-E50EC64579C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0D4A1FDD-96BB-4F8F-A6C7-14133BBD911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EEA2311-CE60-4127-814B-80D8B060BD57}" type="slidenum">
              <a:rPr lang="en-US" altLang="en-US"/>
              <a:pPr>
                <a:spcBef>
                  <a:spcPct val="0"/>
                </a:spcBef>
              </a:pPr>
              <a:t>99</a:t>
            </a:fld>
            <a:endParaRPr lang="en-US" altLang="en-US"/>
          </a:p>
        </p:txBody>
      </p:sp>
      <p:sp>
        <p:nvSpPr>
          <p:cNvPr id="205827" name="Rectangle 2">
            <a:extLst>
              <a:ext uri="{FF2B5EF4-FFF2-40B4-BE49-F238E27FC236}">
                <a16:creationId xmlns:a16="http://schemas.microsoft.com/office/drawing/2014/main" id="{4BBCC706-7A54-4804-8719-2D57F6A08AB3}"/>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7F94C471-C763-4E8D-853C-30EBB31956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002776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1303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62700" y="152400"/>
            <a:ext cx="17907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90600" y="152400"/>
            <a:ext cx="52197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137845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7162800" cy="1143000"/>
          </a:xfrm>
        </p:spPr>
        <p:txBody>
          <a:bodyPr/>
          <a:lstStyle/>
          <a:p>
            <a:r>
              <a:rPr lang="en-US"/>
              <a:t>Click to edit Master title style</a:t>
            </a:r>
          </a:p>
        </p:txBody>
      </p:sp>
      <p:sp>
        <p:nvSpPr>
          <p:cNvPr id="3" name="Text Placeholder 2"/>
          <p:cNvSpPr>
            <a:spLocks noGrp="1"/>
          </p:cNvSpPr>
          <p:nvPr>
            <p:ph type="body" sz="half" idx="1"/>
          </p:nvPr>
        </p:nvSpPr>
        <p:spPr>
          <a:xfrm>
            <a:off x="990600" y="1676400"/>
            <a:ext cx="3505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860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409772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1994367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906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76400"/>
            <a:ext cx="3505200" cy="4648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46981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20582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559925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82043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1496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17621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AFD00"/>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84D01366-B8BB-4AC2-B71B-662646048001}"/>
              </a:ext>
            </a:extLst>
          </p:cNvPr>
          <p:cNvSpPr>
            <a:spLocks noGrp="1" noChangeArrowheads="1"/>
          </p:cNvSpPr>
          <p:nvPr>
            <p:ph type="title"/>
          </p:nvPr>
        </p:nvSpPr>
        <p:spPr bwMode="auto">
          <a:xfrm>
            <a:off x="990600" y="152400"/>
            <a:ext cx="716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ctr" anchorCtr="0" compatLnSpc="1">
            <a:prstTxWarp prst="textNoShape">
              <a:avLst/>
            </a:prstTxWarp>
          </a:bodyPr>
          <a:lstStyle/>
          <a:p>
            <a:pPr lvl="0"/>
            <a:r>
              <a:rPr lang="en-US" altLang="en-US"/>
              <a:t>SLIDE TITLE</a:t>
            </a:r>
          </a:p>
        </p:txBody>
      </p:sp>
      <p:sp>
        <p:nvSpPr>
          <p:cNvPr id="1027" name="Rectangle 3">
            <a:extLst>
              <a:ext uri="{FF2B5EF4-FFF2-40B4-BE49-F238E27FC236}">
                <a16:creationId xmlns:a16="http://schemas.microsoft.com/office/drawing/2014/main" id="{D8304124-3578-4183-BB31-76FC6A298386}"/>
              </a:ext>
            </a:extLst>
          </p:cNvPr>
          <p:cNvSpPr>
            <a:spLocks noGrp="1" noChangeArrowheads="1"/>
          </p:cNvSpPr>
          <p:nvPr>
            <p:ph type="body" idx="1"/>
          </p:nvPr>
        </p:nvSpPr>
        <p:spPr bwMode="auto">
          <a:xfrm>
            <a:off x="990600" y="1676400"/>
            <a:ext cx="71628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0488" tIns="44450" rIns="90488" bIns="44450" numCol="1" anchor="t" anchorCtr="0" compatLnSpc="1">
            <a:prstTxWarp prst="textNoShape">
              <a:avLst/>
            </a:prstTxWarp>
          </a:bodyPr>
          <a:lstStyle/>
          <a:p>
            <a:pPr lvl="0"/>
            <a:r>
              <a:rPr lang="en-US" altLang="en-US"/>
              <a:t>Body Text</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BDF693E7-EAB9-4F81-ABD9-01C7A004C8DC}"/>
              </a:ext>
            </a:extLst>
          </p:cNvPr>
          <p:cNvSpPr>
            <a:spLocks noChangeArrowheads="1"/>
          </p:cNvSpPr>
          <p:nvPr/>
        </p:nvSpPr>
        <p:spPr bwMode="auto">
          <a:xfrm>
            <a:off x="0" y="6494463"/>
            <a:ext cx="4651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8" tIns="44450" rIns="90488" bIns="44450">
            <a:spAutoFit/>
          </a:bodyPr>
          <a:lstStyle>
            <a:lvl1pPr>
              <a:defRPr sz="2000" b="1">
                <a:solidFill>
                  <a:schemeClr val="tx1"/>
                </a:solidFill>
                <a:latin typeface="Arial" panose="020B0604020202020204" pitchFamily="34" charset="0"/>
              </a:defRPr>
            </a:lvl1pPr>
            <a:lvl2pPr marL="742950" indent="-285750">
              <a:defRPr sz="2000" b="1">
                <a:solidFill>
                  <a:schemeClr val="tx1"/>
                </a:solidFill>
                <a:latin typeface="Arial" panose="020B0604020202020204" pitchFamily="34" charset="0"/>
              </a:defRPr>
            </a:lvl2pPr>
            <a:lvl3pPr marL="1143000" indent="-228600">
              <a:defRPr sz="2000" b="1">
                <a:solidFill>
                  <a:schemeClr val="tx1"/>
                </a:solidFill>
                <a:latin typeface="Arial" panose="020B0604020202020204" pitchFamily="34" charset="0"/>
              </a:defRPr>
            </a:lvl3pPr>
            <a:lvl4pPr marL="1600200" indent="-228600">
              <a:defRPr sz="2000" b="1">
                <a:solidFill>
                  <a:schemeClr val="tx1"/>
                </a:solidFill>
                <a:latin typeface="Arial" panose="020B0604020202020204" pitchFamily="34" charset="0"/>
              </a:defRPr>
            </a:lvl4pPr>
            <a:lvl5pPr marL="2057400" indent="-228600">
              <a:defRPr sz="2000" b="1">
                <a:solidFill>
                  <a:schemeClr val="tx1"/>
                </a:solidFill>
                <a:latin typeface="Arial" panose="020B0604020202020204" pitchFamily="34" charset="0"/>
              </a:defRPr>
            </a:lvl5pPr>
            <a:lvl6pPr marL="2514600" indent="-228600" eaLnBrk="0" fontAlgn="base" hangingPunct="0">
              <a:spcBef>
                <a:spcPct val="0"/>
              </a:spcBef>
              <a:spcAft>
                <a:spcPct val="0"/>
              </a:spcAft>
              <a:defRPr sz="2000" b="1">
                <a:solidFill>
                  <a:schemeClr val="tx1"/>
                </a:solidFill>
                <a:latin typeface="Arial" panose="020B0604020202020204" pitchFamily="34" charset="0"/>
              </a:defRPr>
            </a:lvl6pPr>
            <a:lvl7pPr marL="2971800" indent="-228600" eaLnBrk="0" fontAlgn="base" hangingPunct="0">
              <a:spcBef>
                <a:spcPct val="0"/>
              </a:spcBef>
              <a:spcAft>
                <a:spcPct val="0"/>
              </a:spcAft>
              <a:defRPr sz="2000" b="1">
                <a:solidFill>
                  <a:schemeClr val="tx1"/>
                </a:solidFill>
                <a:latin typeface="Arial" panose="020B0604020202020204" pitchFamily="34" charset="0"/>
              </a:defRPr>
            </a:lvl7pPr>
            <a:lvl8pPr marL="3429000" indent="-228600" eaLnBrk="0" fontAlgn="base" hangingPunct="0">
              <a:spcBef>
                <a:spcPct val="0"/>
              </a:spcBef>
              <a:spcAft>
                <a:spcPct val="0"/>
              </a:spcAft>
              <a:defRPr sz="2000" b="1">
                <a:solidFill>
                  <a:schemeClr val="tx1"/>
                </a:solidFill>
                <a:latin typeface="Arial" panose="020B0604020202020204" pitchFamily="34" charset="0"/>
              </a:defRPr>
            </a:lvl8pPr>
            <a:lvl9pPr marL="3886200" indent="-228600" eaLnBrk="0" fontAlgn="base" hangingPunct="0">
              <a:spcBef>
                <a:spcPct val="0"/>
              </a:spcBef>
              <a:spcAft>
                <a:spcPct val="0"/>
              </a:spcAft>
              <a:defRPr sz="2000" b="1">
                <a:solidFill>
                  <a:schemeClr val="tx1"/>
                </a:solidFill>
                <a:latin typeface="Arial" panose="020B0604020202020204" pitchFamily="34" charset="0"/>
              </a:defRPr>
            </a:lvl9pPr>
          </a:lstStyle>
          <a:p>
            <a:fld id="{4B642AD9-2015-4C19-B854-E7D7FA1A31AB}" type="slidenum">
              <a:rPr lang="en-US" altLang="en-US" sz="1800"/>
              <a:pPr/>
              <a:t>‹#›</a:t>
            </a:fld>
            <a:endParaRPr lang="en-US" altLang="en-US" sz="1800"/>
          </a:p>
        </p:txBody>
      </p:sp>
      <p:sp>
        <p:nvSpPr>
          <p:cNvPr id="1029" name="Text Box 5">
            <a:extLst>
              <a:ext uri="{FF2B5EF4-FFF2-40B4-BE49-F238E27FC236}">
                <a16:creationId xmlns:a16="http://schemas.microsoft.com/office/drawing/2014/main" id="{976480B9-5936-4753-BCD5-E62289B41065}"/>
              </a:ext>
            </a:extLst>
          </p:cNvPr>
          <p:cNvSpPr txBox="1">
            <a:spLocks noChangeArrowheads="1"/>
          </p:cNvSpPr>
          <p:nvPr/>
        </p:nvSpPr>
        <p:spPr bwMode="auto">
          <a:xfrm>
            <a:off x="8839200" y="1524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defRPr/>
            </a:pPr>
            <a:endParaRPr lang="en-US" sz="2400" b="0">
              <a:latin typeface="Times New Roman" pitchFamily="18" charset="0"/>
            </a:endParaRPr>
          </a:p>
        </p:txBody>
      </p:sp>
      <p:pic>
        <p:nvPicPr>
          <p:cNvPr id="1030" name="Picture 8" descr="NWU_2c_stacked_logo">
            <a:extLst>
              <a:ext uri="{FF2B5EF4-FFF2-40B4-BE49-F238E27FC236}">
                <a16:creationId xmlns:a16="http://schemas.microsoft.com/office/drawing/2014/main" id="{92A6684F-3D6F-468F-87E3-057B2867A90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153400" y="0"/>
            <a:ext cx="99060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6">
            <a:extLst>
              <a:ext uri="{FF2B5EF4-FFF2-40B4-BE49-F238E27FC236}">
                <a16:creationId xmlns:a16="http://schemas.microsoft.com/office/drawing/2014/main" id="{19F5D85B-069A-4E67-8900-FE411C80917B}"/>
              </a:ext>
            </a:extLst>
          </p:cNvPr>
          <p:cNvSpPr txBox="1">
            <a:spLocks noChangeArrowheads="1"/>
          </p:cNvSpPr>
          <p:nvPr userDrawn="1"/>
        </p:nvSpPr>
        <p:spPr bwMode="auto">
          <a:xfrm>
            <a:off x="2689225" y="6642100"/>
            <a:ext cx="423545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eaLnBrk="0" hangingPunct="0">
              <a:defRPr sz="2000" b="1">
                <a:solidFill>
                  <a:schemeClr val="tx1"/>
                </a:solidFill>
                <a:latin typeface="Arial" pitchFamily="34" charset="0"/>
              </a:defRPr>
            </a:lvl1pPr>
            <a:lvl2pPr marL="742950" indent="-285750" eaLnBrk="0" hangingPunct="0">
              <a:defRPr sz="2000" b="1">
                <a:solidFill>
                  <a:schemeClr val="tx1"/>
                </a:solidFill>
                <a:latin typeface="Arial" pitchFamily="34" charset="0"/>
              </a:defRPr>
            </a:lvl2pPr>
            <a:lvl3pPr marL="1143000" indent="-228600" eaLnBrk="0" hangingPunct="0">
              <a:defRPr sz="2000" b="1">
                <a:solidFill>
                  <a:schemeClr val="tx1"/>
                </a:solidFill>
                <a:latin typeface="Arial" pitchFamily="34" charset="0"/>
              </a:defRPr>
            </a:lvl3pPr>
            <a:lvl4pPr marL="1600200" indent="-228600" eaLnBrk="0" hangingPunct="0">
              <a:defRPr sz="2000" b="1">
                <a:solidFill>
                  <a:schemeClr val="tx1"/>
                </a:solidFill>
                <a:latin typeface="Arial" pitchFamily="34" charset="0"/>
              </a:defRPr>
            </a:lvl4pPr>
            <a:lvl5pPr marL="2057400" indent="-228600" eaLnBrk="0" hangingPunct="0">
              <a:defRPr sz="2000" b="1">
                <a:solidFill>
                  <a:schemeClr val="tx1"/>
                </a:solidFill>
                <a:latin typeface="Arial" pitchFamily="34" charset="0"/>
              </a:defRPr>
            </a:lvl5pPr>
            <a:lvl6pPr marL="2514600" indent="-228600" eaLnBrk="0" fontAlgn="base" hangingPunct="0">
              <a:spcBef>
                <a:spcPct val="0"/>
              </a:spcBef>
              <a:spcAft>
                <a:spcPct val="0"/>
              </a:spcAft>
              <a:defRPr sz="2000" b="1">
                <a:solidFill>
                  <a:schemeClr val="tx1"/>
                </a:solidFill>
                <a:latin typeface="Arial" pitchFamily="34" charset="0"/>
              </a:defRPr>
            </a:lvl6pPr>
            <a:lvl7pPr marL="2971800" indent="-228600" eaLnBrk="0" fontAlgn="base" hangingPunct="0">
              <a:spcBef>
                <a:spcPct val="0"/>
              </a:spcBef>
              <a:spcAft>
                <a:spcPct val="0"/>
              </a:spcAft>
              <a:defRPr sz="2000" b="1">
                <a:solidFill>
                  <a:schemeClr val="tx1"/>
                </a:solidFill>
                <a:latin typeface="Arial" pitchFamily="34" charset="0"/>
              </a:defRPr>
            </a:lvl7pPr>
            <a:lvl8pPr marL="3429000" indent="-228600" eaLnBrk="0" fontAlgn="base" hangingPunct="0">
              <a:spcBef>
                <a:spcPct val="0"/>
              </a:spcBef>
              <a:spcAft>
                <a:spcPct val="0"/>
              </a:spcAft>
              <a:defRPr sz="2000" b="1">
                <a:solidFill>
                  <a:schemeClr val="tx1"/>
                </a:solidFill>
                <a:latin typeface="Arial" pitchFamily="34" charset="0"/>
              </a:defRPr>
            </a:lvl8pPr>
            <a:lvl9pPr marL="3886200" indent="-228600" eaLnBrk="0" fontAlgn="base" hangingPunct="0">
              <a:spcBef>
                <a:spcPct val="0"/>
              </a:spcBef>
              <a:spcAft>
                <a:spcPct val="0"/>
              </a:spcAft>
              <a:defRPr sz="2000" b="1">
                <a:solidFill>
                  <a:schemeClr val="tx1"/>
                </a:solidFill>
                <a:latin typeface="Arial" pitchFamily="34" charset="0"/>
              </a:defRPr>
            </a:lvl9pPr>
          </a:lstStyle>
          <a:p>
            <a:pPr>
              <a:defRPr/>
            </a:pPr>
            <a:r>
              <a:rPr lang="en-US" sz="800" b="0" i="1"/>
              <a:t>Copyright © 2009 M. E. Kabay, J. Tower-Pierce &amp; P. R. Stephenson.  All rights reserved.</a:t>
            </a:r>
          </a:p>
        </p:txBody>
      </p:sp>
    </p:spTree>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2" r:id="rId11"/>
    <p:sldLayoutId id="2147483663" r:id="rId12"/>
  </p:sldLayoutIdLst>
  <p:txStyles>
    <p:titleStyle>
      <a:lvl1pPr algn="l" defTabSz="917575" rtl="0" eaLnBrk="0" fontAlgn="base" hangingPunct="0">
        <a:lnSpc>
          <a:spcPct val="90000"/>
        </a:lnSpc>
        <a:spcBef>
          <a:spcPct val="0"/>
        </a:spcBef>
        <a:spcAft>
          <a:spcPct val="0"/>
        </a:spcAft>
        <a:defRPr sz="3600" b="1">
          <a:solidFill>
            <a:srgbClr val="800000"/>
          </a:solidFill>
          <a:latin typeface="+mj-lt"/>
          <a:ea typeface="+mj-ea"/>
          <a:cs typeface="+mj-cs"/>
        </a:defRPr>
      </a:lvl1pPr>
      <a:lvl2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2pPr>
      <a:lvl3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3pPr>
      <a:lvl4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4pPr>
      <a:lvl5pPr algn="l" defTabSz="917575" rtl="0" eaLnBrk="0" fontAlgn="base" hangingPunct="0">
        <a:lnSpc>
          <a:spcPct val="90000"/>
        </a:lnSpc>
        <a:spcBef>
          <a:spcPct val="0"/>
        </a:spcBef>
        <a:spcAft>
          <a:spcPct val="0"/>
        </a:spcAft>
        <a:defRPr sz="3600" b="1">
          <a:solidFill>
            <a:srgbClr val="800000"/>
          </a:solidFill>
          <a:latin typeface="Bookman Old Style" pitchFamily="18" charset="0"/>
        </a:defRPr>
      </a:lvl5pPr>
      <a:lvl6pPr marL="4572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6pPr>
      <a:lvl7pPr marL="9144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7pPr>
      <a:lvl8pPr marL="13716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8pPr>
      <a:lvl9pPr marL="1828800" algn="l" defTabSz="917575" rtl="0" eaLnBrk="0" fontAlgn="base" hangingPunct="0">
        <a:lnSpc>
          <a:spcPct val="90000"/>
        </a:lnSpc>
        <a:spcBef>
          <a:spcPct val="0"/>
        </a:spcBef>
        <a:spcAft>
          <a:spcPct val="0"/>
        </a:spcAft>
        <a:defRPr sz="3600" b="1">
          <a:solidFill>
            <a:srgbClr val="800000"/>
          </a:solidFill>
          <a:latin typeface="Bookman Old Style" pitchFamily="18" charset="0"/>
        </a:defRPr>
      </a:lvl9pPr>
    </p:titleStyle>
    <p:bodyStyle>
      <a:lvl1pPr marL="285750" indent="-285750" algn="l" rtl="0" eaLnBrk="0" fontAlgn="base" hangingPunct="0">
        <a:lnSpc>
          <a:spcPct val="90000"/>
        </a:lnSpc>
        <a:spcBef>
          <a:spcPct val="30000"/>
        </a:spcBef>
        <a:spcAft>
          <a:spcPct val="0"/>
        </a:spcAft>
        <a:buClr>
          <a:schemeClr val="tx1"/>
        </a:buClr>
        <a:buFont typeface="Wingdings" panose="05000000000000000000" pitchFamily="2" charset="2"/>
        <a:buChar char="Ø"/>
        <a:defRPr sz="2400" b="1">
          <a:solidFill>
            <a:schemeClr val="tx1"/>
          </a:solidFill>
          <a:latin typeface="+mn-lt"/>
          <a:ea typeface="+mn-ea"/>
          <a:cs typeface="+mn-cs"/>
        </a:defRPr>
      </a:lvl1pPr>
      <a:lvl2pPr marL="685800" indent="-228600" algn="l" rtl="0" eaLnBrk="0" fontAlgn="base" hangingPunct="0">
        <a:lnSpc>
          <a:spcPct val="90000"/>
        </a:lnSpc>
        <a:spcBef>
          <a:spcPct val="30000"/>
        </a:spcBef>
        <a:spcAft>
          <a:spcPct val="0"/>
        </a:spcAft>
        <a:buClr>
          <a:schemeClr val="tx1"/>
        </a:buClr>
        <a:buSzPct val="85000"/>
        <a:buFont typeface="Wingdings" panose="05000000000000000000" pitchFamily="2" charset="2"/>
        <a:buChar char="q"/>
        <a:defRPr sz="2400" b="1">
          <a:solidFill>
            <a:schemeClr val="tx1"/>
          </a:solidFill>
          <a:latin typeface="+mn-lt"/>
        </a:defRPr>
      </a:lvl2pPr>
      <a:lvl3pPr marL="1143000" indent="-22860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ü"/>
        <a:defRPr sz="2400" b="1">
          <a:solidFill>
            <a:schemeClr val="tx1"/>
          </a:solidFill>
          <a:latin typeface="+mn-lt"/>
        </a:defRPr>
      </a:lvl3pPr>
      <a:lvl4pPr marL="1543050" indent="-171450" algn="l" rtl="0" eaLnBrk="0" fontAlgn="base" hangingPunct="0">
        <a:lnSpc>
          <a:spcPct val="90000"/>
        </a:lnSpc>
        <a:spcBef>
          <a:spcPct val="30000"/>
        </a:spcBef>
        <a:spcAft>
          <a:spcPct val="0"/>
        </a:spcAft>
        <a:buClr>
          <a:schemeClr val="tx1"/>
        </a:buClr>
        <a:buSzPct val="100000"/>
        <a:buFont typeface="Wingdings" panose="05000000000000000000" pitchFamily="2" charset="2"/>
        <a:buChar char="§"/>
        <a:defRPr sz="2400" b="1">
          <a:solidFill>
            <a:schemeClr val="tx1"/>
          </a:solidFill>
          <a:latin typeface="+mn-lt"/>
        </a:defRPr>
      </a:lvl4pPr>
      <a:lvl5pPr marL="20002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5pPr>
      <a:lvl6pPr marL="24574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6pPr>
      <a:lvl7pPr marL="29146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7pPr>
      <a:lvl8pPr marL="33718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8pPr>
      <a:lvl9pPr marL="3829050" indent="-171450" algn="l" rtl="0" eaLnBrk="0" fontAlgn="base" hangingPunct="0">
        <a:lnSpc>
          <a:spcPct val="90000"/>
        </a:lnSpc>
        <a:spcBef>
          <a:spcPct val="30000"/>
        </a:spcBef>
        <a:spcAft>
          <a:spcPct val="0"/>
        </a:spcAft>
        <a:buClr>
          <a:schemeClr val="tx1"/>
        </a:buClr>
        <a:buSzPct val="100000"/>
        <a:buChar char="•"/>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mekabay@gmail.com"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hyperlink" Target="http://tinyurl.com/l5vusf" TargetMode="External"/><Relationship Id="rId4" Type="http://schemas.openxmlformats.org/officeDocument/2006/relationships/hyperlink" Target="http://www.mekabay.com/"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00.xml"/><Relationship Id="rId1" Type="http://schemas.openxmlformats.org/officeDocument/2006/relationships/slideLayout" Target="../slideLayouts/slideLayout2.xml"/><Relationship Id="rId5" Type="http://schemas.openxmlformats.org/officeDocument/2006/relationships/image" Target="../media/image117.jpeg"/><Relationship Id="rId4" Type="http://schemas.openxmlformats.org/officeDocument/2006/relationships/image" Target="../media/image116.png"/></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105.xml"/><Relationship Id="rId1" Type="http://schemas.openxmlformats.org/officeDocument/2006/relationships/slideLayout" Target="../slideLayouts/slideLayout2.xml"/><Relationship Id="rId4" Type="http://schemas.openxmlformats.org/officeDocument/2006/relationships/hyperlink" Target="http://www.helpwithpcs.com/courses/hard-drive-mechanics.htm" TargetMode="External"/></Relationships>
</file>

<file path=ppt/slides/_rels/slide10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06.xml"/><Relationship Id="rId1" Type="http://schemas.openxmlformats.org/officeDocument/2006/relationships/slideLayout" Target="../slideLayouts/slideLayout2.xml"/><Relationship Id="rId5" Type="http://schemas.openxmlformats.org/officeDocument/2006/relationships/hyperlink" Target="http://www.msexchange.org/img/upl/image0021118243018869.jpg" TargetMode="External"/><Relationship Id="rId4" Type="http://schemas.openxmlformats.org/officeDocument/2006/relationships/image" Target="../media/image123.png"/></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109.xml"/><Relationship Id="rId1" Type="http://schemas.openxmlformats.org/officeDocument/2006/relationships/slideLayout" Target="../slideLayouts/slideLayout2.xml"/><Relationship Id="rId4" Type="http://schemas.openxmlformats.org/officeDocument/2006/relationships/image" Target="../media/image125.png"/></Relationships>
</file>

<file path=ppt/slides/_rels/slide11.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11.xml"/><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112.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1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115.xml"/><Relationship Id="rId1" Type="http://schemas.openxmlformats.org/officeDocument/2006/relationships/slideLayout" Target="../slideLayouts/slideLayout2.xml"/><Relationship Id="rId5" Type="http://schemas.openxmlformats.org/officeDocument/2006/relationships/hyperlink" Target="http://csrc.nist.gov/publications/fips/fips180-2/fips180-2.pdf" TargetMode="External"/><Relationship Id="rId4" Type="http://schemas.openxmlformats.org/officeDocument/2006/relationships/hyperlink" Target="http://www.ietf.org/rfc/rfc1321.txt?number=1321" TargetMode="Externa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11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38.wmf"/><Relationship Id="rId2" Type="http://schemas.openxmlformats.org/officeDocument/2006/relationships/notesSlide" Target="../notesSlides/notesSlide121.xml"/><Relationship Id="rId1" Type="http://schemas.openxmlformats.org/officeDocument/2006/relationships/slideLayout" Target="../slideLayouts/slideLayout2.xml"/><Relationship Id="rId5" Type="http://schemas.openxmlformats.org/officeDocument/2006/relationships/image" Target="../media/image140.wmf"/><Relationship Id="rId4" Type="http://schemas.openxmlformats.org/officeDocument/2006/relationships/image" Target="../media/image139.wmf"/></Relationships>
</file>

<file path=ppt/slides/_rels/slide12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22.xml"/><Relationship Id="rId1" Type="http://schemas.openxmlformats.org/officeDocument/2006/relationships/slideLayout" Target="../slideLayouts/slideLayout12.xml"/><Relationship Id="rId4" Type="http://schemas.openxmlformats.org/officeDocument/2006/relationships/hyperlink" Target="http://www.artlex.com/ArtLex/P.html"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23.xml"/><Relationship Id="rId1" Type="http://schemas.openxmlformats.org/officeDocument/2006/relationships/slideLayout" Target="../slideLayouts/slideLayout2.xml"/><Relationship Id="rId5" Type="http://schemas.openxmlformats.org/officeDocument/2006/relationships/image" Target="../media/image143.png"/><Relationship Id="rId4" Type="http://schemas.openxmlformats.org/officeDocument/2006/relationships/hyperlink" Target="http://en.wikipedia.org/wiki/Microdot" TargetMode="External"/></Relationships>
</file>

<file path=ppt/slides/_rels/slide124.xml.rels><?xml version="1.0" encoding="UTF-8" standalone="yes"?>
<Relationships xmlns="http://schemas.openxmlformats.org/package/2006/relationships"><Relationship Id="rId3" Type="http://schemas.openxmlformats.org/officeDocument/2006/relationships/hyperlink" Target="http://theory.lcs.mit.edu/~rivest/chaffing.txt" TargetMode="External"/><Relationship Id="rId2" Type="http://schemas.openxmlformats.org/officeDocument/2006/relationships/notesSlide" Target="../notesSlides/notesSlide124.xml"/><Relationship Id="rId1" Type="http://schemas.openxmlformats.org/officeDocument/2006/relationships/slideLayout" Target="../slideLayouts/slideLayout2.xml"/><Relationship Id="rId5" Type="http://schemas.openxmlformats.org/officeDocument/2006/relationships/hyperlink" Target="http://tinyurl.com/6gguav" TargetMode="External"/><Relationship Id="rId4" Type="http://schemas.openxmlformats.org/officeDocument/2006/relationships/image" Target="../media/image144.png"/></Relationships>
</file>

<file path=ppt/slides/_rels/slide125.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hyperlink" Target="http://www.forensics-intl.com/filter_i.html" TargetMode="External"/><Relationship Id="rId7" Type="http://schemas.openxmlformats.org/officeDocument/2006/relationships/image" Target="../media/image146.png"/><Relationship Id="rId2" Type="http://schemas.openxmlformats.org/officeDocument/2006/relationships/notesSlide" Target="../notesSlides/notesSlide125.xml"/><Relationship Id="rId1" Type="http://schemas.openxmlformats.org/officeDocument/2006/relationships/slideLayout" Target="../slideLayouts/slideLayout2.xml"/><Relationship Id="rId6" Type="http://schemas.openxmlformats.org/officeDocument/2006/relationships/image" Target="../media/image145.png"/><Relationship Id="rId5" Type="http://schemas.openxmlformats.org/officeDocument/2006/relationships/hyperlink" Target="http://www.forensics-intl.com/getfree.html" TargetMode="External"/><Relationship Id="rId4" Type="http://schemas.openxmlformats.org/officeDocument/2006/relationships/hyperlink" Target="http://www.forensics-intl.com/getslack.html" TargetMode="External"/><Relationship Id="rId9" Type="http://schemas.openxmlformats.org/officeDocument/2006/relationships/image" Target="../media/image148.png"/></Relationships>
</file>

<file path=ppt/slides/_rels/slide12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hyperlink" Target="http://tinyurl.com/6yalbs" TargetMode="External"/></Relationships>
</file>

<file path=ppt/slides/_rels/slide127.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3" Type="http://schemas.openxmlformats.org/officeDocument/2006/relationships/hyperlink" Target="http://mscmese.tripod.com/steg/" TargetMode="External"/><Relationship Id="rId2" Type="http://schemas.openxmlformats.org/officeDocument/2006/relationships/notesSlide" Target="../notesSlides/notesSlide128.xml"/><Relationship Id="rId1" Type="http://schemas.openxmlformats.org/officeDocument/2006/relationships/slideLayout" Target="../slideLayouts/slideLayout2.xml"/><Relationship Id="rId5" Type="http://schemas.openxmlformats.org/officeDocument/2006/relationships/image" Target="../media/image152.png"/><Relationship Id="rId4" Type="http://schemas.openxmlformats.org/officeDocument/2006/relationships/image" Target="../media/image151.png"/></Relationships>
</file>

<file path=ppt/slides/_rels/slide12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icann.or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wmf"/><Relationship Id="rId4" Type="http://schemas.openxmlformats.org/officeDocument/2006/relationships/hyperlink" Target="http://www.internic.net/origin.html" TargetMode="External"/></Relationships>
</file>

<file path=ppt/slides/_rels/slide13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hyperlink" Target="http://www.scramdisk.clara.net/play/playmaker.html" TargetMode="External"/><Relationship Id="rId2" Type="http://schemas.openxmlformats.org/officeDocument/2006/relationships/notesSlide" Target="../notesSlides/notesSlide131.xml"/><Relationship Id="rId1" Type="http://schemas.openxmlformats.org/officeDocument/2006/relationships/slideLayout" Target="../slideLayouts/slideLayout2.xml"/><Relationship Id="rId4" Type="http://schemas.openxmlformats.org/officeDocument/2006/relationships/image" Target="../media/image155.png"/></Relationships>
</file>

<file path=ppt/slides/_rels/slide132.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32.xml"/><Relationship Id="rId1" Type="http://schemas.openxmlformats.org/officeDocument/2006/relationships/slideLayout" Target="../slideLayouts/slideLayout2.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7.png"/></Relationships>
</file>

<file path=ppt/slides/_rels/slide13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33.xml"/><Relationship Id="rId1" Type="http://schemas.openxmlformats.org/officeDocument/2006/relationships/slideLayout" Target="../slideLayouts/slideLayout2.xml"/><Relationship Id="rId4" Type="http://schemas.openxmlformats.org/officeDocument/2006/relationships/image" Target="../media/image163.png"/></Relationships>
</file>

<file path=ppt/slides/_rels/slide134.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165.png"/></Relationships>
</file>

<file path=ppt/slides/_rels/slide135.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hyperlink" Target="http://www.guidancesoftware.com/"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image" Target="../media/image169.png"/></Relationships>
</file>

<file path=ppt/slides/_rels/slide139.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www.betterwhois.com/"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5.wmf"/><Relationship Id="rId4" Type="http://schemas.openxmlformats.org/officeDocument/2006/relationships/hyperlink" Target="http://www.samspade.org/"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www.accessdata.com/" TargetMode="External"/><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71.png"/></Relationships>
</file>

<file path=ppt/slides/_rels/slide14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hyperlink" Target="http://www.maresware.com/maresware/suite.htm" TargetMode="External"/><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73.png"/></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74.wmf"/><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75.wmf"/><Relationship Id="rId2" Type="http://schemas.openxmlformats.org/officeDocument/2006/relationships/notesSlide" Target="../notesSlides/notesSlide145.xml"/><Relationship Id="rId1" Type="http://schemas.openxmlformats.org/officeDocument/2006/relationships/slideLayout" Target="../slideLayouts/slideLayout2.xml"/><Relationship Id="rId4" Type="http://schemas.openxmlformats.org/officeDocument/2006/relationships/hyperlink" Target="http://www.law.cornell.edu/rules/fre/" TargetMode="External"/></Relationships>
</file>

<file path=ppt/slides/_rels/slide146.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77.wmf"/><Relationship Id="rId2" Type="http://schemas.openxmlformats.org/officeDocument/2006/relationships/notesSlide" Target="../notesSlides/notesSlide147.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78.wmf"/><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79.wmf"/><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80.wmf"/><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81.wmf"/><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82.wmf"/><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183.wmf"/><Relationship Id="rId2" Type="http://schemas.openxmlformats.org/officeDocument/2006/relationships/notesSlide" Target="../notesSlides/notesSlide153.xml"/><Relationship Id="rId1" Type="http://schemas.openxmlformats.org/officeDocument/2006/relationships/slideLayout" Target="../slideLayouts/slideLayout2.xml"/><Relationship Id="rId4" Type="http://schemas.openxmlformats.org/officeDocument/2006/relationships/hyperlink" Target="http://faculty.ncwc.edu/toconnor/425/425lect02.htm" TargetMode="External"/></Relationships>
</file>

<file path=ppt/slides/_rels/slide154.xml.rels><?xml version="1.0" encoding="UTF-8" standalone="yes"?>
<Relationships xmlns="http://schemas.openxmlformats.org/package/2006/relationships"><Relationship Id="rId3" Type="http://schemas.openxmlformats.org/officeDocument/2006/relationships/image" Target="../media/image184.wmf"/><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86.png"/></Relationships>
</file>

<file path=ppt/slides/_rels/slide156.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media/image188.png"/></Relationships>
</file>

<file path=ppt/slides/_rels/slide157.xml.rels><?xml version="1.0" encoding="UTF-8" standalone="yes"?>
<Relationships xmlns="http://schemas.openxmlformats.org/package/2006/relationships"><Relationship Id="rId3" Type="http://schemas.openxmlformats.org/officeDocument/2006/relationships/image" Target="../media/image189.wmf"/><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hyperlink" Target="http://tinyurl.com/6febwf" TargetMode="External"/><Relationship Id="rId2" Type="http://schemas.openxmlformats.org/officeDocument/2006/relationships/notesSlide" Target="../notesSlides/notesSlide159.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wmf"/></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wm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w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mekabay.com/courses/academic/norwich/msia/ipcc.ppt"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wmf"/><Relationship Id="rId4" Type="http://schemas.openxmlformats.org/officeDocument/2006/relationships/hyperlink" Target="http://tinyurl.com/l5vusf"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wmf"/><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wmf"/><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hyperlink" Target="http://tinyurl.com/4jmcaz"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1.w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4.wmf"/><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5.wmf"/><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wmf"/><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8.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hyperlink" Target="http://tinyurl.com/6pszy7" TargetMode="External"/><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4.wmf"/><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5.wmf"/><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notesSlide" Target="../notesSlides/notesSlide66.xml"/><Relationship Id="rId1" Type="http://schemas.openxmlformats.org/officeDocument/2006/relationships/slideLayout" Target="../slideLayouts/slideLayout2.xml"/><Relationship Id="rId5" Type="http://schemas.openxmlformats.org/officeDocument/2006/relationships/image" Target="../media/image69.wmf"/><Relationship Id="rId4" Type="http://schemas.openxmlformats.org/officeDocument/2006/relationships/image" Target="../media/image68.wmf"/></Relationships>
</file>

<file path=ppt/slides/_rels/slide67.xml.rels><?xml version="1.0" encoding="UTF-8" standalone="yes"?>
<Relationships xmlns="http://schemas.openxmlformats.org/package/2006/relationships"><Relationship Id="rId3" Type="http://schemas.openxmlformats.org/officeDocument/2006/relationships/image" Target="../media/image70.wmf"/><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71.gif"/><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4.wmf"/><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5.wmf"/><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77.wmf"/><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81.wmf"/><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84.wm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5.wm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hyperlink" Target="http://www.logicube.com/" TargetMode="External"/><Relationship Id="rId7" Type="http://schemas.openxmlformats.org/officeDocument/2006/relationships/image" Target="../media/image89.png"/><Relationship Id="rId2" Type="http://schemas.openxmlformats.org/officeDocument/2006/relationships/notesSlide" Target="../notesSlides/notesSlide84.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85.xml.rels><?xml version="1.0" encoding="UTF-8" standalone="yes"?>
<Relationships xmlns="http://schemas.openxmlformats.org/package/2006/relationships"><Relationship Id="rId3" Type="http://schemas.openxmlformats.org/officeDocument/2006/relationships/image" Target="../media/image91.wmf"/><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92.wmf"/><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93.wmf"/><Relationship Id="rId2" Type="http://schemas.openxmlformats.org/officeDocument/2006/relationships/notesSlide" Target="../notesSlides/notesSlide87.xml"/><Relationship Id="rId1" Type="http://schemas.openxmlformats.org/officeDocument/2006/relationships/slideLayout" Target="../slideLayouts/slideLayout2.xml"/><Relationship Id="rId4" Type="http://schemas.openxmlformats.org/officeDocument/2006/relationships/image" Target="../media/image94.wmf"/></Relationships>
</file>

<file path=ppt/slides/_rels/slide88.xml.rels><?xml version="1.0" encoding="UTF-8" standalone="yes"?>
<Relationships xmlns="http://schemas.openxmlformats.org/package/2006/relationships"><Relationship Id="rId3" Type="http://schemas.openxmlformats.org/officeDocument/2006/relationships/image" Target="../media/image95.wmf"/><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98.wmf"/><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00.png"/></Relationships>
</file>

<file path=ppt/slides/_rels/slide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96.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9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14.jpeg"/><Relationship Id="rId4" Type="http://schemas.openxmlformats.org/officeDocument/2006/relationships/image" Target="../media/image11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59D97879-ED0F-4459-8D2F-28ABACD625B6}"/>
              </a:ext>
            </a:extLst>
          </p:cNvPr>
          <p:cNvSpPr>
            <a:spLocks noGrp="1" noChangeArrowheads="1"/>
          </p:cNvSpPr>
          <p:nvPr>
            <p:ph type="title"/>
          </p:nvPr>
        </p:nvSpPr>
        <p:spPr>
          <a:xfrm>
            <a:off x="228600" y="152400"/>
            <a:ext cx="8763000" cy="2819400"/>
          </a:xfrm>
        </p:spPr>
        <p:txBody>
          <a:bodyPr/>
          <a:lstStyle/>
          <a:p>
            <a:pPr algn="ctr"/>
            <a:r>
              <a:rPr lang="en-US" altLang="en-US" sz="4800"/>
              <a:t>Legal Aspects of Investigating &amp; Prosecuting Computer Crimes</a:t>
            </a:r>
          </a:p>
        </p:txBody>
      </p:sp>
      <p:grpSp>
        <p:nvGrpSpPr>
          <p:cNvPr id="4099" name="Group 7">
            <a:extLst>
              <a:ext uri="{FF2B5EF4-FFF2-40B4-BE49-F238E27FC236}">
                <a16:creationId xmlns:a16="http://schemas.microsoft.com/office/drawing/2014/main" id="{98E60418-BED0-469D-A4B9-60C714C9DB87}"/>
              </a:ext>
            </a:extLst>
          </p:cNvPr>
          <p:cNvGrpSpPr>
            <a:grpSpLocks/>
          </p:cNvGrpSpPr>
          <p:nvPr/>
        </p:nvGrpSpPr>
        <p:grpSpPr bwMode="auto">
          <a:xfrm>
            <a:off x="190500" y="3429000"/>
            <a:ext cx="8763000" cy="3232150"/>
            <a:chOff x="190500" y="3429000"/>
            <a:chExt cx="8763000" cy="3231416"/>
          </a:xfrm>
        </p:grpSpPr>
        <p:sp>
          <p:nvSpPr>
            <p:cNvPr id="9" name="Rectangle 3">
              <a:extLst>
                <a:ext uri="{FF2B5EF4-FFF2-40B4-BE49-F238E27FC236}">
                  <a16:creationId xmlns:a16="http://schemas.microsoft.com/office/drawing/2014/main" id="{1B3D8B0B-51DD-4025-BEE5-A98B25883FAE}"/>
                </a:ext>
              </a:extLst>
            </p:cNvPr>
            <p:cNvSpPr txBox="1">
              <a:spLocks noChangeArrowheads="1"/>
            </p:cNvSpPr>
            <p:nvPr/>
          </p:nvSpPr>
          <p:spPr bwMode="auto">
            <a:xfrm>
              <a:off x="190500" y="3429000"/>
              <a:ext cx="8763000" cy="3199673"/>
            </a:xfrm>
            <a:prstGeom prst="rect">
              <a:avLst/>
            </a:prstGeom>
          </p:spPr>
          <p:txBody>
            <a:bodyPr>
              <a:normAutofit/>
            </a:bodyPr>
            <a:lstStyle/>
            <a:p>
              <a:pPr algn="ctr" eaLnBrk="1" fontAlgn="auto" hangingPunct="1">
                <a:lnSpc>
                  <a:spcPct val="80000"/>
                </a:lnSpc>
                <a:spcBef>
                  <a:spcPct val="20000"/>
                </a:spcBef>
                <a:spcAft>
                  <a:spcPts val="0"/>
                </a:spcAft>
                <a:buFont typeface="Wingdings" pitchFamily="2" charset="2"/>
                <a:buNone/>
                <a:defRPr/>
              </a:pPr>
              <a:r>
                <a:rPr lang="en-US" sz="3600" dirty="0">
                  <a:latin typeface="+mn-lt"/>
                </a:rPr>
                <a:t>6</a:t>
              </a:r>
              <a:r>
                <a:rPr lang="en-US" sz="3600" baseline="30000" dirty="0">
                  <a:latin typeface="+mn-lt"/>
                </a:rPr>
                <a:t>th</a:t>
              </a:r>
              <a:r>
                <a:rPr lang="en-US" sz="3600" dirty="0">
                  <a:latin typeface="+mn-lt"/>
                </a:rPr>
                <a:t> Annual </a:t>
              </a:r>
              <a:br>
                <a:rPr lang="en-US" sz="3600" dirty="0">
                  <a:latin typeface="+mn-lt"/>
                </a:rPr>
              </a:br>
              <a:r>
                <a:rPr lang="en-US" sz="3600" dirty="0">
                  <a:latin typeface="+mn-lt"/>
                </a:rPr>
                <a:t>MSIA Graduate Security Conference</a:t>
              </a:r>
              <a:br>
                <a:rPr lang="en-US" sz="3200" i="1" dirty="0">
                  <a:latin typeface="+mn-lt"/>
                </a:rPr>
              </a:br>
              <a:r>
                <a:rPr lang="en-US" sz="3200" i="1" dirty="0">
                  <a:latin typeface="+mn-lt"/>
                </a:rPr>
                <a:t>Norwich University</a:t>
              </a:r>
              <a:br>
                <a:rPr lang="en-US" sz="3200" i="1" dirty="0">
                  <a:latin typeface="+mn-lt"/>
                </a:rPr>
              </a:br>
              <a:r>
                <a:rPr lang="en-US" sz="3200" i="1" dirty="0">
                  <a:latin typeface="+mn-lt"/>
                </a:rPr>
                <a:t>Workshop: June 10, 2009 </a:t>
              </a:r>
              <a:endParaRPr lang="en-US" sz="1800" dirty="0">
                <a:latin typeface="+mn-lt"/>
              </a:endParaRPr>
            </a:p>
            <a:p>
              <a:pPr algn="ctr" eaLnBrk="1" fontAlgn="auto" hangingPunct="1">
                <a:spcBef>
                  <a:spcPct val="20000"/>
                </a:spcBef>
                <a:spcAft>
                  <a:spcPts val="0"/>
                </a:spcAft>
                <a:buFont typeface="Wingdings" pitchFamily="2" charset="2"/>
                <a:buNone/>
                <a:defRPr/>
              </a:pPr>
              <a:endParaRPr lang="en-US" sz="1800" dirty="0">
                <a:latin typeface="+mn-lt"/>
              </a:endParaRPr>
            </a:p>
            <a:p>
              <a:pPr algn="ctr" eaLnBrk="1" fontAlgn="auto" hangingPunct="1">
                <a:spcBef>
                  <a:spcPct val="20000"/>
                </a:spcBef>
                <a:spcAft>
                  <a:spcPts val="0"/>
                </a:spcAft>
                <a:buFont typeface="Wingdings" pitchFamily="2" charset="2"/>
                <a:buNone/>
                <a:defRPr/>
              </a:pPr>
              <a:endParaRPr lang="en-US" sz="1600" dirty="0">
                <a:latin typeface="+mn-lt"/>
              </a:endParaRPr>
            </a:p>
            <a:p>
              <a:pPr algn="ctr" eaLnBrk="1" fontAlgn="auto" hangingPunct="1">
                <a:spcBef>
                  <a:spcPct val="20000"/>
                </a:spcBef>
                <a:spcAft>
                  <a:spcPts val="0"/>
                </a:spcAft>
                <a:buFont typeface="Wingdings" pitchFamily="2" charset="2"/>
                <a:buNone/>
                <a:defRPr/>
              </a:pPr>
              <a:endParaRPr lang="en-US" sz="1600" dirty="0">
                <a:latin typeface="+mn-lt"/>
              </a:endParaRPr>
            </a:p>
          </p:txBody>
        </p:sp>
        <p:sp>
          <p:nvSpPr>
            <p:cNvPr id="4101" name="TextBox 7">
              <a:extLst>
                <a:ext uri="{FF2B5EF4-FFF2-40B4-BE49-F238E27FC236}">
                  <a16:creationId xmlns:a16="http://schemas.microsoft.com/office/drawing/2014/main" id="{E455F6B0-CB14-4BD0-ADB0-82899E5E4461}"/>
                </a:ext>
              </a:extLst>
            </p:cNvPr>
            <p:cNvSpPr txBox="1">
              <a:spLocks noChangeArrowheads="1"/>
            </p:cNvSpPr>
            <p:nvPr/>
          </p:nvSpPr>
          <p:spPr bwMode="auto">
            <a:xfrm>
              <a:off x="533400" y="5029200"/>
              <a:ext cx="8001000"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600"/>
                <a:t>M. E. Kabay, PhD, CISSP-ISSMP</a:t>
              </a:r>
            </a:p>
            <a:p>
              <a:pPr algn="ctr">
                <a:lnSpc>
                  <a:spcPct val="100000"/>
                </a:lnSpc>
                <a:spcBef>
                  <a:spcPct val="0"/>
                </a:spcBef>
                <a:buClrTx/>
                <a:buFontTx/>
                <a:buNone/>
              </a:pPr>
              <a:r>
                <a:rPr lang="en-US" altLang="en-US" sz="1400">
                  <a:hlinkClick r:id="rId3"/>
                </a:rPr>
                <a:t>mailto:mekabay@gmail.com</a:t>
              </a:r>
              <a:r>
                <a:rPr lang="en-US" altLang="en-US" sz="1400"/>
                <a:t> </a:t>
              </a:r>
            </a:p>
            <a:p>
              <a:pPr algn="ctr">
                <a:lnSpc>
                  <a:spcPct val="100000"/>
                </a:lnSpc>
                <a:spcBef>
                  <a:spcPct val="0"/>
                </a:spcBef>
                <a:buClrTx/>
                <a:buFontTx/>
                <a:buNone/>
              </a:pPr>
              <a:r>
                <a:rPr lang="en-US" altLang="en-US" sz="1400"/>
                <a:t>V: 802.479.7937</a:t>
              </a:r>
            </a:p>
            <a:p>
              <a:pPr algn="ctr">
                <a:lnSpc>
                  <a:spcPct val="100000"/>
                </a:lnSpc>
                <a:spcBef>
                  <a:spcPct val="0"/>
                </a:spcBef>
                <a:buClrTx/>
                <a:buFontTx/>
                <a:buNone/>
              </a:pPr>
              <a:r>
                <a:rPr lang="en-US" altLang="en-US" sz="1400"/>
                <a:t>Assoc Prof Information Assurance, School of Business &amp; Management </a:t>
              </a:r>
            </a:p>
            <a:p>
              <a:pPr algn="ctr">
                <a:lnSpc>
                  <a:spcPct val="100000"/>
                </a:lnSpc>
                <a:spcBef>
                  <a:spcPct val="0"/>
                </a:spcBef>
                <a:buClrTx/>
                <a:buFontTx/>
                <a:buNone/>
              </a:pPr>
              <a:r>
                <a:rPr lang="en-US" altLang="en-US" sz="1400"/>
                <a:t>Norwich University, Vermont</a:t>
              </a:r>
            </a:p>
            <a:p>
              <a:pPr algn="ctr">
                <a:lnSpc>
                  <a:spcPct val="100000"/>
                </a:lnSpc>
                <a:spcBef>
                  <a:spcPct val="0"/>
                </a:spcBef>
                <a:buClrTx/>
                <a:buFontTx/>
                <a:buNone/>
              </a:pPr>
              <a:r>
                <a:rPr lang="en-US" altLang="en-US" sz="1400">
                  <a:hlinkClick r:id="rId4"/>
                </a:rPr>
                <a:t>http://www.mekabay.com</a:t>
              </a:r>
              <a:r>
                <a:rPr lang="en-US" altLang="en-US" sz="1400"/>
                <a:t> </a:t>
              </a:r>
            </a:p>
            <a:p>
              <a:pPr algn="ctr">
                <a:lnSpc>
                  <a:spcPct val="100000"/>
                </a:lnSpc>
                <a:spcBef>
                  <a:spcPct val="0"/>
                </a:spcBef>
                <a:buClrTx/>
                <a:buFontTx/>
                <a:buNone/>
              </a:pPr>
              <a:r>
                <a:rPr lang="en-US" altLang="en-US" sz="1400"/>
                <a:t>SLIDES AVAILABLE ONLINE AT </a:t>
              </a:r>
              <a:r>
                <a:rPr lang="en-US" altLang="en-US" sz="1400">
                  <a:hlinkClick r:id="rId5"/>
                </a:rPr>
                <a:t>http://tinyurl.com/l5vusf</a:t>
              </a:r>
              <a:r>
                <a:rPr lang="en-US" altLang="en-US" sz="1400"/>
                <a:t> </a:t>
              </a:r>
            </a:p>
          </p:txBody>
        </p:sp>
      </p:grpSp>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a:extLst>
              <a:ext uri="{FF2B5EF4-FFF2-40B4-BE49-F238E27FC236}">
                <a16:creationId xmlns:a16="http://schemas.microsoft.com/office/drawing/2014/main" id="{7EB77E10-947B-442C-853C-052929EE658E}"/>
              </a:ext>
            </a:extLst>
          </p:cNvPr>
          <p:cNvSpPr>
            <a:spLocks noGrp="1"/>
          </p:cNvSpPr>
          <p:nvPr>
            <p:ph type="title"/>
          </p:nvPr>
        </p:nvSpPr>
        <p:spPr/>
        <p:txBody>
          <a:bodyPr/>
          <a:lstStyle/>
          <a:p>
            <a:r>
              <a:rPr lang="en-US" altLang="en-US"/>
              <a:t>Internet Penetration Rates by Region</a:t>
            </a:r>
          </a:p>
        </p:txBody>
      </p:sp>
      <p:pic>
        <p:nvPicPr>
          <p:cNvPr id="34819" name="Picture 3">
            <a:extLst>
              <a:ext uri="{FF2B5EF4-FFF2-40B4-BE49-F238E27FC236}">
                <a16:creationId xmlns:a16="http://schemas.microsoft.com/office/drawing/2014/main" id="{8A7761B3-5529-4005-A272-D98E17C65DC7}"/>
              </a:ext>
            </a:extLst>
          </p:cNvPr>
          <p:cNvPicPr>
            <a:picLocks noChangeAspect="1" noChangeArrowheads="1"/>
          </p:cNvPicPr>
          <p:nvPr/>
        </p:nvPicPr>
        <p:blipFill>
          <a:blip r:embed="rId3"/>
          <a:srcRect/>
          <a:stretch>
            <a:fillRect/>
          </a:stretch>
        </p:blipFill>
        <p:spPr bwMode="auto">
          <a:xfrm>
            <a:off x="1504950" y="1219200"/>
            <a:ext cx="6278563" cy="5334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CB048F4B-FFF0-4018-862B-D40B445A9AC7}"/>
              </a:ext>
            </a:extLst>
          </p:cNvPr>
          <p:cNvSpPr>
            <a:spLocks noGrp="1" noChangeArrowheads="1"/>
          </p:cNvSpPr>
          <p:nvPr>
            <p:ph type="title"/>
          </p:nvPr>
        </p:nvSpPr>
        <p:spPr/>
        <p:txBody>
          <a:bodyPr/>
          <a:lstStyle/>
          <a:p>
            <a:r>
              <a:rPr lang="en-US" altLang="en-US"/>
              <a:t>Preparing for Transport</a:t>
            </a:r>
          </a:p>
        </p:txBody>
      </p:sp>
      <p:sp>
        <p:nvSpPr>
          <p:cNvPr id="206851" name="Rectangle 3">
            <a:extLst>
              <a:ext uri="{FF2B5EF4-FFF2-40B4-BE49-F238E27FC236}">
                <a16:creationId xmlns:a16="http://schemas.microsoft.com/office/drawing/2014/main" id="{BE2A23E5-56B9-468D-B843-D990E9208A5A}"/>
              </a:ext>
            </a:extLst>
          </p:cNvPr>
          <p:cNvSpPr>
            <a:spLocks noGrp="1" noChangeArrowheads="1"/>
          </p:cNvSpPr>
          <p:nvPr>
            <p:ph type="body" idx="1"/>
          </p:nvPr>
        </p:nvSpPr>
        <p:spPr>
          <a:xfrm>
            <a:off x="838200" y="990600"/>
            <a:ext cx="7162800" cy="5562600"/>
          </a:xfrm>
        </p:spPr>
        <p:txBody>
          <a:bodyPr/>
          <a:lstStyle/>
          <a:p>
            <a:r>
              <a:rPr lang="en-US" altLang="en-US" sz="2200"/>
              <a:t>Complete asset-seizure log</a:t>
            </a:r>
          </a:p>
          <a:p>
            <a:pPr lvl="1"/>
            <a:r>
              <a:rPr lang="en-US" altLang="en-US" sz="2200"/>
              <a:t>Provide copy to suspect</a:t>
            </a:r>
          </a:p>
          <a:p>
            <a:pPr lvl="1"/>
            <a:r>
              <a:rPr lang="en-US" altLang="en-US" sz="2200"/>
              <a:t>Get suspect to sign log sheet</a:t>
            </a:r>
          </a:p>
          <a:p>
            <a:pPr lvl="1"/>
            <a:r>
              <a:rPr lang="en-US" altLang="en-US" sz="2200"/>
              <a:t>Note refusal &amp; have OIC </a:t>
            </a:r>
            <a:br>
              <a:rPr lang="en-US" altLang="en-US" sz="2200"/>
            </a:br>
            <a:r>
              <a:rPr lang="en-US" altLang="en-US" sz="2200"/>
              <a:t>sign sheet</a:t>
            </a:r>
          </a:p>
          <a:p>
            <a:r>
              <a:rPr lang="en-US" altLang="en-US" sz="2200"/>
              <a:t>Bags or boxes depending on </a:t>
            </a:r>
            <a:br>
              <a:rPr lang="en-US" altLang="en-US" sz="2200"/>
            </a:br>
            <a:r>
              <a:rPr lang="en-US" altLang="en-US" sz="2200"/>
              <a:t>agency</a:t>
            </a:r>
          </a:p>
          <a:p>
            <a:pPr lvl="1"/>
            <a:r>
              <a:rPr lang="en-US" altLang="en-US" sz="2200"/>
              <a:t>Do not use Styrofoam – static electricity</a:t>
            </a:r>
          </a:p>
          <a:p>
            <a:pPr lvl="1"/>
            <a:r>
              <a:rPr lang="en-US" altLang="en-US" sz="2200"/>
              <a:t>Disk drives that take mobile media (floppies, CDs) should have blanks inserted to</a:t>
            </a:r>
            <a:br>
              <a:rPr lang="en-US" altLang="en-US" sz="2200"/>
            </a:br>
            <a:r>
              <a:rPr lang="en-US" altLang="en-US" sz="2200"/>
              <a:t>prevent damage in transit</a:t>
            </a:r>
          </a:p>
          <a:p>
            <a:r>
              <a:rPr lang="en-US" altLang="en-US" sz="2200"/>
              <a:t>DO NOT PUT IN TRUNK OF CAR</a:t>
            </a:r>
          </a:p>
          <a:p>
            <a:pPr lvl="1"/>
            <a:r>
              <a:rPr lang="en-US" altLang="en-US" sz="2200"/>
              <a:t>Heat &amp; electronic gear can harm </a:t>
            </a:r>
            <a:br>
              <a:rPr lang="en-US" altLang="en-US" sz="2200"/>
            </a:br>
            <a:r>
              <a:rPr lang="en-US" altLang="en-US" sz="2200"/>
              <a:t>evidence</a:t>
            </a:r>
          </a:p>
          <a:p>
            <a:pPr lvl="1"/>
            <a:r>
              <a:rPr lang="en-US" altLang="en-US" sz="2200"/>
              <a:t>Place on floor or on storage surface</a:t>
            </a:r>
          </a:p>
        </p:txBody>
      </p:sp>
      <p:grpSp>
        <p:nvGrpSpPr>
          <p:cNvPr id="206852" name="Group 5">
            <a:extLst>
              <a:ext uri="{FF2B5EF4-FFF2-40B4-BE49-F238E27FC236}">
                <a16:creationId xmlns:a16="http://schemas.microsoft.com/office/drawing/2014/main" id="{735474BA-FA02-4A2B-8CED-8D3BDE9B252B}"/>
              </a:ext>
            </a:extLst>
          </p:cNvPr>
          <p:cNvGrpSpPr>
            <a:grpSpLocks/>
          </p:cNvGrpSpPr>
          <p:nvPr/>
        </p:nvGrpSpPr>
        <p:grpSpPr bwMode="auto">
          <a:xfrm>
            <a:off x="6019800" y="990600"/>
            <a:ext cx="2667000" cy="2590800"/>
            <a:chOff x="914400" y="533400"/>
            <a:chExt cx="14173200" cy="14173200"/>
          </a:xfrm>
        </p:grpSpPr>
        <p:pic>
          <p:nvPicPr>
            <p:cNvPr id="6146" name="Picture 2">
              <a:extLst>
                <a:ext uri="{FF2B5EF4-FFF2-40B4-BE49-F238E27FC236}">
                  <a16:creationId xmlns:a16="http://schemas.microsoft.com/office/drawing/2014/main" id="{46B4A3EC-785B-4874-B5AA-6D8B558F2B64}"/>
                </a:ext>
              </a:extLst>
            </p:cNvPr>
            <p:cNvPicPr>
              <a:picLocks noChangeAspect="1" noChangeArrowheads="1"/>
            </p:cNvPicPr>
            <p:nvPr/>
          </p:nvPicPr>
          <p:blipFill>
            <a:blip r:embed="rId3"/>
            <a:srcRect/>
            <a:stretch>
              <a:fillRect/>
            </a:stretch>
          </p:blipFill>
          <p:spPr bwMode="auto">
            <a:xfrm>
              <a:off x="914400" y="533400"/>
              <a:ext cx="14173200" cy="14173200"/>
            </a:xfrm>
            <a:prstGeom prst="rect">
              <a:avLst/>
            </a:prstGeom>
            <a:ln>
              <a:noFill/>
            </a:ln>
            <a:effectLst>
              <a:outerShdw blurRad="292100" dist="139700" dir="2700000" algn="tl" rotWithShape="0">
                <a:srgbClr val="333333">
                  <a:alpha val="65000"/>
                </a:srgbClr>
              </a:outerShdw>
            </a:effectLst>
          </p:spPr>
        </p:pic>
        <p:pic>
          <p:nvPicPr>
            <p:cNvPr id="5" name="Picture 2">
              <a:extLst>
                <a:ext uri="{FF2B5EF4-FFF2-40B4-BE49-F238E27FC236}">
                  <a16:creationId xmlns:a16="http://schemas.microsoft.com/office/drawing/2014/main" id="{4E7DAA33-838C-49A1-A08E-D0C7BA9C1D83}"/>
                </a:ext>
              </a:extLst>
            </p:cNvPr>
            <p:cNvPicPr>
              <a:picLocks noChangeAspect="1" noChangeArrowheads="1"/>
            </p:cNvPicPr>
            <p:nvPr/>
          </p:nvPicPr>
          <p:blipFill>
            <a:blip r:embed="rId4"/>
            <a:srcRect/>
            <a:stretch>
              <a:fillRect/>
            </a:stretch>
          </p:blipFill>
          <p:spPr bwMode="auto">
            <a:xfrm>
              <a:off x="5790656" y="2365845"/>
              <a:ext cx="5255898" cy="1059516"/>
            </a:xfrm>
            <a:prstGeom prst="rect">
              <a:avLst/>
            </a:prstGeom>
            <a:ln>
              <a:noFill/>
            </a:ln>
            <a:effectLst>
              <a:outerShdw blurRad="292100" dist="139700" dir="2700000" algn="tl" rotWithShape="0">
                <a:srgbClr val="333333">
                  <a:alpha val="65000"/>
                </a:srgbClr>
              </a:outerShdw>
            </a:effectLst>
          </p:spPr>
        </p:pic>
      </p:grpSp>
      <p:pic>
        <p:nvPicPr>
          <p:cNvPr id="1026" name="Picture 2">
            <a:extLst>
              <a:ext uri="{FF2B5EF4-FFF2-40B4-BE49-F238E27FC236}">
                <a16:creationId xmlns:a16="http://schemas.microsoft.com/office/drawing/2014/main" id="{1565C405-95C4-4C69-8236-A588DFD5BD51}"/>
              </a:ext>
            </a:extLst>
          </p:cNvPr>
          <p:cNvPicPr>
            <a:picLocks noChangeAspect="1" noChangeArrowheads="1"/>
          </p:cNvPicPr>
          <p:nvPr/>
        </p:nvPicPr>
        <p:blipFill>
          <a:blip r:embed="rId5"/>
          <a:srcRect/>
          <a:stretch>
            <a:fillRect/>
          </a:stretch>
        </p:blipFill>
        <p:spPr bwMode="auto">
          <a:xfrm>
            <a:off x="6705600" y="4419600"/>
            <a:ext cx="2295525"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a:extLst>
              <a:ext uri="{FF2B5EF4-FFF2-40B4-BE49-F238E27FC236}">
                <a16:creationId xmlns:a16="http://schemas.microsoft.com/office/drawing/2014/main" id="{7B929049-9ADB-4E83-8602-2A96B33C37B9}"/>
              </a:ext>
            </a:extLst>
          </p:cNvPr>
          <p:cNvPicPr>
            <a:picLocks noChangeAspect="1" noChangeArrowheads="1"/>
          </p:cNvPicPr>
          <p:nvPr/>
        </p:nvPicPr>
        <p:blipFill>
          <a:blip r:embed="rId3">
            <a:lum bright="50000" contrast="-60000"/>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899" name="Rectangle 2">
            <a:extLst>
              <a:ext uri="{FF2B5EF4-FFF2-40B4-BE49-F238E27FC236}">
                <a16:creationId xmlns:a16="http://schemas.microsoft.com/office/drawing/2014/main" id="{2CFE5516-56FC-49E8-BF6F-7750D83B214C}"/>
              </a:ext>
            </a:extLst>
          </p:cNvPr>
          <p:cNvSpPr>
            <a:spLocks noGrp="1" noChangeArrowheads="1"/>
          </p:cNvSpPr>
          <p:nvPr>
            <p:ph type="title"/>
          </p:nvPr>
        </p:nvSpPr>
        <p:spPr/>
        <p:txBody>
          <a:bodyPr/>
          <a:lstStyle/>
          <a:p>
            <a:r>
              <a:rPr lang="en-US" altLang="en-US"/>
              <a:t>Chain of Custody</a:t>
            </a:r>
          </a:p>
        </p:txBody>
      </p:sp>
      <p:sp>
        <p:nvSpPr>
          <p:cNvPr id="208900" name="Rectangle 3">
            <a:extLst>
              <a:ext uri="{FF2B5EF4-FFF2-40B4-BE49-F238E27FC236}">
                <a16:creationId xmlns:a16="http://schemas.microsoft.com/office/drawing/2014/main" id="{2BA0301A-2361-4464-8801-3CDDA605F72C}"/>
              </a:ext>
            </a:extLst>
          </p:cNvPr>
          <p:cNvSpPr>
            <a:spLocks noGrp="1" noChangeArrowheads="1"/>
          </p:cNvSpPr>
          <p:nvPr>
            <p:ph type="body" idx="1"/>
          </p:nvPr>
        </p:nvSpPr>
        <p:spPr>
          <a:xfrm>
            <a:off x="990600" y="1295400"/>
            <a:ext cx="7772400" cy="5029200"/>
          </a:xfrm>
        </p:spPr>
        <p:txBody>
          <a:bodyPr/>
          <a:lstStyle/>
          <a:p>
            <a:r>
              <a:rPr lang="en-US" altLang="en-US"/>
              <a:t>Standard concerns about maintaining credible </a:t>
            </a:r>
            <a:r>
              <a:rPr lang="en-US" altLang="en-US" i="1"/>
              <a:t>protection of evidence </a:t>
            </a:r>
            <a:r>
              <a:rPr lang="en-US" altLang="en-US"/>
              <a:t>in custody</a:t>
            </a:r>
          </a:p>
          <a:p>
            <a:r>
              <a:rPr lang="en-US" altLang="en-US"/>
              <a:t>NEVER allow evidence to be unsecured at any time</a:t>
            </a:r>
          </a:p>
          <a:p>
            <a:r>
              <a:rPr lang="en-US" altLang="en-US"/>
              <a:t>Digital evidence can be altered at any time</a:t>
            </a:r>
          </a:p>
          <a:p>
            <a:r>
              <a:rPr lang="en-US" altLang="en-US"/>
              <a:t>Unique identification to ensure credibility in court</a:t>
            </a:r>
          </a:p>
          <a:p>
            <a:r>
              <a:rPr lang="en-US" altLang="en-US"/>
              <a:t>Detailed records of </a:t>
            </a:r>
            <a:r>
              <a:rPr lang="en-US" altLang="en-US" i="1"/>
              <a:t>who accessed the evidence</a:t>
            </a:r>
            <a:r>
              <a:rPr lang="en-US" altLang="en-US"/>
              <a:t> at </a:t>
            </a:r>
            <a:r>
              <a:rPr lang="en-US" altLang="en-US" i="1"/>
              <a:t>what time </a:t>
            </a:r>
            <a:r>
              <a:rPr lang="en-US" altLang="en-US"/>
              <a:t>and for </a:t>
            </a:r>
            <a:r>
              <a:rPr lang="en-US" altLang="en-US" i="1"/>
              <a:t>how long</a:t>
            </a:r>
          </a:p>
          <a:p>
            <a:r>
              <a:rPr lang="en-US" altLang="en-US"/>
              <a:t>Provide detailed records of </a:t>
            </a:r>
            <a:r>
              <a:rPr lang="en-US" altLang="en-US" i="1"/>
              <a:t>why individuals needed access to evidence</a:t>
            </a:r>
          </a:p>
          <a:p>
            <a:r>
              <a:rPr lang="en-US" altLang="en-US"/>
              <a:t>Ideally, original data must never be released – keep for </a:t>
            </a:r>
            <a:r>
              <a:rPr lang="en-US" altLang="en-US" i="1"/>
              <a:t>comparison</a:t>
            </a:r>
            <a:r>
              <a:rPr lang="en-US" altLang="en-US"/>
              <a:t> with digital bitwise copies if anyone challenges authenticity</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a:extLst>
              <a:ext uri="{FF2B5EF4-FFF2-40B4-BE49-F238E27FC236}">
                <a16:creationId xmlns:a16="http://schemas.microsoft.com/office/drawing/2014/main" id="{A4562E39-AB93-4354-9406-2659E88E373B}"/>
              </a:ext>
            </a:extLst>
          </p:cNvPr>
          <p:cNvSpPr>
            <a:spLocks noGrp="1"/>
          </p:cNvSpPr>
          <p:nvPr>
            <p:ph type="title"/>
          </p:nvPr>
        </p:nvSpPr>
        <p:spPr>
          <a:xfrm>
            <a:off x="990600" y="152400"/>
            <a:ext cx="7162800" cy="5410200"/>
          </a:xfrm>
        </p:spPr>
        <p:txBody>
          <a:bodyPr/>
          <a:lstStyle/>
          <a:p>
            <a:pPr algn="ctr"/>
            <a:r>
              <a:rPr lang="en-US" altLang="en-US" sz="13800"/>
              <a:t>BREAK</a:t>
            </a:r>
            <a:br>
              <a:rPr lang="en-US" altLang="en-US" sz="13800"/>
            </a:br>
            <a:r>
              <a:rPr lang="en-US" altLang="en-US" sz="13800"/>
              <a:t>11’3”</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3">
            <a:extLst>
              <a:ext uri="{FF2B5EF4-FFF2-40B4-BE49-F238E27FC236}">
                <a16:creationId xmlns:a16="http://schemas.microsoft.com/office/drawing/2014/main" id="{DB6F3203-0332-401E-A6D8-F9CEFFEDDACC}"/>
              </a:ext>
            </a:extLst>
          </p:cNvPr>
          <p:cNvSpPr>
            <a:spLocks noGrp="1" noChangeArrowheads="1"/>
          </p:cNvSpPr>
          <p:nvPr>
            <p:ph type="body" idx="1"/>
          </p:nvPr>
        </p:nvSpPr>
        <p:spPr>
          <a:xfrm>
            <a:off x="990600" y="914400"/>
            <a:ext cx="4876800" cy="5334000"/>
          </a:xfrm>
        </p:spPr>
        <p:txBody>
          <a:bodyPr/>
          <a:lstStyle/>
          <a:p>
            <a:pPr>
              <a:lnSpc>
                <a:spcPct val="80000"/>
              </a:lnSpc>
            </a:pPr>
            <a:r>
              <a:rPr lang="en-US" altLang="en-US" sz="2200"/>
              <a:t>Introduction to Computer Forensics</a:t>
            </a:r>
          </a:p>
          <a:p>
            <a:pPr lvl="1">
              <a:lnSpc>
                <a:spcPct val="80000"/>
              </a:lnSpc>
            </a:pPr>
            <a:r>
              <a:rPr lang="en-US" altLang="en-US" sz="2200"/>
              <a:t>How Computers Store Data</a:t>
            </a:r>
          </a:p>
          <a:p>
            <a:pPr lvl="1">
              <a:lnSpc>
                <a:spcPct val="80000"/>
              </a:lnSpc>
            </a:pPr>
            <a:r>
              <a:rPr lang="en-US" altLang="en-US" sz="2200"/>
              <a:t>Internet Activity Stored on Disk</a:t>
            </a:r>
          </a:p>
          <a:p>
            <a:pPr>
              <a:lnSpc>
                <a:spcPct val="80000"/>
              </a:lnSpc>
            </a:pPr>
            <a:r>
              <a:rPr lang="en-US" altLang="en-US" sz="2200"/>
              <a:t>Computer Forensics Process</a:t>
            </a:r>
          </a:p>
          <a:p>
            <a:pPr lvl="1">
              <a:lnSpc>
                <a:spcPct val="80000"/>
              </a:lnSpc>
            </a:pPr>
            <a:r>
              <a:rPr lang="en-US" altLang="en-US" sz="2200"/>
              <a:t>Verifying Files and File Signatures</a:t>
            </a:r>
          </a:p>
          <a:p>
            <a:pPr lvl="1">
              <a:lnSpc>
                <a:spcPct val="80000"/>
              </a:lnSpc>
            </a:pPr>
            <a:r>
              <a:rPr lang="en-US" altLang="en-US" sz="2200"/>
              <a:t>Forensic Analysis</a:t>
            </a:r>
          </a:p>
          <a:p>
            <a:pPr lvl="1">
              <a:lnSpc>
                <a:spcPct val="80000"/>
              </a:lnSpc>
            </a:pPr>
            <a:r>
              <a:rPr lang="en-US" altLang="en-US" sz="2200"/>
              <a:t>Forensics Report</a:t>
            </a:r>
          </a:p>
          <a:p>
            <a:pPr>
              <a:lnSpc>
                <a:spcPct val="80000"/>
              </a:lnSpc>
            </a:pPr>
            <a:r>
              <a:rPr lang="en-US" altLang="en-US" sz="2200"/>
              <a:t>Concealing Evidence</a:t>
            </a:r>
          </a:p>
          <a:p>
            <a:pPr>
              <a:lnSpc>
                <a:spcPct val="80000"/>
              </a:lnSpc>
            </a:pPr>
            <a:r>
              <a:rPr lang="en-US" altLang="en-US" sz="2200"/>
              <a:t>Computer Forensics Software Packages</a:t>
            </a:r>
          </a:p>
          <a:p>
            <a:pPr lvl="1">
              <a:lnSpc>
                <a:spcPct val="80000"/>
              </a:lnSpc>
            </a:pPr>
            <a:r>
              <a:rPr lang="en-US" altLang="en-US" sz="2200"/>
              <a:t>EnCase</a:t>
            </a:r>
          </a:p>
          <a:p>
            <a:pPr lvl="1">
              <a:lnSpc>
                <a:spcPct val="80000"/>
              </a:lnSpc>
            </a:pPr>
            <a:r>
              <a:rPr lang="en-US" altLang="en-US" sz="2200"/>
              <a:t>Forensic Tool Kit</a:t>
            </a:r>
          </a:p>
          <a:p>
            <a:pPr lvl="1">
              <a:lnSpc>
                <a:spcPct val="80000"/>
              </a:lnSpc>
            </a:pPr>
            <a:r>
              <a:rPr lang="en-US" altLang="en-US" sz="2200"/>
              <a:t>Non GUI Software Utilities</a:t>
            </a:r>
          </a:p>
        </p:txBody>
      </p:sp>
      <p:sp>
        <p:nvSpPr>
          <p:cNvPr id="212995" name="Text Box 4">
            <a:extLst>
              <a:ext uri="{FF2B5EF4-FFF2-40B4-BE49-F238E27FC236}">
                <a16:creationId xmlns:a16="http://schemas.microsoft.com/office/drawing/2014/main" id="{4A9C0195-EF69-46B4-923F-34206D5D84C7}"/>
              </a:ext>
            </a:extLst>
          </p:cNvPr>
          <p:cNvSpPr txBox="1">
            <a:spLocks noChangeArrowheads="1"/>
          </p:cNvSpPr>
          <p:nvPr/>
        </p:nvSpPr>
        <p:spPr bwMode="auto">
          <a:xfrm>
            <a:off x="6019800" y="4953000"/>
            <a:ext cx="2468563" cy="10064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Moore Ch 10</a:t>
            </a:r>
          </a:p>
          <a:p>
            <a:pPr>
              <a:lnSpc>
                <a:spcPct val="100000"/>
              </a:lnSpc>
              <a:spcBef>
                <a:spcPct val="0"/>
              </a:spcBef>
              <a:buClrTx/>
              <a:buFontTx/>
              <a:buNone/>
            </a:pPr>
            <a:r>
              <a:rPr lang="en-US" altLang="en-US" sz="2000"/>
              <a:t>Clifford pp 160-174</a:t>
            </a:r>
          </a:p>
          <a:p>
            <a:pPr>
              <a:lnSpc>
                <a:spcPct val="100000"/>
              </a:lnSpc>
              <a:spcBef>
                <a:spcPct val="0"/>
              </a:spcBef>
              <a:buClrTx/>
              <a:buFontTx/>
              <a:buNone/>
            </a:pPr>
            <a:r>
              <a:rPr lang="en-US" altLang="en-US" sz="2000"/>
              <a:t>ECSIGFR pp 37-46</a:t>
            </a:r>
          </a:p>
        </p:txBody>
      </p:sp>
      <p:pic>
        <p:nvPicPr>
          <p:cNvPr id="212996" name="Picture 5" descr="Offce084.JPG">
            <a:extLst>
              <a:ext uri="{FF2B5EF4-FFF2-40B4-BE49-F238E27FC236}">
                <a16:creationId xmlns:a16="http://schemas.microsoft.com/office/drawing/2014/main" id="{4D143CE9-5218-4AFF-A68B-294C918BC4B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87988" y="0"/>
            <a:ext cx="36560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7" name="Rectangle 2">
            <a:extLst>
              <a:ext uri="{FF2B5EF4-FFF2-40B4-BE49-F238E27FC236}">
                <a16:creationId xmlns:a16="http://schemas.microsoft.com/office/drawing/2014/main" id="{60201D6B-E88D-4A38-BB5F-1A8AB145FD47}"/>
              </a:ext>
            </a:extLst>
          </p:cNvPr>
          <p:cNvSpPr>
            <a:spLocks noGrp="1" noChangeArrowheads="1"/>
          </p:cNvSpPr>
          <p:nvPr>
            <p:ph type="title"/>
          </p:nvPr>
        </p:nvSpPr>
        <p:spPr>
          <a:xfrm>
            <a:off x="990600" y="152400"/>
            <a:ext cx="7162800" cy="838200"/>
          </a:xfrm>
        </p:spPr>
        <p:txBody>
          <a:bodyPr/>
          <a:lstStyle/>
          <a:p>
            <a:r>
              <a:rPr lang="en-US" altLang="en-US"/>
              <a:t>Analysis of Evidence</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3" descr="ROME003.JPG">
            <a:extLst>
              <a:ext uri="{FF2B5EF4-FFF2-40B4-BE49-F238E27FC236}">
                <a16:creationId xmlns:a16="http://schemas.microsoft.com/office/drawing/2014/main" id="{2F493F04-5B15-4100-A294-5FFB8A85379A}"/>
              </a:ext>
            </a:extLst>
          </p:cNvPr>
          <p:cNvPicPr>
            <a:picLocks noChangeAspect="1"/>
          </p:cNvPicPr>
          <p:nvPr/>
        </p:nvPicPr>
        <p:blipFill>
          <a:blip r:embed="rId3">
            <a:lum bright="28000" contrast="-26000"/>
            <a:extLst>
              <a:ext uri="{28A0092B-C50C-407E-A947-70E740481C1C}">
                <a14:useLocalDpi xmlns:a14="http://schemas.microsoft.com/office/drawing/2010/main" val="0"/>
              </a:ext>
            </a:extLst>
          </a:blip>
          <a:srcRect/>
          <a:stretch>
            <a:fillRect/>
          </a:stretch>
        </p:blipFill>
        <p:spPr bwMode="auto">
          <a:xfrm>
            <a:off x="0" y="1219200"/>
            <a:ext cx="9144000"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3" name="Rectangle 2">
            <a:extLst>
              <a:ext uri="{FF2B5EF4-FFF2-40B4-BE49-F238E27FC236}">
                <a16:creationId xmlns:a16="http://schemas.microsoft.com/office/drawing/2014/main" id="{E9789304-CC46-477F-B4CC-9161FAA7AC9E}"/>
              </a:ext>
            </a:extLst>
          </p:cNvPr>
          <p:cNvSpPr>
            <a:spLocks noGrp="1" noChangeArrowheads="1"/>
          </p:cNvSpPr>
          <p:nvPr>
            <p:ph type="title"/>
          </p:nvPr>
        </p:nvSpPr>
        <p:spPr/>
        <p:txBody>
          <a:bodyPr/>
          <a:lstStyle/>
          <a:p>
            <a:r>
              <a:rPr lang="en-US" altLang="en-US"/>
              <a:t>Introduction to Computer Forensics</a:t>
            </a:r>
          </a:p>
        </p:txBody>
      </p:sp>
      <p:sp>
        <p:nvSpPr>
          <p:cNvPr id="215044" name="Rectangle 3">
            <a:extLst>
              <a:ext uri="{FF2B5EF4-FFF2-40B4-BE49-F238E27FC236}">
                <a16:creationId xmlns:a16="http://schemas.microsoft.com/office/drawing/2014/main" id="{7CD8AE4A-A444-4323-A53F-0BF0554E9AFF}"/>
              </a:ext>
            </a:extLst>
          </p:cNvPr>
          <p:cNvSpPr>
            <a:spLocks noGrp="1" noChangeArrowheads="1"/>
          </p:cNvSpPr>
          <p:nvPr>
            <p:ph type="body" idx="1"/>
          </p:nvPr>
        </p:nvSpPr>
        <p:spPr>
          <a:xfrm>
            <a:off x="990600" y="1219200"/>
            <a:ext cx="7162800" cy="5334000"/>
          </a:xfrm>
        </p:spPr>
        <p:txBody>
          <a:bodyPr/>
          <a:lstStyle/>
          <a:p>
            <a:r>
              <a:rPr lang="en-US" altLang="en-US"/>
              <a:t>Forensic science</a:t>
            </a:r>
          </a:p>
          <a:p>
            <a:pPr lvl="1"/>
            <a:r>
              <a:rPr lang="en-US" altLang="en-US"/>
              <a:t>Latin </a:t>
            </a:r>
            <a:r>
              <a:rPr lang="en-US" altLang="en-US" i="1"/>
              <a:t>forensis</a:t>
            </a:r>
            <a:r>
              <a:rPr lang="en-US" altLang="en-US"/>
              <a:t> = “of legal proceedings from </a:t>
            </a:r>
            <a:r>
              <a:rPr lang="en-US" altLang="en-US" i="1"/>
              <a:t>forum</a:t>
            </a:r>
            <a:r>
              <a:rPr lang="en-US" altLang="en-US"/>
              <a:t> where discussions take place”</a:t>
            </a:r>
          </a:p>
          <a:p>
            <a:pPr lvl="1"/>
            <a:r>
              <a:rPr lang="en-US" altLang="en-US"/>
              <a:t>Application of scientific techniques to criminal investigation</a:t>
            </a:r>
          </a:p>
          <a:p>
            <a:pPr lvl="1"/>
            <a:r>
              <a:rPr lang="en-US" altLang="en-US"/>
              <a:t>Presentation of evidence at trial</a:t>
            </a:r>
          </a:p>
          <a:p>
            <a:r>
              <a:rPr lang="en-US" altLang="en-US"/>
              <a:t>Growing value to computer forensics</a:t>
            </a:r>
          </a:p>
          <a:p>
            <a:pPr lvl="1"/>
            <a:r>
              <a:rPr lang="en-US" altLang="en-US"/>
              <a:t>Increasing role of computers throughout human activity, including crime</a:t>
            </a:r>
          </a:p>
          <a:p>
            <a:pPr lvl="1"/>
            <a:r>
              <a:rPr lang="en-US" altLang="en-US"/>
              <a:t>Persistence of </a:t>
            </a:r>
            <a:r>
              <a:rPr lang="en-US" altLang="en-US" i="1"/>
              <a:t>digital trail </a:t>
            </a:r>
            <a:r>
              <a:rPr lang="en-US" altLang="en-US"/>
              <a:t>useful as evidence</a:t>
            </a:r>
          </a:p>
          <a:p>
            <a:pPr lvl="1"/>
            <a:r>
              <a:rPr lang="en-US" altLang="en-US"/>
              <a:t>Opportunities for employment in LE and in private industry</a:t>
            </a:r>
          </a:p>
        </p:txBody>
      </p:sp>
      <p:sp>
        <p:nvSpPr>
          <p:cNvPr id="215045" name="TextBox 4">
            <a:extLst>
              <a:ext uri="{FF2B5EF4-FFF2-40B4-BE49-F238E27FC236}">
                <a16:creationId xmlns:a16="http://schemas.microsoft.com/office/drawing/2014/main" id="{78A368FD-3F92-4CA9-A18E-5E75DF705723}"/>
              </a:ext>
            </a:extLst>
          </p:cNvPr>
          <p:cNvSpPr txBox="1">
            <a:spLocks noChangeArrowheads="1"/>
          </p:cNvSpPr>
          <p:nvPr/>
        </p:nvSpPr>
        <p:spPr bwMode="auto">
          <a:xfrm>
            <a:off x="5751513" y="6027738"/>
            <a:ext cx="3392487" cy="8302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rPr>
              <a:t>Moore Ch 19</a:t>
            </a:r>
          </a:p>
          <a:p>
            <a:pPr>
              <a:lnSpc>
                <a:spcPct val="100000"/>
              </a:lnSpc>
              <a:spcBef>
                <a:spcPct val="0"/>
              </a:spcBef>
              <a:buClrTx/>
              <a:buFontTx/>
              <a:buNone/>
            </a:pPr>
            <a:r>
              <a:rPr lang="en-US" altLang="en-US" sz="1600">
                <a:latin typeface="Arial Narrow" panose="020B0606020202030204" pitchFamily="34" charset="0"/>
              </a:rPr>
              <a:t>Clifford Ch 3 pp 160-174</a:t>
            </a:r>
          </a:p>
          <a:p>
            <a:pPr>
              <a:lnSpc>
                <a:spcPct val="100000"/>
              </a:lnSpc>
              <a:spcBef>
                <a:spcPct val="0"/>
              </a:spcBef>
              <a:buClrTx/>
              <a:buFontTx/>
              <a:buNone/>
            </a:pPr>
            <a:r>
              <a:rPr lang="en-US" altLang="en-US" sz="1600">
                <a:latin typeface="Arial Narrow" panose="020B0606020202030204" pitchFamily="34" charset="0"/>
              </a:rPr>
              <a:t>NIJ Guide for First Responders pp 27-46</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2">
            <a:extLst>
              <a:ext uri="{FF2B5EF4-FFF2-40B4-BE49-F238E27FC236}">
                <a16:creationId xmlns:a16="http://schemas.microsoft.com/office/drawing/2014/main" id="{468955FA-156F-44DF-A257-DAFE8A8BF487}"/>
              </a:ext>
            </a:extLst>
          </p:cNvPr>
          <p:cNvSpPr>
            <a:spLocks noGrp="1" noChangeArrowheads="1"/>
          </p:cNvSpPr>
          <p:nvPr>
            <p:ph type="title"/>
          </p:nvPr>
        </p:nvSpPr>
        <p:spPr/>
        <p:txBody>
          <a:bodyPr/>
          <a:lstStyle/>
          <a:p>
            <a:r>
              <a:rPr lang="en-US" altLang="en-US"/>
              <a:t>How Computers Store Data</a:t>
            </a:r>
          </a:p>
        </p:txBody>
      </p:sp>
      <p:pic>
        <p:nvPicPr>
          <p:cNvPr id="217091" name="Picture 3">
            <a:extLst>
              <a:ext uri="{FF2B5EF4-FFF2-40B4-BE49-F238E27FC236}">
                <a16:creationId xmlns:a16="http://schemas.microsoft.com/office/drawing/2014/main" id="{427B5646-7906-4748-AEA4-A8D9D0CEC3C6}"/>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304800" y="1295400"/>
            <a:ext cx="7162800" cy="4648200"/>
          </a:xfrm>
        </p:spPr>
      </p:pic>
      <p:sp>
        <p:nvSpPr>
          <p:cNvPr id="217092" name="Text Box 4">
            <a:extLst>
              <a:ext uri="{FF2B5EF4-FFF2-40B4-BE49-F238E27FC236}">
                <a16:creationId xmlns:a16="http://schemas.microsoft.com/office/drawing/2014/main" id="{627020F5-CDCC-4567-8618-7C5F6681E575}"/>
              </a:ext>
            </a:extLst>
          </p:cNvPr>
          <p:cNvSpPr txBox="1">
            <a:spLocks noChangeArrowheads="1"/>
          </p:cNvSpPr>
          <p:nvPr/>
        </p:nvSpPr>
        <p:spPr bwMode="auto">
          <a:xfrm>
            <a:off x="4816475" y="4800600"/>
            <a:ext cx="4327525" cy="16160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A - Platter/s </a:t>
            </a:r>
          </a:p>
          <a:p>
            <a:pPr>
              <a:lnSpc>
                <a:spcPct val="100000"/>
              </a:lnSpc>
              <a:spcBef>
                <a:spcPct val="0"/>
              </a:spcBef>
              <a:buClrTx/>
              <a:buFontTx/>
              <a:buNone/>
            </a:pPr>
            <a:r>
              <a:rPr lang="en-US" altLang="en-US" sz="2000"/>
              <a:t>B - Read/Write Head/s (and slider) </a:t>
            </a:r>
          </a:p>
          <a:p>
            <a:pPr>
              <a:lnSpc>
                <a:spcPct val="100000"/>
              </a:lnSpc>
              <a:spcBef>
                <a:spcPct val="0"/>
              </a:spcBef>
              <a:buClrTx/>
              <a:buFontTx/>
              <a:buNone/>
            </a:pPr>
            <a:r>
              <a:rPr lang="en-US" altLang="en-US" sz="2000"/>
              <a:t>C - Actuator Arm/s </a:t>
            </a:r>
          </a:p>
          <a:p>
            <a:pPr>
              <a:lnSpc>
                <a:spcPct val="100000"/>
              </a:lnSpc>
              <a:spcBef>
                <a:spcPct val="0"/>
              </a:spcBef>
              <a:buClrTx/>
              <a:buFontTx/>
              <a:buNone/>
            </a:pPr>
            <a:r>
              <a:rPr lang="en-US" altLang="en-US" sz="2000"/>
              <a:t>D - Actuator </a:t>
            </a:r>
          </a:p>
          <a:p>
            <a:pPr>
              <a:lnSpc>
                <a:spcPct val="100000"/>
              </a:lnSpc>
              <a:spcBef>
                <a:spcPct val="0"/>
              </a:spcBef>
              <a:buClrTx/>
              <a:buFontTx/>
              <a:buNone/>
            </a:pPr>
            <a:r>
              <a:rPr lang="en-US" altLang="en-US" sz="2000"/>
              <a:t>E - Spindle</a:t>
            </a:r>
          </a:p>
        </p:txBody>
      </p:sp>
      <p:sp>
        <p:nvSpPr>
          <p:cNvPr id="217093" name="Text Box 5">
            <a:extLst>
              <a:ext uri="{FF2B5EF4-FFF2-40B4-BE49-F238E27FC236}">
                <a16:creationId xmlns:a16="http://schemas.microsoft.com/office/drawing/2014/main" id="{D35C22AB-55A1-48F3-B240-5CE5C76C78DF}"/>
              </a:ext>
            </a:extLst>
          </p:cNvPr>
          <p:cNvSpPr txBox="1">
            <a:spLocks noChangeArrowheads="1"/>
          </p:cNvSpPr>
          <p:nvPr/>
        </p:nvSpPr>
        <p:spPr bwMode="auto">
          <a:xfrm>
            <a:off x="1447800" y="6461125"/>
            <a:ext cx="6565900" cy="3968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latin typeface="Arial Narrow" panose="020B0606020202030204" pitchFamily="34" charset="0"/>
                <a:hlinkClick r:id="rId4"/>
              </a:rPr>
              <a:t>http://www.helpwithpcs.com/courses/hard-drive-mechanics.htm</a:t>
            </a:r>
            <a:r>
              <a:rPr lang="en-US" altLang="en-US" sz="2000">
                <a:latin typeface="Arial Narrow" panose="020B0606020202030204" pitchFamily="34" charset="0"/>
              </a:rPr>
              <a:t>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2">
            <a:extLst>
              <a:ext uri="{FF2B5EF4-FFF2-40B4-BE49-F238E27FC236}">
                <a16:creationId xmlns:a16="http://schemas.microsoft.com/office/drawing/2014/main" id="{3486A2B0-FD48-4414-B75C-C7F356DE75AA}"/>
              </a:ext>
            </a:extLst>
          </p:cNvPr>
          <p:cNvSpPr>
            <a:spLocks noGrp="1" noChangeArrowheads="1"/>
          </p:cNvSpPr>
          <p:nvPr>
            <p:ph type="title"/>
          </p:nvPr>
        </p:nvSpPr>
        <p:spPr>
          <a:xfrm>
            <a:off x="152400" y="0"/>
            <a:ext cx="2743200" cy="1752600"/>
          </a:xfrm>
        </p:spPr>
        <p:txBody>
          <a:bodyPr/>
          <a:lstStyle/>
          <a:p>
            <a:r>
              <a:rPr lang="en-US" altLang="en-US"/>
              <a:t>Cylinders</a:t>
            </a:r>
            <a:br>
              <a:rPr lang="en-US" altLang="en-US"/>
            </a:br>
            <a:r>
              <a:rPr lang="en-US" altLang="en-US"/>
              <a:t>Tracks</a:t>
            </a:r>
            <a:br>
              <a:rPr lang="en-US" altLang="en-US"/>
            </a:br>
            <a:r>
              <a:rPr lang="en-US" altLang="en-US"/>
              <a:t>Sectors</a:t>
            </a:r>
          </a:p>
        </p:txBody>
      </p:sp>
      <p:pic>
        <p:nvPicPr>
          <p:cNvPr id="219139" name="Picture 4">
            <a:extLst>
              <a:ext uri="{FF2B5EF4-FFF2-40B4-BE49-F238E27FC236}">
                <a16:creationId xmlns:a16="http://schemas.microsoft.com/office/drawing/2014/main" id="{F84CF21F-46C7-4D30-B535-B69AAB598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5788" y="0"/>
            <a:ext cx="601821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19140" name="Text Box 5">
            <a:extLst>
              <a:ext uri="{FF2B5EF4-FFF2-40B4-BE49-F238E27FC236}">
                <a16:creationId xmlns:a16="http://schemas.microsoft.com/office/drawing/2014/main" id="{E7A6C7C1-A859-4784-AE26-41F87CE784B7}"/>
              </a:ext>
            </a:extLst>
          </p:cNvPr>
          <p:cNvSpPr txBox="1">
            <a:spLocks noChangeArrowheads="1"/>
          </p:cNvSpPr>
          <p:nvPr/>
        </p:nvSpPr>
        <p:spPr bwMode="auto">
          <a:xfrm>
            <a:off x="1447800" y="5791200"/>
            <a:ext cx="4165600" cy="7016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Computer Desktop Encyclopedia</a:t>
            </a:r>
          </a:p>
          <a:p>
            <a:pPr>
              <a:lnSpc>
                <a:spcPct val="100000"/>
              </a:lnSpc>
              <a:spcBef>
                <a:spcPct val="0"/>
              </a:spcBef>
              <a:buClrTx/>
              <a:buFontTx/>
              <a:buNone/>
            </a:pPr>
            <a:r>
              <a:rPr lang="en-US" altLang="en-US" sz="2000"/>
              <a:t>V19.3</a:t>
            </a:r>
          </a:p>
        </p:txBody>
      </p:sp>
      <p:pic>
        <p:nvPicPr>
          <p:cNvPr id="219141" name="Picture 6">
            <a:extLst>
              <a:ext uri="{FF2B5EF4-FFF2-40B4-BE49-F238E27FC236}">
                <a16:creationId xmlns:a16="http://schemas.microsoft.com/office/drawing/2014/main" id="{264A338A-EA1A-4A2E-8E4D-23A79B786B9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1961"/>
          <a:stretch>
            <a:fillRect/>
          </a:stretch>
        </p:blipFill>
        <p:spPr bwMode="auto">
          <a:xfrm>
            <a:off x="228600" y="2233613"/>
            <a:ext cx="3810000" cy="2389187"/>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pic>
      <p:sp>
        <p:nvSpPr>
          <p:cNvPr id="219142" name="Text Box 7">
            <a:extLst>
              <a:ext uri="{FF2B5EF4-FFF2-40B4-BE49-F238E27FC236}">
                <a16:creationId xmlns:a16="http://schemas.microsoft.com/office/drawing/2014/main" id="{5FF1FEC0-C792-41F7-BC0C-EAB92F931C62}"/>
              </a:ext>
            </a:extLst>
          </p:cNvPr>
          <p:cNvSpPr txBox="1">
            <a:spLocks noChangeArrowheads="1"/>
          </p:cNvSpPr>
          <p:nvPr/>
        </p:nvSpPr>
        <p:spPr bwMode="auto">
          <a:xfrm>
            <a:off x="0" y="4648200"/>
            <a:ext cx="4752975" cy="304800"/>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400">
                <a:latin typeface="Arial Narrow" panose="020B0606020202030204" pitchFamily="34" charset="0"/>
                <a:hlinkClick r:id="rId5"/>
              </a:rPr>
              <a:t>http://www.msexchange.org/img/upl/image0021118243018869.jpg</a:t>
            </a:r>
            <a:r>
              <a:rPr lang="en-US" altLang="en-US" sz="1400">
                <a:latin typeface="Arial Narrow" panose="020B0606020202030204" pitchFamily="34" charset="0"/>
              </a:rPr>
              <a:t>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2">
            <a:extLst>
              <a:ext uri="{FF2B5EF4-FFF2-40B4-BE49-F238E27FC236}">
                <a16:creationId xmlns:a16="http://schemas.microsoft.com/office/drawing/2014/main" id="{E32B556C-F985-44E9-B366-D3F258B5DE08}"/>
              </a:ext>
            </a:extLst>
          </p:cNvPr>
          <p:cNvSpPr>
            <a:spLocks noGrp="1" noChangeArrowheads="1"/>
          </p:cNvSpPr>
          <p:nvPr>
            <p:ph type="title"/>
          </p:nvPr>
        </p:nvSpPr>
        <p:spPr/>
        <p:txBody>
          <a:bodyPr/>
          <a:lstStyle/>
          <a:p>
            <a:r>
              <a:rPr lang="en-US" altLang="en-US"/>
              <a:t>“Deleted” Files</a:t>
            </a:r>
          </a:p>
        </p:txBody>
      </p:sp>
      <p:sp>
        <p:nvSpPr>
          <p:cNvPr id="221187" name="Text Box 17">
            <a:extLst>
              <a:ext uri="{FF2B5EF4-FFF2-40B4-BE49-F238E27FC236}">
                <a16:creationId xmlns:a16="http://schemas.microsoft.com/office/drawing/2014/main" id="{6246B8F0-3A4B-4E1F-9018-A80EC90F65C3}"/>
              </a:ext>
            </a:extLst>
          </p:cNvPr>
          <p:cNvSpPr txBox="1">
            <a:spLocks noChangeArrowheads="1"/>
          </p:cNvSpPr>
          <p:nvPr/>
        </p:nvSpPr>
        <p:spPr bwMode="auto">
          <a:xfrm>
            <a:off x="5181600" y="228600"/>
            <a:ext cx="265112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a:t>File Allocation Table</a:t>
            </a:r>
            <a:br>
              <a:rPr lang="en-US" altLang="en-US" sz="2000"/>
            </a:br>
            <a:r>
              <a:rPr lang="en-US" altLang="en-US" sz="2000"/>
              <a:t>FAT</a:t>
            </a:r>
          </a:p>
        </p:txBody>
      </p:sp>
      <p:sp>
        <p:nvSpPr>
          <p:cNvPr id="221188" name="Rectangle 21">
            <a:extLst>
              <a:ext uri="{FF2B5EF4-FFF2-40B4-BE49-F238E27FC236}">
                <a16:creationId xmlns:a16="http://schemas.microsoft.com/office/drawing/2014/main" id="{1B626E3A-FFF4-4306-803C-6CFBE8F94C71}"/>
              </a:ext>
            </a:extLst>
          </p:cNvPr>
          <p:cNvSpPr>
            <a:spLocks noChangeArrowheads="1"/>
          </p:cNvSpPr>
          <p:nvPr/>
        </p:nvSpPr>
        <p:spPr bwMode="auto">
          <a:xfrm>
            <a:off x="4800600" y="4876800"/>
            <a:ext cx="3733800" cy="609600"/>
          </a:xfrm>
          <a:prstGeom prst="rect">
            <a:avLst/>
          </a:prstGeom>
          <a:solidFill>
            <a:schemeClr val="bg1"/>
          </a:solidFill>
          <a:ln w="12700">
            <a:solidFill>
              <a:schemeClr val="tx1"/>
            </a:solidFill>
            <a:miter lim="800000"/>
            <a:headEnd type="none" w="sm" len="sm"/>
            <a:tailEnd type="none" w="sm" len="sm"/>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189" name="Rectangle 22">
            <a:extLst>
              <a:ext uri="{FF2B5EF4-FFF2-40B4-BE49-F238E27FC236}">
                <a16:creationId xmlns:a16="http://schemas.microsoft.com/office/drawing/2014/main" id="{250B80D0-EFBD-40F1-8D59-E1852639D014}"/>
              </a:ext>
            </a:extLst>
          </p:cNvPr>
          <p:cNvSpPr>
            <a:spLocks noChangeArrowheads="1"/>
          </p:cNvSpPr>
          <p:nvPr/>
        </p:nvSpPr>
        <p:spPr bwMode="auto">
          <a:xfrm>
            <a:off x="5029200" y="4876800"/>
            <a:ext cx="1143000" cy="609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190" name="Rectangle 23">
            <a:extLst>
              <a:ext uri="{FF2B5EF4-FFF2-40B4-BE49-F238E27FC236}">
                <a16:creationId xmlns:a16="http://schemas.microsoft.com/office/drawing/2014/main" id="{8C5D2E12-80C6-44DB-89A1-AADF2BBE1D2E}"/>
              </a:ext>
            </a:extLst>
          </p:cNvPr>
          <p:cNvSpPr>
            <a:spLocks noChangeArrowheads="1"/>
          </p:cNvSpPr>
          <p:nvPr/>
        </p:nvSpPr>
        <p:spPr bwMode="auto">
          <a:xfrm>
            <a:off x="5257800" y="4876800"/>
            <a:ext cx="1143000" cy="609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191" name="Rectangle 24">
            <a:extLst>
              <a:ext uri="{FF2B5EF4-FFF2-40B4-BE49-F238E27FC236}">
                <a16:creationId xmlns:a16="http://schemas.microsoft.com/office/drawing/2014/main" id="{5A346B73-9372-4BC7-8E8B-EB52A33A688D}"/>
              </a:ext>
            </a:extLst>
          </p:cNvPr>
          <p:cNvSpPr>
            <a:spLocks noChangeArrowheads="1"/>
          </p:cNvSpPr>
          <p:nvPr/>
        </p:nvSpPr>
        <p:spPr bwMode="auto">
          <a:xfrm>
            <a:off x="5486400" y="4876800"/>
            <a:ext cx="1143000" cy="609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192" name="Rectangle 25">
            <a:extLst>
              <a:ext uri="{FF2B5EF4-FFF2-40B4-BE49-F238E27FC236}">
                <a16:creationId xmlns:a16="http://schemas.microsoft.com/office/drawing/2014/main" id="{6829466E-FA97-4DAC-BFE6-374E7AE0000D}"/>
              </a:ext>
            </a:extLst>
          </p:cNvPr>
          <p:cNvSpPr>
            <a:spLocks noChangeArrowheads="1"/>
          </p:cNvSpPr>
          <p:nvPr/>
        </p:nvSpPr>
        <p:spPr bwMode="auto">
          <a:xfrm>
            <a:off x="5715000" y="4876800"/>
            <a:ext cx="1143000" cy="609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193" name="Line 26">
            <a:extLst>
              <a:ext uri="{FF2B5EF4-FFF2-40B4-BE49-F238E27FC236}">
                <a16:creationId xmlns:a16="http://schemas.microsoft.com/office/drawing/2014/main" id="{673544B5-AAB7-46FB-9E9D-85716CAE705F}"/>
              </a:ext>
            </a:extLst>
          </p:cNvPr>
          <p:cNvSpPr>
            <a:spLocks noChangeShapeType="1"/>
          </p:cNvSpPr>
          <p:nvPr/>
        </p:nvSpPr>
        <p:spPr bwMode="auto">
          <a:xfrm>
            <a:off x="5943600" y="4876800"/>
            <a:ext cx="0" cy="609600"/>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grpSp>
        <p:nvGrpSpPr>
          <p:cNvPr id="221194" name="Group 36">
            <a:extLst>
              <a:ext uri="{FF2B5EF4-FFF2-40B4-BE49-F238E27FC236}">
                <a16:creationId xmlns:a16="http://schemas.microsoft.com/office/drawing/2014/main" id="{744E0E31-B545-4F36-BF73-7EE400B76DD7}"/>
              </a:ext>
            </a:extLst>
          </p:cNvPr>
          <p:cNvGrpSpPr>
            <a:grpSpLocks/>
          </p:cNvGrpSpPr>
          <p:nvPr/>
        </p:nvGrpSpPr>
        <p:grpSpPr bwMode="auto">
          <a:xfrm>
            <a:off x="381000" y="1600200"/>
            <a:ext cx="4476750" cy="3886200"/>
            <a:chOff x="240" y="1008"/>
            <a:chExt cx="2820" cy="2448"/>
          </a:xfrm>
        </p:grpSpPr>
        <p:grpSp>
          <p:nvGrpSpPr>
            <p:cNvPr id="221202" name="Group 11">
              <a:extLst>
                <a:ext uri="{FF2B5EF4-FFF2-40B4-BE49-F238E27FC236}">
                  <a16:creationId xmlns:a16="http://schemas.microsoft.com/office/drawing/2014/main" id="{E78E6F8B-95C2-40AC-9EF6-8D4B88F236E4}"/>
                </a:ext>
              </a:extLst>
            </p:cNvPr>
            <p:cNvGrpSpPr>
              <a:grpSpLocks/>
            </p:cNvGrpSpPr>
            <p:nvPr/>
          </p:nvGrpSpPr>
          <p:grpSpPr bwMode="auto">
            <a:xfrm>
              <a:off x="240" y="1056"/>
              <a:ext cx="2208" cy="2208"/>
              <a:chOff x="1248" y="1032"/>
              <a:chExt cx="2208" cy="2208"/>
            </a:xfrm>
          </p:grpSpPr>
          <p:sp>
            <p:nvSpPr>
              <p:cNvPr id="221209" name="Oval 8">
                <a:extLst>
                  <a:ext uri="{FF2B5EF4-FFF2-40B4-BE49-F238E27FC236}">
                    <a16:creationId xmlns:a16="http://schemas.microsoft.com/office/drawing/2014/main" id="{56909E28-20FE-4279-ADCA-7F18E2BE0063}"/>
                  </a:ext>
                </a:extLst>
              </p:cNvPr>
              <p:cNvSpPr>
                <a:spLocks noChangeArrowheads="1"/>
              </p:cNvSpPr>
              <p:nvPr/>
            </p:nvSpPr>
            <p:spPr bwMode="auto">
              <a:xfrm>
                <a:off x="1248" y="1032"/>
                <a:ext cx="2208" cy="2208"/>
              </a:xfrm>
              <a:prstGeom prst="ellipse">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210" name="Oval 9">
                <a:extLst>
                  <a:ext uri="{FF2B5EF4-FFF2-40B4-BE49-F238E27FC236}">
                    <a16:creationId xmlns:a16="http://schemas.microsoft.com/office/drawing/2014/main" id="{9EE712C6-B679-4F50-96EC-32328D0DA34C}"/>
                  </a:ext>
                </a:extLst>
              </p:cNvPr>
              <p:cNvSpPr>
                <a:spLocks noChangeArrowheads="1"/>
              </p:cNvSpPr>
              <p:nvPr/>
            </p:nvSpPr>
            <p:spPr bwMode="auto">
              <a:xfrm>
                <a:off x="1464" y="1224"/>
                <a:ext cx="1776" cy="1824"/>
              </a:xfrm>
              <a:prstGeom prst="ellipse">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211" name="Oval 10">
                <a:extLst>
                  <a:ext uri="{FF2B5EF4-FFF2-40B4-BE49-F238E27FC236}">
                    <a16:creationId xmlns:a16="http://schemas.microsoft.com/office/drawing/2014/main" id="{C4537898-4CA7-4D83-A608-51827C5187F8}"/>
                  </a:ext>
                </a:extLst>
              </p:cNvPr>
              <p:cNvSpPr>
                <a:spLocks noChangeArrowheads="1"/>
              </p:cNvSpPr>
              <p:nvPr/>
            </p:nvSpPr>
            <p:spPr bwMode="auto">
              <a:xfrm>
                <a:off x="1536" y="1296"/>
                <a:ext cx="1632" cy="1680"/>
              </a:xfrm>
              <a:prstGeom prst="ellipse">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221203" name="Line 12">
              <a:extLst>
                <a:ext uri="{FF2B5EF4-FFF2-40B4-BE49-F238E27FC236}">
                  <a16:creationId xmlns:a16="http://schemas.microsoft.com/office/drawing/2014/main" id="{A1F98A2F-C515-4047-A661-86E1A767E44B}"/>
                </a:ext>
              </a:extLst>
            </p:cNvPr>
            <p:cNvSpPr>
              <a:spLocks noChangeShapeType="1"/>
            </p:cNvSpPr>
            <p:nvPr/>
          </p:nvSpPr>
          <p:spPr bwMode="auto">
            <a:xfrm flipV="1">
              <a:off x="1680" y="1328"/>
              <a:ext cx="36" cy="6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1204" name="Line 13">
              <a:extLst>
                <a:ext uri="{FF2B5EF4-FFF2-40B4-BE49-F238E27FC236}">
                  <a16:creationId xmlns:a16="http://schemas.microsoft.com/office/drawing/2014/main" id="{80FDCF1E-704F-4D94-8B2D-441B7383ABCE}"/>
                </a:ext>
              </a:extLst>
            </p:cNvPr>
            <p:cNvSpPr>
              <a:spLocks noChangeShapeType="1"/>
            </p:cNvSpPr>
            <p:nvPr/>
          </p:nvSpPr>
          <p:spPr bwMode="auto">
            <a:xfrm>
              <a:off x="1731" y="2901"/>
              <a:ext cx="45" cy="59"/>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1205" name="Line 14">
              <a:extLst>
                <a:ext uri="{FF2B5EF4-FFF2-40B4-BE49-F238E27FC236}">
                  <a16:creationId xmlns:a16="http://schemas.microsoft.com/office/drawing/2014/main" id="{15176450-2E7E-43A6-8AFA-16E5043144B8}"/>
                </a:ext>
              </a:extLst>
            </p:cNvPr>
            <p:cNvSpPr>
              <a:spLocks noChangeShapeType="1"/>
            </p:cNvSpPr>
            <p:nvPr/>
          </p:nvSpPr>
          <p:spPr bwMode="auto">
            <a:xfrm flipV="1">
              <a:off x="2160" y="2064"/>
              <a:ext cx="65" cy="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1206" name="AutoShape 15">
              <a:extLst>
                <a:ext uri="{FF2B5EF4-FFF2-40B4-BE49-F238E27FC236}">
                  <a16:creationId xmlns:a16="http://schemas.microsoft.com/office/drawing/2014/main" id="{0D20BB2E-2A63-4ADB-97F8-D86BA8BC0F9F}"/>
                </a:ext>
              </a:extLst>
            </p:cNvPr>
            <p:cNvSpPr>
              <a:spLocks/>
            </p:cNvSpPr>
            <p:nvPr/>
          </p:nvSpPr>
          <p:spPr bwMode="auto">
            <a:xfrm>
              <a:off x="2316" y="1008"/>
              <a:ext cx="564" cy="504"/>
            </a:xfrm>
            <a:prstGeom prst="borderCallout1">
              <a:avLst>
                <a:gd name="adj1" fmla="val 14287"/>
                <a:gd name="adj2" fmla="val -8509"/>
                <a:gd name="adj3" fmla="val 95236"/>
                <a:gd name="adj4" fmla="val -79787"/>
              </a:avLst>
            </a:prstGeom>
            <a:solidFill>
              <a:srgbClr val="FF9900"/>
            </a:solidFill>
            <a:ln w="12700">
              <a:solidFill>
                <a:schemeClr val="tx1"/>
              </a:solidFill>
              <a:miter lim="800000"/>
              <a:headEnd type="none" w="sm" len="sm"/>
              <a:tailEnd type="none" w="sm" len="sm"/>
            </a:ln>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a:t>File Label</a:t>
              </a:r>
            </a:p>
          </p:txBody>
        </p:sp>
        <p:sp>
          <p:nvSpPr>
            <p:cNvPr id="221207" name="AutoShape 20">
              <a:extLst>
                <a:ext uri="{FF2B5EF4-FFF2-40B4-BE49-F238E27FC236}">
                  <a16:creationId xmlns:a16="http://schemas.microsoft.com/office/drawing/2014/main" id="{B3225E02-DFB0-4052-8DBC-C2FC570D5A02}"/>
                </a:ext>
              </a:extLst>
            </p:cNvPr>
            <p:cNvSpPr>
              <a:spLocks/>
            </p:cNvSpPr>
            <p:nvPr/>
          </p:nvSpPr>
          <p:spPr bwMode="auto">
            <a:xfrm>
              <a:off x="2496" y="2160"/>
              <a:ext cx="564" cy="504"/>
            </a:xfrm>
            <a:prstGeom prst="borderCallout1">
              <a:avLst>
                <a:gd name="adj1" fmla="val 14287"/>
                <a:gd name="adj2" fmla="val -8509"/>
                <a:gd name="adj3" fmla="val 95236"/>
                <a:gd name="adj4" fmla="val -79787"/>
              </a:avLst>
            </a:prstGeom>
            <a:solidFill>
              <a:srgbClr val="FF9900"/>
            </a:solidFill>
            <a:ln w="12700">
              <a:solidFill>
                <a:schemeClr val="tx1"/>
              </a:solidFill>
              <a:miter lim="800000"/>
              <a:headEnd type="none" w="sm" len="sm"/>
              <a:tailEnd type="none" w="sm" len="sm"/>
            </a:ln>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a:t>Data</a:t>
              </a:r>
            </a:p>
          </p:txBody>
        </p:sp>
        <p:sp>
          <p:nvSpPr>
            <p:cNvPr id="221208" name="Rectangle 27">
              <a:extLst>
                <a:ext uri="{FF2B5EF4-FFF2-40B4-BE49-F238E27FC236}">
                  <a16:creationId xmlns:a16="http://schemas.microsoft.com/office/drawing/2014/main" id="{49203C82-6591-4F4A-9449-283CBC461ED1}"/>
                </a:ext>
              </a:extLst>
            </p:cNvPr>
            <p:cNvSpPr>
              <a:spLocks noChangeArrowheads="1"/>
            </p:cNvSpPr>
            <p:nvPr/>
          </p:nvSpPr>
          <p:spPr bwMode="auto">
            <a:xfrm>
              <a:off x="2880" y="3072"/>
              <a:ext cx="144" cy="384"/>
            </a:xfrm>
            <a:prstGeom prst="rect">
              <a:avLst/>
            </a:prstGeom>
            <a:solidFill>
              <a:schemeClr val="tx2"/>
            </a:solidFill>
            <a:ln w="12700">
              <a:solidFill>
                <a:schemeClr val="tx1"/>
              </a:solidFill>
              <a:miter lim="800000"/>
              <a:headEnd type="none" w="sm" len="sm"/>
              <a:tailEnd type="none" w="sm" len="sm"/>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221195" name="Text Box 28">
            <a:extLst>
              <a:ext uri="{FF2B5EF4-FFF2-40B4-BE49-F238E27FC236}">
                <a16:creationId xmlns:a16="http://schemas.microsoft.com/office/drawing/2014/main" id="{3FCC8BAA-D50C-465D-88F7-2695546EED16}"/>
              </a:ext>
            </a:extLst>
          </p:cNvPr>
          <p:cNvSpPr txBox="1">
            <a:spLocks noChangeArrowheads="1"/>
          </p:cNvSpPr>
          <p:nvPr/>
        </p:nvSpPr>
        <p:spPr bwMode="auto">
          <a:xfrm>
            <a:off x="4572000" y="5638800"/>
            <a:ext cx="23320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Filename. . . . . . . .</a:t>
            </a:r>
          </a:p>
        </p:txBody>
      </p:sp>
      <p:sp>
        <p:nvSpPr>
          <p:cNvPr id="221196" name="Text Box 29">
            <a:extLst>
              <a:ext uri="{FF2B5EF4-FFF2-40B4-BE49-F238E27FC236}">
                <a16:creationId xmlns:a16="http://schemas.microsoft.com/office/drawing/2014/main" id="{F358140F-746A-4332-90B2-79996238C035}"/>
              </a:ext>
            </a:extLst>
          </p:cNvPr>
          <p:cNvSpPr txBox="1">
            <a:spLocks noChangeArrowheads="1"/>
          </p:cNvSpPr>
          <p:nvPr/>
        </p:nvSpPr>
        <p:spPr bwMode="auto">
          <a:xfrm>
            <a:off x="4572000" y="4343400"/>
            <a:ext cx="39624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File label. . . . . . . . . . . . . . . . . . . </a:t>
            </a:r>
          </a:p>
        </p:txBody>
      </p:sp>
      <p:sp>
        <p:nvSpPr>
          <p:cNvPr id="221197" name="Rectangle 16">
            <a:extLst>
              <a:ext uri="{FF2B5EF4-FFF2-40B4-BE49-F238E27FC236}">
                <a16:creationId xmlns:a16="http://schemas.microsoft.com/office/drawing/2014/main" id="{58660749-6E6F-4533-8A3D-436D66E7629B}"/>
              </a:ext>
            </a:extLst>
          </p:cNvPr>
          <p:cNvSpPr>
            <a:spLocks noChangeArrowheads="1"/>
          </p:cNvSpPr>
          <p:nvPr/>
        </p:nvSpPr>
        <p:spPr bwMode="auto">
          <a:xfrm>
            <a:off x="5867400" y="914400"/>
            <a:ext cx="1295400" cy="2057400"/>
          </a:xfrm>
          <a:prstGeom prst="rect">
            <a:avLst/>
          </a:prstGeom>
          <a:solidFill>
            <a:schemeClr val="bg1"/>
          </a:solidFill>
          <a:ln w="12700">
            <a:solidFill>
              <a:schemeClr val="tx1"/>
            </a:solidFill>
            <a:miter lim="800000"/>
            <a:headEnd type="none" w="sm" len="sm"/>
            <a:tailEnd type="none" w="sm" len="sm"/>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198" name="Rectangle 19">
            <a:extLst>
              <a:ext uri="{FF2B5EF4-FFF2-40B4-BE49-F238E27FC236}">
                <a16:creationId xmlns:a16="http://schemas.microsoft.com/office/drawing/2014/main" id="{2F7162CC-C582-4FAD-A422-58791654FF04}"/>
              </a:ext>
            </a:extLst>
          </p:cNvPr>
          <p:cNvSpPr>
            <a:spLocks noChangeArrowheads="1"/>
          </p:cNvSpPr>
          <p:nvPr/>
        </p:nvSpPr>
        <p:spPr bwMode="auto">
          <a:xfrm>
            <a:off x="5867400" y="1524000"/>
            <a:ext cx="1295400" cy="304800"/>
          </a:xfrm>
          <a:prstGeom prst="rect">
            <a:avLst/>
          </a:prstGeom>
          <a:solidFill>
            <a:schemeClr val="accent2"/>
          </a:solidFill>
          <a:ln w="12700">
            <a:solidFill>
              <a:schemeClr val="tx1"/>
            </a:solidFill>
            <a:miter lim="800000"/>
            <a:headEnd type="none" w="sm" len="sm"/>
            <a:tailEnd type="none" w="sm" len="sm"/>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1199" name="Line 18">
            <a:extLst>
              <a:ext uri="{FF2B5EF4-FFF2-40B4-BE49-F238E27FC236}">
                <a16:creationId xmlns:a16="http://schemas.microsoft.com/office/drawing/2014/main" id="{4539DA3B-E045-43D1-8DBE-82C688A68FC5}"/>
              </a:ext>
            </a:extLst>
          </p:cNvPr>
          <p:cNvSpPr>
            <a:spLocks noChangeShapeType="1"/>
          </p:cNvSpPr>
          <p:nvPr/>
        </p:nvSpPr>
        <p:spPr bwMode="auto">
          <a:xfrm flipH="1">
            <a:off x="4572000" y="1676400"/>
            <a:ext cx="1524000" cy="228600"/>
          </a:xfrm>
          <a:prstGeom prst="line">
            <a:avLst/>
          </a:prstGeom>
          <a:noFill/>
          <a:ln w="762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a:lstStyle/>
          <a:p>
            <a:endParaRPr lang="en-US"/>
          </a:p>
        </p:txBody>
      </p:sp>
      <p:sp>
        <p:nvSpPr>
          <p:cNvPr id="221200" name="Line 30">
            <a:extLst>
              <a:ext uri="{FF2B5EF4-FFF2-40B4-BE49-F238E27FC236}">
                <a16:creationId xmlns:a16="http://schemas.microsoft.com/office/drawing/2014/main" id="{6F693673-2B01-4183-BFAB-2C49260FF9BA}"/>
              </a:ext>
            </a:extLst>
          </p:cNvPr>
          <p:cNvSpPr>
            <a:spLocks noChangeShapeType="1"/>
          </p:cNvSpPr>
          <p:nvPr/>
        </p:nvSpPr>
        <p:spPr bwMode="auto">
          <a:xfrm>
            <a:off x="4800600" y="1371600"/>
            <a:ext cx="838200" cy="990600"/>
          </a:xfrm>
          <a:prstGeom prst="line">
            <a:avLst/>
          </a:prstGeom>
          <a:noFill/>
          <a:ln w="762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1201" name="Line 31">
            <a:extLst>
              <a:ext uri="{FF2B5EF4-FFF2-40B4-BE49-F238E27FC236}">
                <a16:creationId xmlns:a16="http://schemas.microsoft.com/office/drawing/2014/main" id="{473A6769-1BB1-490A-BF76-20872BD03EFF}"/>
              </a:ext>
            </a:extLst>
          </p:cNvPr>
          <p:cNvSpPr>
            <a:spLocks noChangeShapeType="1"/>
          </p:cNvSpPr>
          <p:nvPr/>
        </p:nvSpPr>
        <p:spPr bwMode="auto">
          <a:xfrm flipH="1">
            <a:off x="4800600" y="1295400"/>
            <a:ext cx="838200" cy="990600"/>
          </a:xfrm>
          <a:prstGeom prst="line">
            <a:avLst/>
          </a:prstGeom>
          <a:noFill/>
          <a:ln w="76200">
            <a:solidFill>
              <a:schemeClr val="tx2"/>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19">
            <a:extLst>
              <a:ext uri="{FF2B5EF4-FFF2-40B4-BE49-F238E27FC236}">
                <a16:creationId xmlns:a16="http://schemas.microsoft.com/office/drawing/2014/main" id="{9C7D0BAF-6F6A-477E-8EBA-7558845DF0D9}"/>
              </a:ext>
            </a:extLst>
          </p:cNvPr>
          <p:cNvSpPr>
            <a:spLocks noGrp="1" noChangeArrowheads="1"/>
          </p:cNvSpPr>
          <p:nvPr>
            <p:ph type="title"/>
          </p:nvPr>
        </p:nvSpPr>
        <p:spPr/>
        <p:txBody>
          <a:bodyPr/>
          <a:lstStyle/>
          <a:p>
            <a:r>
              <a:rPr lang="en-US" altLang="en-US"/>
              <a:t>Slack Space</a:t>
            </a:r>
          </a:p>
        </p:txBody>
      </p:sp>
      <p:sp>
        <p:nvSpPr>
          <p:cNvPr id="223235" name="Rectangle 20">
            <a:extLst>
              <a:ext uri="{FF2B5EF4-FFF2-40B4-BE49-F238E27FC236}">
                <a16:creationId xmlns:a16="http://schemas.microsoft.com/office/drawing/2014/main" id="{1FE0A218-444E-43CE-AABA-9AFFA3AB67EC}"/>
              </a:ext>
            </a:extLst>
          </p:cNvPr>
          <p:cNvSpPr>
            <a:spLocks noGrp="1" noChangeArrowheads="1"/>
          </p:cNvSpPr>
          <p:nvPr>
            <p:ph type="body" idx="1"/>
          </p:nvPr>
        </p:nvSpPr>
        <p:spPr>
          <a:xfrm>
            <a:off x="990600" y="1676400"/>
            <a:ext cx="3581400" cy="4648200"/>
          </a:xfrm>
        </p:spPr>
        <p:txBody>
          <a:bodyPr/>
          <a:lstStyle/>
          <a:p>
            <a:r>
              <a:rPr lang="en-US" altLang="en-US"/>
              <a:t>Unused space between EOF and end of cluster is slack space</a:t>
            </a:r>
          </a:p>
          <a:p>
            <a:r>
              <a:rPr lang="en-US" altLang="en-US"/>
              <a:t>May contain uninitialized data from </a:t>
            </a:r>
            <a:r>
              <a:rPr lang="en-US" altLang="en-US" i="1"/>
              <a:t>previous (different) </a:t>
            </a:r>
            <a:r>
              <a:rPr lang="en-US" altLang="en-US"/>
              <a:t>file use</a:t>
            </a:r>
          </a:p>
        </p:txBody>
      </p:sp>
      <p:grpSp>
        <p:nvGrpSpPr>
          <p:cNvPr id="223236" name="Group 18">
            <a:extLst>
              <a:ext uri="{FF2B5EF4-FFF2-40B4-BE49-F238E27FC236}">
                <a16:creationId xmlns:a16="http://schemas.microsoft.com/office/drawing/2014/main" id="{D6002475-2BA9-4BA2-A275-14E59A6576F2}"/>
              </a:ext>
            </a:extLst>
          </p:cNvPr>
          <p:cNvGrpSpPr>
            <a:grpSpLocks/>
          </p:cNvGrpSpPr>
          <p:nvPr/>
        </p:nvGrpSpPr>
        <p:grpSpPr bwMode="auto">
          <a:xfrm>
            <a:off x="4800600" y="1447800"/>
            <a:ext cx="4191000" cy="4914900"/>
            <a:chOff x="2880" y="864"/>
            <a:chExt cx="2640" cy="3096"/>
          </a:xfrm>
        </p:grpSpPr>
        <p:grpSp>
          <p:nvGrpSpPr>
            <p:cNvPr id="223237" name="Group 5">
              <a:extLst>
                <a:ext uri="{FF2B5EF4-FFF2-40B4-BE49-F238E27FC236}">
                  <a16:creationId xmlns:a16="http://schemas.microsoft.com/office/drawing/2014/main" id="{1AC5B3ED-0A23-4EFC-91F1-E7C1BC9A60C2}"/>
                </a:ext>
              </a:extLst>
            </p:cNvPr>
            <p:cNvGrpSpPr>
              <a:grpSpLocks/>
            </p:cNvGrpSpPr>
            <p:nvPr/>
          </p:nvGrpSpPr>
          <p:grpSpPr bwMode="auto">
            <a:xfrm>
              <a:off x="2880" y="912"/>
              <a:ext cx="2208" cy="2208"/>
              <a:chOff x="1248" y="1032"/>
              <a:chExt cx="2208" cy="2208"/>
            </a:xfrm>
          </p:grpSpPr>
          <p:sp>
            <p:nvSpPr>
              <p:cNvPr id="223245" name="Oval 6">
                <a:extLst>
                  <a:ext uri="{FF2B5EF4-FFF2-40B4-BE49-F238E27FC236}">
                    <a16:creationId xmlns:a16="http://schemas.microsoft.com/office/drawing/2014/main" id="{E21F4A0A-E106-4921-889E-F59F061E855D}"/>
                  </a:ext>
                </a:extLst>
              </p:cNvPr>
              <p:cNvSpPr>
                <a:spLocks noChangeArrowheads="1"/>
              </p:cNvSpPr>
              <p:nvPr/>
            </p:nvSpPr>
            <p:spPr bwMode="auto">
              <a:xfrm>
                <a:off x="1248" y="1032"/>
                <a:ext cx="2208" cy="2208"/>
              </a:xfrm>
              <a:prstGeom prst="ellipse">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3246" name="Oval 7">
                <a:extLst>
                  <a:ext uri="{FF2B5EF4-FFF2-40B4-BE49-F238E27FC236}">
                    <a16:creationId xmlns:a16="http://schemas.microsoft.com/office/drawing/2014/main" id="{E739DD7B-BAAC-4CA0-B2F5-E185ADA4FFDD}"/>
                  </a:ext>
                </a:extLst>
              </p:cNvPr>
              <p:cNvSpPr>
                <a:spLocks noChangeArrowheads="1"/>
              </p:cNvSpPr>
              <p:nvPr/>
            </p:nvSpPr>
            <p:spPr bwMode="auto">
              <a:xfrm>
                <a:off x="1464" y="1224"/>
                <a:ext cx="1776" cy="1824"/>
              </a:xfrm>
              <a:prstGeom prst="ellipse">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23247" name="Oval 8">
                <a:extLst>
                  <a:ext uri="{FF2B5EF4-FFF2-40B4-BE49-F238E27FC236}">
                    <a16:creationId xmlns:a16="http://schemas.microsoft.com/office/drawing/2014/main" id="{F8341E61-DE72-4F44-BAEB-B06DDBFCC461}"/>
                  </a:ext>
                </a:extLst>
              </p:cNvPr>
              <p:cNvSpPr>
                <a:spLocks noChangeArrowheads="1"/>
              </p:cNvSpPr>
              <p:nvPr/>
            </p:nvSpPr>
            <p:spPr bwMode="auto">
              <a:xfrm>
                <a:off x="1536" y="1296"/>
                <a:ext cx="1632" cy="1680"/>
              </a:xfrm>
              <a:prstGeom prst="ellipse">
                <a:avLst/>
              </a:prstGeom>
              <a:noFill/>
              <a:ln w="28575">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
          <p:nvSpPr>
            <p:cNvPr id="223238" name="Line 9">
              <a:extLst>
                <a:ext uri="{FF2B5EF4-FFF2-40B4-BE49-F238E27FC236}">
                  <a16:creationId xmlns:a16="http://schemas.microsoft.com/office/drawing/2014/main" id="{0915674A-59DC-4FF6-82E9-32E2194BB469}"/>
                </a:ext>
              </a:extLst>
            </p:cNvPr>
            <p:cNvSpPr>
              <a:spLocks noChangeShapeType="1"/>
            </p:cNvSpPr>
            <p:nvPr/>
          </p:nvSpPr>
          <p:spPr bwMode="auto">
            <a:xfrm flipV="1">
              <a:off x="4320" y="1184"/>
              <a:ext cx="36" cy="64"/>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3239" name="Line 10">
              <a:extLst>
                <a:ext uri="{FF2B5EF4-FFF2-40B4-BE49-F238E27FC236}">
                  <a16:creationId xmlns:a16="http://schemas.microsoft.com/office/drawing/2014/main" id="{ACEF78A8-1A4F-4817-9524-B04DCEFBF3F9}"/>
                </a:ext>
              </a:extLst>
            </p:cNvPr>
            <p:cNvSpPr>
              <a:spLocks noChangeShapeType="1"/>
            </p:cNvSpPr>
            <p:nvPr/>
          </p:nvSpPr>
          <p:spPr bwMode="auto">
            <a:xfrm>
              <a:off x="4371" y="2757"/>
              <a:ext cx="45" cy="59"/>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3240" name="AutoShape 12">
              <a:extLst>
                <a:ext uri="{FF2B5EF4-FFF2-40B4-BE49-F238E27FC236}">
                  <a16:creationId xmlns:a16="http://schemas.microsoft.com/office/drawing/2014/main" id="{F7E0460C-EACC-47BD-A7B2-CA453BDC0A12}"/>
                </a:ext>
              </a:extLst>
            </p:cNvPr>
            <p:cNvSpPr>
              <a:spLocks/>
            </p:cNvSpPr>
            <p:nvPr/>
          </p:nvSpPr>
          <p:spPr bwMode="auto">
            <a:xfrm>
              <a:off x="4956" y="864"/>
              <a:ext cx="564" cy="336"/>
            </a:xfrm>
            <a:prstGeom prst="borderCallout1">
              <a:avLst>
                <a:gd name="adj1" fmla="val 21431"/>
                <a:gd name="adj2" fmla="val -8509"/>
                <a:gd name="adj3" fmla="val 142856"/>
                <a:gd name="adj4" fmla="val -79787"/>
              </a:avLst>
            </a:prstGeom>
            <a:solidFill>
              <a:srgbClr val="FF9900"/>
            </a:solidFill>
            <a:ln w="12700">
              <a:solidFill>
                <a:schemeClr val="tx1"/>
              </a:solidFill>
              <a:miter lim="800000"/>
              <a:headEnd type="none" w="sm" len="sm"/>
              <a:tailEnd type="none" w="sm" len="sm"/>
            </a:ln>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a:t>File</a:t>
              </a:r>
            </a:p>
          </p:txBody>
        </p:sp>
        <p:sp>
          <p:nvSpPr>
            <p:cNvPr id="223241" name="AutoShape 13">
              <a:extLst>
                <a:ext uri="{FF2B5EF4-FFF2-40B4-BE49-F238E27FC236}">
                  <a16:creationId xmlns:a16="http://schemas.microsoft.com/office/drawing/2014/main" id="{E37CB892-3142-4578-B26A-9A48DD9C71AF}"/>
                </a:ext>
              </a:extLst>
            </p:cNvPr>
            <p:cNvSpPr>
              <a:spLocks/>
            </p:cNvSpPr>
            <p:nvPr/>
          </p:nvSpPr>
          <p:spPr bwMode="auto">
            <a:xfrm>
              <a:off x="3312" y="3456"/>
              <a:ext cx="960" cy="504"/>
            </a:xfrm>
            <a:prstGeom prst="borderCallout1">
              <a:avLst>
                <a:gd name="adj1" fmla="val 14287"/>
                <a:gd name="adj2" fmla="val -5000"/>
                <a:gd name="adj3" fmla="val -283731"/>
                <a:gd name="adj4" fmla="val -18648"/>
              </a:avLst>
            </a:prstGeom>
            <a:solidFill>
              <a:srgbClr val="FF9900"/>
            </a:solidFill>
            <a:ln w="12700">
              <a:solidFill>
                <a:schemeClr val="tx1"/>
              </a:solidFill>
              <a:miter lim="800000"/>
              <a:headEnd type="none" w="sm" len="sm"/>
              <a:tailEnd type="none" w="sm" len="sm"/>
            </a:ln>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a:t>End of</a:t>
              </a:r>
            </a:p>
            <a:p>
              <a:pPr algn="ctr">
                <a:lnSpc>
                  <a:spcPct val="100000"/>
                </a:lnSpc>
                <a:spcBef>
                  <a:spcPct val="0"/>
                </a:spcBef>
                <a:buClrTx/>
                <a:buFontTx/>
                <a:buNone/>
              </a:pPr>
              <a:r>
                <a:rPr lang="en-US" altLang="en-US" sz="2000"/>
                <a:t>cluster</a:t>
              </a:r>
            </a:p>
          </p:txBody>
        </p:sp>
        <p:sp>
          <p:nvSpPr>
            <p:cNvPr id="223242" name="Line 14">
              <a:extLst>
                <a:ext uri="{FF2B5EF4-FFF2-40B4-BE49-F238E27FC236}">
                  <a16:creationId xmlns:a16="http://schemas.microsoft.com/office/drawing/2014/main" id="{D3FC03E8-C575-49C3-BD1D-C1D420B73B41}"/>
                </a:ext>
              </a:extLst>
            </p:cNvPr>
            <p:cNvSpPr>
              <a:spLocks noChangeShapeType="1"/>
            </p:cNvSpPr>
            <p:nvPr/>
          </p:nvSpPr>
          <p:spPr bwMode="auto">
            <a:xfrm flipV="1">
              <a:off x="3100" y="2016"/>
              <a:ext cx="68" cy="1"/>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a:lstStyle/>
            <a:p>
              <a:endParaRPr lang="en-US"/>
            </a:p>
          </p:txBody>
        </p:sp>
        <p:sp>
          <p:nvSpPr>
            <p:cNvPr id="223243" name="AutoShape 15">
              <a:extLst>
                <a:ext uri="{FF2B5EF4-FFF2-40B4-BE49-F238E27FC236}">
                  <a16:creationId xmlns:a16="http://schemas.microsoft.com/office/drawing/2014/main" id="{921A5DDA-AD4C-4F6D-A64B-7E4766600DA5}"/>
                </a:ext>
              </a:extLst>
            </p:cNvPr>
            <p:cNvSpPr>
              <a:spLocks/>
            </p:cNvSpPr>
            <p:nvPr/>
          </p:nvSpPr>
          <p:spPr bwMode="auto">
            <a:xfrm>
              <a:off x="4956" y="2928"/>
              <a:ext cx="564" cy="336"/>
            </a:xfrm>
            <a:prstGeom prst="borderCallout1">
              <a:avLst>
                <a:gd name="adj1" fmla="val 21431"/>
                <a:gd name="adj2" fmla="val -8509"/>
                <a:gd name="adj3" fmla="val -42856"/>
                <a:gd name="adj4" fmla="val -98935"/>
              </a:avLst>
            </a:prstGeom>
            <a:solidFill>
              <a:srgbClr val="FF9900"/>
            </a:solidFill>
            <a:ln w="12700">
              <a:solidFill>
                <a:schemeClr val="tx1"/>
              </a:solidFill>
              <a:miter lim="800000"/>
              <a:headEnd type="none" w="sm" len="sm"/>
              <a:tailEnd type="none" w="sm" len="sm"/>
            </a:ln>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a:t>EOF</a:t>
              </a:r>
            </a:p>
          </p:txBody>
        </p:sp>
        <p:sp>
          <p:nvSpPr>
            <p:cNvPr id="223244" name="AutoShape 16">
              <a:extLst>
                <a:ext uri="{FF2B5EF4-FFF2-40B4-BE49-F238E27FC236}">
                  <a16:creationId xmlns:a16="http://schemas.microsoft.com/office/drawing/2014/main" id="{6ECAFF48-6CE4-4286-B50A-3942E709C242}"/>
                </a:ext>
              </a:extLst>
            </p:cNvPr>
            <p:cNvSpPr>
              <a:spLocks/>
            </p:cNvSpPr>
            <p:nvPr/>
          </p:nvSpPr>
          <p:spPr bwMode="auto">
            <a:xfrm>
              <a:off x="3984" y="1848"/>
              <a:ext cx="672" cy="504"/>
            </a:xfrm>
            <a:prstGeom prst="borderCallout1">
              <a:avLst>
                <a:gd name="adj1" fmla="val 14287"/>
                <a:gd name="adj2" fmla="val -7144"/>
                <a:gd name="adj3" fmla="val 163491"/>
                <a:gd name="adj4" fmla="val -77083"/>
              </a:avLst>
            </a:prstGeom>
            <a:solidFill>
              <a:srgbClr val="FF9900"/>
            </a:solidFill>
            <a:ln w="12700">
              <a:solidFill>
                <a:schemeClr val="tx1"/>
              </a:solidFill>
              <a:miter lim="800000"/>
              <a:headEnd type="none" w="sm" len="sm"/>
              <a:tailEnd type="none" w="sm" len="sm"/>
            </a:ln>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2000"/>
                <a:t>Slack</a:t>
              </a:r>
            </a:p>
            <a:p>
              <a:pPr algn="ctr">
                <a:lnSpc>
                  <a:spcPct val="100000"/>
                </a:lnSpc>
                <a:spcBef>
                  <a:spcPct val="0"/>
                </a:spcBef>
                <a:buClrTx/>
                <a:buFontTx/>
                <a:buNone/>
              </a:pPr>
              <a:r>
                <a:rPr lang="en-US" altLang="en-US" sz="2000"/>
                <a:t>space</a:t>
              </a:r>
            </a:p>
          </p:txBody>
        </p:sp>
      </p:gr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a:extLst>
              <a:ext uri="{FF2B5EF4-FFF2-40B4-BE49-F238E27FC236}">
                <a16:creationId xmlns:a16="http://schemas.microsoft.com/office/drawing/2014/main" id="{9205586B-747F-4B0D-A8D3-CB0C4201AA6B}"/>
              </a:ext>
            </a:extLst>
          </p:cNvPr>
          <p:cNvSpPr>
            <a:spLocks noGrp="1" noChangeArrowheads="1"/>
          </p:cNvSpPr>
          <p:nvPr>
            <p:ph type="title"/>
          </p:nvPr>
        </p:nvSpPr>
        <p:spPr/>
        <p:txBody>
          <a:bodyPr/>
          <a:lstStyle/>
          <a:p>
            <a:r>
              <a:rPr lang="en-US" altLang="en-US"/>
              <a:t>Internet Activity Stored on Disk</a:t>
            </a:r>
          </a:p>
        </p:txBody>
      </p:sp>
      <p:pic>
        <p:nvPicPr>
          <p:cNvPr id="225283" name="Picture 4">
            <a:extLst>
              <a:ext uri="{FF2B5EF4-FFF2-40B4-BE49-F238E27FC236}">
                <a16:creationId xmlns:a16="http://schemas.microsoft.com/office/drawing/2014/main" id="{D6448458-B8E8-4A8B-BC8C-7445A46DC9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7713" y="1262063"/>
            <a:ext cx="4586287"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grpSp>
        <p:nvGrpSpPr>
          <p:cNvPr id="225284" name="Group 10">
            <a:extLst>
              <a:ext uri="{FF2B5EF4-FFF2-40B4-BE49-F238E27FC236}">
                <a16:creationId xmlns:a16="http://schemas.microsoft.com/office/drawing/2014/main" id="{A1F162ED-26AF-4386-87AA-FDB01D787805}"/>
              </a:ext>
            </a:extLst>
          </p:cNvPr>
          <p:cNvGrpSpPr>
            <a:grpSpLocks/>
          </p:cNvGrpSpPr>
          <p:nvPr/>
        </p:nvGrpSpPr>
        <p:grpSpPr bwMode="auto">
          <a:xfrm>
            <a:off x="0" y="1262063"/>
            <a:ext cx="4586288" cy="5595937"/>
            <a:chOff x="0" y="795"/>
            <a:chExt cx="2889" cy="3525"/>
          </a:xfrm>
        </p:grpSpPr>
        <p:pic>
          <p:nvPicPr>
            <p:cNvPr id="225285" name="Picture 8">
              <a:extLst>
                <a:ext uri="{FF2B5EF4-FFF2-40B4-BE49-F238E27FC236}">
                  <a16:creationId xmlns:a16="http://schemas.microsoft.com/office/drawing/2014/main" id="{9F12009C-E72E-42FD-B470-B2DE6D32B7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95"/>
              <a:ext cx="2889" cy="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5286" name="Oval 9">
              <a:extLst>
                <a:ext uri="{FF2B5EF4-FFF2-40B4-BE49-F238E27FC236}">
                  <a16:creationId xmlns:a16="http://schemas.microsoft.com/office/drawing/2014/main" id="{089682FA-8ED5-42BB-8D6B-C1165C6C232B}"/>
                </a:ext>
              </a:extLst>
            </p:cNvPr>
            <p:cNvSpPr>
              <a:spLocks noChangeArrowheads="1"/>
            </p:cNvSpPr>
            <p:nvPr/>
          </p:nvSpPr>
          <p:spPr bwMode="auto">
            <a:xfrm>
              <a:off x="336" y="960"/>
              <a:ext cx="480" cy="336"/>
            </a:xfrm>
            <a:prstGeom prst="ellipse">
              <a:avLst/>
            </a:prstGeom>
            <a:noFill/>
            <a:ln w="76200">
              <a:solidFill>
                <a:srgbClr val="33CC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384F556C-778C-45AC-BEBA-FB75DE8CF19F}"/>
              </a:ext>
            </a:extLst>
          </p:cNvPr>
          <p:cNvSpPr>
            <a:spLocks noGrp="1" noChangeArrowheads="1"/>
          </p:cNvSpPr>
          <p:nvPr>
            <p:ph type="title"/>
          </p:nvPr>
        </p:nvSpPr>
        <p:spPr/>
        <p:txBody>
          <a:bodyPr/>
          <a:lstStyle/>
          <a:p>
            <a:r>
              <a:rPr lang="en-US" altLang="en-US"/>
              <a:t>Tracing a Suspect on the Internet</a:t>
            </a:r>
          </a:p>
        </p:txBody>
      </p:sp>
      <p:sp>
        <p:nvSpPr>
          <p:cNvPr id="24579" name="Rectangle 5">
            <a:extLst>
              <a:ext uri="{FF2B5EF4-FFF2-40B4-BE49-F238E27FC236}">
                <a16:creationId xmlns:a16="http://schemas.microsoft.com/office/drawing/2014/main" id="{473E671B-7CF4-4FA5-8241-6F6C9FB2DEC8}"/>
              </a:ext>
            </a:extLst>
          </p:cNvPr>
          <p:cNvSpPr>
            <a:spLocks noGrp="1" noChangeArrowheads="1"/>
          </p:cNvSpPr>
          <p:nvPr>
            <p:ph type="body" idx="1"/>
          </p:nvPr>
        </p:nvSpPr>
        <p:spPr/>
        <p:txBody>
          <a:bodyPr/>
          <a:lstStyle/>
          <a:p>
            <a:r>
              <a:rPr lang="en-US" altLang="en-US"/>
              <a:t>The Dynamic IP Address</a:t>
            </a:r>
          </a:p>
          <a:p>
            <a:r>
              <a:rPr lang="en-US" altLang="en-US"/>
              <a:t>Locating the Host</a:t>
            </a:r>
          </a:p>
          <a:p>
            <a:r>
              <a:rPr lang="en-US" altLang="en-US"/>
              <a:t>DNS Lookup</a:t>
            </a:r>
          </a:p>
          <a:p>
            <a:r>
              <a:rPr lang="en-US" altLang="en-US"/>
              <a:t>whois.net</a:t>
            </a:r>
          </a:p>
          <a:p>
            <a:r>
              <a:rPr lang="en-US" altLang="en-US"/>
              <a:t>SamSpade Program</a:t>
            </a:r>
          </a:p>
          <a:p>
            <a:r>
              <a:rPr lang="en-US" altLang="en-US"/>
              <a:t>Locating Information from E-Mails</a:t>
            </a:r>
          </a:p>
          <a:p>
            <a:r>
              <a:rPr lang="en-US" altLang="en-US"/>
              <a:t>E-Mail Headers</a:t>
            </a:r>
          </a:p>
        </p:txBody>
      </p:sp>
      <p:pic>
        <p:nvPicPr>
          <p:cNvPr id="4098" name="Picture 2" descr="C:\Program Files\Microsoft Office\Media\CntCD1\ClipArt2\j0215665.wmf">
            <a:extLst>
              <a:ext uri="{FF2B5EF4-FFF2-40B4-BE49-F238E27FC236}">
                <a16:creationId xmlns:a16="http://schemas.microsoft.com/office/drawing/2014/main" id="{11D8879F-3A33-49B7-A261-9561A176DB3F}"/>
              </a:ext>
            </a:extLst>
          </p:cNvPr>
          <p:cNvPicPr>
            <a:picLocks noChangeAspect="1" noChangeArrowheads="1"/>
          </p:cNvPicPr>
          <p:nvPr/>
        </p:nvPicPr>
        <p:blipFill>
          <a:blip r:embed="rId3"/>
          <a:srcRect/>
          <a:stretch>
            <a:fillRect/>
          </a:stretch>
        </p:blipFill>
        <p:spPr bwMode="auto">
          <a:xfrm>
            <a:off x="6629400" y="914400"/>
            <a:ext cx="2286000" cy="57038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a:extLst>
              <a:ext uri="{FF2B5EF4-FFF2-40B4-BE49-F238E27FC236}">
                <a16:creationId xmlns:a16="http://schemas.microsoft.com/office/drawing/2014/main" id="{080C0BBF-3C63-44E6-9F4C-2908DDB7BA97}"/>
              </a:ext>
            </a:extLst>
          </p:cNvPr>
          <p:cNvSpPr>
            <a:spLocks noGrp="1" noChangeArrowheads="1"/>
          </p:cNvSpPr>
          <p:nvPr>
            <p:ph type="title"/>
          </p:nvPr>
        </p:nvSpPr>
        <p:spPr/>
        <p:txBody>
          <a:bodyPr/>
          <a:lstStyle/>
          <a:p>
            <a:r>
              <a:rPr lang="en-US" altLang="en-US"/>
              <a:t>Internet Activity Stored on Disk</a:t>
            </a:r>
          </a:p>
        </p:txBody>
      </p:sp>
      <p:pic>
        <p:nvPicPr>
          <p:cNvPr id="227331" name="Picture 6">
            <a:extLst>
              <a:ext uri="{FF2B5EF4-FFF2-40B4-BE49-F238E27FC236}">
                <a16:creationId xmlns:a16="http://schemas.microsoft.com/office/drawing/2014/main" id="{02F528DF-28C2-43F4-A6A4-11DC951952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71600"/>
            <a:ext cx="91440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2">
            <a:extLst>
              <a:ext uri="{FF2B5EF4-FFF2-40B4-BE49-F238E27FC236}">
                <a16:creationId xmlns:a16="http://schemas.microsoft.com/office/drawing/2014/main" id="{43D9F9D6-BE12-4DF3-89FA-51810D395E5E}"/>
              </a:ext>
            </a:extLst>
          </p:cNvPr>
          <p:cNvSpPr>
            <a:spLocks noGrp="1" noChangeArrowheads="1"/>
          </p:cNvSpPr>
          <p:nvPr>
            <p:ph type="title"/>
          </p:nvPr>
        </p:nvSpPr>
        <p:spPr/>
        <p:txBody>
          <a:bodyPr/>
          <a:lstStyle/>
          <a:p>
            <a:r>
              <a:rPr lang="en-US" altLang="en-US"/>
              <a:t>Internet Activity Stored on Disk</a:t>
            </a:r>
          </a:p>
        </p:txBody>
      </p:sp>
      <p:grpSp>
        <p:nvGrpSpPr>
          <p:cNvPr id="229379" name="Group 11">
            <a:extLst>
              <a:ext uri="{FF2B5EF4-FFF2-40B4-BE49-F238E27FC236}">
                <a16:creationId xmlns:a16="http://schemas.microsoft.com/office/drawing/2014/main" id="{69A8E427-5EE0-47CB-843C-5AB7F2930888}"/>
              </a:ext>
            </a:extLst>
          </p:cNvPr>
          <p:cNvGrpSpPr>
            <a:grpSpLocks/>
          </p:cNvGrpSpPr>
          <p:nvPr/>
        </p:nvGrpSpPr>
        <p:grpSpPr bwMode="auto">
          <a:xfrm>
            <a:off x="4800600" y="1752600"/>
            <a:ext cx="4114800" cy="4103688"/>
            <a:chOff x="3024" y="1104"/>
            <a:chExt cx="2592" cy="2585"/>
          </a:xfrm>
        </p:grpSpPr>
        <p:pic>
          <p:nvPicPr>
            <p:cNvPr id="229383" name="Picture 5">
              <a:extLst>
                <a:ext uri="{FF2B5EF4-FFF2-40B4-BE49-F238E27FC236}">
                  <a16:creationId xmlns:a16="http://schemas.microsoft.com/office/drawing/2014/main" id="{DB412704-621F-402F-A586-62A60A3566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4" y="1104"/>
              <a:ext cx="2592" cy="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9384" name="Oval 7">
              <a:extLst>
                <a:ext uri="{FF2B5EF4-FFF2-40B4-BE49-F238E27FC236}">
                  <a16:creationId xmlns:a16="http://schemas.microsoft.com/office/drawing/2014/main" id="{EB8DB4C0-815E-4EAF-B6FA-5AEF8061E59D}"/>
                </a:ext>
              </a:extLst>
            </p:cNvPr>
            <p:cNvSpPr>
              <a:spLocks noChangeArrowheads="1"/>
            </p:cNvSpPr>
            <p:nvPr/>
          </p:nvSpPr>
          <p:spPr bwMode="auto">
            <a:xfrm>
              <a:off x="3840" y="2928"/>
              <a:ext cx="912" cy="480"/>
            </a:xfrm>
            <a:prstGeom prst="ellipse">
              <a:avLst/>
            </a:prstGeom>
            <a:noFill/>
            <a:ln w="76200">
              <a:solidFill>
                <a:srgbClr val="33CC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grpSp>
        <p:nvGrpSpPr>
          <p:cNvPr id="229380" name="Group 10">
            <a:extLst>
              <a:ext uri="{FF2B5EF4-FFF2-40B4-BE49-F238E27FC236}">
                <a16:creationId xmlns:a16="http://schemas.microsoft.com/office/drawing/2014/main" id="{E2695F61-BC38-484D-B629-A13C06B837FC}"/>
              </a:ext>
            </a:extLst>
          </p:cNvPr>
          <p:cNvGrpSpPr>
            <a:grpSpLocks/>
          </p:cNvGrpSpPr>
          <p:nvPr/>
        </p:nvGrpSpPr>
        <p:grpSpPr bwMode="auto">
          <a:xfrm>
            <a:off x="15875" y="1295400"/>
            <a:ext cx="4556125" cy="5105400"/>
            <a:chOff x="10" y="816"/>
            <a:chExt cx="2870" cy="3216"/>
          </a:xfrm>
        </p:grpSpPr>
        <p:pic>
          <p:nvPicPr>
            <p:cNvPr id="229381" name="Picture 4">
              <a:extLst>
                <a:ext uri="{FF2B5EF4-FFF2-40B4-BE49-F238E27FC236}">
                  <a16:creationId xmlns:a16="http://schemas.microsoft.com/office/drawing/2014/main" id="{38382B77-C699-4E64-8532-997A361A50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 y="816"/>
              <a:ext cx="2870" cy="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229382" name="Oval 9">
              <a:extLst>
                <a:ext uri="{FF2B5EF4-FFF2-40B4-BE49-F238E27FC236}">
                  <a16:creationId xmlns:a16="http://schemas.microsoft.com/office/drawing/2014/main" id="{8F4C91AD-E122-43C1-ABB6-6B3D5525D322}"/>
                </a:ext>
              </a:extLst>
            </p:cNvPr>
            <p:cNvSpPr>
              <a:spLocks noChangeArrowheads="1"/>
            </p:cNvSpPr>
            <p:nvPr/>
          </p:nvSpPr>
          <p:spPr bwMode="auto">
            <a:xfrm>
              <a:off x="1856" y="2288"/>
              <a:ext cx="912" cy="480"/>
            </a:xfrm>
            <a:prstGeom prst="ellipse">
              <a:avLst/>
            </a:prstGeom>
            <a:noFill/>
            <a:ln w="76200">
              <a:solidFill>
                <a:srgbClr val="33CC33"/>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2">
            <a:extLst>
              <a:ext uri="{FF2B5EF4-FFF2-40B4-BE49-F238E27FC236}">
                <a16:creationId xmlns:a16="http://schemas.microsoft.com/office/drawing/2014/main" id="{5F3C110B-507B-44DB-9ED3-28820856D941}"/>
              </a:ext>
            </a:extLst>
          </p:cNvPr>
          <p:cNvSpPr>
            <a:spLocks noGrp="1" noChangeArrowheads="1"/>
          </p:cNvSpPr>
          <p:nvPr>
            <p:ph type="title"/>
          </p:nvPr>
        </p:nvSpPr>
        <p:spPr>
          <a:xfrm>
            <a:off x="304800" y="228600"/>
            <a:ext cx="2590800" cy="2438400"/>
          </a:xfrm>
        </p:spPr>
        <p:txBody>
          <a:bodyPr/>
          <a:lstStyle/>
          <a:p>
            <a:r>
              <a:rPr lang="en-US" altLang="en-US"/>
              <a:t>Internet </a:t>
            </a:r>
            <a:br>
              <a:rPr lang="en-US" altLang="en-US"/>
            </a:br>
            <a:r>
              <a:rPr lang="en-US" altLang="en-US"/>
              <a:t>Activity </a:t>
            </a:r>
            <a:br>
              <a:rPr lang="en-US" altLang="en-US"/>
            </a:br>
            <a:r>
              <a:rPr lang="en-US" altLang="en-US"/>
              <a:t>Stored </a:t>
            </a:r>
            <a:br>
              <a:rPr lang="en-US" altLang="en-US"/>
            </a:br>
            <a:r>
              <a:rPr lang="en-US" altLang="en-US"/>
              <a:t>on Disk</a:t>
            </a:r>
          </a:p>
        </p:txBody>
      </p:sp>
      <p:pic>
        <p:nvPicPr>
          <p:cNvPr id="231427" name="Picture 7">
            <a:extLst>
              <a:ext uri="{FF2B5EF4-FFF2-40B4-BE49-F238E27FC236}">
                <a16:creationId xmlns:a16="http://schemas.microsoft.com/office/drawing/2014/main" id="{23585154-4A4A-43C8-A4F4-7E2399B62F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0363" y="0"/>
            <a:ext cx="62436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Rectangle 2">
            <a:extLst>
              <a:ext uri="{FF2B5EF4-FFF2-40B4-BE49-F238E27FC236}">
                <a16:creationId xmlns:a16="http://schemas.microsoft.com/office/drawing/2014/main" id="{00BBD7E3-B1AC-4B2C-B069-A5D7DD1C9F79}"/>
              </a:ext>
            </a:extLst>
          </p:cNvPr>
          <p:cNvSpPr>
            <a:spLocks noGrp="1" noChangeArrowheads="1"/>
          </p:cNvSpPr>
          <p:nvPr>
            <p:ph type="title"/>
          </p:nvPr>
        </p:nvSpPr>
        <p:spPr/>
        <p:txBody>
          <a:bodyPr/>
          <a:lstStyle/>
          <a:p>
            <a:r>
              <a:rPr lang="en-US" altLang="en-US"/>
              <a:t>Computer Forensics Process</a:t>
            </a:r>
          </a:p>
        </p:txBody>
      </p:sp>
      <p:sp>
        <p:nvSpPr>
          <p:cNvPr id="233475" name="Rectangle 3">
            <a:extLst>
              <a:ext uri="{FF2B5EF4-FFF2-40B4-BE49-F238E27FC236}">
                <a16:creationId xmlns:a16="http://schemas.microsoft.com/office/drawing/2014/main" id="{97F6799C-6BEF-4DA9-9137-FA7D39130CD8}"/>
              </a:ext>
            </a:extLst>
          </p:cNvPr>
          <p:cNvSpPr>
            <a:spLocks noGrp="1" noChangeArrowheads="1"/>
          </p:cNvSpPr>
          <p:nvPr>
            <p:ph type="body" idx="1"/>
          </p:nvPr>
        </p:nvSpPr>
        <p:spPr>
          <a:xfrm>
            <a:off x="838200" y="1066800"/>
            <a:ext cx="7315200" cy="5257800"/>
          </a:xfrm>
        </p:spPr>
        <p:txBody>
          <a:bodyPr/>
          <a:lstStyle/>
          <a:p>
            <a:r>
              <a:rPr lang="en-US" altLang="en-US" sz="2300"/>
              <a:t>Copy entire hard disk(s)</a:t>
            </a:r>
          </a:p>
          <a:p>
            <a:pPr lvl="1"/>
            <a:r>
              <a:rPr lang="en-US" altLang="en-US" sz="2300"/>
              <a:t>Disks typically now 100 GB and up</a:t>
            </a:r>
          </a:p>
          <a:p>
            <a:pPr lvl="1"/>
            <a:r>
              <a:rPr lang="en-US" altLang="en-US" sz="2300"/>
              <a:t>CD-ROM now too small (700 MB)</a:t>
            </a:r>
          </a:p>
          <a:p>
            <a:pPr lvl="1"/>
            <a:r>
              <a:rPr lang="en-US" altLang="en-US" sz="2300"/>
              <a:t>Even DVDs too small (4 or 8 GB)</a:t>
            </a:r>
          </a:p>
          <a:p>
            <a:pPr lvl="1"/>
            <a:r>
              <a:rPr lang="en-US" altLang="en-US" sz="2300"/>
              <a:t>Separate medium – new </a:t>
            </a:r>
            <a:r>
              <a:rPr lang="en-US" altLang="en-US" sz="2300" i="1"/>
              <a:t>hard disk</a:t>
            </a:r>
            <a:r>
              <a:rPr lang="en-US" altLang="en-US" sz="2300"/>
              <a:t> best</a:t>
            </a:r>
          </a:p>
          <a:p>
            <a:pPr lvl="2"/>
            <a:r>
              <a:rPr lang="en-US" altLang="en-US" sz="2300"/>
              <a:t>250 GB Western Digital USB for $100</a:t>
            </a:r>
          </a:p>
          <a:p>
            <a:pPr lvl="2"/>
            <a:r>
              <a:rPr lang="en-US" altLang="en-US" sz="2300"/>
              <a:t>1 TB Maxtor external drive for $200</a:t>
            </a:r>
          </a:p>
          <a:p>
            <a:r>
              <a:rPr lang="en-US" altLang="en-US" sz="2300"/>
              <a:t>Make bit-for-bit copy (</a:t>
            </a:r>
            <a:r>
              <a:rPr lang="en-US" altLang="en-US" sz="2300" i="1"/>
              <a:t>bit-image)</a:t>
            </a:r>
          </a:p>
          <a:p>
            <a:pPr lvl="1"/>
            <a:r>
              <a:rPr lang="en-US" altLang="en-US" sz="2300"/>
              <a:t>Ordinary </a:t>
            </a:r>
            <a:r>
              <a:rPr lang="en-US" altLang="en-US" sz="2300" i="1"/>
              <a:t>copy</a:t>
            </a:r>
            <a:r>
              <a:rPr lang="en-US" altLang="en-US" sz="2300"/>
              <a:t> reads file, creates </a:t>
            </a:r>
            <a:br>
              <a:rPr lang="en-US" altLang="en-US" sz="2300"/>
            </a:br>
            <a:r>
              <a:rPr lang="en-US" altLang="en-US" sz="2300"/>
              <a:t>new file</a:t>
            </a:r>
          </a:p>
          <a:p>
            <a:pPr lvl="2"/>
            <a:r>
              <a:rPr lang="en-US" altLang="en-US" sz="2300"/>
              <a:t>Lose all data in deleted files</a:t>
            </a:r>
          </a:p>
          <a:p>
            <a:pPr lvl="2"/>
            <a:r>
              <a:rPr lang="en-US" altLang="en-US" sz="2300"/>
              <a:t>Lose all data in slack space</a:t>
            </a:r>
          </a:p>
          <a:p>
            <a:pPr lvl="1"/>
            <a:r>
              <a:rPr lang="en-US" altLang="en-US" sz="2300"/>
              <a:t>Bit-image copies everything</a:t>
            </a:r>
          </a:p>
        </p:txBody>
      </p:sp>
      <p:pic>
        <p:nvPicPr>
          <p:cNvPr id="1026" name="Picture 2">
            <a:extLst>
              <a:ext uri="{FF2B5EF4-FFF2-40B4-BE49-F238E27FC236}">
                <a16:creationId xmlns:a16="http://schemas.microsoft.com/office/drawing/2014/main" id="{6D919FCF-7CFD-4789-91CA-20CA6712614A}"/>
              </a:ext>
            </a:extLst>
          </p:cNvPr>
          <p:cNvPicPr>
            <a:picLocks noChangeAspect="1" noChangeArrowheads="1"/>
          </p:cNvPicPr>
          <p:nvPr/>
        </p:nvPicPr>
        <p:blipFill>
          <a:blip r:embed="rId3"/>
          <a:srcRect l="3560" t="3448" b="3448"/>
          <a:stretch>
            <a:fillRect/>
          </a:stretch>
        </p:blipFill>
        <p:spPr bwMode="auto">
          <a:xfrm>
            <a:off x="6629400" y="4114800"/>
            <a:ext cx="2514600" cy="2057400"/>
          </a:xfrm>
          <a:prstGeom prst="rect">
            <a:avLst/>
          </a:prstGeom>
          <a:ln>
            <a:noFill/>
          </a:ln>
          <a:effectLst>
            <a:outerShdw blurRad="292100" dist="139700" dir="2700000" algn="tl" rotWithShape="0">
              <a:srgbClr val="333333">
                <a:alpha val="65000"/>
              </a:srgbClr>
            </a:outerShdw>
          </a:effectLst>
        </p:spPr>
      </p:pic>
      <p:pic>
        <p:nvPicPr>
          <p:cNvPr id="1028" name="Picture 4">
            <a:extLst>
              <a:ext uri="{FF2B5EF4-FFF2-40B4-BE49-F238E27FC236}">
                <a16:creationId xmlns:a16="http://schemas.microsoft.com/office/drawing/2014/main" id="{4D439F4C-A7EC-49EC-9A51-ACE1EB5C7854}"/>
              </a:ext>
            </a:extLst>
          </p:cNvPr>
          <p:cNvPicPr>
            <a:picLocks noChangeAspect="1" noChangeArrowheads="1"/>
          </p:cNvPicPr>
          <p:nvPr/>
        </p:nvPicPr>
        <p:blipFill>
          <a:blip r:embed="rId4"/>
          <a:srcRect/>
          <a:stretch>
            <a:fillRect/>
          </a:stretch>
        </p:blipFill>
        <p:spPr bwMode="auto">
          <a:xfrm rot="21125932">
            <a:off x="7285577" y="2549425"/>
            <a:ext cx="1741307" cy="1824226"/>
          </a:xfrm>
          <a:prstGeom prst="rect">
            <a:avLst/>
          </a:prstGeom>
          <a:noFill/>
          <a:ln w="9525">
            <a:noFill/>
            <a:miter lim="800000"/>
            <a:headEnd/>
            <a:tailEnd/>
          </a:ln>
          <a:effectLst/>
          <a:scene3d>
            <a:camera prst="isometricOffAxis2Top"/>
            <a:lightRig rig="threePt" dir="t"/>
          </a:scene3d>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21F3DD62-E038-4310-B4DE-7204E37D5F51}"/>
              </a:ext>
            </a:extLst>
          </p:cNvPr>
          <p:cNvSpPr>
            <a:spLocks noGrp="1" noChangeArrowheads="1"/>
          </p:cNvSpPr>
          <p:nvPr>
            <p:ph type="title"/>
          </p:nvPr>
        </p:nvSpPr>
        <p:spPr/>
        <p:txBody>
          <a:bodyPr/>
          <a:lstStyle/>
          <a:p>
            <a:r>
              <a:rPr lang="en-US" altLang="en-US"/>
              <a:t>Digitally Securing Evidence</a:t>
            </a:r>
          </a:p>
        </p:txBody>
      </p:sp>
      <p:sp>
        <p:nvSpPr>
          <p:cNvPr id="235523" name="Rectangle 3">
            <a:extLst>
              <a:ext uri="{FF2B5EF4-FFF2-40B4-BE49-F238E27FC236}">
                <a16:creationId xmlns:a16="http://schemas.microsoft.com/office/drawing/2014/main" id="{EE96C333-1916-4514-B80D-D4E319F8CF55}"/>
              </a:ext>
            </a:extLst>
          </p:cNvPr>
          <p:cNvSpPr>
            <a:spLocks noGrp="1" noChangeArrowheads="1"/>
          </p:cNvSpPr>
          <p:nvPr>
            <p:ph type="body" idx="1"/>
          </p:nvPr>
        </p:nvSpPr>
        <p:spPr>
          <a:xfrm>
            <a:off x="990600" y="1676400"/>
            <a:ext cx="4267200" cy="4648200"/>
          </a:xfrm>
        </p:spPr>
        <p:txBody>
          <a:bodyPr/>
          <a:lstStyle/>
          <a:p>
            <a:r>
              <a:rPr lang="en-US" altLang="en-US"/>
              <a:t>How can one mark digital data so that any change, even to just one bit, flags the copy as bad?</a:t>
            </a:r>
          </a:p>
          <a:p>
            <a:r>
              <a:rPr lang="en-US" altLang="en-US"/>
              <a:t>Three approaches</a:t>
            </a:r>
          </a:p>
          <a:p>
            <a:pPr lvl="1"/>
            <a:r>
              <a:rPr lang="en-US" altLang="en-US"/>
              <a:t>Hash</a:t>
            </a:r>
          </a:p>
          <a:p>
            <a:pPr lvl="1"/>
            <a:r>
              <a:rPr lang="en-US" altLang="en-US"/>
              <a:t>Encryption</a:t>
            </a:r>
          </a:p>
          <a:p>
            <a:pPr lvl="1"/>
            <a:r>
              <a:rPr lang="en-US" altLang="en-US"/>
              <a:t>Digital signatures</a:t>
            </a:r>
          </a:p>
        </p:txBody>
      </p:sp>
      <p:pic>
        <p:nvPicPr>
          <p:cNvPr id="235524" name="Picture 2">
            <a:extLst>
              <a:ext uri="{FF2B5EF4-FFF2-40B4-BE49-F238E27FC236}">
                <a16:creationId xmlns:a16="http://schemas.microsoft.com/office/drawing/2014/main" id="{AD1A8285-18D1-4C6D-98C0-107682DD0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1262063"/>
            <a:ext cx="3886200" cy="5595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602A7685-1F0D-4568-B2CB-E1A4A4FCDEAA}"/>
              </a:ext>
            </a:extLst>
          </p:cNvPr>
          <p:cNvPicPr>
            <a:picLocks noChangeAspect="1" noChangeArrowheads="1"/>
          </p:cNvPicPr>
          <p:nvPr/>
        </p:nvPicPr>
        <p:blipFill>
          <a:blip r:embed="rId3"/>
          <a:srcRect/>
          <a:stretch>
            <a:fillRect/>
          </a:stretch>
        </p:blipFill>
        <p:spPr bwMode="auto">
          <a:xfrm>
            <a:off x="5943600" y="914400"/>
            <a:ext cx="3105150" cy="2714625"/>
          </a:xfrm>
          <a:prstGeom prst="rect">
            <a:avLst/>
          </a:prstGeom>
          <a:ln>
            <a:noFill/>
          </a:ln>
          <a:effectLst>
            <a:outerShdw blurRad="292100" dist="139700" dir="2700000" algn="tl" rotWithShape="0">
              <a:srgbClr val="333333">
                <a:alpha val="65000"/>
              </a:srgbClr>
            </a:outerShdw>
          </a:effectLst>
        </p:spPr>
      </p:pic>
      <p:sp>
        <p:nvSpPr>
          <p:cNvPr id="237571" name="Rectangle 2">
            <a:extLst>
              <a:ext uri="{FF2B5EF4-FFF2-40B4-BE49-F238E27FC236}">
                <a16:creationId xmlns:a16="http://schemas.microsoft.com/office/drawing/2014/main" id="{174D2474-204C-46F7-9BE0-C67F826D8997}"/>
              </a:ext>
            </a:extLst>
          </p:cNvPr>
          <p:cNvSpPr>
            <a:spLocks noGrp="1" noChangeArrowheads="1"/>
          </p:cNvSpPr>
          <p:nvPr>
            <p:ph type="title"/>
          </p:nvPr>
        </p:nvSpPr>
        <p:spPr>
          <a:xfrm>
            <a:off x="990600" y="152400"/>
            <a:ext cx="7162800" cy="762000"/>
          </a:xfrm>
        </p:spPr>
        <p:txBody>
          <a:bodyPr/>
          <a:lstStyle/>
          <a:p>
            <a:r>
              <a:rPr lang="en-US" altLang="en-US"/>
              <a:t>Hashing</a:t>
            </a:r>
          </a:p>
        </p:txBody>
      </p:sp>
      <p:sp>
        <p:nvSpPr>
          <p:cNvPr id="237572" name="Rectangle 3">
            <a:extLst>
              <a:ext uri="{FF2B5EF4-FFF2-40B4-BE49-F238E27FC236}">
                <a16:creationId xmlns:a16="http://schemas.microsoft.com/office/drawing/2014/main" id="{69E5821E-9E1B-4C9C-8BAE-5F9A2F2F832C}"/>
              </a:ext>
            </a:extLst>
          </p:cNvPr>
          <p:cNvSpPr>
            <a:spLocks noGrp="1" noChangeArrowheads="1"/>
          </p:cNvSpPr>
          <p:nvPr>
            <p:ph type="body" idx="1"/>
          </p:nvPr>
        </p:nvSpPr>
        <p:spPr>
          <a:xfrm>
            <a:off x="152400" y="838200"/>
            <a:ext cx="8686800" cy="5715000"/>
          </a:xfrm>
        </p:spPr>
        <p:txBody>
          <a:bodyPr/>
          <a:lstStyle/>
          <a:p>
            <a:r>
              <a:rPr lang="en-US" altLang="en-US" sz="2000"/>
              <a:t>HASH FUNCTION:  </a:t>
            </a:r>
            <a:r>
              <a:rPr lang="en-US" altLang="en-US" sz="2000" i="1"/>
              <a:t>An algorithm that turns </a:t>
            </a:r>
            <a:br>
              <a:rPr lang="en-US" altLang="en-US" sz="2000" i="1"/>
            </a:br>
            <a:r>
              <a:rPr lang="en-US" altLang="en-US" sz="2000" i="1"/>
              <a:t>a variable-sized amount of text into a fixed-</a:t>
            </a:r>
            <a:br>
              <a:rPr lang="en-US" altLang="en-US" sz="2000" i="1"/>
            </a:br>
            <a:r>
              <a:rPr lang="en-US" altLang="en-US" sz="2000" i="1"/>
              <a:t>sized output (hash value).  Hash functions </a:t>
            </a:r>
            <a:br>
              <a:rPr lang="en-US" altLang="en-US" sz="2000" i="1"/>
            </a:br>
            <a:r>
              <a:rPr lang="en-US" altLang="en-US" sz="2000" i="1"/>
              <a:t>are used in creating digital signatures, </a:t>
            </a:r>
            <a:br>
              <a:rPr lang="en-US" altLang="en-US" sz="2000" i="1"/>
            </a:br>
            <a:r>
              <a:rPr lang="en-US" altLang="en-US" sz="2000" i="1"/>
              <a:t>hash tables and short condensations of </a:t>
            </a:r>
            <a:br>
              <a:rPr lang="en-US" altLang="en-US" sz="2000" i="1"/>
            </a:br>
            <a:r>
              <a:rPr lang="en-US" altLang="en-US" sz="2000" i="1"/>
              <a:t>text for analysis purposes (see hash buster).  </a:t>
            </a:r>
            <a:br>
              <a:rPr lang="en-US" altLang="en-US" sz="2000" i="1"/>
            </a:br>
            <a:r>
              <a:rPr lang="en-US" altLang="en-US" sz="2000" i="1"/>
              <a:t>Hash functions are also known as </a:t>
            </a:r>
            <a:br>
              <a:rPr lang="en-US" altLang="en-US" sz="2000" i="1"/>
            </a:br>
            <a:r>
              <a:rPr lang="en-US" altLang="en-US" sz="2000" i="1"/>
              <a:t>"cryptographic hash functions."</a:t>
            </a:r>
            <a:r>
              <a:rPr lang="en-US" altLang="en-US" sz="2000"/>
              <a:t>*</a:t>
            </a:r>
          </a:p>
          <a:p>
            <a:r>
              <a:rPr lang="en-US" altLang="en-US" sz="2000"/>
              <a:t>E.g., MD5 (Message Digest 5)**</a:t>
            </a:r>
          </a:p>
          <a:p>
            <a:r>
              <a:rPr lang="en-US" altLang="en-US" sz="2000"/>
              <a:t>Results look something like this:</a:t>
            </a:r>
          </a:p>
          <a:p>
            <a:pPr lvl="1"/>
            <a:r>
              <a:rPr lang="en-US" altLang="en-US" sz="2000"/>
              <a:t>Input:  “The quick brown fox jumps over the lazy dog.”</a:t>
            </a:r>
          </a:p>
          <a:p>
            <a:pPr lvl="1"/>
            <a:r>
              <a:rPr lang="en-US" altLang="en-US" sz="2000"/>
              <a:t>(Made-up) Output:  </a:t>
            </a:r>
            <a:r>
              <a:rPr lang="en-US" altLang="en-US" sz="2000">
                <a:latin typeface="Courier New" panose="02070309020205020404" pitchFamily="49" charset="0"/>
              </a:rPr>
              <a:t>8u3J50pW</a:t>
            </a:r>
          </a:p>
          <a:p>
            <a:r>
              <a:rPr lang="en-US" altLang="en-US" sz="2000"/>
              <a:t>SHA-512 another popular algorithm***</a:t>
            </a:r>
          </a:p>
        </p:txBody>
      </p:sp>
      <p:sp>
        <p:nvSpPr>
          <p:cNvPr id="237573" name="Text Box 4">
            <a:extLst>
              <a:ext uri="{FF2B5EF4-FFF2-40B4-BE49-F238E27FC236}">
                <a16:creationId xmlns:a16="http://schemas.microsoft.com/office/drawing/2014/main" id="{A6EA0E74-D7DA-4342-AA59-9148FFB84D3B}"/>
              </a:ext>
            </a:extLst>
          </p:cNvPr>
          <p:cNvSpPr txBox="1">
            <a:spLocks noChangeArrowheads="1"/>
          </p:cNvSpPr>
          <p:nvPr/>
        </p:nvSpPr>
        <p:spPr bwMode="auto">
          <a:xfrm>
            <a:off x="7467600" y="4800600"/>
            <a:ext cx="1420813" cy="5238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400" i="1"/>
              <a:t>***Thanks to</a:t>
            </a:r>
            <a:br>
              <a:rPr lang="en-US" altLang="en-US" sz="1400" i="1"/>
            </a:br>
            <a:r>
              <a:rPr lang="en-US" altLang="en-US" sz="1400" i="1"/>
              <a:t>Chris Tanguay</a:t>
            </a:r>
          </a:p>
        </p:txBody>
      </p:sp>
      <p:sp>
        <p:nvSpPr>
          <p:cNvPr id="237574" name="TextBox 4">
            <a:extLst>
              <a:ext uri="{FF2B5EF4-FFF2-40B4-BE49-F238E27FC236}">
                <a16:creationId xmlns:a16="http://schemas.microsoft.com/office/drawing/2014/main" id="{75D40450-6256-431C-8A48-EC53A40E52CE}"/>
              </a:ext>
            </a:extLst>
          </p:cNvPr>
          <p:cNvSpPr txBox="1">
            <a:spLocks noChangeArrowheads="1"/>
          </p:cNvSpPr>
          <p:nvPr/>
        </p:nvSpPr>
        <p:spPr bwMode="auto">
          <a:xfrm>
            <a:off x="1703388" y="5410200"/>
            <a:ext cx="5737225" cy="1077913"/>
          </a:xfrm>
          <a:prstGeom prst="rect">
            <a:avLst/>
          </a:prstGeom>
          <a:solidFill>
            <a:srgbClr val="FF99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i="1">
                <a:latin typeface="Arial Narrow" panose="020B0606020202030204" pitchFamily="34" charset="0"/>
              </a:rPr>
              <a:t>* Computer Desktop Encyclopedia, v 21.3</a:t>
            </a:r>
            <a:r>
              <a:rPr lang="en-US" altLang="en-US" sz="1600">
                <a:latin typeface="Arial Narrow" panose="020B0606020202030204" pitchFamily="34" charset="0"/>
              </a:rPr>
              <a:t>.  Copyright © 2008 </a:t>
            </a:r>
            <a:br>
              <a:rPr lang="en-US" altLang="en-US" sz="1600">
                <a:latin typeface="Arial Narrow" panose="020B0606020202030204" pitchFamily="34" charset="0"/>
              </a:rPr>
            </a:br>
            <a:r>
              <a:rPr lang="en-US" altLang="en-US" sz="1600">
                <a:latin typeface="Arial Narrow" panose="020B0606020202030204" pitchFamily="34" charset="0"/>
              </a:rPr>
              <a:t>Computer Language Company, Inc.  All rights reserved.</a:t>
            </a:r>
          </a:p>
          <a:p>
            <a:pPr>
              <a:lnSpc>
                <a:spcPct val="100000"/>
              </a:lnSpc>
              <a:spcBef>
                <a:spcPct val="0"/>
              </a:spcBef>
              <a:buClrTx/>
              <a:buFontTx/>
              <a:buNone/>
            </a:pPr>
            <a:r>
              <a:rPr lang="en-US" altLang="en-US" sz="1600" i="1">
                <a:latin typeface="Arial Narrow" panose="020B0606020202030204" pitchFamily="34" charset="0"/>
              </a:rPr>
              <a:t>** </a:t>
            </a:r>
            <a:r>
              <a:rPr lang="en-US" altLang="en-US" sz="1600">
                <a:latin typeface="Arial Narrow" panose="020B0606020202030204" pitchFamily="34" charset="0"/>
                <a:hlinkClick r:id="rId4"/>
              </a:rPr>
              <a:t>http://www.ietf.org/rfc/rfc1321.txt?number=1321</a:t>
            </a:r>
            <a:endParaRPr lang="en-US" altLang="en-US" sz="1600">
              <a:latin typeface="Arial Narrow" panose="020B0606020202030204" pitchFamily="34" charset="0"/>
            </a:endParaRPr>
          </a:p>
          <a:p>
            <a:pPr>
              <a:lnSpc>
                <a:spcPct val="100000"/>
              </a:lnSpc>
              <a:spcBef>
                <a:spcPct val="0"/>
              </a:spcBef>
              <a:buClrTx/>
              <a:buFontTx/>
              <a:buNone/>
            </a:pPr>
            <a:r>
              <a:rPr lang="en-US" altLang="en-US" sz="1600">
                <a:latin typeface="Arial Narrow" panose="020B0606020202030204" pitchFamily="34" charset="0"/>
              </a:rPr>
              <a:t>*** </a:t>
            </a:r>
            <a:r>
              <a:rPr lang="en-US" altLang="en-US" sz="1600">
                <a:latin typeface="Arial Narrow" panose="020B0606020202030204" pitchFamily="34" charset="0"/>
                <a:hlinkClick r:id="rId5"/>
              </a:rPr>
              <a:t>http://csrc.nist.gov/publications/fips/fips180-2/fips180-2.pdf</a:t>
            </a:r>
            <a:r>
              <a:rPr lang="en-US" altLang="en-US" sz="1600">
                <a:latin typeface="Arial Narrow" panose="020B0606020202030204" pitchFamily="34" charset="0"/>
              </a:rPr>
              <a:t>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9618" name="Rectangle 2">
            <a:extLst>
              <a:ext uri="{FF2B5EF4-FFF2-40B4-BE49-F238E27FC236}">
                <a16:creationId xmlns:a16="http://schemas.microsoft.com/office/drawing/2014/main" id="{D82F39AF-5479-40B9-A081-CC333C87F098}"/>
              </a:ext>
            </a:extLst>
          </p:cNvPr>
          <p:cNvSpPr>
            <a:spLocks noGrp="1" noChangeArrowheads="1"/>
          </p:cNvSpPr>
          <p:nvPr>
            <p:ph type="title"/>
          </p:nvPr>
        </p:nvSpPr>
        <p:spPr/>
        <p:txBody>
          <a:bodyPr/>
          <a:lstStyle/>
          <a:p>
            <a:r>
              <a:rPr lang="en-US" altLang="en-US"/>
              <a:t>Hashing (cont’d)</a:t>
            </a:r>
          </a:p>
        </p:txBody>
      </p:sp>
      <p:sp>
        <p:nvSpPr>
          <p:cNvPr id="239619" name="Rectangle 3">
            <a:extLst>
              <a:ext uri="{FF2B5EF4-FFF2-40B4-BE49-F238E27FC236}">
                <a16:creationId xmlns:a16="http://schemas.microsoft.com/office/drawing/2014/main" id="{149093C2-790D-4621-9269-AA6D839CAEF2}"/>
              </a:ext>
            </a:extLst>
          </p:cNvPr>
          <p:cNvSpPr>
            <a:spLocks noGrp="1" noChangeArrowheads="1"/>
          </p:cNvSpPr>
          <p:nvPr>
            <p:ph type="body" idx="1"/>
          </p:nvPr>
        </p:nvSpPr>
        <p:spPr/>
        <p:txBody>
          <a:bodyPr/>
          <a:lstStyle/>
          <a:p>
            <a:r>
              <a:rPr lang="en-US" altLang="en-US"/>
              <a:t>Hashing functions are designed so that any change to the input produces a different output</a:t>
            </a:r>
          </a:p>
          <a:p>
            <a:r>
              <a:rPr lang="en-US" altLang="en-US"/>
              <a:t>E.g. (made-up, not real):</a:t>
            </a:r>
          </a:p>
          <a:p>
            <a:pPr lvl="1"/>
            <a:r>
              <a:rPr lang="en-US" altLang="en-US"/>
              <a:t>“The quick brown fox jumped over the lazy dog.” could hash to “</a:t>
            </a:r>
            <a:r>
              <a:rPr lang="en-US" altLang="en-US">
                <a:latin typeface="Courier New" panose="02070309020205020404" pitchFamily="49" charset="0"/>
              </a:rPr>
              <a:t>8u3J50pW</a:t>
            </a:r>
            <a:r>
              <a:rPr lang="en-US" altLang="en-US"/>
              <a:t>”</a:t>
            </a:r>
          </a:p>
          <a:p>
            <a:pPr lvl="1"/>
            <a:r>
              <a:rPr lang="en-US" altLang="en-US"/>
              <a:t>“The quick brown fox jumped over the lazy dog</a:t>
            </a:r>
            <a:r>
              <a:rPr lang="en-US" altLang="en-US">
                <a:solidFill>
                  <a:srgbClr val="CC0000"/>
                </a:solidFill>
              </a:rPr>
              <a:t>!</a:t>
            </a:r>
            <a:r>
              <a:rPr lang="en-US" altLang="en-US"/>
              <a:t>” could hash to “</a:t>
            </a:r>
            <a:r>
              <a:rPr lang="en-US" altLang="en-US">
                <a:latin typeface="Courier New" panose="02070309020205020404" pitchFamily="49" charset="0"/>
              </a:rPr>
              <a:t>Y35_e)t7k</a:t>
            </a:r>
            <a:r>
              <a:rPr lang="en-US" altLang="en-US"/>
              <a:t>”</a:t>
            </a:r>
          </a:p>
          <a:p>
            <a:r>
              <a:rPr lang="en-US" altLang="en-US"/>
              <a:t>Thus by keeping a copy of all data with hash function output, one can identify changed data.</a:t>
            </a:r>
          </a:p>
        </p:txBody>
      </p:sp>
      <p:grpSp>
        <p:nvGrpSpPr>
          <p:cNvPr id="2" name="Group 4">
            <a:extLst>
              <a:ext uri="{FF2B5EF4-FFF2-40B4-BE49-F238E27FC236}">
                <a16:creationId xmlns:a16="http://schemas.microsoft.com/office/drawing/2014/main" id="{96FCFDFA-B98D-4603-93AA-F1E52EB4B053}"/>
              </a:ext>
            </a:extLst>
          </p:cNvPr>
          <p:cNvGrpSpPr>
            <a:grpSpLocks/>
          </p:cNvGrpSpPr>
          <p:nvPr/>
        </p:nvGrpSpPr>
        <p:grpSpPr bwMode="auto">
          <a:xfrm>
            <a:off x="2019300" y="2971800"/>
            <a:ext cx="687388" cy="3016250"/>
            <a:chOff x="1272" y="1872"/>
            <a:chExt cx="433" cy="1900"/>
          </a:xfrm>
        </p:grpSpPr>
        <p:sp>
          <p:nvSpPr>
            <p:cNvPr id="239621" name="AutoShape 5">
              <a:extLst>
                <a:ext uri="{FF2B5EF4-FFF2-40B4-BE49-F238E27FC236}">
                  <a16:creationId xmlns:a16="http://schemas.microsoft.com/office/drawing/2014/main" id="{69C44075-54A2-472F-BD4C-4CF8F0EB4EDA}"/>
                </a:ext>
              </a:extLst>
            </p:cNvPr>
            <p:cNvSpPr>
              <a:spLocks noChangeArrowheads="1"/>
            </p:cNvSpPr>
            <p:nvPr/>
          </p:nvSpPr>
          <p:spPr bwMode="auto">
            <a:xfrm>
              <a:off x="1273" y="1872"/>
              <a:ext cx="432" cy="849"/>
            </a:xfrm>
            <a:prstGeom prst="downArrow">
              <a:avLst>
                <a:gd name="adj1" fmla="val 50000"/>
                <a:gd name="adj2" fmla="val 49132"/>
              </a:avLst>
            </a:prstGeom>
            <a:solidFill>
              <a:srgbClr val="CC0000"/>
            </a:solidFill>
            <a:ln w="12700">
              <a:solidFill>
                <a:schemeClr val="tx1"/>
              </a:solidFill>
              <a:miter lim="800000"/>
              <a:headEnd type="none" w="sm" len="sm"/>
              <a:tailEnd type="none" w="sm" len="sm"/>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239622" name="AutoShape 6">
              <a:extLst>
                <a:ext uri="{FF2B5EF4-FFF2-40B4-BE49-F238E27FC236}">
                  <a16:creationId xmlns:a16="http://schemas.microsoft.com/office/drawing/2014/main" id="{D3E0AC3D-5BBA-4C70-8374-64031D37FC06}"/>
                </a:ext>
              </a:extLst>
            </p:cNvPr>
            <p:cNvSpPr>
              <a:spLocks noChangeArrowheads="1"/>
            </p:cNvSpPr>
            <p:nvPr/>
          </p:nvSpPr>
          <p:spPr bwMode="auto">
            <a:xfrm flipV="1">
              <a:off x="1272" y="2923"/>
              <a:ext cx="432" cy="849"/>
            </a:xfrm>
            <a:prstGeom prst="downArrow">
              <a:avLst>
                <a:gd name="adj1" fmla="val 50000"/>
                <a:gd name="adj2" fmla="val 49132"/>
              </a:avLst>
            </a:prstGeom>
            <a:solidFill>
              <a:srgbClr val="CC0000"/>
            </a:solidFill>
            <a:ln w="12700">
              <a:solidFill>
                <a:schemeClr val="tx1"/>
              </a:solidFill>
              <a:miter lim="800000"/>
              <a:headEnd type="none" w="sm" len="sm"/>
              <a:tailEnd type="none" w="sm" len="sm"/>
            </a:ln>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0" fill="hold"/>
                                        <p:tgtEl>
                                          <p:spTgt spid="2"/>
                                        </p:tgtEl>
                                        <p:attrNameLst>
                                          <p:attrName>ppt_w</p:attrName>
                                        </p:attrNameLst>
                                      </p:cBhvr>
                                      <p:tavLst>
                                        <p:tav tm="0" fmla="#ppt_w*sin(2.5*pi*$)">
                                          <p:val>
                                            <p:fltVal val="0"/>
                                          </p:val>
                                        </p:tav>
                                        <p:tav tm="100000">
                                          <p:val>
                                            <p:fltVal val="1"/>
                                          </p:val>
                                        </p:tav>
                                      </p:tavLst>
                                    </p:anim>
                                    <p:anim calcmode="lin" valueType="num">
                                      <p:cBhvr>
                                        <p:cTn id="8" dur="5000" fill="hold"/>
                                        <p:tgtEl>
                                          <p:spTgt spid="2"/>
                                        </p:tgtEl>
                                        <p:attrNameLst>
                                          <p:attrName>ppt_h</p:attrName>
                                        </p:attrNameLst>
                                      </p:cBhvr>
                                      <p:tavLst>
                                        <p:tav tm="0">
                                          <p:val>
                                            <p:strVal val="#ppt_h"/>
                                          </p:val>
                                        </p:tav>
                                        <p:tav tm="100000">
                                          <p:val>
                                            <p:strVal val="#ppt_h"/>
                                          </p:val>
                                        </p:tav>
                                      </p:tavLst>
                                    </p:anim>
                                  </p:childTnLst>
                                  <p:subTnLst>
                                    <p:set>
                                      <p:cBhvr override="childStyle">
                                        <p:cTn dur="1" fill="hold" display="0" masterRel="sameClick" afterEffect="1">
                                          <p:stCondLst>
                                            <p:cond evt="end" delay="0">
                                              <p:tn val="5"/>
                                            </p:cond>
                                          </p:stCondLst>
                                        </p:cTn>
                                        <p:tgtEl>
                                          <p:spTgt spid="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2">
            <a:extLst>
              <a:ext uri="{FF2B5EF4-FFF2-40B4-BE49-F238E27FC236}">
                <a16:creationId xmlns:a16="http://schemas.microsoft.com/office/drawing/2014/main" id="{CE123084-F073-46B6-8B27-8DD6E2631598}"/>
              </a:ext>
            </a:extLst>
          </p:cNvPr>
          <p:cNvSpPr>
            <a:spLocks noGrp="1" noChangeArrowheads="1"/>
          </p:cNvSpPr>
          <p:nvPr>
            <p:ph type="title"/>
          </p:nvPr>
        </p:nvSpPr>
        <p:spPr/>
        <p:txBody>
          <a:bodyPr/>
          <a:lstStyle/>
          <a:p>
            <a:r>
              <a:rPr lang="en-US" altLang="en-US"/>
              <a:t>Using Hash Function for File Inventory</a:t>
            </a:r>
          </a:p>
        </p:txBody>
      </p:sp>
      <p:sp>
        <p:nvSpPr>
          <p:cNvPr id="241667" name="Rectangle 3">
            <a:extLst>
              <a:ext uri="{FF2B5EF4-FFF2-40B4-BE49-F238E27FC236}">
                <a16:creationId xmlns:a16="http://schemas.microsoft.com/office/drawing/2014/main" id="{AF23A729-B624-4DF8-BA45-4E1C2D081BBE}"/>
              </a:ext>
            </a:extLst>
          </p:cNvPr>
          <p:cNvSpPr>
            <a:spLocks noGrp="1" noChangeArrowheads="1"/>
          </p:cNvSpPr>
          <p:nvPr>
            <p:ph type="body" idx="1"/>
          </p:nvPr>
        </p:nvSpPr>
        <p:spPr>
          <a:solidFill>
            <a:srgbClr val="FFFF00"/>
          </a:solidFill>
        </p:spPr>
        <p:txBody>
          <a:bodyPr/>
          <a:lstStyle/>
          <a:p>
            <a:r>
              <a:rPr lang="en-US" altLang="en-US"/>
              <a:t>FileList utility</a:t>
            </a:r>
          </a:p>
          <a:p>
            <a:pPr lvl="1"/>
            <a:r>
              <a:rPr lang="en-US" altLang="en-US"/>
              <a:t>Every single file on disk</a:t>
            </a:r>
          </a:p>
          <a:p>
            <a:pPr lvl="1"/>
            <a:r>
              <a:rPr lang="en-US" altLang="en-US"/>
              <a:t>Directory tree format</a:t>
            </a:r>
          </a:p>
          <a:p>
            <a:r>
              <a:rPr lang="en-US" altLang="en-US"/>
              <a:t>Most important:  MD5 hash</a:t>
            </a:r>
          </a:p>
          <a:p>
            <a:pPr lvl="1"/>
            <a:r>
              <a:rPr lang="en-US" altLang="en-US"/>
              <a:t>Applied to </a:t>
            </a:r>
            <a:r>
              <a:rPr lang="en-US" altLang="en-US" i="1"/>
              <a:t>copy</a:t>
            </a:r>
            <a:r>
              <a:rPr lang="en-US" altLang="en-US"/>
              <a:t> of original disk</a:t>
            </a:r>
          </a:p>
          <a:p>
            <a:pPr lvl="1"/>
            <a:r>
              <a:rPr lang="en-US" altLang="en-US"/>
              <a:t>Every file marked with </a:t>
            </a:r>
            <a:r>
              <a:rPr lang="en-US" altLang="en-US" i="1"/>
              <a:t>hash</a:t>
            </a:r>
          </a:p>
          <a:p>
            <a:pPr lvl="1"/>
            <a:r>
              <a:rPr lang="en-US" altLang="en-US"/>
              <a:t>Nearly impossible to alter file without altering hash</a:t>
            </a:r>
          </a:p>
          <a:p>
            <a:pPr lvl="1"/>
            <a:r>
              <a:rPr lang="en-US" altLang="en-US"/>
              <a:t>Unchanged MD5 hash value is very strong evidence that files have </a:t>
            </a:r>
            <a:r>
              <a:rPr lang="en-US" altLang="en-US" i="1"/>
              <a:t>not been altered </a:t>
            </a:r>
            <a:r>
              <a:rPr lang="en-US" altLang="en-US"/>
              <a:t>since the hash was originally calculated</a:t>
            </a:r>
          </a:p>
        </p:txBody>
      </p:sp>
      <p:pic>
        <p:nvPicPr>
          <p:cNvPr id="18436" name="Picture 4">
            <a:extLst>
              <a:ext uri="{FF2B5EF4-FFF2-40B4-BE49-F238E27FC236}">
                <a16:creationId xmlns:a16="http://schemas.microsoft.com/office/drawing/2014/main" id="{1EFF8276-06ED-4776-A2C6-DDD1E6E4D3CA}"/>
              </a:ext>
            </a:extLst>
          </p:cNvPr>
          <p:cNvPicPr>
            <a:picLocks noChangeAspect="1" noChangeArrowheads="1"/>
          </p:cNvPicPr>
          <p:nvPr/>
        </p:nvPicPr>
        <p:blipFill>
          <a:blip r:embed="rId3"/>
          <a:srcRect/>
          <a:stretch>
            <a:fillRect/>
          </a:stretch>
        </p:blipFill>
        <p:spPr bwMode="auto">
          <a:xfrm>
            <a:off x="5562600" y="914400"/>
            <a:ext cx="3352800" cy="24193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2">
            <a:extLst>
              <a:ext uri="{FF2B5EF4-FFF2-40B4-BE49-F238E27FC236}">
                <a16:creationId xmlns:a16="http://schemas.microsoft.com/office/drawing/2014/main" id="{B569AB89-065B-40B1-BBB3-0C3E3938DD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1066800"/>
            <a:ext cx="2857500" cy="288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5" name="Rectangle 2">
            <a:extLst>
              <a:ext uri="{FF2B5EF4-FFF2-40B4-BE49-F238E27FC236}">
                <a16:creationId xmlns:a16="http://schemas.microsoft.com/office/drawing/2014/main" id="{07455B25-B4C4-4ECC-9E27-70BE8FF34796}"/>
              </a:ext>
            </a:extLst>
          </p:cNvPr>
          <p:cNvSpPr>
            <a:spLocks noGrp="1" noChangeArrowheads="1"/>
          </p:cNvSpPr>
          <p:nvPr>
            <p:ph type="title"/>
          </p:nvPr>
        </p:nvSpPr>
        <p:spPr/>
        <p:txBody>
          <a:bodyPr/>
          <a:lstStyle/>
          <a:p>
            <a:r>
              <a:rPr lang="en-US" altLang="en-US"/>
              <a:t>Digital Signatures</a:t>
            </a:r>
          </a:p>
        </p:txBody>
      </p:sp>
      <p:sp>
        <p:nvSpPr>
          <p:cNvPr id="243716" name="Rectangle 3">
            <a:extLst>
              <a:ext uri="{FF2B5EF4-FFF2-40B4-BE49-F238E27FC236}">
                <a16:creationId xmlns:a16="http://schemas.microsoft.com/office/drawing/2014/main" id="{562B9944-A3D5-4474-A5BF-E4F9085DF870}"/>
              </a:ext>
            </a:extLst>
          </p:cNvPr>
          <p:cNvSpPr>
            <a:spLocks noGrp="1" noChangeArrowheads="1"/>
          </p:cNvSpPr>
          <p:nvPr>
            <p:ph type="body" idx="1"/>
          </p:nvPr>
        </p:nvSpPr>
        <p:spPr/>
        <p:txBody>
          <a:bodyPr/>
          <a:lstStyle/>
          <a:p>
            <a:r>
              <a:rPr lang="en-US" altLang="en-US"/>
              <a:t>Digital signatures </a:t>
            </a:r>
            <a:r>
              <a:rPr lang="en-US" altLang="en-US" i="1"/>
              <a:t>encrypt</a:t>
            </a:r>
            <a:r>
              <a:rPr lang="en-US" altLang="en-US"/>
              <a:t> a </a:t>
            </a:r>
            <a:r>
              <a:rPr lang="en-US" altLang="en-US" i="1"/>
              <a:t>hash</a:t>
            </a:r>
          </a:p>
          <a:p>
            <a:r>
              <a:rPr lang="en-US" altLang="en-US"/>
              <a:t>Quicker than encrypting entire source</a:t>
            </a:r>
          </a:p>
          <a:p>
            <a:r>
              <a:rPr lang="en-US" altLang="en-US"/>
              <a:t>Many different tools available for such signature</a:t>
            </a:r>
          </a:p>
          <a:p>
            <a:r>
              <a:rPr lang="en-US" altLang="en-US"/>
              <a:t>Legally recognized as evidence of data integrity</a:t>
            </a:r>
          </a:p>
          <a:p>
            <a:r>
              <a:rPr lang="en-US" altLang="en-US"/>
              <a:t>Can also indicate exactly </a:t>
            </a:r>
            <a:r>
              <a:rPr lang="en-US" altLang="en-US" i="1"/>
              <a:t>who signed document</a:t>
            </a:r>
          </a:p>
          <a:p>
            <a:r>
              <a:rPr lang="en-US" altLang="en-US"/>
              <a:t>Contributes to chain of evidence by tying specific analyst to digital copy</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Rectangle 2">
            <a:extLst>
              <a:ext uri="{FF2B5EF4-FFF2-40B4-BE49-F238E27FC236}">
                <a16:creationId xmlns:a16="http://schemas.microsoft.com/office/drawing/2014/main" id="{6B3FC389-E2F8-46E8-9481-9F909FEB5373}"/>
              </a:ext>
            </a:extLst>
          </p:cNvPr>
          <p:cNvSpPr>
            <a:spLocks noGrp="1" noChangeArrowheads="1"/>
          </p:cNvSpPr>
          <p:nvPr>
            <p:ph type="title"/>
          </p:nvPr>
        </p:nvSpPr>
        <p:spPr/>
        <p:txBody>
          <a:bodyPr/>
          <a:lstStyle/>
          <a:p>
            <a:r>
              <a:rPr lang="en-US" altLang="en-US" sz="3200"/>
              <a:t>Digital Signatures Before and After Single-Character Change</a:t>
            </a:r>
          </a:p>
        </p:txBody>
      </p:sp>
      <p:sp>
        <p:nvSpPr>
          <p:cNvPr id="245763" name="Rectangle 3">
            <a:extLst>
              <a:ext uri="{FF2B5EF4-FFF2-40B4-BE49-F238E27FC236}">
                <a16:creationId xmlns:a16="http://schemas.microsoft.com/office/drawing/2014/main" id="{0AABBCEF-4C5A-4EDA-A8EA-105DD8A067F0}"/>
              </a:ext>
            </a:extLst>
          </p:cNvPr>
          <p:cNvSpPr>
            <a:spLocks noGrp="1" noChangeArrowheads="1"/>
          </p:cNvSpPr>
          <p:nvPr>
            <p:ph type="body" sz="half" idx="1"/>
          </p:nvPr>
        </p:nvSpPr>
        <p:spPr>
          <a:xfrm>
            <a:off x="609600" y="1676400"/>
            <a:ext cx="3886200" cy="1828800"/>
          </a:xfrm>
        </p:spPr>
        <p:txBody>
          <a:bodyPr/>
          <a:lstStyle/>
          <a:p>
            <a:r>
              <a:rPr lang="en-US" altLang="en-US" sz="4400"/>
              <a:t>Hi there.</a:t>
            </a:r>
          </a:p>
          <a:p>
            <a:r>
              <a:rPr lang="en-US" altLang="en-US" sz="1800">
                <a:latin typeface="Courier New" panose="02070309020205020404" pitchFamily="49" charset="0"/>
              </a:rPr>
              <a:t>wj8DBQFJBek/UbF73uXqlJ8RAiWVAKDnsmqVn64zcKseFCqecCcHD6xytQCgn+8kT8jUtvEhucbjQXpkqYs66pw==rI4S</a:t>
            </a:r>
          </a:p>
        </p:txBody>
      </p:sp>
      <p:sp>
        <p:nvSpPr>
          <p:cNvPr id="245764" name="Rectangle 4">
            <a:extLst>
              <a:ext uri="{FF2B5EF4-FFF2-40B4-BE49-F238E27FC236}">
                <a16:creationId xmlns:a16="http://schemas.microsoft.com/office/drawing/2014/main" id="{510A6474-0F26-4D42-BA45-9DBC90E61448}"/>
              </a:ext>
            </a:extLst>
          </p:cNvPr>
          <p:cNvSpPr>
            <a:spLocks noGrp="1" noChangeArrowheads="1"/>
          </p:cNvSpPr>
          <p:nvPr>
            <p:ph type="body" sz="half" idx="2"/>
          </p:nvPr>
        </p:nvSpPr>
        <p:spPr>
          <a:xfrm>
            <a:off x="762000" y="3505200"/>
            <a:ext cx="3810000" cy="1905000"/>
          </a:xfrm>
        </p:spPr>
        <p:txBody>
          <a:bodyPr/>
          <a:lstStyle/>
          <a:p>
            <a:r>
              <a:rPr lang="en-US" altLang="en-US" sz="4400"/>
              <a:t>H</a:t>
            </a:r>
            <a:r>
              <a:rPr lang="en-US" altLang="en-US" sz="4400">
                <a:solidFill>
                  <a:srgbClr val="CC0000"/>
                </a:solidFill>
              </a:rPr>
              <a:t>o</a:t>
            </a:r>
            <a:r>
              <a:rPr lang="en-US" altLang="en-US" sz="4400"/>
              <a:t> there.</a:t>
            </a:r>
          </a:p>
          <a:p>
            <a:r>
              <a:rPr lang="en-US" altLang="en-US" sz="1800">
                <a:latin typeface="Courier New" panose="02070309020205020404" pitchFamily="49" charset="0"/>
              </a:rPr>
              <a:t>wj8DBQFJBe</a:t>
            </a:r>
            <a:r>
              <a:rPr lang="en-US" altLang="en-US" sz="1800">
                <a:solidFill>
                  <a:srgbClr val="FF0000"/>
                </a:solidFill>
                <a:latin typeface="Courier New" panose="02070309020205020404" pitchFamily="49" charset="0"/>
              </a:rPr>
              <a:t>lk</a:t>
            </a:r>
            <a:r>
              <a:rPr lang="en-US" altLang="en-US" sz="1800">
                <a:latin typeface="Courier New" panose="02070309020205020404" pitchFamily="49" charset="0"/>
              </a:rPr>
              <a:t>UbF73uXqlJ8RA</a:t>
            </a:r>
            <a:r>
              <a:rPr lang="en-US" altLang="en-US" sz="1800">
                <a:solidFill>
                  <a:srgbClr val="FF0000"/>
                </a:solidFill>
                <a:latin typeface="Courier New" panose="02070309020205020404" pitchFamily="49" charset="0"/>
              </a:rPr>
              <a:t>sHPAKCNrCfv6+N8WDi4V7PbHwz62SGwwwCdHAesXOwawwKTzuSvsOqh0DvfovA==0w8t</a:t>
            </a:r>
          </a:p>
        </p:txBody>
      </p:sp>
      <p:sp>
        <p:nvSpPr>
          <p:cNvPr id="245765" name="TextBox 4">
            <a:extLst>
              <a:ext uri="{FF2B5EF4-FFF2-40B4-BE49-F238E27FC236}">
                <a16:creationId xmlns:a16="http://schemas.microsoft.com/office/drawing/2014/main" id="{B2A06FF5-B568-4465-A684-03A3CC353C3B}"/>
              </a:ext>
            </a:extLst>
          </p:cNvPr>
          <p:cNvSpPr txBox="1">
            <a:spLocks noChangeArrowheads="1"/>
          </p:cNvSpPr>
          <p:nvPr/>
        </p:nvSpPr>
        <p:spPr bwMode="auto">
          <a:xfrm>
            <a:off x="1219200" y="5562600"/>
            <a:ext cx="2560638"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rPr>
              <a:t>Signatures created using </a:t>
            </a:r>
            <a:br>
              <a:rPr lang="en-US" altLang="en-US" sz="1600">
                <a:latin typeface="Arial Narrow" panose="020B0606020202030204" pitchFamily="34" charset="0"/>
              </a:rPr>
            </a:br>
            <a:r>
              <a:rPr lang="en-US" altLang="en-US" sz="1600">
                <a:latin typeface="Arial Narrow" panose="020B0606020202030204" pitchFamily="34" charset="0"/>
              </a:rPr>
              <a:t>Prof Kabay’s PGP </a:t>
            </a:r>
            <a:r>
              <a:rPr lang="en-US" altLang="en-US" sz="1600" i="1">
                <a:latin typeface="Arial Narrow" panose="020B0606020202030204" pitchFamily="34" charset="0"/>
              </a:rPr>
              <a:t>private</a:t>
            </a:r>
            <a:r>
              <a:rPr lang="en-US" altLang="en-US" sz="1600">
                <a:latin typeface="Arial Narrow" panose="020B0606020202030204" pitchFamily="34" charset="0"/>
              </a:rPr>
              <a:t> key.</a:t>
            </a:r>
          </a:p>
        </p:txBody>
      </p:sp>
      <p:pic>
        <p:nvPicPr>
          <p:cNvPr id="3074" name="Picture 2">
            <a:extLst>
              <a:ext uri="{FF2B5EF4-FFF2-40B4-BE49-F238E27FC236}">
                <a16:creationId xmlns:a16="http://schemas.microsoft.com/office/drawing/2014/main" id="{836A6B1D-74FC-4754-8B6D-394FB37EF2FF}"/>
              </a:ext>
            </a:extLst>
          </p:cNvPr>
          <p:cNvPicPr>
            <a:picLocks noChangeAspect="1" noChangeArrowheads="1"/>
          </p:cNvPicPr>
          <p:nvPr/>
        </p:nvPicPr>
        <p:blipFill>
          <a:blip r:embed="rId3"/>
          <a:srcRect/>
          <a:stretch>
            <a:fillRect/>
          </a:stretch>
        </p:blipFill>
        <p:spPr bwMode="auto">
          <a:xfrm>
            <a:off x="4572000" y="1295400"/>
            <a:ext cx="4381500" cy="4848225"/>
          </a:xfrm>
          <a:prstGeom prst="rect">
            <a:avLst/>
          </a:prstGeom>
          <a:ln>
            <a:noFill/>
          </a:ln>
          <a:effectLst>
            <a:outerShdw blurRad="292100" dist="139700" dir="2700000" algn="tl" rotWithShape="0">
              <a:srgbClr val="333333">
                <a:alpha val="65000"/>
              </a:srgbClr>
            </a:outerShdw>
          </a:effectLst>
        </p:spPr>
      </p:pic>
      <p:sp>
        <p:nvSpPr>
          <p:cNvPr id="245767" name="TextBox 6">
            <a:extLst>
              <a:ext uri="{FF2B5EF4-FFF2-40B4-BE49-F238E27FC236}">
                <a16:creationId xmlns:a16="http://schemas.microsoft.com/office/drawing/2014/main" id="{0FE51FA0-83F3-4793-8E3B-3C3535EEEEBF}"/>
              </a:ext>
            </a:extLst>
          </p:cNvPr>
          <p:cNvSpPr txBox="1">
            <a:spLocks noChangeArrowheads="1"/>
          </p:cNvSpPr>
          <p:nvPr/>
        </p:nvSpPr>
        <p:spPr bwMode="auto">
          <a:xfrm>
            <a:off x="5638800" y="6273800"/>
            <a:ext cx="2503488" cy="3381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rPr>
              <a:t>Prof Kabay’s PGP </a:t>
            </a:r>
            <a:r>
              <a:rPr lang="en-US" altLang="en-US" sz="1600" i="1">
                <a:latin typeface="Arial Narrow" panose="020B0606020202030204" pitchFamily="34" charset="0"/>
              </a:rPr>
              <a:t>public</a:t>
            </a:r>
            <a:r>
              <a:rPr lang="en-US" altLang="en-US" sz="1600">
                <a:latin typeface="Arial Narrow" panose="020B0606020202030204" pitchFamily="34" charset="0"/>
              </a:rPr>
              <a:t> key.</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F958E12E-9C9D-4E12-BB28-B589E22073A0}"/>
              </a:ext>
            </a:extLst>
          </p:cNvPr>
          <p:cNvSpPr>
            <a:spLocks noGrp="1" noChangeArrowheads="1"/>
          </p:cNvSpPr>
          <p:nvPr>
            <p:ph type="title"/>
          </p:nvPr>
        </p:nvSpPr>
        <p:spPr/>
        <p:txBody>
          <a:bodyPr/>
          <a:lstStyle/>
          <a:p>
            <a:r>
              <a:rPr lang="en-US" altLang="en-US"/>
              <a:t>The Dynamic IP Address</a:t>
            </a:r>
          </a:p>
        </p:txBody>
      </p:sp>
      <p:sp>
        <p:nvSpPr>
          <p:cNvPr id="26627" name="Rectangle 3">
            <a:extLst>
              <a:ext uri="{FF2B5EF4-FFF2-40B4-BE49-F238E27FC236}">
                <a16:creationId xmlns:a16="http://schemas.microsoft.com/office/drawing/2014/main" id="{D7CE748E-31CA-4177-8A83-20015EAC3AFA}"/>
              </a:ext>
            </a:extLst>
          </p:cNvPr>
          <p:cNvSpPr>
            <a:spLocks noGrp="1" noChangeArrowheads="1"/>
          </p:cNvSpPr>
          <p:nvPr>
            <p:ph type="body" idx="1"/>
          </p:nvPr>
        </p:nvSpPr>
        <p:spPr>
          <a:xfrm>
            <a:off x="990600" y="1066800"/>
            <a:ext cx="7772400" cy="5562600"/>
          </a:xfrm>
        </p:spPr>
        <p:txBody>
          <a:bodyPr/>
          <a:lstStyle/>
          <a:p>
            <a:r>
              <a:rPr lang="en-US" altLang="en-US" sz="2200"/>
              <a:t>Suspect may have own connection to ‘Net</a:t>
            </a:r>
          </a:p>
          <a:p>
            <a:pPr lvl="1"/>
            <a:r>
              <a:rPr lang="en-US" altLang="en-US" sz="2200"/>
              <a:t>Has permanent IP address</a:t>
            </a:r>
          </a:p>
          <a:p>
            <a:pPr lvl="1"/>
            <a:r>
              <a:rPr lang="en-US" altLang="en-US" sz="2200"/>
              <a:t>E.g., gmail.com has IP address 64.233.171.83</a:t>
            </a:r>
          </a:p>
          <a:p>
            <a:pPr lvl="1"/>
            <a:r>
              <a:rPr lang="en-US" altLang="en-US" sz="2200"/>
              <a:t>Norwich.edu is 192.149.109.197</a:t>
            </a:r>
          </a:p>
          <a:p>
            <a:r>
              <a:rPr lang="en-US" altLang="en-US" sz="2200"/>
              <a:t>Or suspect connects to Internet via ISP</a:t>
            </a:r>
          </a:p>
          <a:p>
            <a:pPr lvl="1"/>
            <a:r>
              <a:rPr lang="en-US" altLang="en-US" sz="2200"/>
              <a:t>DHCP (Dynamic Host Configuration Protocol)</a:t>
            </a:r>
          </a:p>
          <a:p>
            <a:pPr lvl="1"/>
            <a:r>
              <a:rPr lang="en-US" altLang="en-US" sz="2200"/>
              <a:t>User is assigned temporary “dynamic” address</a:t>
            </a:r>
          </a:p>
          <a:p>
            <a:pPr lvl="1"/>
            <a:r>
              <a:rPr lang="en-US" altLang="en-US" sz="2200"/>
              <a:t>Re-used and not unique</a:t>
            </a:r>
          </a:p>
          <a:p>
            <a:pPr lvl="1"/>
            <a:r>
              <a:rPr lang="en-US" altLang="en-US" sz="2200"/>
              <a:t>Logged by ISP for some time (days to forever)</a:t>
            </a:r>
          </a:p>
          <a:p>
            <a:pPr lvl="1"/>
            <a:r>
              <a:rPr lang="en-US" altLang="en-US" sz="2200"/>
              <a:t>Must absolutely get cooperation of ISP and obtain records (if they still exist) under subpoena</a:t>
            </a:r>
          </a:p>
          <a:p>
            <a:pPr lvl="1"/>
            <a:r>
              <a:rPr lang="en-US" altLang="en-US" sz="2200"/>
              <a:t>The records will show match of dynamic address to user’s modem’s MAC (media access control) address and from there to the </a:t>
            </a:r>
            <a:r>
              <a:rPr lang="en-US" altLang="en-US" sz="2200" i="1"/>
              <a:t>assigned</a:t>
            </a:r>
            <a:r>
              <a:rPr lang="en-US" altLang="en-US" sz="2200"/>
              <a:t> modem location, authorized user, address and so on</a:t>
            </a:r>
          </a:p>
        </p:txBody>
      </p:sp>
      <p:sp>
        <p:nvSpPr>
          <p:cNvPr id="26628" name="TextBox 3">
            <a:extLst>
              <a:ext uri="{FF2B5EF4-FFF2-40B4-BE49-F238E27FC236}">
                <a16:creationId xmlns:a16="http://schemas.microsoft.com/office/drawing/2014/main" id="{8D3360EC-E627-4B61-B090-D6D4EE895BDB}"/>
              </a:ext>
            </a:extLst>
          </p:cNvPr>
          <p:cNvSpPr txBox="1">
            <a:spLocks noChangeArrowheads="1"/>
          </p:cNvSpPr>
          <p:nvPr/>
        </p:nvSpPr>
        <p:spPr bwMode="auto">
          <a:xfrm>
            <a:off x="76200" y="5486400"/>
            <a:ext cx="1346200" cy="954088"/>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r">
              <a:lnSpc>
                <a:spcPct val="100000"/>
              </a:lnSpc>
              <a:spcBef>
                <a:spcPct val="0"/>
              </a:spcBef>
              <a:buClrTx/>
              <a:buFontTx/>
              <a:buNone/>
            </a:pPr>
            <a:r>
              <a:rPr lang="en-US" altLang="en-US" sz="1400"/>
              <a:t>What would </a:t>
            </a:r>
            <a:br>
              <a:rPr lang="en-US" altLang="en-US" sz="1400"/>
            </a:br>
            <a:r>
              <a:rPr lang="en-US" altLang="en-US" sz="1400"/>
              <a:t>an unsecured</a:t>
            </a:r>
          </a:p>
          <a:p>
            <a:pPr algn="r">
              <a:lnSpc>
                <a:spcPct val="100000"/>
              </a:lnSpc>
              <a:spcBef>
                <a:spcPct val="0"/>
              </a:spcBef>
              <a:buClrTx/>
              <a:buFontTx/>
              <a:buNone/>
            </a:pPr>
            <a:r>
              <a:rPr lang="en-US" altLang="en-US" sz="1400"/>
              <a:t>WAP do to</a:t>
            </a:r>
            <a:br>
              <a:rPr lang="en-US" altLang="en-US" sz="1400"/>
            </a:br>
            <a:r>
              <a:rPr lang="en-US" altLang="en-US" sz="1400"/>
              <a:t>this linkage?</a:t>
            </a:r>
          </a:p>
        </p:txBody>
      </p:sp>
      <p:pic>
        <p:nvPicPr>
          <p:cNvPr id="5122" name="Picture 2" descr="C:\Documents and Settings\HP_Administrator\Local Settings\Temporary Internet Files\Content.IE5\8I63ZVGB\MCj04315550000[1].png">
            <a:extLst>
              <a:ext uri="{FF2B5EF4-FFF2-40B4-BE49-F238E27FC236}">
                <a16:creationId xmlns:a16="http://schemas.microsoft.com/office/drawing/2014/main" id="{2F034618-5D59-48C6-ADCF-21E6B246DE82}"/>
              </a:ext>
            </a:extLst>
          </p:cNvPr>
          <p:cNvPicPr>
            <a:picLocks noChangeAspect="1" noChangeArrowheads="1"/>
          </p:cNvPicPr>
          <p:nvPr/>
        </p:nvPicPr>
        <p:blipFill>
          <a:blip r:embed="rId3"/>
          <a:srcRect/>
          <a:stretch>
            <a:fillRect/>
          </a:stretch>
        </p:blipFill>
        <p:spPr bwMode="auto">
          <a:xfrm>
            <a:off x="7620000" y="914400"/>
            <a:ext cx="1371600" cy="1371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2">
            <a:extLst>
              <a:ext uri="{FF2B5EF4-FFF2-40B4-BE49-F238E27FC236}">
                <a16:creationId xmlns:a16="http://schemas.microsoft.com/office/drawing/2014/main" id="{CF350E43-76EA-4D4A-B666-11CE94E38893}"/>
              </a:ext>
            </a:extLst>
          </p:cNvPr>
          <p:cNvSpPr>
            <a:spLocks noGrp="1" noChangeArrowheads="1"/>
          </p:cNvSpPr>
          <p:nvPr>
            <p:ph type="title"/>
          </p:nvPr>
        </p:nvSpPr>
        <p:spPr/>
        <p:txBody>
          <a:bodyPr/>
          <a:lstStyle/>
          <a:p>
            <a:r>
              <a:rPr lang="en-US" altLang="en-US"/>
              <a:t>Verifying Files and File Signatures</a:t>
            </a:r>
          </a:p>
        </p:txBody>
      </p:sp>
      <p:sp>
        <p:nvSpPr>
          <p:cNvPr id="247811" name="Rectangle 3">
            <a:extLst>
              <a:ext uri="{FF2B5EF4-FFF2-40B4-BE49-F238E27FC236}">
                <a16:creationId xmlns:a16="http://schemas.microsoft.com/office/drawing/2014/main" id="{253D4B8A-57D8-4D2E-AFFD-AF144846C087}"/>
              </a:ext>
            </a:extLst>
          </p:cNvPr>
          <p:cNvSpPr>
            <a:spLocks noGrp="1" noChangeArrowheads="1"/>
          </p:cNvSpPr>
          <p:nvPr>
            <p:ph type="body" idx="1"/>
          </p:nvPr>
        </p:nvSpPr>
        <p:spPr>
          <a:xfrm>
            <a:off x="990600" y="1447800"/>
            <a:ext cx="7162800" cy="4876800"/>
          </a:xfrm>
        </p:spPr>
        <p:txBody>
          <a:bodyPr/>
          <a:lstStyle/>
          <a:p>
            <a:r>
              <a:rPr lang="en-US" altLang="en-US" sz="2200"/>
              <a:t>Create digital signature for disk </a:t>
            </a:r>
            <a:br>
              <a:rPr lang="en-US" altLang="en-US" sz="2200"/>
            </a:br>
            <a:r>
              <a:rPr lang="en-US" altLang="en-US" sz="2200"/>
              <a:t>contents</a:t>
            </a:r>
          </a:p>
          <a:p>
            <a:pPr lvl="1"/>
            <a:r>
              <a:rPr lang="en-US" altLang="en-US" sz="2200"/>
              <a:t>Typically use MD5 </a:t>
            </a:r>
            <a:r>
              <a:rPr lang="en-US" altLang="en-US" sz="2200" i="1"/>
              <a:t>hash</a:t>
            </a:r>
          </a:p>
          <a:p>
            <a:pPr lvl="1"/>
            <a:r>
              <a:rPr lang="en-US" altLang="en-US" sz="2200"/>
              <a:t>Effectively impossible to </a:t>
            </a:r>
            <a:br>
              <a:rPr lang="en-US" altLang="en-US" sz="2200"/>
            </a:br>
            <a:r>
              <a:rPr lang="en-US" altLang="en-US" sz="2200"/>
              <a:t>modify contents of original </a:t>
            </a:r>
            <a:br>
              <a:rPr lang="en-US" altLang="en-US" sz="2200"/>
            </a:br>
            <a:r>
              <a:rPr lang="en-US" altLang="en-US" sz="2200"/>
              <a:t>disk without changing hash</a:t>
            </a:r>
          </a:p>
          <a:p>
            <a:r>
              <a:rPr lang="en-US" altLang="en-US" sz="2200"/>
              <a:t>Analyze files to detect altered file types</a:t>
            </a:r>
          </a:p>
          <a:p>
            <a:pPr lvl="1"/>
            <a:r>
              <a:rPr lang="en-US" altLang="en-US" sz="2200"/>
              <a:t>Can crudely hide data by pretending that images are documents (etc)</a:t>
            </a:r>
          </a:p>
          <a:p>
            <a:pPr lvl="1"/>
            <a:r>
              <a:rPr lang="en-US" altLang="en-US" sz="2200"/>
              <a:t>Forensic packages can detect such subterfuges</a:t>
            </a:r>
          </a:p>
          <a:p>
            <a:r>
              <a:rPr lang="en-US" altLang="en-US" sz="2200" i="1"/>
              <a:t>Error on p. 196 of Moore (Chapter 10):  author meant “algorithm” where “logarithm” is written in paragraph beginning “The MD5 logarithm….”</a:t>
            </a:r>
          </a:p>
        </p:txBody>
      </p:sp>
      <p:pic>
        <p:nvPicPr>
          <p:cNvPr id="1026" name="Picture 2">
            <a:extLst>
              <a:ext uri="{FF2B5EF4-FFF2-40B4-BE49-F238E27FC236}">
                <a16:creationId xmlns:a16="http://schemas.microsoft.com/office/drawing/2014/main" id="{B9A42FAD-3787-4422-83F8-9E5BEA0046B8}"/>
              </a:ext>
            </a:extLst>
          </p:cNvPr>
          <p:cNvPicPr>
            <a:picLocks noChangeAspect="1" noChangeArrowheads="1"/>
          </p:cNvPicPr>
          <p:nvPr/>
        </p:nvPicPr>
        <p:blipFill>
          <a:blip r:embed="rId3"/>
          <a:srcRect/>
          <a:stretch>
            <a:fillRect/>
          </a:stretch>
        </p:blipFill>
        <p:spPr bwMode="auto">
          <a:xfrm>
            <a:off x="5715000" y="1600200"/>
            <a:ext cx="3286125" cy="17922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2">
            <a:extLst>
              <a:ext uri="{FF2B5EF4-FFF2-40B4-BE49-F238E27FC236}">
                <a16:creationId xmlns:a16="http://schemas.microsoft.com/office/drawing/2014/main" id="{AFA6B5CF-8CBB-4BFF-9797-629812CC414B}"/>
              </a:ext>
            </a:extLst>
          </p:cNvPr>
          <p:cNvSpPr>
            <a:spLocks noGrp="1" noChangeArrowheads="1"/>
          </p:cNvSpPr>
          <p:nvPr>
            <p:ph type="title"/>
          </p:nvPr>
        </p:nvSpPr>
        <p:spPr/>
        <p:txBody>
          <a:bodyPr/>
          <a:lstStyle/>
          <a:p>
            <a:r>
              <a:rPr lang="en-US" altLang="en-US"/>
              <a:t>Concealing Evidence</a:t>
            </a:r>
          </a:p>
        </p:txBody>
      </p:sp>
      <p:sp>
        <p:nvSpPr>
          <p:cNvPr id="249859" name="Rectangle 3">
            <a:extLst>
              <a:ext uri="{FF2B5EF4-FFF2-40B4-BE49-F238E27FC236}">
                <a16:creationId xmlns:a16="http://schemas.microsoft.com/office/drawing/2014/main" id="{C9AE526E-FEB5-4EF7-898B-5829BF776E4C}"/>
              </a:ext>
            </a:extLst>
          </p:cNvPr>
          <p:cNvSpPr>
            <a:spLocks noGrp="1" noChangeArrowheads="1"/>
          </p:cNvSpPr>
          <p:nvPr>
            <p:ph type="body" idx="1"/>
          </p:nvPr>
        </p:nvSpPr>
        <p:spPr>
          <a:xfrm>
            <a:off x="990600" y="1447800"/>
            <a:ext cx="7162800" cy="4876800"/>
          </a:xfrm>
        </p:spPr>
        <p:txBody>
          <a:bodyPr/>
          <a:lstStyle/>
          <a:p>
            <a:r>
              <a:rPr lang="en-US" altLang="en-US"/>
              <a:t>Stop people from </a:t>
            </a:r>
            <a:r>
              <a:rPr lang="en-US" altLang="en-US" i="1"/>
              <a:t>finding or capturing</a:t>
            </a:r>
            <a:r>
              <a:rPr lang="en-US" altLang="en-US"/>
              <a:t> information</a:t>
            </a:r>
          </a:p>
          <a:p>
            <a:pPr lvl="1"/>
            <a:r>
              <a:rPr lang="en-US" altLang="en-US"/>
              <a:t>Prevent penetration of system perimeters</a:t>
            </a:r>
          </a:p>
          <a:p>
            <a:r>
              <a:rPr lang="en-US" altLang="en-US"/>
              <a:t>Stop people from </a:t>
            </a:r>
            <a:r>
              <a:rPr lang="en-US" altLang="en-US" i="1"/>
              <a:t>using</a:t>
            </a:r>
            <a:r>
              <a:rPr lang="en-US" altLang="en-US"/>
              <a:t> information</a:t>
            </a:r>
          </a:p>
          <a:p>
            <a:pPr lvl="1"/>
            <a:r>
              <a:rPr lang="en-US" altLang="en-US"/>
              <a:t>Encryption</a:t>
            </a:r>
          </a:p>
          <a:p>
            <a:r>
              <a:rPr lang="en-US" altLang="en-US"/>
              <a:t>Stop people from </a:t>
            </a:r>
            <a:r>
              <a:rPr lang="en-US" altLang="en-US" i="1"/>
              <a:t>knowing</a:t>
            </a:r>
            <a:r>
              <a:rPr lang="en-US" altLang="en-US"/>
              <a:t> there’s any information </a:t>
            </a:r>
          </a:p>
          <a:p>
            <a:pPr lvl="1"/>
            <a:r>
              <a:rPr lang="en-US" altLang="en-US"/>
              <a:t>Misleading directory and file names</a:t>
            </a:r>
          </a:p>
          <a:p>
            <a:pPr lvl="1"/>
            <a:r>
              <a:rPr lang="en-US" altLang="en-US"/>
              <a:t>Misleading file types</a:t>
            </a:r>
          </a:p>
          <a:p>
            <a:pPr lvl="1"/>
            <a:r>
              <a:rPr lang="en-US" altLang="en-US"/>
              <a:t>Information hiding: steganography</a:t>
            </a:r>
          </a:p>
        </p:txBody>
      </p:sp>
      <p:pic>
        <p:nvPicPr>
          <p:cNvPr id="4098" name="Picture 2" descr="C:\Program Files\Microsoft Office\Media\CntCD1\ClipArt2\j0232127.wmf">
            <a:extLst>
              <a:ext uri="{FF2B5EF4-FFF2-40B4-BE49-F238E27FC236}">
                <a16:creationId xmlns:a16="http://schemas.microsoft.com/office/drawing/2014/main" id="{9658EB1B-483A-43C2-AACA-47426A670CB1}"/>
              </a:ext>
            </a:extLst>
          </p:cNvPr>
          <p:cNvPicPr>
            <a:picLocks noChangeAspect="1" noChangeArrowheads="1"/>
          </p:cNvPicPr>
          <p:nvPr/>
        </p:nvPicPr>
        <p:blipFill>
          <a:blip r:embed="rId3"/>
          <a:srcRect/>
          <a:stretch>
            <a:fillRect/>
          </a:stretch>
        </p:blipFill>
        <p:spPr bwMode="auto">
          <a:xfrm>
            <a:off x="6572250" y="2627313"/>
            <a:ext cx="2571750" cy="1755775"/>
          </a:xfrm>
          <a:prstGeom prst="rect">
            <a:avLst/>
          </a:prstGeom>
          <a:ln>
            <a:noFill/>
          </a:ln>
          <a:effectLst>
            <a:outerShdw blurRad="292100" dist="139700" dir="2700000" algn="tl" rotWithShape="0">
              <a:srgbClr val="333333">
                <a:alpha val="65000"/>
              </a:srgbClr>
            </a:outerShdw>
          </a:effectLst>
        </p:spPr>
      </p:pic>
      <p:pic>
        <p:nvPicPr>
          <p:cNvPr id="4099" name="Picture 3" descr="C:\Program Files\Microsoft Office\Media\CntCD1\ClipArt1\j0078727.wmf">
            <a:extLst>
              <a:ext uri="{FF2B5EF4-FFF2-40B4-BE49-F238E27FC236}">
                <a16:creationId xmlns:a16="http://schemas.microsoft.com/office/drawing/2014/main" id="{927ED2EE-FD54-4DB2-8376-95D41A3E0B1F}"/>
              </a:ext>
            </a:extLst>
          </p:cNvPr>
          <p:cNvPicPr>
            <a:picLocks noChangeAspect="1" noChangeArrowheads="1"/>
          </p:cNvPicPr>
          <p:nvPr/>
        </p:nvPicPr>
        <p:blipFill>
          <a:blip r:embed="rId4"/>
          <a:srcRect/>
          <a:stretch>
            <a:fillRect/>
          </a:stretch>
        </p:blipFill>
        <p:spPr bwMode="auto">
          <a:xfrm>
            <a:off x="6934200" y="4800600"/>
            <a:ext cx="2055813" cy="1419225"/>
          </a:xfrm>
          <a:prstGeom prst="rect">
            <a:avLst/>
          </a:prstGeom>
          <a:ln>
            <a:noFill/>
          </a:ln>
          <a:effectLst>
            <a:outerShdw blurRad="292100" dist="139700" dir="2700000" algn="tl" rotWithShape="0">
              <a:srgbClr val="333333">
                <a:alpha val="65000"/>
              </a:srgbClr>
            </a:outerShdw>
          </a:effectLst>
        </p:spPr>
      </p:pic>
      <p:pic>
        <p:nvPicPr>
          <p:cNvPr id="4100" name="Picture 4" descr="C:\Program Files\Microsoft Office\Media\CntCD1\ClipArt3\j0237951.wmf">
            <a:extLst>
              <a:ext uri="{FF2B5EF4-FFF2-40B4-BE49-F238E27FC236}">
                <a16:creationId xmlns:a16="http://schemas.microsoft.com/office/drawing/2014/main" id="{8FD271DF-3323-4F59-93C1-D2FC0C077155}"/>
              </a:ext>
            </a:extLst>
          </p:cNvPr>
          <p:cNvPicPr>
            <a:picLocks noChangeAspect="1" noChangeArrowheads="1"/>
          </p:cNvPicPr>
          <p:nvPr/>
        </p:nvPicPr>
        <p:blipFill>
          <a:blip r:embed="rId5"/>
          <a:srcRect/>
          <a:stretch>
            <a:fillRect/>
          </a:stretch>
        </p:blipFill>
        <p:spPr bwMode="auto">
          <a:xfrm>
            <a:off x="7270750" y="914400"/>
            <a:ext cx="1873250" cy="14573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2">
            <a:extLst>
              <a:ext uri="{FF2B5EF4-FFF2-40B4-BE49-F238E27FC236}">
                <a16:creationId xmlns:a16="http://schemas.microsoft.com/office/drawing/2014/main" id="{428DDAB4-AF0E-4F08-BB8E-CCAC6D538568}"/>
              </a:ext>
            </a:extLst>
          </p:cNvPr>
          <p:cNvSpPr>
            <a:spLocks noGrp="1" noChangeArrowheads="1"/>
          </p:cNvSpPr>
          <p:nvPr>
            <p:ph type="title"/>
          </p:nvPr>
        </p:nvSpPr>
        <p:spPr/>
        <p:txBody>
          <a:bodyPr/>
          <a:lstStyle/>
          <a:p>
            <a:r>
              <a:rPr lang="en-US" altLang="en-US"/>
              <a:t>Hard to Find</a:t>
            </a:r>
          </a:p>
        </p:txBody>
      </p:sp>
      <p:sp>
        <p:nvSpPr>
          <p:cNvPr id="251907" name="Rectangle 3">
            <a:extLst>
              <a:ext uri="{FF2B5EF4-FFF2-40B4-BE49-F238E27FC236}">
                <a16:creationId xmlns:a16="http://schemas.microsoft.com/office/drawing/2014/main" id="{602AF375-1E1C-4FFB-8256-317B5BA984D8}"/>
              </a:ext>
            </a:extLst>
          </p:cNvPr>
          <p:cNvSpPr>
            <a:spLocks noGrp="1" noChangeArrowheads="1"/>
          </p:cNvSpPr>
          <p:nvPr>
            <p:ph type="body" sz="half" idx="1"/>
          </p:nvPr>
        </p:nvSpPr>
        <p:spPr>
          <a:xfrm>
            <a:off x="990600" y="1143000"/>
            <a:ext cx="3505200" cy="5181600"/>
          </a:xfrm>
        </p:spPr>
        <p:txBody>
          <a:bodyPr/>
          <a:lstStyle/>
          <a:p>
            <a:r>
              <a:rPr lang="en-US" altLang="en-US"/>
              <a:t>Secret compartments (furniture, clothing, luggage)</a:t>
            </a:r>
          </a:p>
          <a:p>
            <a:r>
              <a:rPr lang="en-US" altLang="en-US"/>
              <a:t>Messages placed inside books, in book covers. . .</a:t>
            </a:r>
          </a:p>
          <a:p>
            <a:r>
              <a:rPr lang="en-US" altLang="en-US"/>
              <a:t>Palimpsests:       </a:t>
            </a:r>
            <a:r>
              <a:rPr lang="en-US" altLang="en-US">
                <a:sym typeface="Wingdings" panose="05000000000000000000" pitchFamily="2" charset="2"/>
              </a:rPr>
              <a:t> </a:t>
            </a:r>
            <a:r>
              <a:rPr lang="en-US" altLang="en-US"/>
              <a:t>overwriting or overpainting </a:t>
            </a:r>
          </a:p>
        </p:txBody>
      </p:sp>
      <p:pic>
        <p:nvPicPr>
          <p:cNvPr id="251908" name="Picture 4">
            <a:extLst>
              <a:ext uri="{FF2B5EF4-FFF2-40B4-BE49-F238E27FC236}">
                <a16:creationId xmlns:a16="http://schemas.microsoft.com/office/drawing/2014/main" id="{051D6345-2AB4-48D3-A185-08782447160F}"/>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267200" y="835025"/>
            <a:ext cx="4876800" cy="4694238"/>
          </a:xfrm>
        </p:spPr>
      </p:pic>
      <p:sp>
        <p:nvSpPr>
          <p:cNvPr id="251909" name="Text Box 6">
            <a:extLst>
              <a:ext uri="{FF2B5EF4-FFF2-40B4-BE49-F238E27FC236}">
                <a16:creationId xmlns:a16="http://schemas.microsoft.com/office/drawing/2014/main" id="{89D10719-CB83-42B5-883A-54B991DDE0EC}"/>
              </a:ext>
            </a:extLst>
          </p:cNvPr>
          <p:cNvSpPr txBox="1">
            <a:spLocks noChangeArrowheads="1"/>
          </p:cNvSpPr>
          <p:nvPr/>
        </p:nvSpPr>
        <p:spPr bwMode="auto">
          <a:xfrm>
            <a:off x="4267200" y="5534025"/>
            <a:ext cx="4876800" cy="1323975"/>
          </a:xfrm>
          <a:prstGeom prst="rect">
            <a:avLst/>
          </a:prstGeom>
          <a:solidFill>
            <a:srgbClr val="FFCC66"/>
          </a:solidFill>
          <a:ln w="12700">
            <a:solidFill>
              <a:schemeClr val="tx1"/>
            </a:solidFill>
            <a:miter lim="800000"/>
            <a:headEnd type="none" w="sm" len="sm"/>
            <a:tailEnd type="none" w="sm" len="sm"/>
          </a:ln>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rPr>
              <a:t>The Archimedes Palimpsest discovered 1899 in Istanbul.  </a:t>
            </a:r>
            <a:br>
              <a:rPr lang="en-US" altLang="en-US" sz="1600">
                <a:latin typeface="Arial Narrow" panose="020B0606020202030204" pitchFamily="34" charset="0"/>
              </a:rPr>
            </a:br>
            <a:r>
              <a:rPr lang="en-US" altLang="en-US" sz="1600">
                <a:latin typeface="Arial Narrow" panose="020B0606020202030204" pitchFamily="34" charset="0"/>
              </a:rPr>
              <a:t>Original Greek (3rd century BCE) was overwritten at 90° in 12</a:t>
            </a:r>
            <a:r>
              <a:rPr lang="en-US" altLang="en-US" sz="1600" baseline="30000">
                <a:latin typeface="Arial Narrow" panose="020B0606020202030204" pitchFamily="34" charset="0"/>
              </a:rPr>
              <a:t>th</a:t>
            </a:r>
            <a:r>
              <a:rPr lang="en-US" altLang="en-US" sz="1600">
                <a:latin typeface="Arial Narrow" panose="020B0606020202030204" pitchFamily="34" charset="0"/>
              </a:rPr>
              <a:t>  century CE by Greek Orthodox monks in Constantinople.</a:t>
            </a:r>
          </a:p>
          <a:p>
            <a:pPr>
              <a:lnSpc>
                <a:spcPct val="100000"/>
              </a:lnSpc>
              <a:spcBef>
                <a:spcPct val="0"/>
              </a:spcBef>
              <a:buClrTx/>
              <a:buFontTx/>
              <a:buNone/>
            </a:pPr>
            <a:r>
              <a:rPr lang="en-US" altLang="en-US" sz="1600" i="1">
                <a:latin typeface="Arial Narrow" panose="020B0606020202030204" pitchFamily="34" charset="0"/>
              </a:rPr>
              <a:t>Image from &lt; </a:t>
            </a:r>
            <a:r>
              <a:rPr lang="en-US" altLang="en-US" sz="1600" i="1">
                <a:latin typeface="Arial Narrow" panose="020B0606020202030204" pitchFamily="34" charset="0"/>
                <a:hlinkClick r:id="rId4"/>
              </a:rPr>
              <a:t>http://www.artlex.com/ArtLex/P.html</a:t>
            </a:r>
            <a:r>
              <a:rPr lang="en-US" altLang="en-US" sz="1600" i="1">
                <a:latin typeface="Arial Narrow" panose="020B0606020202030204" pitchFamily="34" charset="0"/>
              </a:rPr>
              <a:t> &gt;</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2">
            <a:extLst>
              <a:ext uri="{FF2B5EF4-FFF2-40B4-BE49-F238E27FC236}">
                <a16:creationId xmlns:a16="http://schemas.microsoft.com/office/drawing/2014/main" id="{CBD41BE3-B87F-4232-B33A-CCE3B7259543}"/>
              </a:ext>
            </a:extLst>
          </p:cNvPr>
          <p:cNvSpPr>
            <a:spLocks noGrp="1" noChangeArrowheads="1"/>
          </p:cNvSpPr>
          <p:nvPr>
            <p:ph type="title"/>
          </p:nvPr>
        </p:nvSpPr>
        <p:spPr/>
        <p:txBody>
          <a:bodyPr/>
          <a:lstStyle/>
          <a:p>
            <a:r>
              <a:rPr lang="en-US" altLang="en-US"/>
              <a:t>Hard to See</a:t>
            </a:r>
          </a:p>
        </p:txBody>
      </p:sp>
      <p:sp>
        <p:nvSpPr>
          <p:cNvPr id="253955" name="Rectangle 3">
            <a:extLst>
              <a:ext uri="{FF2B5EF4-FFF2-40B4-BE49-F238E27FC236}">
                <a16:creationId xmlns:a16="http://schemas.microsoft.com/office/drawing/2014/main" id="{9821B799-ECE8-420E-9800-E28626F393EA}"/>
              </a:ext>
            </a:extLst>
          </p:cNvPr>
          <p:cNvSpPr>
            <a:spLocks noGrp="1" noChangeArrowheads="1"/>
          </p:cNvSpPr>
          <p:nvPr>
            <p:ph type="body" idx="1"/>
          </p:nvPr>
        </p:nvSpPr>
        <p:spPr/>
        <p:txBody>
          <a:bodyPr/>
          <a:lstStyle/>
          <a:p>
            <a:r>
              <a:rPr lang="en-US" altLang="en-US"/>
              <a:t>Invisible ink</a:t>
            </a:r>
          </a:p>
          <a:p>
            <a:pPr lvl="1"/>
            <a:r>
              <a:rPr lang="en-US" altLang="en-US"/>
              <a:t>Substances change from colorless to colored upon treatment (heat, UV light…)</a:t>
            </a:r>
          </a:p>
          <a:p>
            <a:pPr lvl="1"/>
            <a:r>
              <a:rPr lang="en-US" altLang="en-US"/>
              <a:t>Milk, lemon juice, cobalt chloride solution</a:t>
            </a:r>
          </a:p>
          <a:p>
            <a:r>
              <a:rPr lang="en-US" altLang="en-US"/>
              <a:t>Microdots</a:t>
            </a:r>
          </a:p>
          <a:p>
            <a:pPr lvl="1"/>
            <a:r>
              <a:rPr lang="en-US" altLang="en-US"/>
              <a:t>Invented by Germans during WWII</a:t>
            </a:r>
          </a:p>
          <a:p>
            <a:pPr lvl="1"/>
            <a:r>
              <a:rPr lang="en-US" altLang="en-US"/>
              <a:t>Images at high resolution</a:t>
            </a:r>
          </a:p>
          <a:p>
            <a:pPr lvl="1"/>
            <a:r>
              <a:rPr lang="en-US" altLang="en-US"/>
              <a:t>Shrunken to tiny size – usually that of period (.), dots on i, j or umlauts (ö) in text</a:t>
            </a:r>
          </a:p>
          <a:p>
            <a:pPr lvl="1"/>
            <a:r>
              <a:rPr lang="en-US" altLang="en-US"/>
              <a:t>Read with microscope if you knew where to look</a:t>
            </a:r>
          </a:p>
        </p:txBody>
      </p:sp>
      <p:pic>
        <p:nvPicPr>
          <p:cNvPr id="253956" name="Picture 4">
            <a:extLst>
              <a:ext uri="{FF2B5EF4-FFF2-40B4-BE49-F238E27FC236}">
                <a16:creationId xmlns:a16="http://schemas.microsoft.com/office/drawing/2014/main" id="{56C47C6F-DA7B-4331-BBE9-59BF4A711627}"/>
              </a:ext>
            </a:extLst>
          </p:cNvPr>
          <p:cNvPicPr>
            <a:picLocks noGrp="1" noChangeAspect="1" noChangeArrowheads="1"/>
          </p:cNvPicPr>
          <p:nvPr>
            <p:ph sz="half" idx="4294967295"/>
          </p:nvPr>
        </p:nvPicPr>
        <p:blipFill>
          <a:blip r:embed="rId3">
            <a:extLst>
              <a:ext uri="{28A0092B-C50C-407E-A947-70E740481C1C}">
                <a14:useLocalDpi xmlns:a14="http://schemas.microsoft.com/office/drawing/2010/main" val="0"/>
              </a:ext>
            </a:extLst>
          </a:blip>
          <a:srcRect/>
          <a:stretch>
            <a:fillRect/>
          </a:stretch>
        </p:blipFill>
        <p:spPr>
          <a:xfrm>
            <a:off x="7429500" y="3276600"/>
            <a:ext cx="1714500" cy="1590675"/>
          </a:xfrm>
        </p:spPr>
      </p:pic>
      <p:sp>
        <p:nvSpPr>
          <p:cNvPr id="253957" name="Text Box 6">
            <a:extLst>
              <a:ext uri="{FF2B5EF4-FFF2-40B4-BE49-F238E27FC236}">
                <a16:creationId xmlns:a16="http://schemas.microsoft.com/office/drawing/2014/main" id="{7B35CEED-ACCF-4D97-8D45-8ED77F980288}"/>
              </a:ext>
            </a:extLst>
          </p:cNvPr>
          <p:cNvSpPr txBox="1">
            <a:spLocks noChangeArrowheads="1"/>
          </p:cNvSpPr>
          <p:nvPr/>
        </p:nvSpPr>
        <p:spPr bwMode="auto">
          <a:xfrm>
            <a:off x="2971800" y="6248400"/>
            <a:ext cx="6172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50000"/>
              </a:spcBef>
              <a:buClrTx/>
              <a:buFontTx/>
              <a:buNone/>
            </a:pPr>
            <a:r>
              <a:rPr lang="en-US" altLang="en-US" sz="1600" i="1"/>
              <a:t>* Mark IV microdot camera &lt; </a:t>
            </a:r>
            <a:r>
              <a:rPr lang="en-US" altLang="en-US" sz="1600">
                <a:latin typeface="Arial Narrow" panose="020B0606020202030204" pitchFamily="34" charset="0"/>
                <a:hlinkClick r:id="rId4"/>
              </a:rPr>
              <a:t>http://en.wikipedia.org/wiki/Microdot</a:t>
            </a:r>
            <a:r>
              <a:rPr lang="en-US" altLang="en-US" sz="1600"/>
              <a:t> &gt;</a:t>
            </a:r>
            <a:endParaRPr lang="en-US" altLang="en-US" sz="1600" i="1"/>
          </a:p>
        </p:txBody>
      </p:sp>
      <p:sp>
        <p:nvSpPr>
          <p:cNvPr id="253958" name="Text Box 7">
            <a:extLst>
              <a:ext uri="{FF2B5EF4-FFF2-40B4-BE49-F238E27FC236}">
                <a16:creationId xmlns:a16="http://schemas.microsoft.com/office/drawing/2014/main" id="{55CC68BB-8616-4BDD-9321-E21F6EF964E0}"/>
              </a:ext>
            </a:extLst>
          </p:cNvPr>
          <p:cNvSpPr txBox="1">
            <a:spLocks noChangeArrowheads="1"/>
          </p:cNvSpPr>
          <p:nvPr/>
        </p:nvSpPr>
        <p:spPr bwMode="auto">
          <a:xfrm>
            <a:off x="8763000" y="4572000"/>
            <a:ext cx="381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r">
              <a:lnSpc>
                <a:spcPct val="100000"/>
              </a:lnSpc>
              <a:spcBef>
                <a:spcPct val="50000"/>
              </a:spcBef>
              <a:buClrTx/>
              <a:buFontTx/>
              <a:buNone/>
            </a:pPr>
            <a:r>
              <a:rPr lang="en-US" altLang="en-US" sz="4400"/>
              <a:t>*</a:t>
            </a:r>
          </a:p>
        </p:txBody>
      </p:sp>
      <p:pic>
        <p:nvPicPr>
          <p:cNvPr id="253959" name="Picture 8">
            <a:extLst>
              <a:ext uri="{FF2B5EF4-FFF2-40B4-BE49-F238E27FC236}">
                <a16:creationId xmlns:a16="http://schemas.microsoft.com/office/drawing/2014/main" id="{81707B85-BA63-423B-8A68-1396E868E55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0"/>
            <a:ext cx="16002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a:extLst>
              <a:ext uri="{FF2B5EF4-FFF2-40B4-BE49-F238E27FC236}">
                <a16:creationId xmlns:a16="http://schemas.microsoft.com/office/drawing/2014/main" id="{558E573D-A71F-4472-8EB0-34DCB26D37E4}"/>
              </a:ext>
            </a:extLst>
          </p:cNvPr>
          <p:cNvSpPr>
            <a:spLocks noGrp="1" noChangeArrowheads="1"/>
          </p:cNvSpPr>
          <p:nvPr>
            <p:ph type="title"/>
          </p:nvPr>
        </p:nvSpPr>
        <p:spPr/>
        <p:txBody>
          <a:bodyPr/>
          <a:lstStyle/>
          <a:p>
            <a:r>
              <a:rPr lang="en-US" altLang="en-US"/>
              <a:t>Hard to Notice</a:t>
            </a:r>
          </a:p>
        </p:txBody>
      </p:sp>
      <p:sp>
        <p:nvSpPr>
          <p:cNvPr id="256003" name="Rectangle 3">
            <a:extLst>
              <a:ext uri="{FF2B5EF4-FFF2-40B4-BE49-F238E27FC236}">
                <a16:creationId xmlns:a16="http://schemas.microsoft.com/office/drawing/2014/main" id="{68B58594-9124-4E3A-BA63-1835D265BF6E}"/>
              </a:ext>
            </a:extLst>
          </p:cNvPr>
          <p:cNvSpPr>
            <a:spLocks noGrp="1" noChangeArrowheads="1"/>
          </p:cNvSpPr>
          <p:nvPr>
            <p:ph type="body" idx="1"/>
          </p:nvPr>
        </p:nvSpPr>
        <p:spPr>
          <a:xfrm>
            <a:off x="990600" y="1066800"/>
            <a:ext cx="7772400" cy="5486400"/>
          </a:xfrm>
        </p:spPr>
        <p:txBody>
          <a:bodyPr/>
          <a:lstStyle/>
          <a:p>
            <a:r>
              <a:rPr lang="en-US" altLang="en-US" sz="2100"/>
              <a:t>Coded language</a:t>
            </a:r>
          </a:p>
          <a:p>
            <a:pPr lvl="1"/>
            <a:r>
              <a:rPr lang="en-US" altLang="en-US" sz="2100"/>
              <a:t>Writing, speech, symbols in </a:t>
            </a:r>
            <a:br>
              <a:rPr lang="en-US" altLang="en-US" sz="2100"/>
            </a:br>
            <a:r>
              <a:rPr lang="en-US" altLang="en-US" sz="2100"/>
              <a:t>pictorial art</a:t>
            </a:r>
          </a:p>
          <a:p>
            <a:pPr lvl="1"/>
            <a:r>
              <a:rPr lang="en-US" altLang="en-US" sz="2100"/>
              <a:t>Shared code-book + start-point </a:t>
            </a:r>
            <a:br>
              <a:rPr lang="en-US" altLang="en-US" sz="2100"/>
            </a:br>
            <a:r>
              <a:rPr lang="en-US" altLang="en-US" sz="2100"/>
              <a:t>permits decoding (not decryption) </a:t>
            </a:r>
            <a:br>
              <a:rPr lang="en-US" altLang="en-US" sz="2100"/>
            </a:br>
            <a:r>
              <a:rPr lang="en-US" altLang="en-US" sz="2100"/>
              <a:t>of meaning</a:t>
            </a:r>
          </a:p>
          <a:p>
            <a:pPr lvl="1"/>
            <a:r>
              <a:rPr lang="en-US" altLang="en-US" sz="2100"/>
              <a:t>E.g., “The ship sails at midnight” </a:t>
            </a:r>
            <a:br>
              <a:rPr lang="en-US" altLang="en-US" sz="2100"/>
            </a:br>
            <a:r>
              <a:rPr lang="en-US" altLang="en-US" sz="2100"/>
              <a:t>= “Meet Bob on Thursday”</a:t>
            </a:r>
          </a:p>
          <a:p>
            <a:r>
              <a:rPr lang="en-US" altLang="en-US" sz="2100"/>
              <a:t>Chaffing and winnowing </a:t>
            </a:r>
          </a:p>
          <a:p>
            <a:pPr lvl="1"/>
            <a:r>
              <a:rPr lang="en-US" altLang="en-US" sz="2100"/>
              <a:t>Ron Rivest (1998)</a:t>
            </a:r>
          </a:p>
          <a:p>
            <a:pPr lvl="1"/>
            <a:r>
              <a:rPr lang="en-US" altLang="en-US" sz="2100"/>
              <a:t>Output large volume of info, hide small amounts of significant data</a:t>
            </a:r>
          </a:p>
          <a:p>
            <a:pPr lvl="1"/>
            <a:r>
              <a:rPr lang="en-US" altLang="en-US" sz="2100"/>
              <a:t>See &lt; </a:t>
            </a:r>
            <a:r>
              <a:rPr lang="en-US" altLang="en-US" sz="2100">
                <a:latin typeface="Arial Narrow" panose="020B0606020202030204" pitchFamily="34" charset="0"/>
                <a:hlinkClick r:id="rId3"/>
              </a:rPr>
              <a:t>http://theory.lcs.mit.edu/~rivest/chaffing.txt</a:t>
            </a:r>
            <a:r>
              <a:rPr lang="en-US" altLang="en-US" sz="2100"/>
              <a:t> &gt;</a:t>
            </a:r>
          </a:p>
          <a:p>
            <a:r>
              <a:rPr lang="en-US" altLang="en-US" sz="2100"/>
              <a:t>Steganography</a:t>
            </a:r>
          </a:p>
          <a:p>
            <a:pPr lvl="1"/>
            <a:r>
              <a:rPr lang="en-US" altLang="en-US" sz="2100"/>
              <a:t>Embedded information in music, pictures, numbers and data communications</a:t>
            </a:r>
          </a:p>
          <a:p>
            <a:pPr lvl="1"/>
            <a:r>
              <a:rPr lang="en-US" altLang="en-US" sz="2100"/>
              <a:t>Extract by knowing rules</a:t>
            </a:r>
          </a:p>
        </p:txBody>
      </p:sp>
      <p:pic>
        <p:nvPicPr>
          <p:cNvPr id="5122" name="Picture 2">
            <a:extLst>
              <a:ext uri="{FF2B5EF4-FFF2-40B4-BE49-F238E27FC236}">
                <a16:creationId xmlns:a16="http://schemas.microsoft.com/office/drawing/2014/main" id="{F12B9031-685B-40E0-9D20-1B161BA2B8A7}"/>
              </a:ext>
            </a:extLst>
          </p:cNvPr>
          <p:cNvPicPr>
            <a:picLocks noChangeAspect="1" noChangeArrowheads="1"/>
          </p:cNvPicPr>
          <p:nvPr/>
        </p:nvPicPr>
        <p:blipFill>
          <a:blip r:embed="rId4"/>
          <a:srcRect/>
          <a:stretch>
            <a:fillRect/>
          </a:stretch>
        </p:blipFill>
        <p:spPr bwMode="auto">
          <a:xfrm>
            <a:off x="6172200" y="1143000"/>
            <a:ext cx="2857500" cy="2143125"/>
          </a:xfrm>
          <a:prstGeom prst="rect">
            <a:avLst/>
          </a:prstGeom>
          <a:ln>
            <a:noFill/>
          </a:ln>
          <a:effectLst>
            <a:outerShdw blurRad="292100" dist="139700" dir="2700000" algn="tl" rotWithShape="0">
              <a:srgbClr val="333333">
                <a:alpha val="65000"/>
              </a:srgbClr>
            </a:outerShdw>
          </a:effectLst>
        </p:spPr>
      </p:pic>
      <p:sp>
        <p:nvSpPr>
          <p:cNvPr id="256005" name="TextBox 4">
            <a:extLst>
              <a:ext uri="{FF2B5EF4-FFF2-40B4-BE49-F238E27FC236}">
                <a16:creationId xmlns:a16="http://schemas.microsoft.com/office/drawing/2014/main" id="{4CBC7B6B-E686-4600-8776-53A588177C45}"/>
              </a:ext>
            </a:extLst>
          </p:cNvPr>
          <p:cNvSpPr txBox="1">
            <a:spLocks noChangeArrowheads="1"/>
          </p:cNvSpPr>
          <p:nvPr/>
        </p:nvSpPr>
        <p:spPr bwMode="auto">
          <a:xfrm>
            <a:off x="6096000" y="3351213"/>
            <a:ext cx="3000375" cy="1169987"/>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400" i="1">
                <a:latin typeface="Arial Narrow" panose="020B0606020202030204" pitchFamily="34" charset="0"/>
              </a:rPr>
              <a:t>Cipher for Telegraphic Correspondence </a:t>
            </a:r>
            <a:br>
              <a:rPr lang="en-US" altLang="en-US" sz="1400" i="1">
                <a:latin typeface="Arial Narrow" panose="020B0606020202030204" pitchFamily="34" charset="0"/>
              </a:rPr>
            </a:br>
            <a:r>
              <a:rPr lang="en-US" altLang="en-US" sz="1400">
                <a:latin typeface="Arial Narrow" panose="020B0606020202030204" pitchFamily="34" charset="0"/>
              </a:rPr>
              <a:t>— a code book used by Union General </a:t>
            </a:r>
            <a:br>
              <a:rPr lang="en-US" altLang="en-US" sz="1400">
                <a:latin typeface="Arial Narrow" panose="020B0606020202030204" pitchFamily="34" charset="0"/>
              </a:rPr>
            </a:br>
            <a:r>
              <a:rPr lang="en-US" altLang="en-US" sz="1400">
                <a:latin typeface="Arial Narrow" panose="020B0606020202030204" pitchFamily="34" charset="0"/>
              </a:rPr>
              <a:t>Joseph Hooker’s code clerk</a:t>
            </a:r>
          </a:p>
          <a:p>
            <a:pPr>
              <a:lnSpc>
                <a:spcPct val="100000"/>
              </a:lnSpc>
              <a:spcBef>
                <a:spcPct val="0"/>
              </a:spcBef>
              <a:buClrTx/>
              <a:buFontTx/>
              <a:buNone/>
            </a:pPr>
            <a:r>
              <a:rPr lang="en-US" altLang="en-US" sz="1400">
                <a:latin typeface="Arial Narrow" panose="020B0606020202030204" pitchFamily="34" charset="0"/>
              </a:rPr>
              <a:t>(From Answers.com </a:t>
            </a:r>
          </a:p>
          <a:p>
            <a:pPr>
              <a:lnSpc>
                <a:spcPct val="100000"/>
              </a:lnSpc>
              <a:spcBef>
                <a:spcPct val="0"/>
              </a:spcBef>
              <a:buClrTx/>
              <a:buFontTx/>
              <a:buNone/>
            </a:pPr>
            <a:r>
              <a:rPr lang="en-US" altLang="en-US" sz="1400">
                <a:latin typeface="Arial Narrow" panose="020B0606020202030204" pitchFamily="34" charset="0"/>
                <a:hlinkClick r:id="rId5"/>
              </a:rPr>
              <a:t>http://tinyurl.com/6gguav</a:t>
            </a:r>
            <a:r>
              <a:rPr lang="en-US" altLang="en-US" sz="1400">
                <a:latin typeface="Arial Narrow" panose="020B0606020202030204" pitchFamily="34" charset="0"/>
              </a:rPr>
              <a:t> )</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2">
            <a:extLst>
              <a:ext uri="{FF2B5EF4-FFF2-40B4-BE49-F238E27FC236}">
                <a16:creationId xmlns:a16="http://schemas.microsoft.com/office/drawing/2014/main" id="{F32781E4-0461-4D11-AAFF-EB20BE436340}"/>
              </a:ext>
            </a:extLst>
          </p:cNvPr>
          <p:cNvSpPr>
            <a:spLocks noGrp="1" noChangeArrowheads="1"/>
          </p:cNvSpPr>
          <p:nvPr>
            <p:ph type="title"/>
          </p:nvPr>
        </p:nvSpPr>
        <p:spPr/>
        <p:txBody>
          <a:bodyPr/>
          <a:lstStyle/>
          <a:p>
            <a:r>
              <a:rPr lang="en-US" altLang="en-US"/>
              <a:t>Searching for Hidden Information</a:t>
            </a:r>
          </a:p>
        </p:txBody>
      </p:sp>
      <p:sp>
        <p:nvSpPr>
          <p:cNvPr id="258051" name="Rectangle 3">
            <a:extLst>
              <a:ext uri="{FF2B5EF4-FFF2-40B4-BE49-F238E27FC236}">
                <a16:creationId xmlns:a16="http://schemas.microsoft.com/office/drawing/2014/main" id="{64B3D6C6-67E5-4468-BA96-AFC312B6B9A2}"/>
              </a:ext>
            </a:extLst>
          </p:cNvPr>
          <p:cNvSpPr>
            <a:spLocks noGrp="1" noChangeArrowheads="1"/>
          </p:cNvSpPr>
          <p:nvPr>
            <p:ph type="body" idx="1"/>
          </p:nvPr>
        </p:nvSpPr>
        <p:spPr>
          <a:xfrm>
            <a:off x="990600" y="1371600"/>
            <a:ext cx="7162800" cy="4953000"/>
          </a:xfrm>
        </p:spPr>
        <p:txBody>
          <a:bodyPr/>
          <a:lstStyle/>
          <a:p>
            <a:pPr>
              <a:lnSpc>
                <a:spcPct val="80000"/>
              </a:lnSpc>
            </a:pPr>
            <a:r>
              <a:rPr lang="en-US" altLang="en-US" sz="2000"/>
              <a:t>Intelligent filters</a:t>
            </a:r>
          </a:p>
          <a:p>
            <a:pPr lvl="1">
              <a:lnSpc>
                <a:spcPct val="80000"/>
              </a:lnSpc>
            </a:pPr>
            <a:r>
              <a:rPr lang="en-US" altLang="en-US" sz="2000"/>
              <a:t>Filter_I </a:t>
            </a:r>
            <a:r>
              <a:rPr lang="en-US" altLang="en-US" sz="2000" i="1"/>
              <a:t>used only on copy of original data</a:t>
            </a:r>
          </a:p>
          <a:p>
            <a:pPr lvl="2">
              <a:lnSpc>
                <a:spcPct val="80000"/>
              </a:lnSpc>
            </a:pPr>
            <a:r>
              <a:rPr lang="en-US" altLang="en-US" sz="2000">
                <a:latin typeface="Arial Narrow" panose="020B0606020202030204" pitchFamily="34" charset="0"/>
                <a:hlinkClick r:id="rId3"/>
              </a:rPr>
              <a:t>http://www.forensics-intl.com/filter_i.html</a:t>
            </a:r>
            <a:r>
              <a:rPr lang="en-US" altLang="en-US" sz="2000">
                <a:latin typeface="Arial Narrow" panose="020B0606020202030204" pitchFamily="34" charset="0"/>
              </a:rPr>
              <a:t> </a:t>
            </a:r>
          </a:p>
          <a:p>
            <a:pPr lvl="2">
              <a:lnSpc>
                <a:spcPct val="80000"/>
              </a:lnSpc>
            </a:pPr>
            <a:r>
              <a:rPr lang="en-US" altLang="en-US" sz="2000"/>
              <a:t>Removes binary data from output</a:t>
            </a:r>
          </a:p>
          <a:p>
            <a:pPr lvl="2">
              <a:lnSpc>
                <a:spcPct val="80000"/>
              </a:lnSpc>
            </a:pPr>
            <a:r>
              <a:rPr lang="en-US" altLang="en-US" sz="2000"/>
              <a:t>Eliminates useless ASCII strings</a:t>
            </a:r>
          </a:p>
          <a:p>
            <a:pPr lvl="2">
              <a:lnSpc>
                <a:spcPct val="80000"/>
              </a:lnSpc>
            </a:pPr>
            <a:r>
              <a:rPr lang="en-US" altLang="en-US" sz="2000"/>
              <a:t>Use in multiple passes, step by step</a:t>
            </a:r>
          </a:p>
          <a:p>
            <a:pPr>
              <a:lnSpc>
                <a:spcPct val="80000"/>
              </a:lnSpc>
            </a:pPr>
            <a:r>
              <a:rPr lang="en-US" altLang="en-US" sz="2000"/>
              <a:t>Slack space &amp; free space</a:t>
            </a:r>
          </a:p>
          <a:p>
            <a:pPr lvl="1">
              <a:lnSpc>
                <a:spcPct val="80000"/>
              </a:lnSpc>
            </a:pPr>
            <a:r>
              <a:rPr lang="en-US" altLang="en-US" sz="2000"/>
              <a:t>Getslack (</a:t>
            </a:r>
            <a:r>
              <a:rPr lang="en-US" altLang="en-US" sz="1800">
                <a:latin typeface="Arial Narrow" panose="020B0606020202030204" pitchFamily="34" charset="0"/>
                <a:hlinkClick r:id="rId4"/>
              </a:rPr>
              <a:t>http://www.forensics-intl.com/getslack.html</a:t>
            </a:r>
            <a:r>
              <a:rPr lang="en-US" altLang="en-US" sz="2000"/>
              <a:t> ) &amp; Getfree (</a:t>
            </a:r>
            <a:r>
              <a:rPr lang="en-US" altLang="en-US" sz="1800">
                <a:latin typeface="Arial Narrow" panose="020B0606020202030204" pitchFamily="34" charset="0"/>
                <a:hlinkClick r:id="rId5"/>
              </a:rPr>
              <a:t>http://www.forensics-intl.com/getfree.html</a:t>
            </a:r>
            <a:r>
              <a:rPr lang="en-US" altLang="en-US" sz="1800"/>
              <a:t> )</a:t>
            </a:r>
            <a:endParaRPr lang="en-US" altLang="en-US" sz="1800">
              <a:latin typeface="Arial Narrow" panose="020B0606020202030204" pitchFamily="34" charset="0"/>
              <a:hlinkClick r:id="rId4"/>
            </a:endParaRPr>
          </a:p>
          <a:p>
            <a:pPr lvl="1">
              <a:lnSpc>
                <a:spcPct val="80000"/>
              </a:lnSpc>
            </a:pPr>
            <a:r>
              <a:rPr lang="en-US" altLang="en-US" sz="2000"/>
              <a:t>Convert these types of disk data into files</a:t>
            </a:r>
          </a:p>
          <a:p>
            <a:pPr lvl="1">
              <a:lnSpc>
                <a:spcPct val="80000"/>
              </a:lnSpc>
            </a:pPr>
            <a:r>
              <a:rPr lang="en-US" altLang="en-US" sz="2000"/>
              <a:t>Can also create files from swap and cache</a:t>
            </a:r>
          </a:p>
          <a:p>
            <a:pPr>
              <a:lnSpc>
                <a:spcPct val="80000"/>
              </a:lnSpc>
            </a:pPr>
            <a:r>
              <a:rPr lang="en-US" altLang="en-US" sz="2000"/>
              <a:t>Steganography and steganalysis</a:t>
            </a:r>
          </a:p>
          <a:p>
            <a:pPr lvl="1">
              <a:lnSpc>
                <a:spcPct val="80000"/>
              </a:lnSpc>
            </a:pPr>
            <a:r>
              <a:rPr lang="en-US" altLang="en-US" sz="2000"/>
              <a:t>Hiding data in low-order bits of a file</a:t>
            </a:r>
          </a:p>
          <a:p>
            <a:pPr lvl="1">
              <a:lnSpc>
                <a:spcPct val="80000"/>
              </a:lnSpc>
            </a:pPr>
            <a:r>
              <a:rPr lang="en-US" altLang="en-US" sz="2000"/>
              <a:t>E.g., putting text inside a picture file</a:t>
            </a:r>
          </a:p>
          <a:p>
            <a:pPr lvl="1">
              <a:lnSpc>
                <a:spcPct val="80000"/>
              </a:lnSpc>
            </a:pPr>
            <a:r>
              <a:rPr lang="en-US" altLang="en-US" sz="2000"/>
              <a:t>See following slides</a:t>
            </a:r>
          </a:p>
        </p:txBody>
      </p:sp>
      <p:pic>
        <p:nvPicPr>
          <p:cNvPr id="6146" name="Picture 2">
            <a:extLst>
              <a:ext uri="{FF2B5EF4-FFF2-40B4-BE49-F238E27FC236}">
                <a16:creationId xmlns:a16="http://schemas.microsoft.com/office/drawing/2014/main" id="{71295C4A-9B13-4052-AEC5-B3B0E8E1B3B3}"/>
              </a:ext>
            </a:extLst>
          </p:cNvPr>
          <p:cNvPicPr>
            <a:picLocks noChangeAspect="1" noChangeArrowheads="1"/>
          </p:cNvPicPr>
          <p:nvPr/>
        </p:nvPicPr>
        <p:blipFill>
          <a:blip r:embed="rId6"/>
          <a:srcRect/>
          <a:stretch>
            <a:fillRect/>
          </a:stretch>
        </p:blipFill>
        <p:spPr bwMode="auto">
          <a:xfrm>
            <a:off x="7696200" y="2171700"/>
            <a:ext cx="1066800" cy="1233488"/>
          </a:xfrm>
          <a:prstGeom prst="rect">
            <a:avLst/>
          </a:prstGeom>
          <a:ln>
            <a:noFill/>
          </a:ln>
          <a:effectLst>
            <a:outerShdw blurRad="292100" dist="139700" dir="2700000" algn="tl" rotWithShape="0">
              <a:srgbClr val="333333">
                <a:alpha val="65000"/>
              </a:srgbClr>
            </a:outerShdw>
          </a:effectLst>
        </p:spPr>
      </p:pic>
      <p:pic>
        <p:nvPicPr>
          <p:cNvPr id="6147" name="Picture 3">
            <a:extLst>
              <a:ext uri="{FF2B5EF4-FFF2-40B4-BE49-F238E27FC236}">
                <a16:creationId xmlns:a16="http://schemas.microsoft.com/office/drawing/2014/main" id="{9F09542B-1451-4E94-AE11-FBBB1F4288AE}"/>
              </a:ext>
            </a:extLst>
          </p:cNvPr>
          <p:cNvPicPr>
            <a:picLocks noChangeAspect="1" noChangeArrowheads="1"/>
          </p:cNvPicPr>
          <p:nvPr/>
        </p:nvPicPr>
        <p:blipFill>
          <a:blip r:embed="rId7"/>
          <a:srcRect/>
          <a:stretch>
            <a:fillRect/>
          </a:stretch>
        </p:blipFill>
        <p:spPr bwMode="auto">
          <a:xfrm>
            <a:off x="7924800" y="1447800"/>
            <a:ext cx="609600" cy="609600"/>
          </a:xfrm>
          <a:prstGeom prst="rect">
            <a:avLst/>
          </a:prstGeom>
          <a:ln>
            <a:noFill/>
          </a:ln>
          <a:effectLst>
            <a:outerShdw blurRad="292100" dist="139700" dir="2700000" algn="tl" rotWithShape="0">
              <a:srgbClr val="333333">
                <a:alpha val="65000"/>
              </a:srgbClr>
            </a:outerShdw>
          </a:effectLst>
        </p:spPr>
      </p:pic>
      <p:pic>
        <p:nvPicPr>
          <p:cNvPr id="6148" name="Picture 4">
            <a:extLst>
              <a:ext uri="{FF2B5EF4-FFF2-40B4-BE49-F238E27FC236}">
                <a16:creationId xmlns:a16="http://schemas.microsoft.com/office/drawing/2014/main" id="{1DCF15BA-083E-4850-85B4-9245D9378407}"/>
              </a:ext>
            </a:extLst>
          </p:cNvPr>
          <p:cNvPicPr>
            <a:picLocks noChangeAspect="1" noChangeArrowheads="1"/>
          </p:cNvPicPr>
          <p:nvPr/>
        </p:nvPicPr>
        <p:blipFill>
          <a:blip r:embed="rId8"/>
          <a:srcRect/>
          <a:stretch>
            <a:fillRect/>
          </a:stretch>
        </p:blipFill>
        <p:spPr bwMode="auto">
          <a:xfrm>
            <a:off x="7543800" y="3657600"/>
            <a:ext cx="1420813" cy="1216025"/>
          </a:xfrm>
          <a:prstGeom prst="rect">
            <a:avLst/>
          </a:prstGeom>
          <a:ln>
            <a:noFill/>
          </a:ln>
          <a:effectLst>
            <a:outerShdw blurRad="292100" dist="139700" dir="2700000" algn="tl" rotWithShape="0">
              <a:srgbClr val="333333">
                <a:alpha val="65000"/>
              </a:srgbClr>
            </a:outerShdw>
          </a:effectLst>
        </p:spPr>
      </p:pic>
      <p:pic>
        <p:nvPicPr>
          <p:cNvPr id="6149" name="Picture 5">
            <a:extLst>
              <a:ext uri="{FF2B5EF4-FFF2-40B4-BE49-F238E27FC236}">
                <a16:creationId xmlns:a16="http://schemas.microsoft.com/office/drawing/2014/main" id="{E96BFA70-3C15-4512-8716-8E33434B908B}"/>
              </a:ext>
            </a:extLst>
          </p:cNvPr>
          <p:cNvPicPr>
            <a:picLocks noChangeAspect="1" noChangeArrowheads="1"/>
          </p:cNvPicPr>
          <p:nvPr/>
        </p:nvPicPr>
        <p:blipFill>
          <a:blip r:embed="rId9"/>
          <a:srcRect/>
          <a:stretch>
            <a:fillRect/>
          </a:stretch>
        </p:blipFill>
        <p:spPr bwMode="auto">
          <a:xfrm>
            <a:off x="7543800" y="5105400"/>
            <a:ext cx="1457325" cy="1295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2">
            <a:extLst>
              <a:ext uri="{FF2B5EF4-FFF2-40B4-BE49-F238E27FC236}">
                <a16:creationId xmlns:a16="http://schemas.microsoft.com/office/drawing/2014/main" id="{69FC0DF1-5B7B-4BB9-8DFD-17DAE4522DFA}"/>
              </a:ext>
            </a:extLst>
          </p:cNvPr>
          <p:cNvSpPr>
            <a:spLocks noGrp="1" noChangeArrowheads="1"/>
          </p:cNvSpPr>
          <p:nvPr>
            <p:ph type="title"/>
          </p:nvPr>
        </p:nvSpPr>
        <p:spPr/>
        <p:txBody>
          <a:bodyPr/>
          <a:lstStyle/>
          <a:p>
            <a:r>
              <a:rPr lang="en-US" altLang="en-US"/>
              <a:t>Steganography</a:t>
            </a:r>
          </a:p>
        </p:txBody>
      </p:sp>
      <p:sp>
        <p:nvSpPr>
          <p:cNvPr id="260099" name="Rectangle 3">
            <a:extLst>
              <a:ext uri="{FF2B5EF4-FFF2-40B4-BE49-F238E27FC236}">
                <a16:creationId xmlns:a16="http://schemas.microsoft.com/office/drawing/2014/main" id="{BD07EB2D-F527-4B65-87A6-1ED180FFD038}"/>
              </a:ext>
            </a:extLst>
          </p:cNvPr>
          <p:cNvSpPr>
            <a:spLocks noGrp="1" noChangeArrowheads="1"/>
          </p:cNvSpPr>
          <p:nvPr>
            <p:ph type="body" idx="1"/>
          </p:nvPr>
        </p:nvSpPr>
        <p:spPr>
          <a:xfrm>
            <a:off x="457200" y="1066800"/>
            <a:ext cx="7772400" cy="5562600"/>
          </a:xfrm>
        </p:spPr>
        <p:txBody>
          <a:bodyPr/>
          <a:lstStyle/>
          <a:p>
            <a:r>
              <a:rPr lang="en-US" altLang="en-US" sz="2200"/>
              <a:t>Steganography = information hiding</a:t>
            </a:r>
          </a:p>
          <a:p>
            <a:pPr lvl="1"/>
            <a:r>
              <a:rPr lang="en-US" altLang="en-US" sz="2200"/>
              <a:t>Greek:  secret writing</a:t>
            </a:r>
          </a:p>
          <a:p>
            <a:pPr lvl="1"/>
            <a:r>
              <a:rPr lang="en-US" altLang="en-US" sz="2200"/>
              <a:t>Hiding </a:t>
            </a:r>
            <a:r>
              <a:rPr lang="en-US" altLang="en-US" sz="2200" i="1"/>
              <a:t>existence</a:t>
            </a:r>
            <a:r>
              <a:rPr lang="en-US" altLang="en-US" sz="2200"/>
              <a:t> of </a:t>
            </a:r>
            <a:br>
              <a:rPr lang="en-US" altLang="en-US" sz="2200"/>
            </a:br>
            <a:r>
              <a:rPr lang="en-US" altLang="en-US" sz="2200"/>
              <a:t>message or other data</a:t>
            </a:r>
          </a:p>
          <a:p>
            <a:pPr lvl="1"/>
            <a:r>
              <a:rPr lang="en-US" altLang="en-US" sz="2200"/>
              <a:t>Different from cryptography, </a:t>
            </a:r>
            <a:br>
              <a:rPr lang="en-US" altLang="en-US" sz="2200"/>
            </a:br>
            <a:r>
              <a:rPr lang="en-US" altLang="en-US" sz="2200"/>
              <a:t>which hides the </a:t>
            </a:r>
            <a:r>
              <a:rPr lang="en-US" altLang="en-US" sz="2200" i="1"/>
              <a:t>meaning</a:t>
            </a:r>
            <a:r>
              <a:rPr lang="en-US" altLang="en-US" sz="2200"/>
              <a:t> but </a:t>
            </a:r>
            <a:br>
              <a:rPr lang="en-US" altLang="en-US" sz="2200"/>
            </a:br>
            <a:r>
              <a:rPr lang="en-US" altLang="en-US" sz="2200"/>
              <a:t>not </a:t>
            </a:r>
            <a:r>
              <a:rPr lang="en-US" altLang="en-US" sz="2200" i="1"/>
              <a:t>message</a:t>
            </a:r>
            <a:r>
              <a:rPr lang="en-US" altLang="en-US" sz="2200"/>
              <a:t> itself</a:t>
            </a:r>
          </a:p>
          <a:p>
            <a:r>
              <a:rPr lang="en-US" altLang="en-US" sz="2200"/>
              <a:t>Sometimes referred to as using </a:t>
            </a:r>
            <a:br>
              <a:rPr lang="en-US" altLang="en-US" sz="2200"/>
            </a:br>
            <a:r>
              <a:rPr lang="en-US" altLang="en-US" sz="2200" i="1"/>
              <a:t>covert channels</a:t>
            </a:r>
          </a:p>
          <a:p>
            <a:pPr lvl="1"/>
            <a:r>
              <a:rPr lang="en-US" altLang="en-US" sz="2200"/>
              <a:t>E.g., could conceal text in </a:t>
            </a:r>
            <a:br>
              <a:rPr lang="en-US" altLang="en-US" sz="2200"/>
            </a:br>
            <a:r>
              <a:rPr lang="en-US" altLang="en-US" sz="2200"/>
              <a:t>low-order bits of cells of a </a:t>
            </a:r>
            <a:br>
              <a:rPr lang="en-US" altLang="en-US" sz="2200"/>
            </a:br>
            <a:r>
              <a:rPr lang="en-US" altLang="en-US" sz="2200"/>
              <a:t>spreadsheet</a:t>
            </a:r>
          </a:p>
          <a:p>
            <a:pPr lvl="1"/>
            <a:r>
              <a:rPr lang="en-US" altLang="en-US" sz="2200"/>
              <a:t>Currently most popular using images and music as channels for message</a:t>
            </a:r>
          </a:p>
          <a:p>
            <a:r>
              <a:rPr lang="en-US" altLang="en-US" sz="2200"/>
              <a:t>Press reports claim terrorists are using steganography – but see later slides</a:t>
            </a:r>
          </a:p>
        </p:txBody>
      </p:sp>
      <p:pic>
        <p:nvPicPr>
          <p:cNvPr id="7170" name="Picture 2">
            <a:extLst>
              <a:ext uri="{FF2B5EF4-FFF2-40B4-BE49-F238E27FC236}">
                <a16:creationId xmlns:a16="http://schemas.microsoft.com/office/drawing/2014/main" id="{2E01F4AB-63C6-44B8-A4B8-5BB3A77BB2C7}"/>
              </a:ext>
            </a:extLst>
          </p:cNvPr>
          <p:cNvPicPr>
            <a:picLocks noChangeAspect="1" noChangeArrowheads="1"/>
          </p:cNvPicPr>
          <p:nvPr/>
        </p:nvPicPr>
        <p:blipFill>
          <a:blip r:embed="rId3"/>
          <a:srcRect/>
          <a:stretch>
            <a:fillRect/>
          </a:stretch>
        </p:blipFill>
        <p:spPr bwMode="auto">
          <a:xfrm>
            <a:off x="5105400" y="1447800"/>
            <a:ext cx="3810000" cy="2438400"/>
          </a:xfrm>
          <a:prstGeom prst="rect">
            <a:avLst/>
          </a:prstGeom>
          <a:ln>
            <a:noFill/>
          </a:ln>
          <a:effectLst>
            <a:outerShdw blurRad="292100" dist="139700" dir="2700000" algn="tl" rotWithShape="0">
              <a:srgbClr val="333333">
                <a:alpha val="65000"/>
              </a:srgbClr>
            </a:outerShdw>
          </a:effectLst>
        </p:spPr>
      </p:pic>
      <p:sp>
        <p:nvSpPr>
          <p:cNvPr id="260101" name="TextBox 4">
            <a:extLst>
              <a:ext uri="{FF2B5EF4-FFF2-40B4-BE49-F238E27FC236}">
                <a16:creationId xmlns:a16="http://schemas.microsoft.com/office/drawing/2014/main" id="{1CFED49F-25F9-4387-8EAB-549F31F3DD9B}"/>
              </a:ext>
            </a:extLst>
          </p:cNvPr>
          <p:cNvSpPr txBox="1">
            <a:spLocks noChangeArrowheads="1"/>
          </p:cNvSpPr>
          <p:nvPr/>
        </p:nvSpPr>
        <p:spPr bwMode="auto">
          <a:xfrm>
            <a:off x="5257800" y="3962400"/>
            <a:ext cx="3641725" cy="95408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400">
                <a:latin typeface="Arial Narrow" panose="020B0606020202030204" pitchFamily="34" charset="0"/>
              </a:rPr>
              <a:t>Illustration from article by Rachel Thomas (2002),</a:t>
            </a:r>
            <a:br>
              <a:rPr lang="en-US" altLang="en-US" sz="1400">
                <a:latin typeface="Arial Narrow" panose="020B0606020202030204" pitchFamily="34" charset="0"/>
              </a:rPr>
            </a:br>
            <a:r>
              <a:rPr lang="en-US" altLang="en-US" sz="1400">
                <a:latin typeface="Arial Narrow" panose="020B0606020202030204" pitchFamily="34" charset="0"/>
              </a:rPr>
              <a:t>“Safety in numbers” in </a:t>
            </a:r>
            <a:r>
              <a:rPr lang="en-US" altLang="en-US" sz="1400" i="1">
                <a:latin typeface="Arial Narrow" panose="020B0606020202030204" pitchFamily="34" charset="0"/>
              </a:rPr>
              <a:t>+plus magazine </a:t>
            </a:r>
            <a:r>
              <a:rPr lang="en-US" altLang="en-US" sz="1400">
                <a:latin typeface="Arial Narrow" panose="020B0606020202030204" pitchFamily="34" charset="0"/>
              </a:rPr>
              <a:t> (21),</a:t>
            </a:r>
            <a:br>
              <a:rPr lang="en-US" altLang="en-US" sz="1400">
                <a:latin typeface="Arial Narrow" panose="020B0606020202030204" pitchFamily="34" charset="0"/>
              </a:rPr>
            </a:br>
            <a:r>
              <a:rPr lang="en-US" altLang="en-US" sz="1400">
                <a:latin typeface="Arial Narrow" panose="020B0606020202030204" pitchFamily="34" charset="0"/>
              </a:rPr>
              <a:t>Sept 2002.  &lt; </a:t>
            </a:r>
            <a:r>
              <a:rPr lang="en-US" altLang="en-US" sz="1400">
                <a:latin typeface="Arial Narrow" panose="020B0606020202030204" pitchFamily="34" charset="0"/>
                <a:hlinkClick r:id="rId4"/>
              </a:rPr>
              <a:t>http://tinyurl.com/6yalbs</a:t>
            </a:r>
            <a:r>
              <a:rPr lang="en-US" altLang="en-US" sz="1400">
                <a:latin typeface="Arial Narrow" panose="020B0606020202030204" pitchFamily="34" charset="0"/>
              </a:rPr>
              <a:t> &gt;</a:t>
            </a:r>
          </a:p>
          <a:p>
            <a:pPr>
              <a:lnSpc>
                <a:spcPct val="100000"/>
              </a:lnSpc>
              <a:spcBef>
                <a:spcPct val="0"/>
              </a:spcBef>
              <a:buClrTx/>
              <a:buFontTx/>
              <a:buNone/>
            </a:pPr>
            <a:r>
              <a:rPr lang="en-US" altLang="en-US" sz="1400" i="1">
                <a:latin typeface="Arial Narrow" panose="020B0606020202030204" pitchFamily="34" charset="0"/>
              </a:rPr>
              <a:t>Used with permission.</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6532" name="Rectangle 4">
            <a:extLst>
              <a:ext uri="{FF2B5EF4-FFF2-40B4-BE49-F238E27FC236}">
                <a16:creationId xmlns:a16="http://schemas.microsoft.com/office/drawing/2014/main" id="{6543B4EA-9546-4C15-8C81-41D200FEF144}"/>
              </a:ext>
            </a:extLst>
          </p:cNvPr>
          <p:cNvSpPr>
            <a:spLocks noChangeArrowheads="1"/>
          </p:cNvSpPr>
          <p:nvPr/>
        </p:nvSpPr>
        <p:spPr bwMode="auto">
          <a:xfrm>
            <a:off x="8115300" y="1905000"/>
            <a:ext cx="723900" cy="4648200"/>
          </a:xfrm>
          <a:prstGeom prst="rect">
            <a:avLst/>
          </a:prstGeom>
          <a:solidFill>
            <a:schemeClr val="accent1">
              <a:lumMod val="95000"/>
            </a:schemeClr>
          </a:solidFill>
          <a:ln w="38100">
            <a:solidFill>
              <a:schemeClr val="tx2"/>
            </a:solidFill>
            <a:miter lim="800000"/>
            <a:headEnd/>
            <a:tailEnd/>
          </a:ln>
          <a:effectLst/>
        </p:spPr>
        <p:txBody>
          <a:bodyPr wrap="none" anchor="ctr"/>
          <a:lstStyle/>
          <a:p>
            <a:pPr>
              <a:defRPr/>
            </a:pPr>
            <a:endParaRPr lang="en-US">
              <a:latin typeface="Arial" charset="0"/>
            </a:endParaRPr>
          </a:p>
        </p:txBody>
      </p:sp>
      <p:sp>
        <p:nvSpPr>
          <p:cNvPr id="262147" name="Rectangle 2">
            <a:extLst>
              <a:ext uri="{FF2B5EF4-FFF2-40B4-BE49-F238E27FC236}">
                <a16:creationId xmlns:a16="http://schemas.microsoft.com/office/drawing/2014/main" id="{5EB88CF8-FD11-4CCC-AE5F-5C08E63658E1}"/>
              </a:ext>
            </a:extLst>
          </p:cNvPr>
          <p:cNvSpPr>
            <a:spLocks noGrp="1" noChangeArrowheads="1"/>
          </p:cNvSpPr>
          <p:nvPr>
            <p:ph type="title"/>
          </p:nvPr>
        </p:nvSpPr>
        <p:spPr/>
        <p:txBody>
          <a:bodyPr/>
          <a:lstStyle/>
          <a:p>
            <a:r>
              <a:rPr lang="en-US" altLang="en-US"/>
              <a:t>Example: Covert Channel Using Low-order Numbers</a:t>
            </a:r>
          </a:p>
        </p:txBody>
      </p:sp>
      <p:pic>
        <p:nvPicPr>
          <p:cNvPr id="262148" name="Picture 3">
            <a:extLst>
              <a:ext uri="{FF2B5EF4-FFF2-40B4-BE49-F238E27FC236}">
                <a16:creationId xmlns:a16="http://schemas.microsoft.com/office/drawing/2014/main" id="{B224CEB2-3CA2-4F35-8058-50DBF216CF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550" y="1314450"/>
            <a:ext cx="8686800" cy="521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2">
            <a:extLst>
              <a:ext uri="{FF2B5EF4-FFF2-40B4-BE49-F238E27FC236}">
                <a16:creationId xmlns:a16="http://schemas.microsoft.com/office/drawing/2014/main" id="{94AAA6ED-1608-40FB-B787-B54B70684670}"/>
              </a:ext>
            </a:extLst>
          </p:cNvPr>
          <p:cNvSpPr>
            <a:spLocks noGrp="1" noChangeArrowheads="1"/>
          </p:cNvSpPr>
          <p:nvPr>
            <p:ph type="title"/>
          </p:nvPr>
        </p:nvSpPr>
        <p:spPr/>
        <p:txBody>
          <a:bodyPr/>
          <a:lstStyle/>
          <a:p>
            <a:r>
              <a:rPr lang="en-US" altLang="en-US"/>
              <a:t>Example: Steganography Using a JPG Image</a:t>
            </a:r>
          </a:p>
        </p:txBody>
      </p:sp>
      <p:sp>
        <p:nvSpPr>
          <p:cNvPr id="264195" name="Content Placeholder 7">
            <a:extLst>
              <a:ext uri="{FF2B5EF4-FFF2-40B4-BE49-F238E27FC236}">
                <a16:creationId xmlns:a16="http://schemas.microsoft.com/office/drawing/2014/main" id="{FF154BAC-C9D2-4840-A60F-4BB4EE664952}"/>
              </a:ext>
            </a:extLst>
          </p:cNvPr>
          <p:cNvSpPr>
            <a:spLocks noGrp="1"/>
          </p:cNvSpPr>
          <p:nvPr>
            <p:ph idx="1"/>
          </p:nvPr>
        </p:nvSpPr>
        <p:spPr>
          <a:xfrm>
            <a:off x="990600" y="4343400"/>
            <a:ext cx="7162800" cy="1981200"/>
          </a:xfrm>
        </p:spPr>
        <p:txBody>
          <a:bodyPr/>
          <a:lstStyle/>
          <a:p>
            <a:r>
              <a:rPr lang="en-US" altLang="en-US" sz="2000">
                <a:latin typeface="Arial Narrow" panose="020B0606020202030204" pitchFamily="34" charset="0"/>
              </a:rPr>
              <a:t>“The top image of Voyager contains no stego and is not featured in the search engine's output. However, the second image contains a 10K text file encoded with JSteg….”</a:t>
            </a:r>
          </a:p>
          <a:p>
            <a:pPr>
              <a:buFont typeface="Wingdings" panose="05000000000000000000" pitchFamily="2" charset="2"/>
              <a:buNone/>
            </a:pPr>
            <a:r>
              <a:rPr lang="en-US" altLang="en-US" sz="2000" i="1">
                <a:latin typeface="Arial Narrow" panose="020B0606020202030204" pitchFamily="34" charset="0"/>
              </a:rPr>
              <a:t>      Copyright © 2008 F. C. Gonzalez. All rights reserved. Used with permission.</a:t>
            </a:r>
          </a:p>
          <a:p>
            <a:pPr>
              <a:buFont typeface="Wingdings" panose="05000000000000000000" pitchFamily="2" charset="2"/>
              <a:buNone/>
            </a:pPr>
            <a:r>
              <a:rPr lang="en-US" altLang="en-US" sz="2000">
                <a:latin typeface="Arial Narrow" panose="020B0606020202030204" pitchFamily="34" charset="0"/>
                <a:hlinkClick r:id="rId3"/>
              </a:rPr>
              <a:t>     http://mscmese.tripod.com/steg/</a:t>
            </a:r>
            <a:r>
              <a:rPr lang="en-US" altLang="en-US" sz="2000">
                <a:latin typeface="Arial Narrow" panose="020B0606020202030204" pitchFamily="34" charset="0"/>
              </a:rPr>
              <a:t> </a:t>
            </a:r>
          </a:p>
        </p:txBody>
      </p:sp>
      <p:pic>
        <p:nvPicPr>
          <p:cNvPr id="264196" name="Picture 2">
            <a:extLst>
              <a:ext uri="{FF2B5EF4-FFF2-40B4-BE49-F238E27FC236}">
                <a16:creationId xmlns:a16="http://schemas.microsoft.com/office/drawing/2014/main" id="{F871B078-0E9C-4597-8D6C-BE85E7DB61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1371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7" name="Picture 3">
            <a:extLst>
              <a:ext uri="{FF2B5EF4-FFF2-40B4-BE49-F238E27FC236}">
                <a16:creationId xmlns:a16="http://schemas.microsoft.com/office/drawing/2014/main" id="{4FE202AB-6BAE-440D-B1AF-35371B4B5C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3716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a:extLst>
              <a:ext uri="{FF2B5EF4-FFF2-40B4-BE49-F238E27FC236}">
                <a16:creationId xmlns:a16="http://schemas.microsoft.com/office/drawing/2014/main" id="{6BC2ECD7-4A27-44EA-A453-8B846418777F}"/>
              </a:ext>
            </a:extLst>
          </p:cNvPr>
          <p:cNvSpPr>
            <a:spLocks noGrp="1" noChangeArrowheads="1"/>
          </p:cNvSpPr>
          <p:nvPr>
            <p:ph type="title"/>
          </p:nvPr>
        </p:nvSpPr>
        <p:spPr/>
        <p:txBody>
          <a:bodyPr/>
          <a:lstStyle/>
          <a:p>
            <a:pPr>
              <a:lnSpc>
                <a:spcPct val="100000"/>
              </a:lnSpc>
            </a:pPr>
            <a:r>
              <a:rPr lang="en-US" altLang="en-US" sz="4000"/>
              <a:t>Steganography using JPG (cont’d)</a:t>
            </a:r>
          </a:p>
        </p:txBody>
      </p:sp>
      <p:sp>
        <p:nvSpPr>
          <p:cNvPr id="266243" name="Rectangle 3">
            <a:extLst>
              <a:ext uri="{FF2B5EF4-FFF2-40B4-BE49-F238E27FC236}">
                <a16:creationId xmlns:a16="http://schemas.microsoft.com/office/drawing/2014/main" id="{5E71FB1B-330B-473E-81EB-8B5418D60FB5}"/>
              </a:ext>
            </a:extLst>
          </p:cNvPr>
          <p:cNvSpPr>
            <a:spLocks noGrp="1" noChangeArrowheads="1"/>
          </p:cNvSpPr>
          <p:nvPr>
            <p:ph type="body" idx="1"/>
          </p:nvPr>
        </p:nvSpPr>
        <p:spPr>
          <a:xfrm>
            <a:off x="304800" y="1600200"/>
            <a:ext cx="4876800" cy="4648200"/>
          </a:xfrm>
        </p:spPr>
        <p:txBody>
          <a:bodyPr/>
          <a:lstStyle/>
          <a:p>
            <a:pPr>
              <a:lnSpc>
                <a:spcPct val="80000"/>
              </a:lnSpc>
            </a:pPr>
            <a:r>
              <a:rPr lang="en-US" altLang="en-US"/>
              <a:t>Niels Provos &amp; Peter Honeyman </a:t>
            </a:r>
          </a:p>
          <a:p>
            <a:pPr lvl="1">
              <a:lnSpc>
                <a:spcPct val="80000"/>
              </a:lnSpc>
            </a:pPr>
            <a:r>
              <a:rPr lang="en-US" altLang="en-US"/>
              <a:t>University of Michigan Center for Information Technology Integration</a:t>
            </a:r>
          </a:p>
          <a:p>
            <a:pPr lvl="1">
              <a:lnSpc>
                <a:spcPct val="80000"/>
              </a:lnSpc>
            </a:pPr>
            <a:r>
              <a:rPr lang="en-US" altLang="en-US"/>
              <a:t>Scanning Web for steganography</a:t>
            </a:r>
          </a:p>
          <a:p>
            <a:pPr>
              <a:lnSpc>
                <a:spcPct val="80000"/>
              </a:lnSpc>
            </a:pPr>
            <a:r>
              <a:rPr lang="en-US" altLang="en-US"/>
              <a:t>Located sovereigntime.jpg</a:t>
            </a:r>
          </a:p>
          <a:p>
            <a:pPr lvl="1">
              <a:lnSpc>
                <a:spcPct val="80000"/>
              </a:lnSpc>
            </a:pPr>
            <a:r>
              <a:rPr lang="en-US" altLang="en-US"/>
              <a:t>Shown on ABC TV program</a:t>
            </a:r>
          </a:p>
          <a:p>
            <a:pPr lvl="1">
              <a:lnSpc>
                <a:spcPct val="80000"/>
              </a:lnSpc>
            </a:pPr>
            <a:r>
              <a:rPr lang="en-US" altLang="en-US"/>
              <a:t>Retrieved concealed image embedded in JPG – B52s</a:t>
            </a:r>
          </a:p>
          <a:p>
            <a:pPr>
              <a:lnSpc>
                <a:spcPct val="80000"/>
              </a:lnSpc>
            </a:pPr>
            <a:r>
              <a:rPr lang="en-US" altLang="en-US"/>
              <a:t>ONLY case found in 2,000,000 images checked</a:t>
            </a:r>
          </a:p>
        </p:txBody>
      </p:sp>
      <p:pic>
        <p:nvPicPr>
          <p:cNvPr id="266244" name="Picture 4">
            <a:extLst>
              <a:ext uri="{FF2B5EF4-FFF2-40B4-BE49-F238E27FC236}">
                <a16:creationId xmlns:a16="http://schemas.microsoft.com/office/drawing/2014/main" id="{D63DC2DE-1DDE-41DB-9B7F-317F3F4C88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10200" y="990600"/>
            <a:ext cx="37338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66245" name="Text Box 5">
            <a:extLst>
              <a:ext uri="{FF2B5EF4-FFF2-40B4-BE49-F238E27FC236}">
                <a16:creationId xmlns:a16="http://schemas.microsoft.com/office/drawing/2014/main" id="{1D38E20F-657F-4DB8-AF63-316CA9849F06}"/>
              </a:ext>
            </a:extLst>
          </p:cNvPr>
          <p:cNvSpPr txBox="1">
            <a:spLocks noChangeArrowheads="1"/>
          </p:cNvSpPr>
          <p:nvPr/>
        </p:nvSpPr>
        <p:spPr bwMode="auto">
          <a:xfrm>
            <a:off x="838200" y="6172200"/>
            <a:ext cx="72580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u="sng"/>
              <a:t>http://www.citi.umich.edu/projects/steganography/faq.html</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7CD65B7E-2BCE-47C1-BFEA-2460156EA2E5}"/>
              </a:ext>
            </a:extLst>
          </p:cNvPr>
          <p:cNvSpPr>
            <a:spLocks noGrp="1" noChangeArrowheads="1"/>
          </p:cNvSpPr>
          <p:nvPr>
            <p:ph type="title"/>
          </p:nvPr>
        </p:nvSpPr>
        <p:spPr/>
        <p:txBody>
          <a:bodyPr/>
          <a:lstStyle/>
          <a:p>
            <a:r>
              <a:rPr lang="en-US" altLang="en-US"/>
              <a:t>Locating the Host</a:t>
            </a:r>
          </a:p>
        </p:txBody>
      </p:sp>
      <p:sp>
        <p:nvSpPr>
          <p:cNvPr id="28675" name="Rectangle 3">
            <a:extLst>
              <a:ext uri="{FF2B5EF4-FFF2-40B4-BE49-F238E27FC236}">
                <a16:creationId xmlns:a16="http://schemas.microsoft.com/office/drawing/2014/main" id="{0278CCD3-5C4B-434C-8DD2-A84C04A5E650}"/>
              </a:ext>
            </a:extLst>
          </p:cNvPr>
          <p:cNvSpPr>
            <a:spLocks noGrp="1" noChangeArrowheads="1"/>
          </p:cNvSpPr>
          <p:nvPr>
            <p:ph type="body" idx="1"/>
          </p:nvPr>
        </p:nvSpPr>
        <p:spPr>
          <a:xfrm>
            <a:off x="990600" y="1371600"/>
            <a:ext cx="7162800" cy="4953000"/>
          </a:xfrm>
        </p:spPr>
        <p:txBody>
          <a:bodyPr/>
          <a:lstStyle/>
          <a:p>
            <a:r>
              <a:rPr lang="en-US" altLang="en-US"/>
              <a:t>ICANN (Internet Corporation for Assigned Names and Numbers) </a:t>
            </a:r>
            <a:r>
              <a:rPr lang="en-US" altLang="en-US">
                <a:latin typeface="Arial Narrow" panose="020B0606020202030204" pitchFamily="34" charset="0"/>
                <a:hlinkClick r:id="rId3"/>
              </a:rPr>
              <a:t>http://www.icann.org/</a:t>
            </a:r>
            <a:r>
              <a:rPr lang="en-US" altLang="en-US"/>
              <a:t> </a:t>
            </a:r>
          </a:p>
          <a:p>
            <a:pPr lvl="1"/>
            <a:r>
              <a:rPr lang="en-US" altLang="en-US"/>
              <a:t>Global coordination of IP address assignments</a:t>
            </a:r>
          </a:p>
          <a:p>
            <a:pPr lvl="1"/>
            <a:r>
              <a:rPr lang="en-US" altLang="en-US"/>
              <a:t>Defines rules for domain names</a:t>
            </a:r>
          </a:p>
          <a:p>
            <a:r>
              <a:rPr lang="en-US" altLang="en-US"/>
              <a:t>InterNIC &lt; </a:t>
            </a:r>
            <a:r>
              <a:rPr lang="en-US" altLang="en-US">
                <a:latin typeface="Arial Narrow" panose="020B0606020202030204" pitchFamily="34" charset="0"/>
                <a:hlinkClick r:id="rId3"/>
              </a:rPr>
              <a:t>http://www.icann.org/</a:t>
            </a:r>
            <a:r>
              <a:rPr lang="en-US" altLang="en-US"/>
              <a:t> &gt; points to registrars around world</a:t>
            </a:r>
          </a:p>
          <a:p>
            <a:pPr lvl="1"/>
            <a:r>
              <a:rPr lang="en-US" altLang="en-US"/>
              <a:t>See lists e.g., </a:t>
            </a:r>
            <a:r>
              <a:rPr lang="en-US" altLang="en-US">
                <a:latin typeface="Arial Narrow" panose="020B0606020202030204" pitchFamily="34" charset="0"/>
                <a:hlinkClick r:id="rId4"/>
              </a:rPr>
              <a:t>http://www.internic.net/origin.html</a:t>
            </a:r>
            <a:r>
              <a:rPr lang="en-US" altLang="en-US"/>
              <a:t> </a:t>
            </a:r>
          </a:p>
          <a:p>
            <a:pPr lvl="1"/>
            <a:r>
              <a:rPr lang="en-US" altLang="en-US"/>
              <a:t>Australia has 13 registrars</a:t>
            </a:r>
          </a:p>
          <a:p>
            <a:pPr lvl="1"/>
            <a:r>
              <a:rPr lang="en-US" altLang="en-US"/>
              <a:t>Canada has 152</a:t>
            </a:r>
          </a:p>
          <a:p>
            <a:pPr lvl="1"/>
            <a:r>
              <a:rPr lang="en-US" altLang="en-US"/>
              <a:t>US has 562</a:t>
            </a:r>
          </a:p>
        </p:txBody>
      </p:sp>
      <p:pic>
        <p:nvPicPr>
          <p:cNvPr id="6147" name="Picture 3" descr="C:\Program Files\Microsoft Office\Media\CntCD1\ClipArt1\j0199813.wmf">
            <a:extLst>
              <a:ext uri="{FF2B5EF4-FFF2-40B4-BE49-F238E27FC236}">
                <a16:creationId xmlns:a16="http://schemas.microsoft.com/office/drawing/2014/main" id="{4577A7D5-B22D-4093-B8FD-900B33C180D8}"/>
              </a:ext>
            </a:extLst>
          </p:cNvPr>
          <p:cNvPicPr>
            <a:picLocks noChangeAspect="1" noChangeArrowheads="1"/>
          </p:cNvPicPr>
          <p:nvPr/>
        </p:nvPicPr>
        <p:blipFill>
          <a:blip r:embed="rId5"/>
          <a:srcRect/>
          <a:stretch>
            <a:fillRect/>
          </a:stretch>
        </p:blipFill>
        <p:spPr bwMode="auto">
          <a:xfrm>
            <a:off x="7086600" y="2209800"/>
            <a:ext cx="1801813" cy="17938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a:extLst>
              <a:ext uri="{FF2B5EF4-FFF2-40B4-BE49-F238E27FC236}">
                <a16:creationId xmlns:a16="http://schemas.microsoft.com/office/drawing/2014/main" id="{2AEC1D12-B865-4559-B789-D5778FF20D09}"/>
              </a:ext>
            </a:extLst>
          </p:cNvPr>
          <p:cNvSpPr>
            <a:spLocks noGrp="1" noChangeArrowheads="1"/>
          </p:cNvSpPr>
          <p:nvPr>
            <p:ph type="title"/>
          </p:nvPr>
        </p:nvSpPr>
        <p:spPr/>
        <p:txBody>
          <a:bodyPr/>
          <a:lstStyle/>
          <a:p>
            <a:r>
              <a:rPr lang="en-US" altLang="en-US"/>
              <a:t>Why Use Steganography?</a:t>
            </a:r>
          </a:p>
        </p:txBody>
      </p:sp>
      <p:sp>
        <p:nvSpPr>
          <p:cNvPr id="268291" name="Rectangle 3">
            <a:extLst>
              <a:ext uri="{FF2B5EF4-FFF2-40B4-BE49-F238E27FC236}">
                <a16:creationId xmlns:a16="http://schemas.microsoft.com/office/drawing/2014/main" id="{BA626BD0-DDEB-4BED-981A-C8E4D847BEC7}"/>
              </a:ext>
            </a:extLst>
          </p:cNvPr>
          <p:cNvSpPr>
            <a:spLocks noGrp="1" noChangeArrowheads="1"/>
          </p:cNvSpPr>
          <p:nvPr>
            <p:ph type="body" idx="1"/>
          </p:nvPr>
        </p:nvSpPr>
        <p:spPr>
          <a:xfrm>
            <a:off x="685800" y="1295400"/>
            <a:ext cx="7162800" cy="5029200"/>
          </a:xfrm>
        </p:spPr>
        <p:txBody>
          <a:bodyPr/>
          <a:lstStyle/>
          <a:p>
            <a:r>
              <a:rPr lang="en-US" altLang="en-US"/>
              <a:t>To avoid notice</a:t>
            </a:r>
          </a:p>
          <a:p>
            <a:pPr lvl="1"/>
            <a:r>
              <a:rPr lang="en-US" altLang="en-US"/>
              <a:t>Some governments ban </a:t>
            </a:r>
            <a:br>
              <a:rPr lang="en-US" altLang="en-US"/>
            </a:br>
            <a:r>
              <a:rPr lang="en-US" altLang="en-US"/>
              <a:t>unauthorized use of encryption</a:t>
            </a:r>
          </a:p>
          <a:p>
            <a:pPr lvl="1"/>
            <a:r>
              <a:rPr lang="en-US" altLang="en-US"/>
              <a:t>Obvious encryption may draw </a:t>
            </a:r>
            <a:br>
              <a:rPr lang="en-US" altLang="en-US"/>
            </a:br>
            <a:r>
              <a:rPr lang="en-US" altLang="en-US"/>
              <a:t>unwanted attention to its users</a:t>
            </a:r>
          </a:p>
          <a:p>
            <a:pPr lvl="1"/>
            <a:r>
              <a:rPr lang="en-US" altLang="en-US"/>
              <a:t>Encrypted traffic may be </a:t>
            </a:r>
            <a:br>
              <a:rPr lang="en-US" altLang="en-US"/>
            </a:br>
            <a:r>
              <a:rPr lang="en-US" altLang="en-US"/>
              <a:t>susceptible to data-flow </a:t>
            </a:r>
            <a:br>
              <a:rPr lang="en-US" altLang="en-US"/>
            </a:br>
            <a:r>
              <a:rPr lang="en-US" altLang="en-US"/>
              <a:t>analysis (e.g., identifying areas of greater operational importance)</a:t>
            </a:r>
          </a:p>
          <a:p>
            <a:r>
              <a:rPr lang="en-US" altLang="en-US"/>
              <a:t>To embed secret information in documents or other files to help protect copyright</a:t>
            </a:r>
          </a:p>
          <a:p>
            <a:pPr lvl="1"/>
            <a:r>
              <a:rPr lang="en-US" altLang="en-US"/>
              <a:t>Allow copies to be identified or traced</a:t>
            </a:r>
          </a:p>
          <a:p>
            <a:pPr lvl="1"/>
            <a:r>
              <a:rPr lang="en-US" altLang="en-US"/>
              <a:t>Called </a:t>
            </a:r>
            <a:r>
              <a:rPr lang="en-US" altLang="en-US" i="1"/>
              <a:t>Digital Watermarking</a:t>
            </a:r>
          </a:p>
        </p:txBody>
      </p:sp>
      <p:pic>
        <p:nvPicPr>
          <p:cNvPr id="8194" name="Picture 2">
            <a:extLst>
              <a:ext uri="{FF2B5EF4-FFF2-40B4-BE49-F238E27FC236}">
                <a16:creationId xmlns:a16="http://schemas.microsoft.com/office/drawing/2014/main" id="{8A2EA083-2FCB-4D47-A0A0-8018AA4D4C46}"/>
              </a:ext>
            </a:extLst>
          </p:cNvPr>
          <p:cNvPicPr>
            <a:picLocks noChangeAspect="1" noChangeArrowheads="1"/>
          </p:cNvPicPr>
          <p:nvPr/>
        </p:nvPicPr>
        <p:blipFill>
          <a:blip r:embed="rId3"/>
          <a:srcRect/>
          <a:stretch>
            <a:fillRect/>
          </a:stretch>
        </p:blipFill>
        <p:spPr bwMode="auto">
          <a:xfrm>
            <a:off x="6172200" y="1143000"/>
            <a:ext cx="2743200" cy="2552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Rectangle 2">
            <a:extLst>
              <a:ext uri="{FF2B5EF4-FFF2-40B4-BE49-F238E27FC236}">
                <a16:creationId xmlns:a16="http://schemas.microsoft.com/office/drawing/2014/main" id="{8E810FB3-8C2B-4A08-A64D-F30C6466A4E8}"/>
              </a:ext>
            </a:extLst>
          </p:cNvPr>
          <p:cNvSpPr>
            <a:spLocks noGrp="1" noChangeArrowheads="1"/>
          </p:cNvSpPr>
          <p:nvPr>
            <p:ph type="title"/>
          </p:nvPr>
        </p:nvSpPr>
        <p:spPr/>
        <p:txBody>
          <a:bodyPr/>
          <a:lstStyle/>
          <a:p>
            <a:r>
              <a:rPr lang="en-US" altLang="en-US"/>
              <a:t>Steganography Tools</a:t>
            </a:r>
          </a:p>
        </p:txBody>
      </p:sp>
      <p:sp>
        <p:nvSpPr>
          <p:cNvPr id="270339" name="Rectangle 3">
            <a:extLst>
              <a:ext uri="{FF2B5EF4-FFF2-40B4-BE49-F238E27FC236}">
                <a16:creationId xmlns:a16="http://schemas.microsoft.com/office/drawing/2014/main" id="{85E6751F-2983-47A1-A2ED-334C42445CA9}"/>
              </a:ext>
            </a:extLst>
          </p:cNvPr>
          <p:cNvSpPr>
            <a:spLocks noGrp="1" noChangeArrowheads="1"/>
          </p:cNvSpPr>
          <p:nvPr>
            <p:ph type="body" idx="1"/>
          </p:nvPr>
        </p:nvSpPr>
        <p:spPr>
          <a:xfrm>
            <a:off x="990600" y="1143000"/>
            <a:ext cx="7620000" cy="5486400"/>
          </a:xfrm>
        </p:spPr>
        <p:txBody>
          <a:bodyPr/>
          <a:lstStyle/>
          <a:p>
            <a:r>
              <a:rPr lang="en-US" altLang="en-US"/>
              <a:t>Medium + message + stegokey = </a:t>
            </a:r>
            <a:r>
              <a:rPr lang="en-US" altLang="en-US" i="1"/>
              <a:t>stego-medium</a:t>
            </a:r>
          </a:p>
          <a:p>
            <a:r>
              <a:rPr lang="en-US" altLang="en-US"/>
              <a:t>Freeware, shareware, commercial programs available</a:t>
            </a:r>
          </a:p>
          <a:p>
            <a:pPr lvl="1"/>
            <a:endParaRPr lang="en-US" altLang="en-US"/>
          </a:p>
          <a:p>
            <a:pPr lvl="1"/>
            <a:r>
              <a:rPr lang="en-US" altLang="en-US"/>
              <a:t>List of over 80 programs at</a:t>
            </a:r>
          </a:p>
          <a:p>
            <a:pPr>
              <a:buFont typeface="Wingdings" panose="05000000000000000000" pitchFamily="2" charset="2"/>
              <a:buNone/>
            </a:pPr>
            <a:r>
              <a:rPr lang="en-US" altLang="en-US">
                <a:latin typeface="Arial Narrow" panose="020B0606020202030204" pitchFamily="34" charset="0"/>
              </a:rPr>
              <a:t>		</a:t>
            </a:r>
            <a:r>
              <a:rPr lang="en-US" altLang="en-US" u="sng">
                <a:latin typeface="Arial Narrow" panose="020B0606020202030204" pitchFamily="34" charset="0"/>
              </a:rPr>
              <a:t>http://www.stegoarchive.com/</a:t>
            </a:r>
            <a:endParaRPr lang="en-US" altLang="en-US" sz="1800" u="sng">
              <a:latin typeface="Arial Narrow" panose="020B0606020202030204" pitchFamily="34" charset="0"/>
            </a:endParaRPr>
          </a:p>
          <a:p>
            <a:r>
              <a:rPr lang="en-US" altLang="en-US"/>
              <a:t>Many use JPG picture files as carrier</a:t>
            </a:r>
          </a:p>
          <a:p>
            <a:r>
              <a:rPr lang="en-US" altLang="en-US"/>
              <a:t>Scramdisk creates </a:t>
            </a:r>
            <a:r>
              <a:rPr lang="en-US" altLang="en-US" i="1"/>
              <a:t>virtual encrypted drives</a:t>
            </a:r>
            <a:r>
              <a:rPr lang="en-US" altLang="en-US"/>
              <a:t> by using a WAV audio file as output</a:t>
            </a:r>
          </a:p>
          <a:p>
            <a:r>
              <a:rPr lang="en-US" altLang="en-US" i="1"/>
              <a:t>MP3Stego</a:t>
            </a:r>
            <a:r>
              <a:rPr lang="en-US" altLang="en-US"/>
              <a:t> program hides data in MPE audio files</a:t>
            </a:r>
          </a:p>
          <a:p>
            <a:r>
              <a:rPr lang="en-US" altLang="en-US" i="1"/>
              <a:t>Sam’s Big Play Maker</a:t>
            </a:r>
            <a:r>
              <a:rPr lang="en-US" altLang="en-US"/>
              <a:t> hides data in a post-modern play (mostly gibberish)</a:t>
            </a:r>
          </a:p>
          <a:p>
            <a:pPr lvl="1"/>
            <a:r>
              <a:rPr lang="en-US" altLang="en-US">
                <a:latin typeface="Arial Narrow" panose="020B0606020202030204" pitchFamily="34" charset="0"/>
                <a:hlinkClick r:id="rId3"/>
              </a:rPr>
              <a:t>http://www.scramdisk.clara.net/play/playmaker.html</a:t>
            </a:r>
            <a:r>
              <a:rPr lang="en-US" altLang="en-US"/>
              <a:t> </a:t>
            </a:r>
          </a:p>
        </p:txBody>
      </p:sp>
      <p:pic>
        <p:nvPicPr>
          <p:cNvPr id="9218" name="Picture 2">
            <a:extLst>
              <a:ext uri="{FF2B5EF4-FFF2-40B4-BE49-F238E27FC236}">
                <a16:creationId xmlns:a16="http://schemas.microsoft.com/office/drawing/2014/main" id="{C9C5AA63-311D-451D-A692-AFFBA1D9C9C6}"/>
              </a:ext>
            </a:extLst>
          </p:cNvPr>
          <p:cNvPicPr>
            <a:picLocks noChangeAspect="1" noChangeArrowheads="1"/>
          </p:cNvPicPr>
          <p:nvPr/>
        </p:nvPicPr>
        <p:blipFill>
          <a:blip r:embed="rId4"/>
          <a:srcRect/>
          <a:stretch>
            <a:fillRect/>
          </a:stretch>
        </p:blipFill>
        <p:spPr bwMode="auto">
          <a:xfrm>
            <a:off x="2743200" y="2057400"/>
            <a:ext cx="4991100" cy="7143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2">
            <a:extLst>
              <a:ext uri="{FF2B5EF4-FFF2-40B4-BE49-F238E27FC236}">
                <a16:creationId xmlns:a16="http://schemas.microsoft.com/office/drawing/2014/main" id="{93032FA9-DD92-4A36-8167-0C6A994CD4CC}"/>
              </a:ext>
            </a:extLst>
          </p:cNvPr>
          <p:cNvSpPr>
            <a:spLocks noGrp="1" noChangeArrowheads="1"/>
          </p:cNvSpPr>
          <p:nvPr>
            <p:ph type="title"/>
          </p:nvPr>
        </p:nvSpPr>
        <p:spPr/>
        <p:txBody>
          <a:bodyPr/>
          <a:lstStyle/>
          <a:p>
            <a:r>
              <a:rPr lang="en-US" altLang="en-US"/>
              <a:t>Sam’s Big Play Maker</a:t>
            </a:r>
          </a:p>
        </p:txBody>
      </p:sp>
      <p:pic>
        <p:nvPicPr>
          <p:cNvPr id="1051662" name="Picture 14">
            <a:extLst>
              <a:ext uri="{FF2B5EF4-FFF2-40B4-BE49-F238E27FC236}">
                <a16:creationId xmlns:a16="http://schemas.microsoft.com/office/drawing/2014/main" id="{7800FF61-5CF6-4A4A-8774-60A9DFEDD39E}"/>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457200" y="1049338"/>
            <a:ext cx="8686800" cy="5808662"/>
          </a:xfrm>
        </p:spPr>
      </p:pic>
      <p:pic>
        <p:nvPicPr>
          <p:cNvPr id="1051666" name="Picture 18">
            <a:extLst>
              <a:ext uri="{FF2B5EF4-FFF2-40B4-BE49-F238E27FC236}">
                <a16:creationId xmlns:a16="http://schemas.microsoft.com/office/drawing/2014/main" id="{269870A2-7D97-4180-B1F2-3B172DCBA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049338"/>
            <a:ext cx="86868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51667" name="Picture 19">
            <a:extLst>
              <a:ext uri="{FF2B5EF4-FFF2-40B4-BE49-F238E27FC236}">
                <a16:creationId xmlns:a16="http://schemas.microsoft.com/office/drawing/2014/main" id="{A3DCB0D1-CEFC-492B-AB8E-2DDC261F649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1049338"/>
            <a:ext cx="86868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51668" name="Picture 20">
            <a:extLst>
              <a:ext uri="{FF2B5EF4-FFF2-40B4-BE49-F238E27FC236}">
                <a16:creationId xmlns:a16="http://schemas.microsoft.com/office/drawing/2014/main" id="{C6B1BEB5-51CB-4729-BAE8-1A3D1CF159C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 y="1049338"/>
            <a:ext cx="86868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51669" name="Picture 21">
            <a:extLst>
              <a:ext uri="{FF2B5EF4-FFF2-40B4-BE49-F238E27FC236}">
                <a16:creationId xmlns:a16="http://schemas.microsoft.com/office/drawing/2014/main" id="{33ADFE52-7859-4626-81F7-90B67E3C49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7200" y="1049338"/>
            <a:ext cx="86868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051670" name="Picture 22">
            <a:extLst>
              <a:ext uri="{FF2B5EF4-FFF2-40B4-BE49-F238E27FC236}">
                <a16:creationId xmlns:a16="http://schemas.microsoft.com/office/drawing/2014/main" id="{484D7D7B-1D73-4B4D-BB1A-F608DBDBAA3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57200" y="1049338"/>
            <a:ext cx="8686800" cy="5808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1051671" name="Rectangle 23">
            <a:extLst>
              <a:ext uri="{FF2B5EF4-FFF2-40B4-BE49-F238E27FC236}">
                <a16:creationId xmlns:a16="http://schemas.microsoft.com/office/drawing/2014/main" id="{758FED93-0C2F-4CF4-AE71-C8EB4A6563C9}"/>
              </a:ext>
            </a:extLst>
          </p:cNvPr>
          <p:cNvSpPr>
            <a:spLocks noChangeArrowheads="1"/>
          </p:cNvSpPr>
          <p:nvPr/>
        </p:nvSpPr>
        <p:spPr bwMode="auto">
          <a:xfrm>
            <a:off x="304800" y="4419600"/>
            <a:ext cx="6400800" cy="228600"/>
          </a:xfrm>
          <a:prstGeom prst="rect">
            <a:avLst/>
          </a:prstGeom>
          <a:noFill/>
          <a:ln w="12700">
            <a:solidFill>
              <a:schemeClr val="tx1"/>
            </a:solidFill>
            <a:miter lim="800000"/>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516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05166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05166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05166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05166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nodeType="clickEffect">
                                  <p:stCondLst>
                                    <p:cond delay="0"/>
                                  </p:stCondLst>
                                  <p:childTnLst>
                                    <p:set>
                                      <p:cBhvr>
                                        <p:cTn id="26" dur="1" fill="hold">
                                          <p:stCondLst>
                                            <p:cond delay="0"/>
                                          </p:stCondLst>
                                        </p:cTn>
                                        <p:tgtEl>
                                          <p:spTgt spid="105167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516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1671"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Rectangle 2">
            <a:extLst>
              <a:ext uri="{FF2B5EF4-FFF2-40B4-BE49-F238E27FC236}">
                <a16:creationId xmlns:a16="http://schemas.microsoft.com/office/drawing/2014/main" id="{BD09A3B0-7F86-419F-AF9F-6FDB0BE0DDA2}"/>
              </a:ext>
            </a:extLst>
          </p:cNvPr>
          <p:cNvSpPr>
            <a:spLocks noGrp="1" noChangeArrowheads="1"/>
          </p:cNvSpPr>
          <p:nvPr>
            <p:ph type="title"/>
          </p:nvPr>
        </p:nvSpPr>
        <p:spPr/>
        <p:txBody>
          <a:bodyPr/>
          <a:lstStyle/>
          <a:p>
            <a:r>
              <a:rPr lang="en-US" altLang="en-US"/>
              <a:t>Steganalysis</a:t>
            </a:r>
          </a:p>
        </p:txBody>
      </p:sp>
      <p:sp>
        <p:nvSpPr>
          <p:cNvPr id="274435" name="Rectangle 3">
            <a:extLst>
              <a:ext uri="{FF2B5EF4-FFF2-40B4-BE49-F238E27FC236}">
                <a16:creationId xmlns:a16="http://schemas.microsoft.com/office/drawing/2014/main" id="{FE50FCA7-411E-4495-9AB2-E32A1E591ED0}"/>
              </a:ext>
            </a:extLst>
          </p:cNvPr>
          <p:cNvSpPr>
            <a:spLocks noGrp="1" noChangeArrowheads="1"/>
          </p:cNvSpPr>
          <p:nvPr>
            <p:ph type="body" idx="1"/>
          </p:nvPr>
        </p:nvSpPr>
        <p:spPr>
          <a:xfrm>
            <a:off x="990600" y="1676400"/>
            <a:ext cx="7162800" cy="2895600"/>
          </a:xfrm>
        </p:spPr>
        <p:txBody>
          <a:bodyPr/>
          <a:lstStyle/>
          <a:p>
            <a:r>
              <a:rPr lang="en-US" altLang="en-US"/>
              <a:t>Tools available to identify and reconstitute hidden messages</a:t>
            </a:r>
          </a:p>
          <a:p>
            <a:r>
              <a:rPr lang="en-US" altLang="en-US"/>
              <a:t>Carrier-information degradation problem</a:t>
            </a:r>
          </a:p>
          <a:p>
            <a:pPr lvl="1"/>
            <a:r>
              <a:rPr lang="en-US" altLang="en-US"/>
              <a:t>Any modification of data in original file degrades quality</a:t>
            </a:r>
          </a:p>
          <a:p>
            <a:pPr lvl="2"/>
            <a:r>
              <a:rPr lang="en-US" altLang="en-US"/>
              <a:t>Image</a:t>
            </a:r>
          </a:p>
          <a:p>
            <a:pPr lvl="2"/>
            <a:r>
              <a:rPr lang="en-US" altLang="en-US"/>
              <a:t>Sound</a:t>
            </a:r>
          </a:p>
        </p:txBody>
      </p:sp>
      <p:grpSp>
        <p:nvGrpSpPr>
          <p:cNvPr id="274436" name="Group 4">
            <a:extLst>
              <a:ext uri="{FF2B5EF4-FFF2-40B4-BE49-F238E27FC236}">
                <a16:creationId xmlns:a16="http://schemas.microsoft.com/office/drawing/2014/main" id="{EC32C51A-8BD0-4D07-B820-1614E7C70352}"/>
              </a:ext>
            </a:extLst>
          </p:cNvPr>
          <p:cNvGrpSpPr>
            <a:grpSpLocks/>
          </p:cNvGrpSpPr>
          <p:nvPr/>
        </p:nvGrpSpPr>
        <p:grpSpPr bwMode="auto">
          <a:xfrm>
            <a:off x="3581400" y="3733800"/>
            <a:ext cx="5105400" cy="3124200"/>
            <a:chOff x="0" y="2880"/>
            <a:chExt cx="2880" cy="1440"/>
          </a:xfrm>
        </p:grpSpPr>
        <p:pic>
          <p:nvPicPr>
            <p:cNvPr id="274437" name="Picture 5">
              <a:extLst>
                <a:ext uri="{FF2B5EF4-FFF2-40B4-BE49-F238E27FC236}">
                  <a16:creationId xmlns:a16="http://schemas.microsoft.com/office/drawing/2014/main" id="{E43A8721-3FB7-4E9B-B858-14703E8E6E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80"/>
              <a:ext cx="14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74438" name="Picture 6">
              <a:extLst>
                <a:ext uri="{FF2B5EF4-FFF2-40B4-BE49-F238E27FC236}">
                  <a16:creationId xmlns:a16="http://schemas.microsoft.com/office/drawing/2014/main" id="{F19471E2-7644-4F12-A288-DE38DD2B5C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0" y="2880"/>
              <a:ext cx="1440" cy="1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gr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2">
            <a:extLst>
              <a:ext uri="{FF2B5EF4-FFF2-40B4-BE49-F238E27FC236}">
                <a16:creationId xmlns:a16="http://schemas.microsoft.com/office/drawing/2014/main" id="{2F2146E4-76B0-4E96-8D55-4613F73A34AB}"/>
              </a:ext>
            </a:extLst>
          </p:cNvPr>
          <p:cNvSpPr>
            <a:spLocks noGrp="1" noChangeArrowheads="1"/>
          </p:cNvSpPr>
          <p:nvPr>
            <p:ph type="title"/>
          </p:nvPr>
        </p:nvSpPr>
        <p:spPr/>
        <p:txBody>
          <a:bodyPr/>
          <a:lstStyle/>
          <a:p>
            <a:r>
              <a:rPr lang="en-US" altLang="en-US"/>
              <a:t>Steganalysis (cont’d)</a:t>
            </a:r>
          </a:p>
        </p:txBody>
      </p:sp>
      <p:sp>
        <p:nvSpPr>
          <p:cNvPr id="276483" name="Rectangle 3">
            <a:extLst>
              <a:ext uri="{FF2B5EF4-FFF2-40B4-BE49-F238E27FC236}">
                <a16:creationId xmlns:a16="http://schemas.microsoft.com/office/drawing/2014/main" id="{540E2BB0-50B5-4DE3-9BF9-34F2D7CA9392}"/>
              </a:ext>
            </a:extLst>
          </p:cNvPr>
          <p:cNvSpPr>
            <a:spLocks noGrp="1" noChangeArrowheads="1"/>
          </p:cNvSpPr>
          <p:nvPr>
            <p:ph type="body" idx="1"/>
          </p:nvPr>
        </p:nvSpPr>
        <p:spPr>
          <a:xfrm>
            <a:off x="990600" y="1143000"/>
            <a:ext cx="4495800" cy="5181600"/>
          </a:xfrm>
        </p:spPr>
        <p:txBody>
          <a:bodyPr/>
          <a:lstStyle/>
          <a:p>
            <a:r>
              <a:rPr lang="en-US" altLang="en-US"/>
              <a:t>Some stego tools generate </a:t>
            </a:r>
            <a:r>
              <a:rPr lang="en-US" altLang="en-US" i="1"/>
              <a:t>signatures</a:t>
            </a:r>
          </a:p>
          <a:p>
            <a:pPr lvl="1"/>
            <a:r>
              <a:rPr lang="en-US" altLang="en-US"/>
              <a:t>Statistical techniques use many modified images to identify signatures</a:t>
            </a:r>
          </a:p>
          <a:p>
            <a:pPr lvl="1"/>
            <a:r>
              <a:rPr lang="en-US" altLang="en-US"/>
              <a:t>Can identify repetitive patterns</a:t>
            </a:r>
          </a:p>
          <a:p>
            <a:pPr lvl="1"/>
            <a:r>
              <a:rPr lang="en-US" altLang="en-US"/>
              <a:t>Spot abnormal palette colors in images</a:t>
            </a:r>
          </a:p>
        </p:txBody>
      </p:sp>
      <p:pic>
        <p:nvPicPr>
          <p:cNvPr id="276484" name="Picture 4">
            <a:extLst>
              <a:ext uri="{FF2B5EF4-FFF2-40B4-BE49-F238E27FC236}">
                <a16:creationId xmlns:a16="http://schemas.microsoft.com/office/drawing/2014/main" id="{0CB3E693-B1F7-4C8F-A47B-9B3563F5C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3650" y="0"/>
            <a:ext cx="280035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pic>
        <p:nvPicPr>
          <p:cNvPr id="276485" name="Picture 5">
            <a:extLst>
              <a:ext uri="{FF2B5EF4-FFF2-40B4-BE49-F238E27FC236}">
                <a16:creationId xmlns:a16="http://schemas.microsoft.com/office/drawing/2014/main" id="{ED22D1D6-7DB0-4A48-B785-D351C21E2AF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225" y="3705225"/>
            <a:ext cx="2771775" cy="315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276486" name="Line 6">
            <a:extLst>
              <a:ext uri="{FF2B5EF4-FFF2-40B4-BE49-F238E27FC236}">
                <a16:creationId xmlns:a16="http://schemas.microsoft.com/office/drawing/2014/main" id="{324523ED-A943-409A-ACC4-F45518235E4E}"/>
              </a:ext>
            </a:extLst>
          </p:cNvPr>
          <p:cNvSpPr>
            <a:spLocks noChangeShapeType="1"/>
          </p:cNvSpPr>
          <p:nvPr/>
        </p:nvSpPr>
        <p:spPr bwMode="auto">
          <a:xfrm>
            <a:off x="5105400" y="4419600"/>
            <a:ext cx="2514600" cy="152400"/>
          </a:xfrm>
          <a:prstGeom prst="line">
            <a:avLst/>
          </a:prstGeom>
          <a:noFill/>
          <a:ln w="76200">
            <a:solidFill>
              <a:schemeClr val="tx2"/>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2">
            <a:extLst>
              <a:ext uri="{FF2B5EF4-FFF2-40B4-BE49-F238E27FC236}">
                <a16:creationId xmlns:a16="http://schemas.microsoft.com/office/drawing/2014/main" id="{A7E95CE4-BCFD-46D6-91F3-E76617EC0EE5}"/>
              </a:ext>
            </a:extLst>
          </p:cNvPr>
          <p:cNvSpPr>
            <a:spLocks noGrp="1" noChangeArrowheads="1"/>
          </p:cNvSpPr>
          <p:nvPr>
            <p:ph type="title"/>
          </p:nvPr>
        </p:nvSpPr>
        <p:spPr/>
        <p:txBody>
          <a:bodyPr/>
          <a:lstStyle/>
          <a:p>
            <a:r>
              <a:rPr lang="en-US" altLang="en-US"/>
              <a:t>Forensic Analysis</a:t>
            </a:r>
          </a:p>
        </p:txBody>
      </p:sp>
      <p:sp>
        <p:nvSpPr>
          <p:cNvPr id="278531" name="Rectangle 3">
            <a:extLst>
              <a:ext uri="{FF2B5EF4-FFF2-40B4-BE49-F238E27FC236}">
                <a16:creationId xmlns:a16="http://schemas.microsoft.com/office/drawing/2014/main" id="{A77CAB93-3AC6-44C6-A005-9230A3203DA9}"/>
              </a:ext>
            </a:extLst>
          </p:cNvPr>
          <p:cNvSpPr>
            <a:spLocks noGrp="1" noChangeArrowheads="1"/>
          </p:cNvSpPr>
          <p:nvPr>
            <p:ph type="body" idx="1"/>
          </p:nvPr>
        </p:nvSpPr>
        <p:spPr>
          <a:xfrm>
            <a:off x="990600" y="1143000"/>
            <a:ext cx="7772400" cy="5181600"/>
          </a:xfrm>
        </p:spPr>
        <p:txBody>
          <a:bodyPr/>
          <a:lstStyle/>
          <a:p>
            <a:r>
              <a:rPr lang="en-US" altLang="en-US"/>
              <a:t>Examine only </a:t>
            </a:r>
            <a:r>
              <a:rPr lang="en-US" altLang="en-US" i="1"/>
              <a:t>bit-image copies</a:t>
            </a:r>
            <a:r>
              <a:rPr lang="en-US" altLang="en-US"/>
              <a:t> of original disks</a:t>
            </a:r>
          </a:p>
          <a:p>
            <a:r>
              <a:rPr lang="en-US" altLang="en-US"/>
              <a:t>Can analyze every file</a:t>
            </a:r>
          </a:p>
          <a:p>
            <a:r>
              <a:rPr lang="en-US" altLang="en-US"/>
              <a:t>Locate files of specified </a:t>
            </a:r>
            <a:br>
              <a:rPr lang="en-US" altLang="en-US"/>
            </a:br>
            <a:r>
              <a:rPr lang="en-US" altLang="en-US"/>
              <a:t>types</a:t>
            </a:r>
          </a:p>
          <a:p>
            <a:r>
              <a:rPr lang="en-US" altLang="en-US"/>
              <a:t>List all file and real types</a:t>
            </a:r>
          </a:p>
          <a:p>
            <a:r>
              <a:rPr lang="en-US" altLang="en-US"/>
              <a:t>Search contents of files </a:t>
            </a:r>
            <a:br>
              <a:rPr lang="en-US" altLang="en-US"/>
            </a:br>
            <a:r>
              <a:rPr lang="en-US" altLang="en-US"/>
              <a:t>for strings</a:t>
            </a:r>
          </a:p>
          <a:p>
            <a:r>
              <a:rPr lang="en-US" altLang="en-US"/>
              <a:t>Search deleted files</a:t>
            </a:r>
          </a:p>
          <a:p>
            <a:r>
              <a:rPr lang="en-US" altLang="en-US"/>
              <a:t>Search unallocated space</a:t>
            </a:r>
          </a:p>
          <a:p>
            <a:r>
              <a:rPr lang="en-US" altLang="en-US"/>
              <a:t>Can take days of work</a:t>
            </a:r>
          </a:p>
        </p:txBody>
      </p:sp>
      <p:pic>
        <p:nvPicPr>
          <p:cNvPr id="10244" name="Picture 4">
            <a:extLst>
              <a:ext uri="{FF2B5EF4-FFF2-40B4-BE49-F238E27FC236}">
                <a16:creationId xmlns:a16="http://schemas.microsoft.com/office/drawing/2014/main" id="{580ED400-8F7A-4E08-872B-6B560DC2EFAA}"/>
              </a:ext>
            </a:extLst>
          </p:cNvPr>
          <p:cNvPicPr>
            <a:picLocks noChangeAspect="1" noChangeArrowheads="1"/>
          </p:cNvPicPr>
          <p:nvPr/>
        </p:nvPicPr>
        <p:blipFill>
          <a:blip r:embed="rId3"/>
          <a:srcRect/>
          <a:stretch>
            <a:fillRect/>
          </a:stretch>
        </p:blipFill>
        <p:spPr bwMode="auto">
          <a:xfrm>
            <a:off x="5257800" y="2095500"/>
            <a:ext cx="3759200" cy="2819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Rectangle 2">
            <a:extLst>
              <a:ext uri="{FF2B5EF4-FFF2-40B4-BE49-F238E27FC236}">
                <a16:creationId xmlns:a16="http://schemas.microsoft.com/office/drawing/2014/main" id="{8B6A186B-2B70-4E48-BBA4-926CE6AF6006}"/>
              </a:ext>
            </a:extLst>
          </p:cNvPr>
          <p:cNvSpPr>
            <a:spLocks noGrp="1" noChangeArrowheads="1"/>
          </p:cNvSpPr>
          <p:nvPr>
            <p:ph type="title"/>
          </p:nvPr>
        </p:nvSpPr>
        <p:spPr/>
        <p:txBody>
          <a:bodyPr/>
          <a:lstStyle/>
          <a:p>
            <a:r>
              <a:rPr lang="en-US" altLang="en-US"/>
              <a:t>Forensics Report</a:t>
            </a:r>
          </a:p>
        </p:txBody>
      </p:sp>
      <p:sp>
        <p:nvSpPr>
          <p:cNvPr id="280579" name="Rectangle 3">
            <a:extLst>
              <a:ext uri="{FF2B5EF4-FFF2-40B4-BE49-F238E27FC236}">
                <a16:creationId xmlns:a16="http://schemas.microsoft.com/office/drawing/2014/main" id="{52205B07-6BB7-4F7F-99A8-40E56654CBD8}"/>
              </a:ext>
            </a:extLst>
          </p:cNvPr>
          <p:cNvSpPr>
            <a:spLocks noGrp="1" noChangeArrowheads="1"/>
          </p:cNvSpPr>
          <p:nvPr>
            <p:ph type="body" idx="1"/>
          </p:nvPr>
        </p:nvSpPr>
        <p:spPr>
          <a:xfrm>
            <a:off x="990600" y="1295400"/>
            <a:ext cx="7162800" cy="5029200"/>
          </a:xfrm>
        </p:spPr>
        <p:txBody>
          <a:bodyPr/>
          <a:lstStyle/>
          <a:p>
            <a:r>
              <a:rPr lang="en-US" altLang="en-US"/>
              <a:t>Written report</a:t>
            </a:r>
          </a:p>
          <a:p>
            <a:pPr lvl="1"/>
            <a:r>
              <a:rPr lang="en-US" altLang="en-US"/>
              <a:t>Can be partly software-generated</a:t>
            </a:r>
          </a:p>
          <a:p>
            <a:pPr lvl="1"/>
            <a:r>
              <a:rPr lang="en-US" altLang="en-US"/>
              <a:t>Explain exactly how searches were performed</a:t>
            </a:r>
          </a:p>
          <a:p>
            <a:pPr lvl="1"/>
            <a:r>
              <a:rPr lang="en-US" altLang="en-US"/>
              <a:t>Detail exact locations of </a:t>
            </a:r>
            <a:br>
              <a:rPr lang="en-US" altLang="en-US"/>
            </a:br>
            <a:r>
              <a:rPr lang="en-US" altLang="en-US"/>
              <a:t>evidence</a:t>
            </a:r>
          </a:p>
          <a:p>
            <a:r>
              <a:rPr lang="en-US" altLang="en-US"/>
              <a:t>Useful in many ways</a:t>
            </a:r>
          </a:p>
          <a:p>
            <a:pPr lvl="1"/>
            <a:r>
              <a:rPr lang="en-US" altLang="en-US"/>
              <a:t>Help prosecutor decide </a:t>
            </a:r>
            <a:br>
              <a:rPr lang="en-US" altLang="en-US"/>
            </a:br>
            <a:r>
              <a:rPr lang="en-US" altLang="en-US"/>
              <a:t>whether to charge suspect</a:t>
            </a:r>
          </a:p>
          <a:p>
            <a:pPr lvl="1"/>
            <a:r>
              <a:rPr lang="en-US" altLang="en-US"/>
              <a:t>Help persuade perpetrator to plea-bargain</a:t>
            </a:r>
          </a:p>
          <a:p>
            <a:pPr lvl="1"/>
            <a:r>
              <a:rPr lang="en-US" altLang="en-US"/>
              <a:t>Support testimony in trial</a:t>
            </a:r>
          </a:p>
        </p:txBody>
      </p:sp>
      <p:pic>
        <p:nvPicPr>
          <p:cNvPr id="11266" name="Picture 2">
            <a:extLst>
              <a:ext uri="{FF2B5EF4-FFF2-40B4-BE49-F238E27FC236}">
                <a16:creationId xmlns:a16="http://schemas.microsoft.com/office/drawing/2014/main" id="{7EBF98CF-4339-4BEE-AD9A-E926C38750CD}"/>
              </a:ext>
            </a:extLst>
          </p:cNvPr>
          <p:cNvPicPr>
            <a:picLocks noChangeAspect="1" noChangeArrowheads="1"/>
          </p:cNvPicPr>
          <p:nvPr/>
        </p:nvPicPr>
        <p:blipFill>
          <a:blip r:embed="rId3"/>
          <a:srcRect/>
          <a:stretch>
            <a:fillRect/>
          </a:stretch>
        </p:blipFill>
        <p:spPr bwMode="auto">
          <a:xfrm>
            <a:off x="5562600" y="2533650"/>
            <a:ext cx="3362325" cy="19431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2">
            <a:extLst>
              <a:ext uri="{FF2B5EF4-FFF2-40B4-BE49-F238E27FC236}">
                <a16:creationId xmlns:a16="http://schemas.microsoft.com/office/drawing/2014/main" id="{5060A8D1-1BFB-4BD3-9E2F-48F73B333457}"/>
              </a:ext>
            </a:extLst>
          </p:cNvPr>
          <p:cNvSpPr>
            <a:spLocks noGrp="1" noChangeArrowheads="1"/>
          </p:cNvSpPr>
          <p:nvPr>
            <p:ph type="title"/>
          </p:nvPr>
        </p:nvSpPr>
        <p:spPr/>
        <p:txBody>
          <a:bodyPr/>
          <a:lstStyle/>
          <a:p>
            <a:r>
              <a:rPr lang="en-US" altLang="en-US"/>
              <a:t>Computer Forensics Software Packages</a:t>
            </a:r>
          </a:p>
        </p:txBody>
      </p:sp>
      <p:sp>
        <p:nvSpPr>
          <p:cNvPr id="282627" name="Rectangle 3">
            <a:extLst>
              <a:ext uri="{FF2B5EF4-FFF2-40B4-BE49-F238E27FC236}">
                <a16:creationId xmlns:a16="http://schemas.microsoft.com/office/drawing/2014/main" id="{AD512DD5-6CA9-4CAF-A2DC-607AF7EE71D3}"/>
              </a:ext>
            </a:extLst>
          </p:cNvPr>
          <p:cNvSpPr>
            <a:spLocks noGrp="1" noChangeArrowheads="1"/>
          </p:cNvSpPr>
          <p:nvPr>
            <p:ph type="body" idx="1"/>
          </p:nvPr>
        </p:nvSpPr>
        <p:spPr>
          <a:xfrm>
            <a:off x="533400" y="1447800"/>
            <a:ext cx="4038600" cy="4876800"/>
          </a:xfrm>
        </p:spPr>
        <p:txBody>
          <a:bodyPr/>
          <a:lstStyle/>
          <a:p>
            <a:r>
              <a:rPr lang="en-US" altLang="en-US"/>
              <a:t>GUI-based packages</a:t>
            </a:r>
          </a:p>
          <a:p>
            <a:pPr lvl="1"/>
            <a:r>
              <a:rPr lang="en-US" altLang="en-US"/>
              <a:t>Helpful for LEOs with less experience</a:t>
            </a:r>
          </a:p>
          <a:p>
            <a:pPr lvl="2"/>
            <a:r>
              <a:rPr lang="en-US" altLang="en-US"/>
              <a:t>EnCase from Guidance Software</a:t>
            </a:r>
          </a:p>
          <a:p>
            <a:pPr lvl="2"/>
            <a:r>
              <a:rPr lang="en-US" altLang="en-US"/>
              <a:t>Forensic Tool Kit from AccessData</a:t>
            </a:r>
          </a:p>
          <a:p>
            <a:r>
              <a:rPr lang="en-US" altLang="en-US"/>
              <a:t>Command-line interfaces</a:t>
            </a:r>
          </a:p>
          <a:p>
            <a:pPr lvl="1"/>
            <a:r>
              <a:rPr lang="en-US" altLang="en-US"/>
              <a:t>Require expert to know command language</a:t>
            </a:r>
          </a:p>
        </p:txBody>
      </p:sp>
      <p:pic>
        <p:nvPicPr>
          <p:cNvPr id="12290" name="Picture 2">
            <a:extLst>
              <a:ext uri="{FF2B5EF4-FFF2-40B4-BE49-F238E27FC236}">
                <a16:creationId xmlns:a16="http://schemas.microsoft.com/office/drawing/2014/main" id="{5B92D14B-AC25-4ADB-9F90-0E460358ABEA}"/>
              </a:ext>
            </a:extLst>
          </p:cNvPr>
          <p:cNvPicPr>
            <a:picLocks noChangeAspect="1" noChangeArrowheads="1"/>
          </p:cNvPicPr>
          <p:nvPr/>
        </p:nvPicPr>
        <p:blipFill>
          <a:blip r:embed="rId3"/>
          <a:srcRect/>
          <a:stretch>
            <a:fillRect/>
          </a:stretch>
        </p:blipFill>
        <p:spPr bwMode="auto">
          <a:xfrm>
            <a:off x="4572000" y="1600200"/>
            <a:ext cx="4378325" cy="3810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Rectangle 2">
            <a:extLst>
              <a:ext uri="{FF2B5EF4-FFF2-40B4-BE49-F238E27FC236}">
                <a16:creationId xmlns:a16="http://schemas.microsoft.com/office/drawing/2014/main" id="{95575226-16D7-4404-A879-3022F78D9B61}"/>
              </a:ext>
            </a:extLst>
          </p:cNvPr>
          <p:cNvSpPr>
            <a:spLocks noGrp="1" noChangeArrowheads="1"/>
          </p:cNvSpPr>
          <p:nvPr>
            <p:ph type="title"/>
          </p:nvPr>
        </p:nvSpPr>
        <p:spPr/>
        <p:txBody>
          <a:bodyPr/>
          <a:lstStyle/>
          <a:p>
            <a:r>
              <a:rPr lang="en-US" altLang="en-US"/>
              <a:t>EnCase</a:t>
            </a:r>
          </a:p>
        </p:txBody>
      </p:sp>
      <p:sp>
        <p:nvSpPr>
          <p:cNvPr id="284675" name="Rectangle 3">
            <a:extLst>
              <a:ext uri="{FF2B5EF4-FFF2-40B4-BE49-F238E27FC236}">
                <a16:creationId xmlns:a16="http://schemas.microsoft.com/office/drawing/2014/main" id="{B6327B99-8C53-449A-A586-7E17558D39C1}"/>
              </a:ext>
            </a:extLst>
          </p:cNvPr>
          <p:cNvSpPr>
            <a:spLocks noGrp="1" noChangeArrowheads="1"/>
          </p:cNvSpPr>
          <p:nvPr>
            <p:ph type="body" idx="1"/>
          </p:nvPr>
        </p:nvSpPr>
        <p:spPr>
          <a:xfrm>
            <a:off x="990600" y="1676400"/>
            <a:ext cx="7162800" cy="4343400"/>
          </a:xfrm>
        </p:spPr>
        <p:txBody>
          <a:bodyPr/>
          <a:lstStyle/>
          <a:p>
            <a:r>
              <a:rPr lang="en-US" altLang="en-US"/>
              <a:t>Preview allows selection of which disks to image (can save time)</a:t>
            </a:r>
          </a:p>
          <a:p>
            <a:r>
              <a:rPr lang="en-US" altLang="en-US"/>
              <a:t>Extensive training available</a:t>
            </a:r>
          </a:p>
          <a:p>
            <a:r>
              <a:rPr lang="en-US" altLang="en-US"/>
              <a:t>Ability to image disk without removal from case</a:t>
            </a:r>
          </a:p>
          <a:p>
            <a:r>
              <a:rPr lang="en-US" altLang="en-US"/>
              <a:t>Extensive automated search capabilities</a:t>
            </a:r>
          </a:p>
          <a:p>
            <a:r>
              <a:rPr lang="en-US" altLang="en-US">
                <a:latin typeface="Arial Narrow" panose="020B0606020202030204" pitchFamily="34" charset="0"/>
                <a:hlinkClick r:id="rId3"/>
              </a:rPr>
              <a:t>http://www.guidancesoftware.com/</a:t>
            </a:r>
            <a:r>
              <a:rPr lang="en-US" altLang="en-US"/>
              <a:t> </a:t>
            </a:r>
          </a:p>
        </p:txBody>
      </p:sp>
      <p:pic>
        <p:nvPicPr>
          <p:cNvPr id="13314" name="Picture 2">
            <a:extLst>
              <a:ext uri="{FF2B5EF4-FFF2-40B4-BE49-F238E27FC236}">
                <a16:creationId xmlns:a16="http://schemas.microsoft.com/office/drawing/2014/main" id="{D161C65C-7CA9-43DA-BB18-CAC31A501C6A}"/>
              </a:ext>
            </a:extLst>
          </p:cNvPr>
          <p:cNvPicPr>
            <a:picLocks noChangeAspect="1" noChangeArrowheads="1"/>
          </p:cNvPicPr>
          <p:nvPr/>
        </p:nvPicPr>
        <p:blipFill>
          <a:blip r:embed="rId4"/>
          <a:srcRect/>
          <a:stretch>
            <a:fillRect/>
          </a:stretch>
        </p:blipFill>
        <p:spPr bwMode="auto">
          <a:xfrm>
            <a:off x="3505200" y="304800"/>
            <a:ext cx="3441700" cy="1066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Rectangle 2">
            <a:extLst>
              <a:ext uri="{FF2B5EF4-FFF2-40B4-BE49-F238E27FC236}">
                <a16:creationId xmlns:a16="http://schemas.microsoft.com/office/drawing/2014/main" id="{C22F0186-64BC-474C-A059-59083111C6E2}"/>
              </a:ext>
            </a:extLst>
          </p:cNvPr>
          <p:cNvSpPr>
            <a:spLocks noGrp="1" noChangeArrowheads="1"/>
          </p:cNvSpPr>
          <p:nvPr>
            <p:ph type="title"/>
          </p:nvPr>
        </p:nvSpPr>
        <p:spPr/>
        <p:txBody>
          <a:bodyPr/>
          <a:lstStyle/>
          <a:p>
            <a:r>
              <a:rPr lang="en-US" altLang="en-US"/>
              <a:t>EnCase</a:t>
            </a:r>
          </a:p>
        </p:txBody>
      </p:sp>
      <p:pic>
        <p:nvPicPr>
          <p:cNvPr id="286723" name="Picture 4">
            <a:extLst>
              <a:ext uri="{FF2B5EF4-FFF2-40B4-BE49-F238E27FC236}">
                <a16:creationId xmlns:a16="http://schemas.microsoft.com/office/drawing/2014/main" id="{71ECD4E8-3ECE-4CBA-B4AB-C0FC47D271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0"/>
            <a:ext cx="8458200" cy="683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44BE5C08-82CD-447A-BA91-0C86468AB1AF}"/>
              </a:ext>
            </a:extLst>
          </p:cNvPr>
          <p:cNvSpPr>
            <a:spLocks noGrp="1" noChangeArrowheads="1"/>
          </p:cNvSpPr>
          <p:nvPr>
            <p:ph type="title"/>
          </p:nvPr>
        </p:nvSpPr>
        <p:spPr/>
        <p:txBody>
          <a:bodyPr/>
          <a:lstStyle/>
          <a:p>
            <a:r>
              <a:rPr lang="en-US" altLang="en-US"/>
              <a:t>DNS Lookup</a:t>
            </a:r>
          </a:p>
        </p:txBody>
      </p:sp>
      <p:sp>
        <p:nvSpPr>
          <p:cNvPr id="30723" name="Rectangle 3">
            <a:extLst>
              <a:ext uri="{FF2B5EF4-FFF2-40B4-BE49-F238E27FC236}">
                <a16:creationId xmlns:a16="http://schemas.microsoft.com/office/drawing/2014/main" id="{AE49E725-D515-4DAA-A9AE-D0024654D062}"/>
              </a:ext>
            </a:extLst>
          </p:cNvPr>
          <p:cNvSpPr>
            <a:spLocks noGrp="1" noChangeArrowheads="1"/>
          </p:cNvSpPr>
          <p:nvPr>
            <p:ph type="body" idx="1"/>
          </p:nvPr>
        </p:nvSpPr>
        <p:spPr>
          <a:xfrm>
            <a:off x="990600" y="1219200"/>
            <a:ext cx="7162800" cy="5105400"/>
          </a:xfrm>
        </p:spPr>
        <p:txBody>
          <a:bodyPr/>
          <a:lstStyle/>
          <a:p>
            <a:r>
              <a:rPr lang="en-US" altLang="en-US"/>
              <a:t>WHOIS functions available online from each registrar</a:t>
            </a:r>
          </a:p>
          <a:p>
            <a:pPr lvl="1"/>
            <a:r>
              <a:rPr lang="en-US" altLang="en-US"/>
              <a:t>But </a:t>
            </a:r>
            <a:r>
              <a:rPr lang="en-US" altLang="en-US">
                <a:latin typeface="Arial Narrow" panose="020B0606020202030204" pitchFamily="34" charset="0"/>
                <a:hlinkClick r:id="rId3"/>
              </a:rPr>
              <a:t>http://www.whois.net/</a:t>
            </a:r>
            <a:r>
              <a:rPr lang="en-US" altLang="en-US"/>
              <a:t> works with all registrars (see next page)</a:t>
            </a:r>
          </a:p>
          <a:p>
            <a:r>
              <a:rPr lang="en-US" altLang="en-US"/>
              <a:t>Many other tools available online for DNS lookup</a:t>
            </a:r>
          </a:p>
          <a:p>
            <a:r>
              <a:rPr lang="en-US" altLang="en-US"/>
              <a:t>SamSpade tool and service from </a:t>
            </a:r>
            <a:r>
              <a:rPr lang="en-US" altLang="en-US">
                <a:hlinkClick r:id="rId4"/>
              </a:rPr>
              <a:t>http://www.samspade.org</a:t>
            </a:r>
            <a:r>
              <a:rPr lang="en-US" altLang="en-US"/>
              <a:t> can find many records as well as providing additional functions (see page after next)</a:t>
            </a:r>
          </a:p>
          <a:p>
            <a:r>
              <a:rPr lang="en-US" altLang="en-US"/>
              <a:t>Info in registry may be false or out of date</a:t>
            </a:r>
          </a:p>
          <a:p>
            <a:pPr lvl="1"/>
            <a:r>
              <a:rPr lang="en-US" altLang="en-US"/>
              <a:t>Often see dummy phone numbers in DNS</a:t>
            </a:r>
          </a:p>
        </p:txBody>
      </p:sp>
      <p:pic>
        <p:nvPicPr>
          <p:cNvPr id="30724" name="Picture 2" descr="C:\Program Files\Microsoft Office\Media\CntCD1\ClipArt3\j0234430.wmf">
            <a:extLst>
              <a:ext uri="{FF2B5EF4-FFF2-40B4-BE49-F238E27FC236}">
                <a16:creationId xmlns:a16="http://schemas.microsoft.com/office/drawing/2014/main" id="{2DE63CBC-285C-4C55-B80D-C2550CFBAA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3725" y="2819400"/>
            <a:ext cx="2200275"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Rectangle 2">
            <a:extLst>
              <a:ext uri="{FF2B5EF4-FFF2-40B4-BE49-F238E27FC236}">
                <a16:creationId xmlns:a16="http://schemas.microsoft.com/office/drawing/2014/main" id="{2AC7A509-F55D-4C9A-AA35-5E529FCD147A}"/>
              </a:ext>
            </a:extLst>
          </p:cNvPr>
          <p:cNvSpPr>
            <a:spLocks noGrp="1" noChangeArrowheads="1"/>
          </p:cNvSpPr>
          <p:nvPr>
            <p:ph type="title"/>
          </p:nvPr>
        </p:nvSpPr>
        <p:spPr/>
        <p:txBody>
          <a:bodyPr/>
          <a:lstStyle/>
          <a:p>
            <a:r>
              <a:rPr lang="en-US" altLang="en-US"/>
              <a:t>Forensic Tool Kit (FTK)</a:t>
            </a:r>
          </a:p>
        </p:txBody>
      </p:sp>
      <p:sp>
        <p:nvSpPr>
          <p:cNvPr id="288771" name="Rectangle 3">
            <a:extLst>
              <a:ext uri="{FF2B5EF4-FFF2-40B4-BE49-F238E27FC236}">
                <a16:creationId xmlns:a16="http://schemas.microsoft.com/office/drawing/2014/main" id="{ECB1BCB4-8738-4211-8D69-1102A6EE428D}"/>
              </a:ext>
            </a:extLst>
          </p:cNvPr>
          <p:cNvSpPr>
            <a:spLocks noGrp="1" noChangeArrowheads="1"/>
          </p:cNvSpPr>
          <p:nvPr>
            <p:ph type="body" idx="1"/>
          </p:nvPr>
        </p:nvSpPr>
        <p:spPr>
          <a:xfrm>
            <a:off x="990600" y="2743200"/>
            <a:ext cx="7162800" cy="3581400"/>
          </a:xfrm>
        </p:spPr>
        <p:txBody>
          <a:bodyPr/>
          <a:lstStyle/>
          <a:p>
            <a:r>
              <a:rPr lang="en-US" altLang="en-US"/>
              <a:t>Similar to EnCase + improvements</a:t>
            </a:r>
          </a:p>
          <a:p>
            <a:r>
              <a:rPr lang="en-US" altLang="en-US"/>
              <a:t>E-mail search</a:t>
            </a:r>
          </a:p>
          <a:p>
            <a:r>
              <a:rPr lang="en-US" altLang="en-US"/>
              <a:t>Import image files in wide variety of formats</a:t>
            </a:r>
          </a:p>
          <a:p>
            <a:r>
              <a:rPr lang="en-US" altLang="en-US"/>
              <a:t>Password-cracker (Password Recovery Tool Kit, PRTK)</a:t>
            </a:r>
          </a:p>
          <a:p>
            <a:r>
              <a:rPr lang="en-US" altLang="en-US"/>
              <a:t>Distributed Network Attack (DNA) for parallel processing of decryption tasks</a:t>
            </a:r>
          </a:p>
          <a:p>
            <a:r>
              <a:rPr lang="en-US" altLang="en-US">
                <a:latin typeface="Arial Narrow" panose="020B0606020202030204" pitchFamily="34" charset="0"/>
                <a:hlinkClick r:id="rId3"/>
              </a:rPr>
              <a:t>http://www.accessdata.com/</a:t>
            </a:r>
            <a:r>
              <a:rPr lang="en-US" altLang="en-US"/>
              <a:t> </a:t>
            </a:r>
          </a:p>
        </p:txBody>
      </p:sp>
      <p:pic>
        <p:nvPicPr>
          <p:cNvPr id="14338" name="Picture 2">
            <a:extLst>
              <a:ext uri="{FF2B5EF4-FFF2-40B4-BE49-F238E27FC236}">
                <a16:creationId xmlns:a16="http://schemas.microsoft.com/office/drawing/2014/main" id="{39135965-EAE7-40D7-8ACE-B9010E4E8021}"/>
              </a:ext>
            </a:extLst>
          </p:cNvPr>
          <p:cNvPicPr>
            <a:picLocks noChangeAspect="1" noChangeArrowheads="1"/>
          </p:cNvPicPr>
          <p:nvPr/>
        </p:nvPicPr>
        <p:blipFill>
          <a:blip r:embed="rId4"/>
          <a:srcRect/>
          <a:stretch>
            <a:fillRect/>
          </a:stretch>
        </p:blipFill>
        <p:spPr bwMode="auto">
          <a:xfrm>
            <a:off x="1028700" y="990600"/>
            <a:ext cx="7086600" cy="14970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Rectangle 2">
            <a:extLst>
              <a:ext uri="{FF2B5EF4-FFF2-40B4-BE49-F238E27FC236}">
                <a16:creationId xmlns:a16="http://schemas.microsoft.com/office/drawing/2014/main" id="{40DBC9D8-74C3-4B8B-B842-984A4ACEF585}"/>
              </a:ext>
            </a:extLst>
          </p:cNvPr>
          <p:cNvSpPr>
            <a:spLocks noGrp="1" noChangeArrowheads="1"/>
          </p:cNvSpPr>
          <p:nvPr>
            <p:ph type="title"/>
          </p:nvPr>
        </p:nvSpPr>
        <p:spPr/>
        <p:txBody>
          <a:bodyPr/>
          <a:lstStyle/>
          <a:p>
            <a:r>
              <a:rPr lang="en-US" altLang="en-US"/>
              <a:t>FTK</a:t>
            </a:r>
          </a:p>
        </p:txBody>
      </p:sp>
      <p:pic>
        <p:nvPicPr>
          <p:cNvPr id="290819" name="Picture 3">
            <a:extLst>
              <a:ext uri="{FF2B5EF4-FFF2-40B4-BE49-F238E27FC236}">
                <a16:creationId xmlns:a16="http://schemas.microsoft.com/office/drawing/2014/main" id="{738A88C6-BC1F-4B71-B7FA-62F1461C48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09" t="9438" r="1991" b="34399"/>
          <a:stretch>
            <a:fillRect/>
          </a:stretch>
        </p:blipFill>
        <p:spPr bwMode="auto">
          <a:xfrm>
            <a:off x="19050" y="0"/>
            <a:ext cx="91249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4">
            <a:extLst>
              <a:ext uri="{FF2B5EF4-FFF2-40B4-BE49-F238E27FC236}">
                <a16:creationId xmlns:a16="http://schemas.microsoft.com/office/drawing/2014/main" id="{96EB0AAE-1439-4761-A8C1-0C97CDF802BA}"/>
              </a:ext>
            </a:extLst>
          </p:cNvPr>
          <p:cNvSpPr>
            <a:spLocks noGrp="1" noChangeArrowheads="1"/>
          </p:cNvSpPr>
          <p:nvPr>
            <p:ph type="title"/>
          </p:nvPr>
        </p:nvSpPr>
        <p:spPr/>
        <p:txBody>
          <a:bodyPr/>
          <a:lstStyle/>
          <a:p>
            <a:r>
              <a:rPr lang="en-US" altLang="en-US"/>
              <a:t>Non GUI Software Utilities</a:t>
            </a:r>
          </a:p>
        </p:txBody>
      </p:sp>
      <p:sp>
        <p:nvSpPr>
          <p:cNvPr id="292867" name="Rectangle 5">
            <a:extLst>
              <a:ext uri="{FF2B5EF4-FFF2-40B4-BE49-F238E27FC236}">
                <a16:creationId xmlns:a16="http://schemas.microsoft.com/office/drawing/2014/main" id="{BCDB4CAA-C11E-46BE-8316-AD351C923FCC}"/>
              </a:ext>
            </a:extLst>
          </p:cNvPr>
          <p:cNvSpPr>
            <a:spLocks noGrp="1" noChangeArrowheads="1"/>
          </p:cNvSpPr>
          <p:nvPr>
            <p:ph type="body" idx="1"/>
          </p:nvPr>
        </p:nvSpPr>
        <p:spPr>
          <a:xfrm>
            <a:off x="990600" y="1219200"/>
            <a:ext cx="7162800" cy="5105400"/>
          </a:xfrm>
        </p:spPr>
        <p:txBody>
          <a:bodyPr/>
          <a:lstStyle/>
          <a:p>
            <a:r>
              <a:rPr lang="en-US" altLang="en-US" sz="2200"/>
              <a:t>Less expensive than GUI-based tools</a:t>
            </a:r>
          </a:p>
          <a:p>
            <a:r>
              <a:rPr lang="en-US" altLang="en-US" sz="2200"/>
              <a:t>E.g., Maresware Utility Suite</a:t>
            </a:r>
          </a:p>
          <a:p>
            <a:pPr lvl="1"/>
            <a:r>
              <a:rPr lang="en-US" altLang="en-US" sz="2200"/>
              <a:t>Available through Norcross Group as of July 2005</a:t>
            </a:r>
          </a:p>
          <a:p>
            <a:pPr lvl="1"/>
            <a:r>
              <a:rPr lang="en-US" altLang="en-US" sz="2200"/>
              <a:t>Product description at </a:t>
            </a:r>
            <a:r>
              <a:rPr lang="en-US" altLang="en-US" sz="2200">
                <a:latin typeface="Arial Narrow" panose="020B0606020202030204" pitchFamily="34" charset="0"/>
                <a:hlinkClick r:id="rId3"/>
              </a:rPr>
              <a:t>http://www.maresware.com/maresware/suite.htm</a:t>
            </a:r>
            <a:r>
              <a:rPr lang="en-US" altLang="en-US" sz="2200">
                <a:latin typeface="Arial Narrow" panose="020B0606020202030204" pitchFamily="34" charset="0"/>
              </a:rPr>
              <a:t> </a:t>
            </a:r>
          </a:p>
          <a:p>
            <a:r>
              <a:rPr lang="en-US" altLang="en-US" sz="2200"/>
              <a:t>Features</a:t>
            </a:r>
          </a:p>
          <a:p>
            <a:pPr lvl="1"/>
            <a:r>
              <a:rPr lang="en-US" altLang="en-US" sz="2200"/>
              <a:t>Very fast</a:t>
            </a:r>
          </a:p>
          <a:p>
            <a:pPr lvl="1"/>
            <a:r>
              <a:rPr lang="en-US" altLang="en-US" sz="2200"/>
              <a:t>Provides scripting </a:t>
            </a:r>
            <a:br>
              <a:rPr lang="en-US" altLang="en-US" sz="2200"/>
            </a:br>
            <a:r>
              <a:rPr lang="en-US" altLang="en-US" sz="2200"/>
              <a:t>for automated </a:t>
            </a:r>
            <a:br>
              <a:rPr lang="en-US" altLang="en-US" sz="2200"/>
            </a:br>
            <a:r>
              <a:rPr lang="en-US" altLang="en-US" sz="2200"/>
              <a:t>analysis</a:t>
            </a:r>
          </a:p>
          <a:p>
            <a:pPr lvl="1"/>
            <a:r>
              <a:rPr lang="en-US" altLang="en-US" sz="2200"/>
              <a:t>Complete control of </a:t>
            </a:r>
            <a:br>
              <a:rPr lang="en-US" altLang="en-US" sz="2200"/>
            </a:br>
            <a:r>
              <a:rPr lang="en-US" altLang="en-US" sz="2200"/>
              <a:t>analytical sequence</a:t>
            </a:r>
          </a:p>
          <a:p>
            <a:pPr lvl="1"/>
            <a:r>
              <a:rPr lang="en-US" altLang="en-US" sz="2200"/>
              <a:t>Audit trail</a:t>
            </a:r>
          </a:p>
        </p:txBody>
      </p:sp>
      <p:pic>
        <p:nvPicPr>
          <p:cNvPr id="16386" name="Picture 2">
            <a:extLst>
              <a:ext uri="{FF2B5EF4-FFF2-40B4-BE49-F238E27FC236}">
                <a16:creationId xmlns:a16="http://schemas.microsoft.com/office/drawing/2014/main" id="{660C3CED-3D17-4FC1-99A9-6613CA49E03C}"/>
              </a:ext>
            </a:extLst>
          </p:cNvPr>
          <p:cNvPicPr>
            <a:picLocks noChangeAspect="1" noChangeArrowheads="1"/>
          </p:cNvPicPr>
          <p:nvPr/>
        </p:nvPicPr>
        <p:blipFill>
          <a:blip r:embed="rId4"/>
          <a:srcRect/>
          <a:stretch>
            <a:fillRect/>
          </a:stretch>
        </p:blipFill>
        <p:spPr bwMode="auto">
          <a:xfrm>
            <a:off x="4572000" y="3505200"/>
            <a:ext cx="4406900" cy="2209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a:extLst>
              <a:ext uri="{FF2B5EF4-FFF2-40B4-BE49-F238E27FC236}">
                <a16:creationId xmlns:a16="http://schemas.microsoft.com/office/drawing/2014/main" id="{54FED1AD-F4D7-49FC-B5D5-4D2668B0A51A}"/>
              </a:ext>
            </a:extLst>
          </p:cNvPr>
          <p:cNvSpPr>
            <a:spLocks noGrp="1"/>
          </p:cNvSpPr>
          <p:nvPr>
            <p:ph type="title"/>
          </p:nvPr>
        </p:nvSpPr>
        <p:spPr>
          <a:xfrm>
            <a:off x="990600" y="152400"/>
            <a:ext cx="7162800" cy="5410200"/>
          </a:xfrm>
        </p:spPr>
        <p:txBody>
          <a:bodyPr/>
          <a:lstStyle/>
          <a:p>
            <a:pPr algn="ctr"/>
            <a:r>
              <a:rPr lang="en-US" altLang="en-US" sz="13800"/>
              <a:t>BREAK</a:t>
            </a:r>
            <a:br>
              <a:rPr lang="en-US" altLang="en-US" sz="13800"/>
            </a:br>
            <a:r>
              <a:rPr lang="en-US" altLang="en-US" sz="13800"/>
              <a:t>5’19”</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a:extLst>
              <a:ext uri="{FF2B5EF4-FFF2-40B4-BE49-F238E27FC236}">
                <a16:creationId xmlns:a16="http://schemas.microsoft.com/office/drawing/2014/main" id="{1F5AB5D5-848A-4FF9-B3EC-491A2D3CCF94}"/>
              </a:ext>
            </a:extLst>
          </p:cNvPr>
          <p:cNvSpPr>
            <a:spLocks noGrp="1" noChangeArrowheads="1"/>
          </p:cNvSpPr>
          <p:nvPr>
            <p:ph type="title"/>
          </p:nvPr>
        </p:nvSpPr>
        <p:spPr/>
        <p:txBody>
          <a:bodyPr/>
          <a:lstStyle/>
          <a:p>
            <a:r>
              <a:rPr lang="en-US" altLang="en-US"/>
              <a:t>Use of Seized Materials &amp; Results in Evidence</a:t>
            </a:r>
          </a:p>
        </p:txBody>
      </p:sp>
      <p:sp>
        <p:nvSpPr>
          <p:cNvPr id="296963" name="Rectangle 3">
            <a:extLst>
              <a:ext uri="{FF2B5EF4-FFF2-40B4-BE49-F238E27FC236}">
                <a16:creationId xmlns:a16="http://schemas.microsoft.com/office/drawing/2014/main" id="{85775626-A891-4BEC-92E6-89FE44A0987B}"/>
              </a:ext>
            </a:extLst>
          </p:cNvPr>
          <p:cNvSpPr>
            <a:spLocks noGrp="1" noChangeArrowheads="1"/>
          </p:cNvSpPr>
          <p:nvPr>
            <p:ph type="body" idx="1"/>
          </p:nvPr>
        </p:nvSpPr>
        <p:spPr/>
        <p:txBody>
          <a:bodyPr/>
          <a:lstStyle/>
          <a:p>
            <a:r>
              <a:rPr lang="en-US" altLang="en-US"/>
              <a:t>Admissibility of Digital Evidence</a:t>
            </a:r>
          </a:p>
          <a:p>
            <a:r>
              <a:rPr lang="en-US" altLang="en-US"/>
              <a:t>The Courts &amp; Digital Evidence</a:t>
            </a:r>
          </a:p>
          <a:p>
            <a:r>
              <a:rPr lang="en-US" altLang="en-US"/>
              <a:t>Admission of Digital Evidence at Trial</a:t>
            </a:r>
          </a:p>
        </p:txBody>
      </p:sp>
      <p:sp>
        <p:nvSpPr>
          <p:cNvPr id="296964" name="Text Box 4">
            <a:extLst>
              <a:ext uri="{FF2B5EF4-FFF2-40B4-BE49-F238E27FC236}">
                <a16:creationId xmlns:a16="http://schemas.microsoft.com/office/drawing/2014/main" id="{6C2A5314-3860-45A9-9E0F-390AD15900B8}"/>
              </a:ext>
            </a:extLst>
          </p:cNvPr>
          <p:cNvSpPr txBox="1">
            <a:spLocks noChangeArrowheads="1"/>
          </p:cNvSpPr>
          <p:nvPr/>
        </p:nvSpPr>
        <p:spPr bwMode="auto">
          <a:xfrm>
            <a:off x="228600" y="3124200"/>
            <a:ext cx="3317875" cy="830263"/>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t>Moore Chapter 11</a:t>
            </a:r>
          </a:p>
          <a:p>
            <a:pPr>
              <a:lnSpc>
                <a:spcPct val="100000"/>
              </a:lnSpc>
              <a:spcBef>
                <a:spcPct val="0"/>
              </a:spcBef>
              <a:buClrTx/>
              <a:buFontTx/>
              <a:buNone/>
            </a:pPr>
            <a:r>
              <a:rPr lang="en-US" altLang="en-US" sz="1600"/>
              <a:t>Clifford Chapter 3 pp 174-186</a:t>
            </a:r>
          </a:p>
          <a:p>
            <a:pPr>
              <a:lnSpc>
                <a:spcPct val="100000"/>
              </a:lnSpc>
              <a:spcBef>
                <a:spcPct val="0"/>
              </a:spcBef>
              <a:buClrTx/>
              <a:buFontTx/>
              <a:buNone/>
            </a:pPr>
            <a:r>
              <a:rPr lang="en-US" altLang="en-US" sz="1600"/>
              <a:t>SSCOEECI §V (PDF pp 119-128).</a:t>
            </a:r>
          </a:p>
        </p:txBody>
      </p:sp>
      <p:pic>
        <p:nvPicPr>
          <p:cNvPr id="1026" name="Picture 2" descr="C:\Program Files\Microsoft Office\Media\CntCD1\ClipArt5\j0287179.wmf">
            <a:extLst>
              <a:ext uri="{FF2B5EF4-FFF2-40B4-BE49-F238E27FC236}">
                <a16:creationId xmlns:a16="http://schemas.microsoft.com/office/drawing/2014/main" id="{AAD06F91-6912-487E-A3A4-9C8ADA1D6BB8}"/>
              </a:ext>
            </a:extLst>
          </p:cNvPr>
          <p:cNvPicPr>
            <a:picLocks noChangeAspect="1" noChangeArrowheads="1"/>
          </p:cNvPicPr>
          <p:nvPr/>
        </p:nvPicPr>
        <p:blipFill>
          <a:blip r:embed="rId3"/>
          <a:srcRect/>
          <a:stretch>
            <a:fillRect/>
          </a:stretch>
        </p:blipFill>
        <p:spPr bwMode="auto">
          <a:xfrm>
            <a:off x="3733800" y="3048000"/>
            <a:ext cx="5029200" cy="35687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9010" name="Picture 2" descr="C:\Program Files\Microsoft Office\Media\CntCD1\ClipArt5\j0287183.wmf">
            <a:extLst>
              <a:ext uri="{FF2B5EF4-FFF2-40B4-BE49-F238E27FC236}">
                <a16:creationId xmlns:a16="http://schemas.microsoft.com/office/drawing/2014/main" id="{F764D79E-9797-473D-A0C4-D4F1DF328A29}"/>
              </a:ext>
            </a:extLst>
          </p:cNvPr>
          <p:cNvPicPr>
            <a:picLocks noChangeAspect="1" noChangeArrowheads="1"/>
          </p:cNvPicPr>
          <p:nvPr/>
        </p:nvPicPr>
        <p:blipFill>
          <a:blip r:embed="rId3">
            <a:lum bright="44000"/>
            <a:extLst>
              <a:ext uri="{28A0092B-C50C-407E-A947-70E740481C1C}">
                <a14:useLocalDpi xmlns:a14="http://schemas.microsoft.com/office/drawing/2010/main" val="0"/>
              </a:ext>
            </a:extLst>
          </a:blip>
          <a:srcRect/>
          <a:stretch>
            <a:fillRect/>
          </a:stretch>
        </p:blipFill>
        <p:spPr bwMode="auto">
          <a:xfrm>
            <a:off x="609600" y="1295400"/>
            <a:ext cx="82454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9011" name="Rectangle 2">
            <a:extLst>
              <a:ext uri="{FF2B5EF4-FFF2-40B4-BE49-F238E27FC236}">
                <a16:creationId xmlns:a16="http://schemas.microsoft.com/office/drawing/2014/main" id="{A33F58B9-3E28-439A-9888-F958D5DF5914}"/>
              </a:ext>
            </a:extLst>
          </p:cNvPr>
          <p:cNvSpPr>
            <a:spLocks noGrp="1" noChangeArrowheads="1"/>
          </p:cNvSpPr>
          <p:nvPr>
            <p:ph type="title"/>
          </p:nvPr>
        </p:nvSpPr>
        <p:spPr/>
        <p:txBody>
          <a:bodyPr/>
          <a:lstStyle/>
          <a:p>
            <a:r>
              <a:rPr lang="en-US" altLang="en-US"/>
              <a:t>Admissibility of Digital Evidence</a:t>
            </a:r>
          </a:p>
        </p:txBody>
      </p:sp>
      <p:sp>
        <p:nvSpPr>
          <p:cNvPr id="299012" name="Rectangle 3">
            <a:extLst>
              <a:ext uri="{FF2B5EF4-FFF2-40B4-BE49-F238E27FC236}">
                <a16:creationId xmlns:a16="http://schemas.microsoft.com/office/drawing/2014/main" id="{4DC96617-5D24-47D5-914A-D84E24C4F770}"/>
              </a:ext>
            </a:extLst>
          </p:cNvPr>
          <p:cNvSpPr>
            <a:spLocks noGrp="1" noChangeArrowheads="1"/>
          </p:cNvSpPr>
          <p:nvPr>
            <p:ph type="body" idx="1"/>
          </p:nvPr>
        </p:nvSpPr>
        <p:spPr>
          <a:xfrm>
            <a:off x="990600" y="1295400"/>
            <a:ext cx="7162800" cy="5257800"/>
          </a:xfrm>
        </p:spPr>
        <p:txBody>
          <a:bodyPr/>
          <a:lstStyle/>
          <a:p>
            <a:r>
              <a:rPr lang="en-US" altLang="en-US"/>
              <a:t>US v. Liebert (1975)</a:t>
            </a:r>
          </a:p>
          <a:p>
            <a:pPr lvl="1"/>
            <a:r>
              <a:rPr lang="en-US" altLang="en-US"/>
              <a:t>Could computer records for alleged federal tax-evader be admitted as evidence?</a:t>
            </a:r>
          </a:p>
          <a:p>
            <a:pPr lvl="1"/>
            <a:r>
              <a:rPr lang="en-US" altLang="en-US"/>
              <a:t>Yes, provided</a:t>
            </a:r>
          </a:p>
          <a:p>
            <a:pPr lvl="2"/>
            <a:r>
              <a:rPr lang="en-US" altLang="en-US"/>
              <a:t>Prosecution could prove digital data were </a:t>
            </a:r>
            <a:r>
              <a:rPr lang="en-US" altLang="en-US" i="1"/>
              <a:t>accurate</a:t>
            </a:r>
            <a:r>
              <a:rPr lang="en-US" altLang="en-US"/>
              <a:t> and </a:t>
            </a:r>
            <a:r>
              <a:rPr lang="en-US" altLang="en-US" i="1"/>
              <a:t>authentic</a:t>
            </a:r>
          </a:p>
          <a:p>
            <a:pPr lvl="2"/>
            <a:r>
              <a:rPr lang="en-US" altLang="en-US"/>
              <a:t>Defense was given opportunity to check</a:t>
            </a:r>
          </a:p>
          <a:p>
            <a:r>
              <a:rPr lang="en-US" altLang="en-US"/>
              <a:t>Resistance to admitting digital evidence continued</a:t>
            </a:r>
          </a:p>
          <a:p>
            <a:pPr lvl="1"/>
            <a:r>
              <a:rPr lang="en-US" altLang="en-US"/>
              <a:t>Based on Federal Rules of Evidence</a:t>
            </a:r>
          </a:p>
          <a:p>
            <a:pPr lvl="1"/>
            <a:r>
              <a:rPr lang="en-US" altLang="en-US">
                <a:latin typeface="Arial Narrow" panose="020B0606020202030204" pitchFamily="34" charset="0"/>
                <a:hlinkClick r:id="rId4"/>
              </a:rPr>
              <a:t>http://www.law.cornell.edu/rules/fre/</a:t>
            </a:r>
            <a:r>
              <a:rPr lang="en-US" altLang="en-US"/>
              <a:t> </a:t>
            </a:r>
          </a:p>
          <a:p>
            <a:pPr lvl="1"/>
            <a:r>
              <a:rPr lang="en-US" altLang="en-US"/>
              <a:t>Includes hearsay, authentication, nature of writings &amp; copies</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2">
            <a:extLst>
              <a:ext uri="{FF2B5EF4-FFF2-40B4-BE49-F238E27FC236}">
                <a16:creationId xmlns:a16="http://schemas.microsoft.com/office/drawing/2014/main" id="{6ADFEAD0-6183-4D86-91F2-CA5CABCA3220}"/>
              </a:ext>
            </a:extLst>
          </p:cNvPr>
          <p:cNvSpPr>
            <a:spLocks noGrp="1" noChangeArrowheads="1"/>
          </p:cNvSpPr>
          <p:nvPr>
            <p:ph type="title"/>
          </p:nvPr>
        </p:nvSpPr>
        <p:spPr/>
        <p:txBody>
          <a:bodyPr/>
          <a:lstStyle/>
          <a:p>
            <a:r>
              <a:rPr lang="en-US" altLang="en-US"/>
              <a:t>Hearsay</a:t>
            </a:r>
          </a:p>
        </p:txBody>
      </p:sp>
      <p:sp>
        <p:nvSpPr>
          <p:cNvPr id="301059" name="Rectangle 3">
            <a:extLst>
              <a:ext uri="{FF2B5EF4-FFF2-40B4-BE49-F238E27FC236}">
                <a16:creationId xmlns:a16="http://schemas.microsoft.com/office/drawing/2014/main" id="{6C218BD9-8625-4D47-8A76-81C7DECEE7C0}"/>
              </a:ext>
            </a:extLst>
          </p:cNvPr>
          <p:cNvSpPr>
            <a:spLocks noGrp="1" noChangeArrowheads="1"/>
          </p:cNvSpPr>
          <p:nvPr>
            <p:ph type="body" idx="1"/>
          </p:nvPr>
        </p:nvSpPr>
        <p:spPr>
          <a:xfrm>
            <a:off x="990600" y="1066800"/>
            <a:ext cx="7162800" cy="5257800"/>
          </a:xfrm>
        </p:spPr>
        <p:txBody>
          <a:bodyPr/>
          <a:lstStyle/>
          <a:p>
            <a:r>
              <a:rPr lang="en-US" altLang="en-US"/>
              <a:t>Rule 801: “…statement, other than one made by the declarant….”</a:t>
            </a:r>
          </a:p>
          <a:p>
            <a:r>
              <a:rPr lang="en-US" altLang="en-US"/>
              <a:t>Rule 801(d)(1) permits digital evidence such as e-mail or Web postings if</a:t>
            </a:r>
          </a:p>
          <a:p>
            <a:pPr lvl="1"/>
            <a:r>
              <a:rPr lang="en-US" altLang="en-US"/>
              <a:t>Statement contradicts sworn testimony</a:t>
            </a:r>
          </a:p>
          <a:p>
            <a:pPr lvl="1"/>
            <a:r>
              <a:rPr lang="en-US" altLang="en-US"/>
              <a:t>Statement rebuts accusation of lying</a:t>
            </a:r>
          </a:p>
          <a:p>
            <a:pPr lvl="1"/>
            <a:r>
              <a:rPr lang="en-US" altLang="en-US"/>
              <a:t>Statement helps identify person</a:t>
            </a:r>
          </a:p>
        </p:txBody>
      </p:sp>
      <p:pic>
        <p:nvPicPr>
          <p:cNvPr id="3076" name="Picture 4" descr="C:\Program Files\Microsoft Office\Media\CntCD1\ClipArt6\j0287623.wmf">
            <a:extLst>
              <a:ext uri="{FF2B5EF4-FFF2-40B4-BE49-F238E27FC236}">
                <a16:creationId xmlns:a16="http://schemas.microsoft.com/office/drawing/2014/main" id="{F7CDB334-9F5B-4CB6-9266-ED5889A68A19}"/>
              </a:ext>
            </a:extLst>
          </p:cNvPr>
          <p:cNvPicPr>
            <a:picLocks noChangeAspect="1" noChangeArrowheads="1"/>
          </p:cNvPicPr>
          <p:nvPr/>
        </p:nvPicPr>
        <p:blipFill>
          <a:blip r:embed="rId3"/>
          <a:srcRect/>
          <a:stretch>
            <a:fillRect/>
          </a:stretch>
        </p:blipFill>
        <p:spPr bwMode="auto">
          <a:xfrm>
            <a:off x="5029200" y="3962400"/>
            <a:ext cx="3429000" cy="25685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4">
            <a:extLst>
              <a:ext uri="{FF2B5EF4-FFF2-40B4-BE49-F238E27FC236}">
                <a16:creationId xmlns:a16="http://schemas.microsoft.com/office/drawing/2014/main" id="{EC0B7D5C-85CC-48F4-BB31-C3D55DFBC962}"/>
              </a:ext>
            </a:extLst>
          </p:cNvPr>
          <p:cNvSpPr>
            <a:spLocks noGrp="1" noChangeArrowheads="1"/>
          </p:cNvSpPr>
          <p:nvPr>
            <p:ph type="title"/>
          </p:nvPr>
        </p:nvSpPr>
        <p:spPr/>
        <p:txBody>
          <a:bodyPr/>
          <a:lstStyle/>
          <a:p>
            <a:r>
              <a:rPr lang="en-US" altLang="en-US"/>
              <a:t>Authentication (1)</a:t>
            </a:r>
          </a:p>
        </p:txBody>
      </p:sp>
      <p:sp>
        <p:nvSpPr>
          <p:cNvPr id="303107" name="Rectangle 5">
            <a:extLst>
              <a:ext uri="{FF2B5EF4-FFF2-40B4-BE49-F238E27FC236}">
                <a16:creationId xmlns:a16="http://schemas.microsoft.com/office/drawing/2014/main" id="{D0A919D6-8DDC-40F7-809F-D922A1B50242}"/>
              </a:ext>
            </a:extLst>
          </p:cNvPr>
          <p:cNvSpPr>
            <a:spLocks noGrp="1" noChangeArrowheads="1"/>
          </p:cNvSpPr>
          <p:nvPr>
            <p:ph type="body" idx="1"/>
          </p:nvPr>
        </p:nvSpPr>
        <p:spPr>
          <a:xfrm>
            <a:off x="990600" y="1066800"/>
            <a:ext cx="7162800" cy="5257800"/>
          </a:xfrm>
        </p:spPr>
        <p:txBody>
          <a:bodyPr/>
          <a:lstStyle/>
          <a:p>
            <a:r>
              <a:rPr lang="en-US" altLang="en-US"/>
              <a:t>Authentication validates </a:t>
            </a:r>
            <a:br>
              <a:rPr lang="en-US" altLang="en-US"/>
            </a:br>
            <a:r>
              <a:rPr lang="en-US" altLang="en-US"/>
              <a:t>evidence</a:t>
            </a:r>
          </a:p>
          <a:p>
            <a:r>
              <a:rPr lang="en-US" altLang="en-US"/>
              <a:t>Rule 901(a) requires </a:t>
            </a:r>
            <a:br>
              <a:rPr lang="en-US" altLang="en-US"/>
            </a:br>
            <a:r>
              <a:rPr lang="en-US" altLang="en-US"/>
              <a:t>authentication</a:t>
            </a:r>
          </a:p>
          <a:p>
            <a:pPr lvl="1"/>
            <a:r>
              <a:rPr lang="en-US" altLang="en-US"/>
              <a:t>One method uses self-</a:t>
            </a:r>
            <a:br>
              <a:rPr lang="en-US" altLang="en-US"/>
            </a:br>
            <a:r>
              <a:rPr lang="en-US" altLang="en-US"/>
              <a:t>authentication mostly</a:t>
            </a:r>
            <a:br>
              <a:rPr lang="en-US" altLang="en-US"/>
            </a:br>
            <a:r>
              <a:rPr lang="en-US" altLang="en-US"/>
              <a:t>involving public records and certification (rarely works for digital evidence)</a:t>
            </a:r>
          </a:p>
          <a:p>
            <a:pPr lvl="1"/>
            <a:r>
              <a:rPr lang="en-US" altLang="en-US"/>
              <a:t>Other approach involves authentication by a qualified professional</a:t>
            </a:r>
          </a:p>
          <a:p>
            <a:r>
              <a:rPr lang="en-US" altLang="en-US"/>
              <a:t>Prof Moore argues that only 2 of the Rule 901 subclauses apply to digital evidence:  both involve testimony of expert witnesses</a:t>
            </a:r>
          </a:p>
        </p:txBody>
      </p:sp>
      <p:pic>
        <p:nvPicPr>
          <p:cNvPr id="4098" name="Picture 2" descr="C:\Program Files\Microsoft Office\Media\CntCD1\ClipArt5\j0287184.wmf">
            <a:extLst>
              <a:ext uri="{FF2B5EF4-FFF2-40B4-BE49-F238E27FC236}">
                <a16:creationId xmlns:a16="http://schemas.microsoft.com/office/drawing/2014/main" id="{4D847229-8EC4-4730-A810-D249C386CC55}"/>
              </a:ext>
            </a:extLst>
          </p:cNvPr>
          <p:cNvPicPr>
            <a:picLocks noChangeAspect="1" noChangeArrowheads="1"/>
          </p:cNvPicPr>
          <p:nvPr/>
        </p:nvPicPr>
        <p:blipFill>
          <a:blip r:embed="rId3"/>
          <a:srcRect/>
          <a:stretch>
            <a:fillRect/>
          </a:stretch>
        </p:blipFill>
        <p:spPr bwMode="auto">
          <a:xfrm>
            <a:off x="5562600" y="838200"/>
            <a:ext cx="3163888" cy="24431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2">
            <a:extLst>
              <a:ext uri="{FF2B5EF4-FFF2-40B4-BE49-F238E27FC236}">
                <a16:creationId xmlns:a16="http://schemas.microsoft.com/office/drawing/2014/main" id="{F6CEBFEC-3B13-4857-A93F-513E8D62B404}"/>
              </a:ext>
            </a:extLst>
          </p:cNvPr>
          <p:cNvSpPr>
            <a:spLocks noGrp="1" noChangeArrowheads="1"/>
          </p:cNvSpPr>
          <p:nvPr>
            <p:ph type="title"/>
          </p:nvPr>
        </p:nvSpPr>
        <p:spPr/>
        <p:txBody>
          <a:bodyPr/>
          <a:lstStyle/>
          <a:p>
            <a:r>
              <a:rPr lang="en-US" altLang="en-US"/>
              <a:t>Nature of Writings</a:t>
            </a:r>
          </a:p>
        </p:txBody>
      </p:sp>
      <p:sp>
        <p:nvSpPr>
          <p:cNvPr id="305155" name="Rectangle 3">
            <a:extLst>
              <a:ext uri="{FF2B5EF4-FFF2-40B4-BE49-F238E27FC236}">
                <a16:creationId xmlns:a16="http://schemas.microsoft.com/office/drawing/2014/main" id="{31BE4D44-F0E5-4D5E-AA75-8F3FAE111880}"/>
              </a:ext>
            </a:extLst>
          </p:cNvPr>
          <p:cNvSpPr>
            <a:spLocks noGrp="1" noChangeArrowheads="1"/>
          </p:cNvSpPr>
          <p:nvPr>
            <p:ph type="body" idx="1"/>
          </p:nvPr>
        </p:nvSpPr>
        <p:spPr>
          <a:xfrm>
            <a:off x="990600" y="1676400"/>
            <a:ext cx="5638800" cy="4648200"/>
          </a:xfrm>
        </p:spPr>
        <p:txBody>
          <a:bodyPr/>
          <a:lstStyle/>
          <a:p>
            <a:r>
              <a:rPr lang="en-US" altLang="en-US"/>
              <a:t>Rule 1002: specifies that original “writing, recording or photograph” must be available to authenticate copies presented in evidence</a:t>
            </a:r>
          </a:p>
          <a:p>
            <a:r>
              <a:rPr lang="en-US" altLang="en-US"/>
              <a:t>Rule 1001(1) stipulates that </a:t>
            </a:r>
            <a:r>
              <a:rPr lang="en-US" altLang="en-US" i="1"/>
              <a:t>writings and recordings</a:t>
            </a:r>
            <a:r>
              <a:rPr lang="en-US" altLang="en-US"/>
              <a:t> include “letters, words, or numbers, or their equivalent, set down by…magnetic impulse, mechanical or electronic recording, or other form of data compilation.”</a:t>
            </a:r>
          </a:p>
          <a:p>
            <a:r>
              <a:rPr lang="en-US" altLang="en-US"/>
              <a:t>Rule 1004: allows for admission of bit-images of forensic data</a:t>
            </a:r>
          </a:p>
        </p:txBody>
      </p:sp>
      <p:pic>
        <p:nvPicPr>
          <p:cNvPr id="5122" name="Picture 2" descr="C:\Documents and Settings\HP_Administrator\My Documents\My Pictures\Microsoft Clip Organizer\bd06693_.wmf">
            <a:extLst>
              <a:ext uri="{FF2B5EF4-FFF2-40B4-BE49-F238E27FC236}">
                <a16:creationId xmlns:a16="http://schemas.microsoft.com/office/drawing/2014/main" id="{63D8DEDE-F44F-4010-94B9-C6BBCCFB1FEF}"/>
              </a:ext>
            </a:extLst>
          </p:cNvPr>
          <p:cNvPicPr>
            <a:picLocks noChangeAspect="1" noChangeArrowheads="1"/>
          </p:cNvPicPr>
          <p:nvPr/>
        </p:nvPicPr>
        <p:blipFill>
          <a:blip r:embed="rId3"/>
          <a:srcRect/>
          <a:stretch>
            <a:fillRect/>
          </a:stretch>
        </p:blipFill>
        <p:spPr bwMode="auto">
          <a:xfrm>
            <a:off x="6096000" y="1881188"/>
            <a:ext cx="2895600" cy="30956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Program Files\Microsoft Office\Media\CntCD1\ClipArt3\j0237859.wmf">
            <a:extLst>
              <a:ext uri="{FF2B5EF4-FFF2-40B4-BE49-F238E27FC236}">
                <a16:creationId xmlns:a16="http://schemas.microsoft.com/office/drawing/2014/main" id="{577DCCDE-AD7B-4693-B4F8-A997D9717199}"/>
              </a:ext>
            </a:extLst>
          </p:cNvPr>
          <p:cNvPicPr>
            <a:picLocks noChangeAspect="1" noChangeArrowheads="1"/>
          </p:cNvPicPr>
          <p:nvPr/>
        </p:nvPicPr>
        <p:blipFill>
          <a:blip r:embed="rId3"/>
          <a:srcRect/>
          <a:stretch>
            <a:fillRect/>
          </a:stretch>
        </p:blipFill>
        <p:spPr bwMode="auto">
          <a:xfrm>
            <a:off x="6324600" y="2514600"/>
            <a:ext cx="2605088" cy="2438400"/>
          </a:xfrm>
          <a:prstGeom prst="rect">
            <a:avLst/>
          </a:prstGeom>
          <a:ln>
            <a:noFill/>
          </a:ln>
          <a:effectLst>
            <a:outerShdw blurRad="292100" dist="139700" dir="2700000" algn="tl" rotWithShape="0">
              <a:srgbClr val="333333">
                <a:alpha val="65000"/>
              </a:srgbClr>
            </a:outerShdw>
          </a:effectLst>
        </p:spPr>
      </p:pic>
      <p:sp>
        <p:nvSpPr>
          <p:cNvPr id="307203" name="Rectangle 2">
            <a:extLst>
              <a:ext uri="{FF2B5EF4-FFF2-40B4-BE49-F238E27FC236}">
                <a16:creationId xmlns:a16="http://schemas.microsoft.com/office/drawing/2014/main" id="{BAA0EA23-B11A-4FD7-B413-4909378BF89F}"/>
              </a:ext>
            </a:extLst>
          </p:cNvPr>
          <p:cNvSpPr>
            <a:spLocks noGrp="1" noChangeArrowheads="1"/>
          </p:cNvSpPr>
          <p:nvPr>
            <p:ph type="title"/>
          </p:nvPr>
        </p:nvSpPr>
        <p:spPr/>
        <p:txBody>
          <a:bodyPr/>
          <a:lstStyle/>
          <a:p>
            <a:r>
              <a:rPr lang="en-US" altLang="en-US"/>
              <a:t>Copies</a:t>
            </a:r>
          </a:p>
        </p:txBody>
      </p:sp>
      <p:sp>
        <p:nvSpPr>
          <p:cNvPr id="307204" name="Rectangle 3">
            <a:extLst>
              <a:ext uri="{FF2B5EF4-FFF2-40B4-BE49-F238E27FC236}">
                <a16:creationId xmlns:a16="http://schemas.microsoft.com/office/drawing/2014/main" id="{74EEEE8C-FDF7-49EF-B73E-146421AB6C8E}"/>
              </a:ext>
            </a:extLst>
          </p:cNvPr>
          <p:cNvSpPr>
            <a:spLocks noGrp="1" noChangeArrowheads="1"/>
          </p:cNvSpPr>
          <p:nvPr>
            <p:ph type="body" idx="1"/>
          </p:nvPr>
        </p:nvSpPr>
        <p:spPr>
          <a:xfrm>
            <a:off x="990600" y="1143000"/>
            <a:ext cx="7924800" cy="5181600"/>
          </a:xfrm>
        </p:spPr>
        <p:txBody>
          <a:bodyPr/>
          <a:lstStyle/>
          <a:p>
            <a:pPr>
              <a:buFont typeface="Wingdings" panose="05000000000000000000" pitchFamily="2" charset="2"/>
              <a:buNone/>
            </a:pPr>
            <a:r>
              <a:rPr lang="en-US" altLang="en-US" sz="2800"/>
              <a:t>Rule 1004 allows submission of copies when</a:t>
            </a:r>
          </a:p>
          <a:p>
            <a:r>
              <a:rPr lang="en-US" altLang="en-US"/>
              <a:t>Originals are lost or destroyed</a:t>
            </a:r>
          </a:p>
          <a:p>
            <a:pPr lvl="1"/>
            <a:r>
              <a:rPr lang="en-US" altLang="en-US"/>
              <a:t>But verifiable copies make it easy to present in court given hash functions, </a:t>
            </a:r>
            <a:br>
              <a:rPr lang="en-US" altLang="en-US"/>
            </a:br>
            <a:r>
              <a:rPr lang="en-US" altLang="en-US"/>
              <a:t>proper bit-image</a:t>
            </a:r>
          </a:p>
          <a:p>
            <a:r>
              <a:rPr lang="en-US" altLang="en-US"/>
              <a:t>Original is not obtainable</a:t>
            </a:r>
          </a:p>
          <a:p>
            <a:pPr lvl="1"/>
            <a:r>
              <a:rPr lang="en-US" altLang="en-US"/>
              <a:t>Usually have to return equipment </a:t>
            </a:r>
            <a:br>
              <a:rPr lang="en-US" altLang="en-US"/>
            </a:br>
            <a:r>
              <a:rPr lang="en-US" altLang="en-US"/>
              <a:t>to suspect</a:t>
            </a:r>
          </a:p>
          <a:p>
            <a:pPr lvl="1"/>
            <a:r>
              <a:rPr lang="en-US" altLang="en-US"/>
              <a:t>But data may be destroyed by </a:t>
            </a:r>
            <a:br>
              <a:rPr lang="en-US" altLang="en-US"/>
            </a:br>
            <a:r>
              <a:rPr lang="en-US" altLang="en-US"/>
              <a:t>suspect</a:t>
            </a:r>
          </a:p>
          <a:p>
            <a:r>
              <a:rPr lang="en-US" altLang="en-US"/>
              <a:t>Original is in possession of opponent</a:t>
            </a:r>
          </a:p>
          <a:p>
            <a:pPr lvl="1"/>
            <a:r>
              <a:rPr lang="en-US" altLang="en-US"/>
              <a:t>Suspect may refuse to grant access to original data</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4C92F456-49F4-4381-BAFD-05659202754B}"/>
              </a:ext>
            </a:extLst>
          </p:cNvPr>
          <p:cNvSpPr>
            <a:spLocks noGrp="1"/>
          </p:cNvSpPr>
          <p:nvPr>
            <p:ph type="title"/>
          </p:nvPr>
        </p:nvSpPr>
        <p:spPr>
          <a:xfrm>
            <a:off x="457200" y="152400"/>
            <a:ext cx="7924800" cy="914400"/>
          </a:xfrm>
        </p:spPr>
        <p:txBody>
          <a:bodyPr/>
          <a:lstStyle/>
          <a:p>
            <a:r>
              <a:rPr lang="en-US" altLang="en-US"/>
              <a:t>Looking Up DNS Information (1)</a:t>
            </a:r>
          </a:p>
        </p:txBody>
      </p:sp>
      <p:grpSp>
        <p:nvGrpSpPr>
          <p:cNvPr id="32771" name="Group 5">
            <a:extLst>
              <a:ext uri="{FF2B5EF4-FFF2-40B4-BE49-F238E27FC236}">
                <a16:creationId xmlns:a16="http://schemas.microsoft.com/office/drawing/2014/main" id="{EE2D07FD-65BF-4B75-8978-2EF8427EC2B5}"/>
              </a:ext>
            </a:extLst>
          </p:cNvPr>
          <p:cNvGrpSpPr>
            <a:grpSpLocks/>
          </p:cNvGrpSpPr>
          <p:nvPr/>
        </p:nvGrpSpPr>
        <p:grpSpPr bwMode="auto">
          <a:xfrm>
            <a:off x="0" y="914400"/>
            <a:ext cx="9144000" cy="5943600"/>
            <a:chOff x="1600200" y="2209800"/>
            <a:chExt cx="5943600" cy="3657600"/>
          </a:xfrm>
        </p:grpSpPr>
        <p:pic>
          <p:nvPicPr>
            <p:cNvPr id="32772" name="Picture 2">
              <a:extLst>
                <a:ext uri="{FF2B5EF4-FFF2-40B4-BE49-F238E27FC236}">
                  <a16:creationId xmlns:a16="http://schemas.microsoft.com/office/drawing/2014/main" id="{07ABE8A1-9DA8-41CA-9D58-B912CD335C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0200" y="2209800"/>
              <a:ext cx="5943600"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4">
              <a:extLst>
                <a:ext uri="{FF2B5EF4-FFF2-40B4-BE49-F238E27FC236}">
                  <a16:creationId xmlns:a16="http://schemas.microsoft.com/office/drawing/2014/main" id="{C59B797F-9979-44CB-A5E8-37827D061B21}"/>
                </a:ext>
              </a:extLst>
            </p:cNvPr>
            <p:cNvSpPr>
              <a:spLocks noChangeArrowheads="1"/>
            </p:cNvSpPr>
            <p:nvPr/>
          </p:nvSpPr>
          <p:spPr bwMode="auto">
            <a:xfrm>
              <a:off x="4467225" y="2286000"/>
              <a:ext cx="2924175" cy="914400"/>
            </a:xfrm>
            <a:prstGeom prst="rect">
              <a:avLst/>
            </a:prstGeom>
            <a:solidFill>
              <a:schemeClr val="bg1"/>
            </a:solidFill>
            <a:ln>
              <a:noFill/>
            </a:ln>
            <a:extLst>
              <a:ext uri="{91240B29-F687-4F45-9708-019B960494DF}">
                <a14:hiddenLine xmlns:a14="http://schemas.microsoft.com/office/drawing/2010/main" w="12700" algn="ctr">
                  <a:solidFill>
                    <a:srgbClr val="000000"/>
                  </a:solidFill>
                  <a:round/>
                  <a:headEnd type="none" w="sm" len="sm"/>
                  <a:tailEnd type="none" w="sm" len="sm"/>
                </a14:hiddenLine>
              </a:ext>
            </a:extLst>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grpSp>
    </p:spTree>
  </p:cSld>
  <p:clrMapOvr>
    <a:masterClrMapping/>
  </p:clrMapOvr>
  <p:transition>
    <p:zoom/>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362CE622-D7C1-4928-A970-ABC5707D6A21}"/>
              </a:ext>
            </a:extLst>
          </p:cNvPr>
          <p:cNvSpPr>
            <a:spLocks noGrp="1" noChangeArrowheads="1"/>
          </p:cNvSpPr>
          <p:nvPr>
            <p:ph type="title"/>
          </p:nvPr>
        </p:nvSpPr>
        <p:spPr/>
        <p:txBody>
          <a:bodyPr/>
          <a:lstStyle/>
          <a:p>
            <a:r>
              <a:rPr lang="en-US" altLang="en-US"/>
              <a:t>The Courts &amp; Digital Evidence</a:t>
            </a:r>
          </a:p>
        </p:txBody>
      </p:sp>
      <p:sp>
        <p:nvSpPr>
          <p:cNvPr id="309251" name="Rectangle 3">
            <a:extLst>
              <a:ext uri="{FF2B5EF4-FFF2-40B4-BE49-F238E27FC236}">
                <a16:creationId xmlns:a16="http://schemas.microsoft.com/office/drawing/2014/main" id="{57BB8593-D273-4E06-BFC2-4D3E3FF0DD96}"/>
              </a:ext>
            </a:extLst>
          </p:cNvPr>
          <p:cNvSpPr>
            <a:spLocks noGrp="1" noChangeArrowheads="1"/>
          </p:cNvSpPr>
          <p:nvPr>
            <p:ph type="body" idx="1"/>
          </p:nvPr>
        </p:nvSpPr>
        <p:spPr>
          <a:xfrm>
            <a:off x="990600" y="1676400"/>
            <a:ext cx="4191000" cy="4648200"/>
          </a:xfrm>
        </p:spPr>
        <p:txBody>
          <a:bodyPr/>
          <a:lstStyle/>
          <a:p>
            <a:r>
              <a:rPr lang="en-US" altLang="en-US"/>
              <a:t>Frye v. US (1923)</a:t>
            </a:r>
          </a:p>
          <a:p>
            <a:r>
              <a:rPr lang="en-US" altLang="en-US"/>
              <a:t>Daubert v. Merrell Dow Pharmaceuticals (1993)</a:t>
            </a:r>
          </a:p>
          <a:p>
            <a:r>
              <a:rPr lang="en-US" altLang="en-US"/>
              <a:t>State v. Hayden (1998)</a:t>
            </a:r>
          </a:p>
          <a:p>
            <a:r>
              <a:rPr lang="en-US" altLang="en-US"/>
              <a:t>People v. Lugashi (1988)</a:t>
            </a:r>
          </a:p>
          <a:p>
            <a:r>
              <a:rPr lang="en-US" altLang="en-US"/>
              <a:t>US v. Scott-Emuakpor (2000)</a:t>
            </a:r>
          </a:p>
          <a:p>
            <a:r>
              <a:rPr lang="en-US" altLang="en-US"/>
              <a:t>Williford v. State (2004)</a:t>
            </a:r>
          </a:p>
        </p:txBody>
      </p:sp>
      <p:pic>
        <p:nvPicPr>
          <p:cNvPr id="7170" name="Picture 2" descr="C:\Program Files\Microsoft Office\Media\CntCD1\ClipArt3\j0234202.wmf">
            <a:extLst>
              <a:ext uri="{FF2B5EF4-FFF2-40B4-BE49-F238E27FC236}">
                <a16:creationId xmlns:a16="http://schemas.microsoft.com/office/drawing/2014/main" id="{7BB639EB-C6EE-4D01-823B-A6463B4D9B6C}"/>
              </a:ext>
            </a:extLst>
          </p:cNvPr>
          <p:cNvPicPr>
            <a:picLocks noChangeAspect="1" noChangeArrowheads="1"/>
          </p:cNvPicPr>
          <p:nvPr/>
        </p:nvPicPr>
        <p:blipFill>
          <a:blip r:embed="rId3"/>
          <a:srcRect/>
          <a:stretch>
            <a:fillRect/>
          </a:stretch>
        </p:blipFill>
        <p:spPr bwMode="auto">
          <a:xfrm>
            <a:off x="5029200" y="1371600"/>
            <a:ext cx="3806825" cy="38862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120F80F8-A895-4C28-BEC1-016E2050044A}"/>
              </a:ext>
            </a:extLst>
          </p:cNvPr>
          <p:cNvSpPr>
            <a:spLocks noGrp="1" noChangeArrowheads="1"/>
          </p:cNvSpPr>
          <p:nvPr>
            <p:ph type="title"/>
          </p:nvPr>
        </p:nvSpPr>
        <p:spPr/>
        <p:txBody>
          <a:bodyPr/>
          <a:lstStyle/>
          <a:p>
            <a:r>
              <a:rPr lang="en-US" altLang="en-US"/>
              <a:t>Frye v. US (1923)</a:t>
            </a:r>
          </a:p>
        </p:txBody>
      </p:sp>
      <p:sp>
        <p:nvSpPr>
          <p:cNvPr id="311299" name="Rectangle 3">
            <a:extLst>
              <a:ext uri="{FF2B5EF4-FFF2-40B4-BE49-F238E27FC236}">
                <a16:creationId xmlns:a16="http://schemas.microsoft.com/office/drawing/2014/main" id="{1FC81F78-18F3-4DD9-99A8-EE8DA4B998A0}"/>
              </a:ext>
            </a:extLst>
          </p:cNvPr>
          <p:cNvSpPr>
            <a:spLocks noGrp="1" noChangeArrowheads="1"/>
          </p:cNvSpPr>
          <p:nvPr>
            <p:ph type="body" idx="1"/>
          </p:nvPr>
        </p:nvSpPr>
        <p:spPr>
          <a:xfrm>
            <a:off x="990600" y="1143000"/>
            <a:ext cx="4191000" cy="5181600"/>
          </a:xfrm>
        </p:spPr>
        <p:txBody>
          <a:bodyPr/>
          <a:lstStyle/>
          <a:p>
            <a:r>
              <a:rPr lang="en-US" altLang="en-US"/>
              <a:t>Could </a:t>
            </a:r>
            <a:r>
              <a:rPr lang="en-US" altLang="en-US" i="1"/>
              <a:t>scientific evidence </a:t>
            </a:r>
            <a:r>
              <a:rPr lang="en-US" altLang="en-US"/>
              <a:t>about blood pressure and effects on polygraph evidence be introduced at trial?</a:t>
            </a:r>
          </a:p>
          <a:p>
            <a:r>
              <a:rPr lang="en-US" altLang="en-US"/>
              <a:t>Court ruled that evidentiary collection had to cross line from </a:t>
            </a:r>
            <a:r>
              <a:rPr lang="en-US" altLang="en-US" i="1"/>
              <a:t>experimental</a:t>
            </a:r>
            <a:r>
              <a:rPr lang="en-US" altLang="en-US"/>
              <a:t> to </a:t>
            </a:r>
            <a:r>
              <a:rPr lang="en-US" altLang="en-US" i="1"/>
              <a:t>demonstrative</a:t>
            </a:r>
          </a:p>
          <a:p>
            <a:r>
              <a:rPr lang="en-US" altLang="en-US"/>
              <a:t>Set standard that evidence must be “</a:t>
            </a:r>
            <a:r>
              <a:rPr lang="en-US" altLang="en-US" i="1"/>
              <a:t>generally accepted in scientific community</a:t>
            </a:r>
            <a:r>
              <a:rPr lang="en-US" altLang="en-US"/>
              <a:t>”</a:t>
            </a:r>
          </a:p>
        </p:txBody>
      </p:sp>
      <p:pic>
        <p:nvPicPr>
          <p:cNvPr id="8194" name="Picture 2" descr="C:\Program Files\Microsoft Office\Media\CntCD1\ClipArt5\j0281068.wmf">
            <a:extLst>
              <a:ext uri="{FF2B5EF4-FFF2-40B4-BE49-F238E27FC236}">
                <a16:creationId xmlns:a16="http://schemas.microsoft.com/office/drawing/2014/main" id="{A0BC0EE8-F538-438B-92EC-BA50CAB7FCBA}"/>
              </a:ext>
            </a:extLst>
          </p:cNvPr>
          <p:cNvPicPr>
            <a:picLocks noChangeAspect="1" noChangeArrowheads="1"/>
          </p:cNvPicPr>
          <p:nvPr/>
        </p:nvPicPr>
        <p:blipFill>
          <a:blip r:embed="rId3"/>
          <a:srcRect/>
          <a:stretch>
            <a:fillRect/>
          </a:stretch>
        </p:blipFill>
        <p:spPr bwMode="auto">
          <a:xfrm>
            <a:off x="4953000" y="1447800"/>
            <a:ext cx="3833813" cy="3962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C:\Program Files\Microsoft Office\Media\CntCD1\ClipArt3\j0233248.wmf">
            <a:extLst>
              <a:ext uri="{FF2B5EF4-FFF2-40B4-BE49-F238E27FC236}">
                <a16:creationId xmlns:a16="http://schemas.microsoft.com/office/drawing/2014/main" id="{3FC9CFE5-EB93-4BDD-9138-1873EB084396}"/>
              </a:ext>
            </a:extLst>
          </p:cNvPr>
          <p:cNvPicPr>
            <a:picLocks noChangeAspect="1" noChangeArrowheads="1"/>
          </p:cNvPicPr>
          <p:nvPr/>
        </p:nvPicPr>
        <p:blipFill>
          <a:blip r:embed="rId3"/>
          <a:srcRect/>
          <a:stretch>
            <a:fillRect/>
          </a:stretch>
        </p:blipFill>
        <p:spPr bwMode="auto">
          <a:xfrm>
            <a:off x="5257800" y="1266825"/>
            <a:ext cx="3711575" cy="4324350"/>
          </a:xfrm>
          <a:prstGeom prst="rect">
            <a:avLst/>
          </a:prstGeom>
          <a:ln>
            <a:noFill/>
          </a:ln>
          <a:effectLst>
            <a:outerShdw blurRad="292100" dist="139700" dir="2700000" algn="tl" rotWithShape="0">
              <a:srgbClr val="333333">
                <a:alpha val="65000"/>
              </a:srgbClr>
            </a:outerShdw>
          </a:effectLst>
        </p:spPr>
      </p:pic>
      <p:sp>
        <p:nvSpPr>
          <p:cNvPr id="313347" name="Rectangle 2">
            <a:extLst>
              <a:ext uri="{FF2B5EF4-FFF2-40B4-BE49-F238E27FC236}">
                <a16:creationId xmlns:a16="http://schemas.microsoft.com/office/drawing/2014/main" id="{D35970F9-674B-4927-AC06-8FEFFF533C99}"/>
              </a:ext>
            </a:extLst>
          </p:cNvPr>
          <p:cNvSpPr>
            <a:spLocks noGrp="1" noChangeArrowheads="1"/>
          </p:cNvSpPr>
          <p:nvPr>
            <p:ph type="title"/>
          </p:nvPr>
        </p:nvSpPr>
        <p:spPr/>
        <p:txBody>
          <a:bodyPr/>
          <a:lstStyle/>
          <a:p>
            <a:r>
              <a:rPr lang="en-US" altLang="en-US"/>
              <a:t>Daubert v. Merrell Dow Pharmaceuticals (1993)</a:t>
            </a:r>
          </a:p>
        </p:txBody>
      </p:sp>
      <p:sp>
        <p:nvSpPr>
          <p:cNvPr id="313348" name="Rectangle 3">
            <a:extLst>
              <a:ext uri="{FF2B5EF4-FFF2-40B4-BE49-F238E27FC236}">
                <a16:creationId xmlns:a16="http://schemas.microsoft.com/office/drawing/2014/main" id="{3C1BED9D-05E2-4664-BAEE-3B4C060D5AB4}"/>
              </a:ext>
            </a:extLst>
          </p:cNvPr>
          <p:cNvSpPr>
            <a:spLocks noGrp="1" noChangeArrowheads="1"/>
          </p:cNvSpPr>
          <p:nvPr>
            <p:ph type="body" idx="1"/>
          </p:nvPr>
        </p:nvSpPr>
        <p:spPr>
          <a:xfrm>
            <a:off x="990600" y="1447800"/>
            <a:ext cx="8001000" cy="5105400"/>
          </a:xfrm>
        </p:spPr>
        <p:txBody>
          <a:bodyPr/>
          <a:lstStyle/>
          <a:p>
            <a:r>
              <a:rPr lang="en-US" altLang="en-US"/>
              <a:t>Woman claimed drug </a:t>
            </a:r>
            <a:br>
              <a:rPr lang="en-US" altLang="en-US"/>
            </a:br>
            <a:r>
              <a:rPr lang="en-US" altLang="en-US"/>
              <a:t>company caused birth </a:t>
            </a:r>
            <a:br>
              <a:rPr lang="en-US" altLang="en-US"/>
            </a:br>
            <a:r>
              <a:rPr lang="en-US" altLang="en-US"/>
              <a:t>defects</a:t>
            </a:r>
          </a:p>
          <a:p>
            <a:r>
              <a:rPr lang="en-US" altLang="en-US"/>
              <a:t>Offered scientific studies </a:t>
            </a:r>
            <a:br>
              <a:rPr lang="en-US" altLang="en-US"/>
            </a:br>
            <a:r>
              <a:rPr lang="en-US" altLang="en-US"/>
              <a:t>showing relationship</a:t>
            </a:r>
          </a:p>
          <a:p>
            <a:r>
              <a:rPr lang="en-US" altLang="en-US"/>
              <a:t>Court required method to </a:t>
            </a:r>
            <a:br>
              <a:rPr lang="en-US" altLang="en-US"/>
            </a:br>
            <a:r>
              <a:rPr lang="en-US" altLang="en-US"/>
              <a:t>conform to general </a:t>
            </a:r>
            <a:br>
              <a:rPr lang="en-US" altLang="en-US"/>
            </a:br>
            <a:r>
              <a:rPr lang="en-US" altLang="en-US"/>
              <a:t>acceptance in scientific </a:t>
            </a:r>
            <a:br>
              <a:rPr lang="en-US" altLang="en-US"/>
            </a:br>
            <a:r>
              <a:rPr lang="en-US" altLang="en-US"/>
              <a:t>community using </a:t>
            </a:r>
            <a:r>
              <a:rPr lang="en-US" altLang="en-US" i="1"/>
              <a:t>Frye</a:t>
            </a:r>
          </a:p>
          <a:p>
            <a:r>
              <a:rPr lang="en-US" altLang="en-US"/>
              <a:t>SCOTUS </a:t>
            </a:r>
            <a:r>
              <a:rPr lang="en-US" altLang="en-US" i="1"/>
              <a:t>overturned</a:t>
            </a:r>
            <a:r>
              <a:rPr lang="en-US" altLang="en-US"/>
              <a:t> </a:t>
            </a:r>
            <a:br>
              <a:rPr lang="en-US" altLang="en-US"/>
            </a:br>
            <a:r>
              <a:rPr lang="en-US" altLang="en-US"/>
              <a:t>verdict</a:t>
            </a:r>
          </a:p>
          <a:p>
            <a:pPr lvl="1"/>
            <a:r>
              <a:rPr lang="en-US" altLang="en-US"/>
              <a:t>Scientific evidence need only be </a:t>
            </a:r>
            <a:r>
              <a:rPr lang="en-US" altLang="en-US" i="1"/>
              <a:t>reliable and scientifically valid</a:t>
            </a:r>
          </a:p>
          <a:p>
            <a:pPr lvl="1"/>
            <a:r>
              <a:rPr lang="en-US" altLang="en-US"/>
              <a:t>Now known as the </a:t>
            </a:r>
            <a:r>
              <a:rPr lang="en-US" altLang="en-US" i="1"/>
              <a:t>Daubert Test </a:t>
            </a:r>
            <a:r>
              <a:rPr lang="en-US" altLang="en-US"/>
              <a:t>(see next slide)</a:t>
            </a:r>
            <a:endParaRPr lang="en-US" altLang="en-US" i="1"/>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descr="C:\Program Files\Microsoft Office\Media\CntCD1\ClipArt3\j0238286.wmf">
            <a:extLst>
              <a:ext uri="{FF2B5EF4-FFF2-40B4-BE49-F238E27FC236}">
                <a16:creationId xmlns:a16="http://schemas.microsoft.com/office/drawing/2014/main" id="{860ED223-C9B0-4FF7-93C4-1618BA7292D7}"/>
              </a:ext>
            </a:extLst>
          </p:cNvPr>
          <p:cNvPicPr>
            <a:picLocks noChangeAspect="1" noChangeArrowheads="1"/>
          </p:cNvPicPr>
          <p:nvPr/>
        </p:nvPicPr>
        <p:blipFill>
          <a:blip r:embed="rId3">
            <a:lum bright="72000" contrast="-52000"/>
            <a:extLst>
              <a:ext uri="{28A0092B-C50C-407E-A947-70E740481C1C}">
                <a14:useLocalDpi xmlns:a14="http://schemas.microsoft.com/office/drawing/2010/main" val="0"/>
              </a:ext>
            </a:extLst>
          </a:blip>
          <a:srcRect/>
          <a:stretch>
            <a:fillRect/>
          </a:stretch>
        </p:blipFill>
        <p:spPr bwMode="auto">
          <a:xfrm>
            <a:off x="0" y="0"/>
            <a:ext cx="8991600" cy="6707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5395" name="Rectangle 2">
            <a:extLst>
              <a:ext uri="{FF2B5EF4-FFF2-40B4-BE49-F238E27FC236}">
                <a16:creationId xmlns:a16="http://schemas.microsoft.com/office/drawing/2014/main" id="{BDC013F0-FF4F-479F-B5E5-0D21162A3D92}"/>
              </a:ext>
            </a:extLst>
          </p:cNvPr>
          <p:cNvSpPr>
            <a:spLocks noGrp="1" noChangeArrowheads="1"/>
          </p:cNvSpPr>
          <p:nvPr>
            <p:ph type="title"/>
          </p:nvPr>
        </p:nvSpPr>
        <p:spPr/>
        <p:txBody>
          <a:bodyPr/>
          <a:lstStyle/>
          <a:p>
            <a:r>
              <a:rPr lang="en-US" altLang="en-US"/>
              <a:t>The Daubert Test</a:t>
            </a:r>
          </a:p>
        </p:txBody>
      </p:sp>
      <p:sp>
        <p:nvSpPr>
          <p:cNvPr id="315396" name="Rectangle 3">
            <a:extLst>
              <a:ext uri="{FF2B5EF4-FFF2-40B4-BE49-F238E27FC236}">
                <a16:creationId xmlns:a16="http://schemas.microsoft.com/office/drawing/2014/main" id="{3D6FE095-90ED-4A12-B490-679EDD792AF6}"/>
              </a:ext>
            </a:extLst>
          </p:cNvPr>
          <p:cNvSpPr>
            <a:spLocks noGrp="1" noChangeArrowheads="1"/>
          </p:cNvSpPr>
          <p:nvPr>
            <p:ph type="body" idx="1"/>
          </p:nvPr>
        </p:nvSpPr>
        <p:spPr>
          <a:xfrm>
            <a:off x="762000" y="1143000"/>
            <a:ext cx="8077200" cy="5067300"/>
          </a:xfrm>
        </p:spPr>
        <p:txBody>
          <a:bodyPr/>
          <a:lstStyle/>
          <a:p>
            <a:pPr>
              <a:lnSpc>
                <a:spcPct val="80000"/>
              </a:lnSpc>
            </a:pPr>
            <a:r>
              <a:rPr lang="en-US" altLang="en-US" sz="1800" i="1"/>
              <a:t>Has the scientific theory or technique been empirically tested? According to K. Popper (1989) in The Growth of Scientific Knowledge, "the criterion on the scientific status of a theory is its falsifiability, refutability, and testability."</a:t>
            </a:r>
          </a:p>
          <a:p>
            <a:pPr>
              <a:lnSpc>
                <a:spcPct val="80000"/>
              </a:lnSpc>
            </a:pPr>
            <a:r>
              <a:rPr lang="en-US" altLang="en-US" sz="1800" i="1"/>
              <a:t>Has the scientific theory or technique been subjected to peer review and publication? This ensures that flaws in the methodology would have been detected and that the technique is finding its way into use via the literature.</a:t>
            </a:r>
          </a:p>
          <a:p>
            <a:pPr>
              <a:lnSpc>
                <a:spcPct val="80000"/>
              </a:lnSpc>
            </a:pPr>
            <a:r>
              <a:rPr lang="en-US" altLang="en-US" sz="1800" i="1"/>
              <a:t>What is the known or potential error rate? Every scientific idea has Type I and Type II error rates, and these can be estimated with a fair amount of precision. There are known threats to validity and reliability in any tests (experimental and quasi-experimental) of a theory.</a:t>
            </a:r>
          </a:p>
          <a:p>
            <a:pPr>
              <a:lnSpc>
                <a:spcPct val="80000"/>
              </a:lnSpc>
            </a:pPr>
            <a:r>
              <a:rPr lang="en-US" altLang="en-US" sz="1800" i="1"/>
              <a:t>What is the expert's qualifications and stature in the scientific community? And does the technique rely upon the special skills and equipment of one expert, or can it be replicated by other experts elsewhere?</a:t>
            </a:r>
          </a:p>
          <a:p>
            <a:pPr>
              <a:lnSpc>
                <a:spcPct val="80000"/>
              </a:lnSpc>
            </a:pPr>
            <a:r>
              <a:rPr lang="en-US" altLang="en-US" sz="1800" i="1"/>
              <a:t>Can the technique and its results be explained with sufficient clarity and simplicity so that the court and the jury can understand its plain meaning? This is just the Marx standard, which is assumed to be incorporated in Daubert as it was with Frye.</a:t>
            </a:r>
          </a:p>
        </p:txBody>
      </p:sp>
      <p:sp>
        <p:nvSpPr>
          <p:cNvPr id="315397" name="Text Box 4">
            <a:extLst>
              <a:ext uri="{FF2B5EF4-FFF2-40B4-BE49-F238E27FC236}">
                <a16:creationId xmlns:a16="http://schemas.microsoft.com/office/drawing/2014/main" id="{1FF8D26D-B53B-4CEF-B59F-55225563078F}"/>
              </a:ext>
            </a:extLst>
          </p:cNvPr>
          <p:cNvSpPr txBox="1">
            <a:spLocks noChangeArrowheads="1"/>
          </p:cNvSpPr>
          <p:nvPr/>
        </p:nvSpPr>
        <p:spPr bwMode="auto">
          <a:xfrm>
            <a:off x="1122363" y="6461125"/>
            <a:ext cx="6899275" cy="3968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Quoted from </a:t>
            </a:r>
            <a:r>
              <a:rPr lang="en-US" altLang="en-US" sz="2000">
                <a:latin typeface="Arial Narrow" panose="020B0606020202030204" pitchFamily="34" charset="0"/>
                <a:hlinkClick r:id="rId4"/>
              </a:rPr>
              <a:t>http://faculty.ncwc.edu/toconnor/425/425lect02.htm</a:t>
            </a:r>
            <a:r>
              <a:rPr lang="en-US" altLang="en-US" sz="2000"/>
              <a:t>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2">
            <a:extLst>
              <a:ext uri="{FF2B5EF4-FFF2-40B4-BE49-F238E27FC236}">
                <a16:creationId xmlns:a16="http://schemas.microsoft.com/office/drawing/2014/main" id="{A9E85E78-F1EA-47CA-8CA8-AC70DC311801}"/>
              </a:ext>
            </a:extLst>
          </p:cNvPr>
          <p:cNvSpPr>
            <a:spLocks noGrp="1" noChangeArrowheads="1"/>
          </p:cNvSpPr>
          <p:nvPr>
            <p:ph type="title"/>
          </p:nvPr>
        </p:nvSpPr>
        <p:spPr/>
        <p:txBody>
          <a:bodyPr/>
          <a:lstStyle/>
          <a:p>
            <a:r>
              <a:rPr lang="en-US" altLang="en-US"/>
              <a:t>State v. Hayden (1998)</a:t>
            </a:r>
          </a:p>
        </p:txBody>
      </p:sp>
      <p:sp>
        <p:nvSpPr>
          <p:cNvPr id="317443" name="Rectangle 3">
            <a:extLst>
              <a:ext uri="{FF2B5EF4-FFF2-40B4-BE49-F238E27FC236}">
                <a16:creationId xmlns:a16="http://schemas.microsoft.com/office/drawing/2014/main" id="{D25F7B0D-8651-45F7-B9D6-4043EDFE44FF}"/>
              </a:ext>
            </a:extLst>
          </p:cNvPr>
          <p:cNvSpPr>
            <a:spLocks noGrp="1" noChangeArrowheads="1"/>
          </p:cNvSpPr>
          <p:nvPr>
            <p:ph type="body" idx="1"/>
          </p:nvPr>
        </p:nvSpPr>
        <p:spPr>
          <a:xfrm>
            <a:off x="990600" y="1295400"/>
            <a:ext cx="7162800" cy="5029200"/>
          </a:xfrm>
        </p:spPr>
        <p:txBody>
          <a:bodyPr/>
          <a:lstStyle/>
          <a:p>
            <a:r>
              <a:rPr lang="en-US" altLang="en-US"/>
              <a:t>Hayden charged with rape and murder</a:t>
            </a:r>
          </a:p>
          <a:p>
            <a:r>
              <a:rPr lang="en-US" altLang="en-US"/>
              <a:t>Difficulty obtaining fingerprints from bloody sheet</a:t>
            </a:r>
          </a:p>
          <a:p>
            <a:r>
              <a:rPr lang="en-US" altLang="en-US"/>
              <a:t>Forensic specialist used digital </a:t>
            </a:r>
            <a:br>
              <a:rPr lang="en-US" altLang="en-US"/>
            </a:br>
            <a:r>
              <a:rPr lang="en-US" altLang="en-US"/>
              <a:t>photography and computer </a:t>
            </a:r>
            <a:br>
              <a:rPr lang="en-US" altLang="en-US"/>
            </a:br>
            <a:r>
              <a:rPr lang="en-US" altLang="en-US"/>
              <a:t>enhancement to develop fingerprint</a:t>
            </a:r>
          </a:p>
          <a:p>
            <a:r>
              <a:rPr lang="en-US" altLang="en-US"/>
              <a:t>Challenged in court – not approved </a:t>
            </a:r>
            <a:br>
              <a:rPr lang="en-US" altLang="en-US"/>
            </a:br>
            <a:r>
              <a:rPr lang="en-US" altLang="en-US"/>
              <a:t>technique</a:t>
            </a:r>
          </a:p>
          <a:p>
            <a:r>
              <a:rPr lang="en-US" altLang="en-US"/>
              <a:t>Prosecutors argued that all steps were scientifically sound</a:t>
            </a:r>
          </a:p>
          <a:p>
            <a:r>
              <a:rPr lang="en-US" altLang="en-US"/>
              <a:t>Court </a:t>
            </a:r>
            <a:r>
              <a:rPr lang="en-US" altLang="en-US" i="1"/>
              <a:t>rejected argument</a:t>
            </a:r>
            <a:r>
              <a:rPr lang="en-US" altLang="en-US"/>
              <a:t>, suppressed evidence</a:t>
            </a:r>
          </a:p>
        </p:txBody>
      </p:sp>
      <p:pic>
        <p:nvPicPr>
          <p:cNvPr id="11267" name="Picture 3" descr="C:\Program Files\Microsoft Office\Media\CntCD1\ClipArt4\j0241481.wmf">
            <a:extLst>
              <a:ext uri="{FF2B5EF4-FFF2-40B4-BE49-F238E27FC236}">
                <a16:creationId xmlns:a16="http://schemas.microsoft.com/office/drawing/2014/main" id="{76339A39-704A-4989-A8FC-B4E86044D9D7}"/>
              </a:ext>
            </a:extLst>
          </p:cNvPr>
          <p:cNvPicPr>
            <a:picLocks noChangeAspect="1" noChangeArrowheads="1"/>
          </p:cNvPicPr>
          <p:nvPr/>
        </p:nvPicPr>
        <p:blipFill>
          <a:blip r:embed="rId3"/>
          <a:srcRect/>
          <a:stretch>
            <a:fillRect/>
          </a:stretch>
        </p:blipFill>
        <p:spPr bwMode="auto">
          <a:xfrm>
            <a:off x="6629400" y="2133600"/>
            <a:ext cx="2286000" cy="26765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3">
            <a:extLst>
              <a:ext uri="{FF2B5EF4-FFF2-40B4-BE49-F238E27FC236}">
                <a16:creationId xmlns:a16="http://schemas.microsoft.com/office/drawing/2014/main" id="{3A1018DD-92DA-44A1-9055-2FA67DEB1FB3}"/>
              </a:ext>
            </a:extLst>
          </p:cNvPr>
          <p:cNvSpPr>
            <a:spLocks noGrp="1" noChangeArrowheads="1"/>
          </p:cNvSpPr>
          <p:nvPr>
            <p:ph type="body" idx="1"/>
          </p:nvPr>
        </p:nvSpPr>
        <p:spPr>
          <a:xfrm>
            <a:off x="990600" y="1066800"/>
            <a:ext cx="7772400" cy="5257800"/>
          </a:xfrm>
        </p:spPr>
        <p:txBody>
          <a:bodyPr/>
          <a:lstStyle/>
          <a:p>
            <a:r>
              <a:rPr lang="en-US" altLang="en-US"/>
              <a:t>Case involved theft of credit-</a:t>
            </a:r>
            <a:br>
              <a:rPr lang="en-US" altLang="en-US"/>
            </a:br>
            <a:r>
              <a:rPr lang="en-US" altLang="en-US"/>
              <a:t>card data from backup tapes</a:t>
            </a:r>
          </a:p>
          <a:p>
            <a:r>
              <a:rPr lang="en-US" altLang="en-US"/>
              <a:t>Forensic investigator could </a:t>
            </a:r>
            <a:br>
              <a:rPr lang="en-US" altLang="en-US"/>
            </a:br>
            <a:r>
              <a:rPr lang="en-US" altLang="en-US"/>
              <a:t>not explain details of how </a:t>
            </a:r>
            <a:br>
              <a:rPr lang="en-US" altLang="en-US"/>
            </a:br>
            <a:r>
              <a:rPr lang="en-US" altLang="en-US"/>
              <a:t>forensic software worked</a:t>
            </a:r>
          </a:p>
          <a:p>
            <a:r>
              <a:rPr lang="en-US" altLang="en-US"/>
              <a:t>Defense argued for suppression of evidence</a:t>
            </a:r>
          </a:p>
          <a:p>
            <a:r>
              <a:rPr lang="en-US" altLang="en-US"/>
              <a:t>Court ruled that expert had </a:t>
            </a:r>
            <a:r>
              <a:rPr lang="en-US" altLang="en-US" i="1"/>
              <a:t>sufficient experience</a:t>
            </a:r>
            <a:r>
              <a:rPr lang="en-US" altLang="en-US"/>
              <a:t> with software to warrant confidence</a:t>
            </a:r>
          </a:p>
          <a:p>
            <a:pPr lvl="1"/>
            <a:r>
              <a:rPr lang="en-US" altLang="en-US"/>
              <a:t>Relying solely on experts </a:t>
            </a:r>
            <a:br>
              <a:rPr lang="en-US" altLang="en-US"/>
            </a:br>
            <a:r>
              <a:rPr lang="en-US" altLang="en-US"/>
              <a:t>who understood </a:t>
            </a:r>
            <a:r>
              <a:rPr lang="en-US" altLang="en-US" i="1"/>
              <a:t>all details </a:t>
            </a:r>
            <a:br>
              <a:rPr lang="en-US" altLang="en-US" i="1"/>
            </a:br>
            <a:r>
              <a:rPr lang="en-US" altLang="en-US"/>
              <a:t>of all hardware &amp; software </a:t>
            </a:r>
            <a:br>
              <a:rPr lang="en-US" altLang="en-US"/>
            </a:br>
            <a:r>
              <a:rPr lang="en-US" altLang="en-US"/>
              <a:t>would limit testimony &amp; </a:t>
            </a:r>
            <a:br>
              <a:rPr lang="en-US" altLang="en-US"/>
            </a:br>
            <a:r>
              <a:rPr lang="en-US" altLang="en-US"/>
              <a:t>impede justice</a:t>
            </a:r>
          </a:p>
        </p:txBody>
      </p:sp>
      <p:sp>
        <p:nvSpPr>
          <p:cNvPr id="319491" name="Rectangle 2">
            <a:extLst>
              <a:ext uri="{FF2B5EF4-FFF2-40B4-BE49-F238E27FC236}">
                <a16:creationId xmlns:a16="http://schemas.microsoft.com/office/drawing/2014/main" id="{D8A7E54A-6D84-4262-B51B-4AAE8E04D159}"/>
              </a:ext>
            </a:extLst>
          </p:cNvPr>
          <p:cNvSpPr>
            <a:spLocks noGrp="1" noChangeArrowheads="1"/>
          </p:cNvSpPr>
          <p:nvPr>
            <p:ph type="title"/>
          </p:nvPr>
        </p:nvSpPr>
        <p:spPr/>
        <p:txBody>
          <a:bodyPr/>
          <a:lstStyle/>
          <a:p>
            <a:r>
              <a:rPr lang="en-US" altLang="en-US"/>
              <a:t>People v. Lugashi (1988)</a:t>
            </a:r>
          </a:p>
        </p:txBody>
      </p:sp>
      <p:pic>
        <p:nvPicPr>
          <p:cNvPr id="12290" name="Picture 2">
            <a:extLst>
              <a:ext uri="{FF2B5EF4-FFF2-40B4-BE49-F238E27FC236}">
                <a16:creationId xmlns:a16="http://schemas.microsoft.com/office/drawing/2014/main" id="{CA9233A4-C4E3-4A78-8A99-BF414AAFB18F}"/>
              </a:ext>
            </a:extLst>
          </p:cNvPr>
          <p:cNvPicPr>
            <a:picLocks noChangeAspect="1" noChangeArrowheads="1"/>
          </p:cNvPicPr>
          <p:nvPr/>
        </p:nvPicPr>
        <p:blipFill>
          <a:blip r:embed="rId3"/>
          <a:srcRect/>
          <a:stretch>
            <a:fillRect/>
          </a:stretch>
        </p:blipFill>
        <p:spPr bwMode="auto">
          <a:xfrm>
            <a:off x="5638800" y="914400"/>
            <a:ext cx="3343275" cy="2036763"/>
          </a:xfrm>
          <a:prstGeom prst="rect">
            <a:avLst/>
          </a:prstGeom>
          <a:ln>
            <a:noFill/>
          </a:ln>
          <a:effectLst>
            <a:outerShdw blurRad="292100" dist="139700" dir="2700000" algn="tl" rotWithShape="0">
              <a:srgbClr val="333333">
                <a:alpha val="65000"/>
              </a:srgbClr>
            </a:outerShdw>
          </a:effectLst>
        </p:spPr>
      </p:pic>
      <p:pic>
        <p:nvPicPr>
          <p:cNvPr id="12291" name="Picture 3">
            <a:extLst>
              <a:ext uri="{FF2B5EF4-FFF2-40B4-BE49-F238E27FC236}">
                <a16:creationId xmlns:a16="http://schemas.microsoft.com/office/drawing/2014/main" id="{FAF38224-4FB3-4AAE-9993-923C406ADF27}"/>
              </a:ext>
            </a:extLst>
          </p:cNvPr>
          <p:cNvPicPr>
            <a:picLocks noChangeAspect="1" noChangeArrowheads="1"/>
          </p:cNvPicPr>
          <p:nvPr/>
        </p:nvPicPr>
        <p:blipFill>
          <a:blip r:embed="rId4"/>
          <a:srcRect/>
          <a:stretch>
            <a:fillRect/>
          </a:stretch>
        </p:blipFill>
        <p:spPr bwMode="auto">
          <a:xfrm>
            <a:off x="5638800" y="4343400"/>
            <a:ext cx="3349625" cy="2057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2">
            <a:extLst>
              <a:ext uri="{FF2B5EF4-FFF2-40B4-BE49-F238E27FC236}">
                <a16:creationId xmlns:a16="http://schemas.microsoft.com/office/drawing/2014/main" id="{37E9214A-25AB-4C7A-AD9F-86AE1C8DB0B5}"/>
              </a:ext>
            </a:extLst>
          </p:cNvPr>
          <p:cNvSpPr>
            <a:spLocks noGrp="1" noChangeArrowheads="1"/>
          </p:cNvSpPr>
          <p:nvPr>
            <p:ph type="title"/>
          </p:nvPr>
        </p:nvSpPr>
        <p:spPr/>
        <p:txBody>
          <a:bodyPr/>
          <a:lstStyle/>
          <a:p>
            <a:r>
              <a:rPr lang="en-US" altLang="en-US"/>
              <a:t>US v. Scott-Emuakpor (2000)</a:t>
            </a:r>
          </a:p>
        </p:txBody>
      </p:sp>
      <p:sp>
        <p:nvSpPr>
          <p:cNvPr id="321539" name="Rectangle 3">
            <a:extLst>
              <a:ext uri="{FF2B5EF4-FFF2-40B4-BE49-F238E27FC236}">
                <a16:creationId xmlns:a16="http://schemas.microsoft.com/office/drawing/2014/main" id="{C806E50A-0B66-417F-853D-151E7E7052E7}"/>
              </a:ext>
            </a:extLst>
          </p:cNvPr>
          <p:cNvSpPr>
            <a:spLocks noGrp="1" noChangeArrowheads="1"/>
          </p:cNvSpPr>
          <p:nvPr>
            <p:ph type="body" idx="1"/>
          </p:nvPr>
        </p:nvSpPr>
        <p:spPr>
          <a:xfrm>
            <a:off x="990600" y="1295400"/>
            <a:ext cx="5257800" cy="5029200"/>
          </a:xfrm>
        </p:spPr>
        <p:txBody>
          <a:bodyPr/>
          <a:lstStyle/>
          <a:p>
            <a:r>
              <a:rPr lang="en-US" altLang="en-US"/>
              <a:t>Nigerian </a:t>
            </a:r>
            <a:r>
              <a:rPr lang="en-US" altLang="en-US" i="1"/>
              <a:t>advance-fee fraud</a:t>
            </a:r>
          </a:p>
          <a:p>
            <a:r>
              <a:rPr lang="en-US" altLang="en-US"/>
              <a:t>Secret Service investigators searched defendant’s computer</a:t>
            </a:r>
          </a:p>
          <a:p>
            <a:pPr lvl="1"/>
            <a:r>
              <a:rPr lang="en-US" altLang="en-US"/>
              <a:t>Found evidence of crime</a:t>
            </a:r>
          </a:p>
          <a:p>
            <a:r>
              <a:rPr lang="en-US" altLang="en-US"/>
              <a:t>Defense argued that SS officials were not computer experts and evidence should be suppressed</a:t>
            </a:r>
          </a:p>
          <a:p>
            <a:r>
              <a:rPr lang="en-US" altLang="en-US"/>
              <a:t>Court ruled that SS agents were sufficiently expert in </a:t>
            </a:r>
            <a:r>
              <a:rPr lang="en-US" altLang="en-US" i="1"/>
              <a:t>use of forensic tools</a:t>
            </a:r>
            <a:r>
              <a:rPr lang="en-US" altLang="en-US"/>
              <a:t> to qualify as witnesses</a:t>
            </a:r>
          </a:p>
        </p:txBody>
      </p:sp>
      <p:pic>
        <p:nvPicPr>
          <p:cNvPr id="13314" name="Picture 2">
            <a:extLst>
              <a:ext uri="{FF2B5EF4-FFF2-40B4-BE49-F238E27FC236}">
                <a16:creationId xmlns:a16="http://schemas.microsoft.com/office/drawing/2014/main" id="{CCBE3933-D112-46A6-B785-B2DB285032CA}"/>
              </a:ext>
            </a:extLst>
          </p:cNvPr>
          <p:cNvPicPr>
            <a:picLocks noChangeAspect="1" noChangeArrowheads="1"/>
          </p:cNvPicPr>
          <p:nvPr/>
        </p:nvPicPr>
        <p:blipFill>
          <a:blip r:embed="rId3"/>
          <a:srcRect/>
          <a:stretch>
            <a:fillRect/>
          </a:stretch>
        </p:blipFill>
        <p:spPr bwMode="auto">
          <a:xfrm>
            <a:off x="6248400" y="1143000"/>
            <a:ext cx="2495550" cy="1695450"/>
          </a:xfrm>
          <a:prstGeom prst="rect">
            <a:avLst/>
          </a:prstGeom>
          <a:ln>
            <a:noFill/>
          </a:ln>
          <a:effectLst>
            <a:outerShdw blurRad="292100" dist="139700" dir="2700000" algn="tl" rotWithShape="0">
              <a:srgbClr val="333333">
                <a:alpha val="65000"/>
              </a:srgbClr>
            </a:outerShdw>
          </a:effectLst>
        </p:spPr>
      </p:pic>
      <p:pic>
        <p:nvPicPr>
          <p:cNvPr id="13315" name="Picture 3">
            <a:extLst>
              <a:ext uri="{FF2B5EF4-FFF2-40B4-BE49-F238E27FC236}">
                <a16:creationId xmlns:a16="http://schemas.microsoft.com/office/drawing/2014/main" id="{8F3C5273-2861-4044-9A52-9CDD2371FD8D}"/>
              </a:ext>
            </a:extLst>
          </p:cNvPr>
          <p:cNvPicPr>
            <a:picLocks noChangeAspect="1" noChangeArrowheads="1"/>
          </p:cNvPicPr>
          <p:nvPr/>
        </p:nvPicPr>
        <p:blipFill>
          <a:blip r:embed="rId4"/>
          <a:srcRect/>
          <a:stretch>
            <a:fillRect/>
          </a:stretch>
        </p:blipFill>
        <p:spPr bwMode="auto">
          <a:xfrm>
            <a:off x="6248400" y="3124200"/>
            <a:ext cx="2493963" cy="3394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Program Files\Microsoft Office\Media\CntCD1\ClipArt4\j0250627.wmf">
            <a:extLst>
              <a:ext uri="{FF2B5EF4-FFF2-40B4-BE49-F238E27FC236}">
                <a16:creationId xmlns:a16="http://schemas.microsoft.com/office/drawing/2014/main" id="{3054824F-1C7B-43FB-9327-997C7FA45407}"/>
              </a:ext>
            </a:extLst>
          </p:cNvPr>
          <p:cNvPicPr>
            <a:picLocks noChangeAspect="1" noChangeArrowheads="1"/>
          </p:cNvPicPr>
          <p:nvPr/>
        </p:nvPicPr>
        <p:blipFill>
          <a:blip r:embed="rId3"/>
          <a:srcRect/>
          <a:stretch>
            <a:fillRect/>
          </a:stretch>
        </p:blipFill>
        <p:spPr bwMode="auto">
          <a:xfrm>
            <a:off x="6645275" y="990600"/>
            <a:ext cx="2498725" cy="2811463"/>
          </a:xfrm>
          <a:prstGeom prst="rect">
            <a:avLst/>
          </a:prstGeom>
          <a:ln>
            <a:noFill/>
          </a:ln>
          <a:effectLst>
            <a:outerShdw blurRad="292100" dist="139700" dir="2700000" algn="tl" rotWithShape="0">
              <a:srgbClr val="333333">
                <a:alpha val="65000"/>
              </a:srgbClr>
            </a:outerShdw>
          </a:effectLst>
        </p:spPr>
      </p:pic>
      <p:sp>
        <p:nvSpPr>
          <p:cNvPr id="323587" name="Rectangle 2">
            <a:extLst>
              <a:ext uri="{FF2B5EF4-FFF2-40B4-BE49-F238E27FC236}">
                <a16:creationId xmlns:a16="http://schemas.microsoft.com/office/drawing/2014/main" id="{84DDFDC1-F9F9-4779-BF7E-1F5689012500}"/>
              </a:ext>
            </a:extLst>
          </p:cNvPr>
          <p:cNvSpPr>
            <a:spLocks noGrp="1" noChangeArrowheads="1"/>
          </p:cNvSpPr>
          <p:nvPr>
            <p:ph type="title"/>
          </p:nvPr>
        </p:nvSpPr>
        <p:spPr/>
        <p:txBody>
          <a:bodyPr/>
          <a:lstStyle/>
          <a:p>
            <a:r>
              <a:rPr lang="en-US" altLang="en-US"/>
              <a:t>Williford v. State (2004)</a:t>
            </a:r>
          </a:p>
        </p:txBody>
      </p:sp>
      <p:sp>
        <p:nvSpPr>
          <p:cNvPr id="323588" name="Rectangle 3">
            <a:extLst>
              <a:ext uri="{FF2B5EF4-FFF2-40B4-BE49-F238E27FC236}">
                <a16:creationId xmlns:a16="http://schemas.microsoft.com/office/drawing/2014/main" id="{79014524-BB0C-46A0-B41A-EEE6E9C710EB}"/>
              </a:ext>
            </a:extLst>
          </p:cNvPr>
          <p:cNvSpPr>
            <a:spLocks noGrp="1" noChangeArrowheads="1"/>
          </p:cNvSpPr>
          <p:nvPr>
            <p:ph type="body" idx="1"/>
          </p:nvPr>
        </p:nvSpPr>
        <p:spPr>
          <a:xfrm>
            <a:off x="914400" y="1295400"/>
            <a:ext cx="7924800" cy="5257800"/>
          </a:xfrm>
        </p:spPr>
        <p:txBody>
          <a:bodyPr/>
          <a:lstStyle/>
          <a:p>
            <a:pPr>
              <a:lnSpc>
                <a:spcPct val="80000"/>
              </a:lnSpc>
            </a:pPr>
            <a:r>
              <a:rPr lang="en-US" altLang="en-US" sz="2200"/>
              <a:t>Computer repair tech found child porn on </a:t>
            </a:r>
            <a:br>
              <a:rPr lang="en-US" altLang="en-US" sz="2200"/>
            </a:br>
            <a:r>
              <a:rPr lang="en-US" altLang="en-US" sz="2200"/>
              <a:t>computer</a:t>
            </a:r>
          </a:p>
          <a:p>
            <a:pPr>
              <a:lnSpc>
                <a:spcPct val="80000"/>
              </a:lnSpc>
            </a:pPr>
            <a:r>
              <a:rPr lang="en-US" altLang="en-US" sz="2200"/>
              <a:t>Police investigator made bit-image of </a:t>
            </a:r>
            <a:br>
              <a:rPr lang="en-US" altLang="en-US" sz="2200"/>
            </a:br>
            <a:r>
              <a:rPr lang="en-US" altLang="en-US" sz="2200"/>
              <a:t>suspect’s HD using EnCase</a:t>
            </a:r>
          </a:p>
          <a:p>
            <a:pPr>
              <a:lnSpc>
                <a:spcPct val="80000"/>
              </a:lnSpc>
            </a:pPr>
            <a:r>
              <a:rPr lang="en-US" altLang="en-US" sz="2200"/>
              <a:t>Investigator challenged at trial over lack </a:t>
            </a:r>
            <a:br>
              <a:rPr lang="en-US" altLang="en-US" sz="2200"/>
            </a:br>
            <a:r>
              <a:rPr lang="en-US" altLang="en-US" sz="2200"/>
              <a:t>of computer-science education</a:t>
            </a:r>
          </a:p>
          <a:p>
            <a:pPr>
              <a:lnSpc>
                <a:spcPct val="80000"/>
              </a:lnSpc>
            </a:pPr>
            <a:r>
              <a:rPr lang="en-US" altLang="en-US" sz="2200"/>
              <a:t>Prosecution argued that </a:t>
            </a:r>
            <a:r>
              <a:rPr lang="en-US" altLang="en-US" sz="2200" i="1"/>
              <a:t>extensive </a:t>
            </a:r>
            <a:br>
              <a:rPr lang="en-US" altLang="en-US" sz="2200" i="1"/>
            </a:br>
            <a:r>
              <a:rPr lang="en-US" altLang="en-US" sz="2200" i="1"/>
              <a:t>training </a:t>
            </a:r>
            <a:r>
              <a:rPr lang="en-US" altLang="en-US" sz="2200"/>
              <a:t>in use of EnCase + </a:t>
            </a:r>
            <a:r>
              <a:rPr lang="en-US" altLang="en-US" sz="2200" i="1"/>
              <a:t>reliability of </a:t>
            </a:r>
            <a:br>
              <a:rPr lang="en-US" altLang="en-US" sz="2200" i="1"/>
            </a:br>
            <a:r>
              <a:rPr lang="en-US" altLang="en-US" sz="2200" i="1"/>
              <a:t>software itself </a:t>
            </a:r>
            <a:r>
              <a:rPr lang="en-US" altLang="en-US" sz="2200"/>
              <a:t>warranted admission of evidence</a:t>
            </a:r>
          </a:p>
          <a:p>
            <a:pPr>
              <a:lnSpc>
                <a:spcPct val="80000"/>
              </a:lnSpc>
            </a:pPr>
            <a:r>
              <a:rPr lang="en-US" altLang="en-US" sz="2200"/>
              <a:t>Court ruled in favor of prosecution (2003)</a:t>
            </a:r>
          </a:p>
          <a:p>
            <a:pPr lvl="1">
              <a:lnSpc>
                <a:spcPct val="80000"/>
              </a:lnSpc>
            </a:pPr>
            <a:r>
              <a:rPr lang="en-US" altLang="en-US" sz="2200"/>
              <a:t>Officer did qualify as expert for purposes of presenting digital forensic evidence</a:t>
            </a:r>
          </a:p>
          <a:p>
            <a:pPr lvl="1">
              <a:lnSpc>
                <a:spcPct val="80000"/>
              </a:lnSpc>
            </a:pPr>
            <a:r>
              <a:rPr lang="en-US" altLang="en-US" sz="2200"/>
              <a:t>EnCase satisfied requirements for admission as scientific evidence</a:t>
            </a:r>
          </a:p>
          <a:p>
            <a:pPr>
              <a:lnSpc>
                <a:spcPct val="80000"/>
              </a:lnSpc>
            </a:pPr>
            <a:r>
              <a:rPr lang="en-US" altLang="en-US" sz="2200"/>
              <a:t>Appeals Court of Texas supported decision (2004)</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B21036FE-BF99-45FE-9D55-18BB7396D768}"/>
              </a:ext>
            </a:extLst>
          </p:cNvPr>
          <p:cNvSpPr>
            <a:spLocks noGrp="1" noChangeArrowheads="1"/>
          </p:cNvSpPr>
          <p:nvPr>
            <p:ph type="title"/>
          </p:nvPr>
        </p:nvSpPr>
        <p:spPr/>
        <p:txBody>
          <a:bodyPr/>
          <a:lstStyle/>
          <a:p>
            <a:r>
              <a:rPr lang="en-US" altLang="en-US"/>
              <a:t>Admission of Digital Evidence at Trial</a:t>
            </a:r>
          </a:p>
        </p:txBody>
      </p:sp>
      <p:sp>
        <p:nvSpPr>
          <p:cNvPr id="325635" name="Rectangle 3">
            <a:extLst>
              <a:ext uri="{FF2B5EF4-FFF2-40B4-BE49-F238E27FC236}">
                <a16:creationId xmlns:a16="http://schemas.microsoft.com/office/drawing/2014/main" id="{F0C2BE3E-849D-4884-9F7B-2EED7008695A}"/>
              </a:ext>
            </a:extLst>
          </p:cNvPr>
          <p:cNvSpPr>
            <a:spLocks noGrp="1" noChangeArrowheads="1"/>
          </p:cNvSpPr>
          <p:nvPr>
            <p:ph type="body" idx="1"/>
          </p:nvPr>
        </p:nvSpPr>
        <p:spPr>
          <a:xfrm>
            <a:off x="990600" y="1447800"/>
            <a:ext cx="7162800" cy="4953000"/>
          </a:xfrm>
        </p:spPr>
        <p:txBody>
          <a:bodyPr/>
          <a:lstStyle/>
          <a:p>
            <a:r>
              <a:rPr lang="en-US" altLang="en-US"/>
              <a:t>Additional criteria for </a:t>
            </a:r>
            <a:br>
              <a:rPr lang="en-US" altLang="en-US"/>
            </a:br>
            <a:r>
              <a:rPr lang="en-US" altLang="en-US"/>
              <a:t>admissibility</a:t>
            </a:r>
          </a:p>
          <a:p>
            <a:pPr lvl="1"/>
            <a:r>
              <a:rPr lang="en-US" altLang="en-US"/>
              <a:t>Authentication</a:t>
            </a:r>
          </a:p>
          <a:p>
            <a:pPr lvl="1"/>
            <a:r>
              <a:rPr lang="en-US" altLang="en-US"/>
              <a:t>Chain of custody</a:t>
            </a:r>
          </a:p>
          <a:p>
            <a:r>
              <a:rPr lang="en-US" altLang="en-US"/>
              <a:t>Authentication based </a:t>
            </a:r>
            <a:br>
              <a:rPr lang="en-US" altLang="en-US"/>
            </a:br>
            <a:r>
              <a:rPr lang="en-US" altLang="en-US"/>
              <a:t>largely on digital signatures or hashes</a:t>
            </a:r>
          </a:p>
          <a:p>
            <a:r>
              <a:rPr lang="en-US" altLang="en-US"/>
              <a:t>Chain of custody requires minute attention to detail</a:t>
            </a:r>
          </a:p>
          <a:p>
            <a:pPr lvl="1"/>
            <a:r>
              <a:rPr lang="en-US" altLang="en-US"/>
              <a:t>Every person in contact w/ evidence is opportunity for challenge</a:t>
            </a:r>
          </a:p>
          <a:p>
            <a:pPr lvl="1"/>
            <a:r>
              <a:rPr lang="en-US" altLang="en-US"/>
              <a:t>Must have valid reason for access</a:t>
            </a:r>
          </a:p>
          <a:p>
            <a:pPr lvl="1"/>
            <a:r>
              <a:rPr lang="en-US" altLang="en-US"/>
              <a:t>Detailed records of involvement</a:t>
            </a:r>
          </a:p>
        </p:txBody>
      </p:sp>
      <p:pic>
        <p:nvPicPr>
          <p:cNvPr id="15362" name="Picture 2">
            <a:extLst>
              <a:ext uri="{FF2B5EF4-FFF2-40B4-BE49-F238E27FC236}">
                <a16:creationId xmlns:a16="http://schemas.microsoft.com/office/drawing/2014/main" id="{AF4A27A7-7510-4E1F-B8B0-B858134A24F4}"/>
              </a:ext>
            </a:extLst>
          </p:cNvPr>
          <p:cNvPicPr>
            <a:picLocks noChangeAspect="1" noChangeArrowheads="1"/>
          </p:cNvPicPr>
          <p:nvPr/>
        </p:nvPicPr>
        <p:blipFill>
          <a:blip r:embed="rId3"/>
          <a:srcRect/>
          <a:stretch>
            <a:fillRect/>
          </a:stretch>
        </p:blipFill>
        <p:spPr bwMode="auto">
          <a:xfrm>
            <a:off x="4800600" y="1282700"/>
            <a:ext cx="4114800" cy="21463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10ECD867-BBDD-44F7-9064-4BC9566E6481}"/>
              </a:ext>
            </a:extLst>
          </p:cNvPr>
          <p:cNvSpPr>
            <a:spLocks noGrp="1" noChangeArrowheads="1"/>
          </p:cNvSpPr>
          <p:nvPr>
            <p:ph type="title"/>
          </p:nvPr>
        </p:nvSpPr>
        <p:spPr/>
        <p:txBody>
          <a:bodyPr/>
          <a:lstStyle/>
          <a:p>
            <a:r>
              <a:rPr lang="en-US" altLang="en-US"/>
              <a:t>Supporting the Chain of Custody</a:t>
            </a:r>
          </a:p>
        </p:txBody>
      </p:sp>
      <p:sp>
        <p:nvSpPr>
          <p:cNvPr id="327683" name="Rectangle 3">
            <a:extLst>
              <a:ext uri="{FF2B5EF4-FFF2-40B4-BE49-F238E27FC236}">
                <a16:creationId xmlns:a16="http://schemas.microsoft.com/office/drawing/2014/main" id="{1F05108A-6770-41D9-B8D3-5E4CED44B40D}"/>
              </a:ext>
            </a:extLst>
          </p:cNvPr>
          <p:cNvSpPr>
            <a:spLocks noGrp="1" noChangeArrowheads="1"/>
          </p:cNvSpPr>
          <p:nvPr>
            <p:ph type="body" idx="1"/>
          </p:nvPr>
        </p:nvSpPr>
        <p:spPr>
          <a:xfrm>
            <a:off x="990600" y="1371600"/>
            <a:ext cx="7162800" cy="4953000"/>
          </a:xfrm>
        </p:spPr>
        <p:txBody>
          <a:bodyPr/>
          <a:lstStyle/>
          <a:p>
            <a:pPr>
              <a:buFont typeface="Wingdings" panose="05000000000000000000" pitchFamily="2" charset="2"/>
              <a:buNone/>
            </a:pPr>
            <a:r>
              <a:rPr lang="en-US" altLang="en-US" sz="2800" i="1"/>
              <a:t>Chain-of-custody log should include critical elements </a:t>
            </a:r>
          </a:p>
          <a:p>
            <a:r>
              <a:rPr lang="en-US" altLang="en-US"/>
              <a:t>Evidence inventory number</a:t>
            </a:r>
          </a:p>
          <a:p>
            <a:r>
              <a:rPr lang="en-US" altLang="en-US"/>
              <a:t>Date and Time</a:t>
            </a:r>
          </a:p>
          <a:p>
            <a:r>
              <a:rPr lang="en-US" altLang="en-US"/>
              <a:t>Who Removed the Evidence</a:t>
            </a:r>
          </a:p>
          <a:p>
            <a:r>
              <a:rPr lang="en-US" altLang="en-US"/>
              <a:t>Location Removed and Taken To</a:t>
            </a:r>
          </a:p>
          <a:p>
            <a:r>
              <a:rPr lang="en-US" altLang="en-US"/>
              <a:t>Reason Evidence </a:t>
            </a:r>
            <a:br>
              <a:rPr lang="en-US" altLang="en-US"/>
            </a:br>
            <a:r>
              <a:rPr lang="en-US" altLang="en-US"/>
              <a:t>Being Removed</a:t>
            </a:r>
          </a:p>
          <a:p>
            <a:r>
              <a:rPr lang="en-US" altLang="en-US"/>
              <a:t>Date of return</a:t>
            </a:r>
          </a:p>
        </p:txBody>
      </p:sp>
      <p:sp>
        <p:nvSpPr>
          <p:cNvPr id="327684" name="Text Box 4">
            <a:extLst>
              <a:ext uri="{FF2B5EF4-FFF2-40B4-BE49-F238E27FC236}">
                <a16:creationId xmlns:a16="http://schemas.microsoft.com/office/drawing/2014/main" id="{9B87A6EE-5883-4949-BD55-7818AB84C640}"/>
              </a:ext>
            </a:extLst>
          </p:cNvPr>
          <p:cNvSpPr txBox="1">
            <a:spLocks noChangeArrowheads="1"/>
          </p:cNvSpPr>
          <p:nvPr/>
        </p:nvSpPr>
        <p:spPr bwMode="auto">
          <a:xfrm>
            <a:off x="5543550" y="1828800"/>
            <a:ext cx="3600450" cy="1671638"/>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buFont typeface="Wingdings" panose="05000000000000000000" pitchFamily="2" charset="2"/>
              <a:buNone/>
            </a:pPr>
            <a:r>
              <a:rPr lang="en-US" altLang="en-US" sz="1800"/>
              <a:t>Moore p 213 </a:t>
            </a:r>
          </a:p>
          <a:p>
            <a:pPr>
              <a:buFont typeface="Wingdings" panose="05000000000000000000" pitchFamily="2" charset="2"/>
              <a:buNone/>
            </a:pPr>
            <a:r>
              <a:rPr lang="en-US" altLang="en-US" sz="1800"/>
              <a:t>Also “Chain of Custody” </a:t>
            </a:r>
          </a:p>
          <a:p>
            <a:pPr>
              <a:buFont typeface="Wingdings" panose="05000000000000000000" pitchFamily="2" charset="2"/>
              <a:buNone/>
            </a:pPr>
            <a:r>
              <a:rPr lang="en-US" altLang="en-US" sz="1800"/>
              <a:t>By R. L. Trench of the </a:t>
            </a:r>
          </a:p>
          <a:p>
            <a:pPr>
              <a:buFont typeface="Wingdings" panose="05000000000000000000" pitchFamily="2" charset="2"/>
              <a:buNone/>
            </a:pPr>
            <a:r>
              <a:rPr lang="en-US" altLang="en-US" sz="1800"/>
              <a:t>Intl Assoc Property &amp; Evidence</a:t>
            </a:r>
          </a:p>
          <a:p>
            <a:pPr>
              <a:buFont typeface="Wingdings" panose="05000000000000000000" pitchFamily="2" charset="2"/>
              <a:buNone/>
            </a:pPr>
            <a:r>
              <a:rPr lang="en-US" altLang="en-US" sz="1800">
                <a:hlinkClick r:id="rId3"/>
              </a:rPr>
              <a:t>http://tinyurl.com/6febwf</a:t>
            </a:r>
            <a:r>
              <a:rPr lang="en-US" altLang="en-US" sz="1800"/>
              <a:t> </a:t>
            </a:r>
          </a:p>
        </p:txBody>
      </p:sp>
      <p:pic>
        <p:nvPicPr>
          <p:cNvPr id="16386" name="Picture 2">
            <a:extLst>
              <a:ext uri="{FF2B5EF4-FFF2-40B4-BE49-F238E27FC236}">
                <a16:creationId xmlns:a16="http://schemas.microsoft.com/office/drawing/2014/main" id="{8C0C5A8C-78C0-4258-A94C-67810CB6C8AC}"/>
              </a:ext>
            </a:extLst>
          </p:cNvPr>
          <p:cNvPicPr>
            <a:picLocks noChangeAspect="1" noChangeArrowheads="1"/>
          </p:cNvPicPr>
          <p:nvPr/>
        </p:nvPicPr>
        <p:blipFill>
          <a:blip r:embed="rId4"/>
          <a:srcRect/>
          <a:stretch>
            <a:fillRect/>
          </a:stretch>
        </p:blipFill>
        <p:spPr bwMode="auto">
          <a:xfrm>
            <a:off x="3962400" y="4038600"/>
            <a:ext cx="5029200" cy="24860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9BB82170-B6F3-474C-B9C3-AA5AA3841E6E}"/>
              </a:ext>
            </a:extLst>
          </p:cNvPr>
          <p:cNvSpPr>
            <a:spLocks noGrp="1"/>
          </p:cNvSpPr>
          <p:nvPr>
            <p:ph type="title"/>
          </p:nvPr>
        </p:nvSpPr>
        <p:spPr>
          <a:xfrm>
            <a:off x="304800" y="152400"/>
            <a:ext cx="7848600" cy="1143000"/>
          </a:xfrm>
        </p:spPr>
        <p:txBody>
          <a:bodyPr/>
          <a:lstStyle/>
          <a:p>
            <a:r>
              <a:rPr lang="en-US" altLang="en-US"/>
              <a:t>Looking Up DNS Information (2)</a:t>
            </a:r>
          </a:p>
        </p:txBody>
      </p:sp>
      <p:sp>
        <p:nvSpPr>
          <p:cNvPr id="34819" name="Content Placeholder 9">
            <a:extLst>
              <a:ext uri="{FF2B5EF4-FFF2-40B4-BE49-F238E27FC236}">
                <a16:creationId xmlns:a16="http://schemas.microsoft.com/office/drawing/2014/main" id="{C42B27FD-BC6B-42EA-82CF-7D6E7736823A}"/>
              </a:ext>
            </a:extLst>
          </p:cNvPr>
          <p:cNvSpPr>
            <a:spLocks noGrp="1"/>
          </p:cNvSpPr>
          <p:nvPr>
            <p:ph idx="1"/>
          </p:nvPr>
        </p:nvSpPr>
        <p:spPr>
          <a:xfrm>
            <a:off x="457200" y="1104900"/>
            <a:ext cx="8305800" cy="5448300"/>
          </a:xfrm>
        </p:spPr>
        <p:txBody>
          <a:bodyPr/>
          <a:lstStyle/>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Domain Name: NORWICH.EDU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Registrant: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Norwich University</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158 Harmon Drive</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Juckett Hall / Computer Service</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Northfield, VT 05663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UNITED STATES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Administrative Contact: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NORWICH DNS ADMINISTRATOR …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Technical Contact: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Name Servers: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NS.NORWICH.EDU 192.149.109.19 </a:t>
            </a:r>
          </a:p>
          <a:p>
            <a:pPr>
              <a:lnSpc>
                <a:spcPct val="100000"/>
              </a:lnSpc>
              <a:spcBef>
                <a:spcPct val="0"/>
              </a:spcBef>
              <a:buFont typeface="Wingdings" panose="05000000000000000000" pitchFamily="2" charset="2"/>
              <a:buNone/>
            </a:pPr>
            <a:r>
              <a:rPr lang="en-US" altLang="en-US">
                <a:latin typeface="Courier New" panose="02070309020205020404" pitchFamily="49" charset="0"/>
                <a:cs typeface="Courier New" panose="02070309020205020404" pitchFamily="49" charset="0"/>
              </a:rPr>
              <a:t>	A.DNS.TDS.NET …</a:t>
            </a:r>
          </a:p>
        </p:txBody>
      </p:sp>
      <p:pic>
        <p:nvPicPr>
          <p:cNvPr id="34820" name="Picture 3" descr="C:\Documents and Settings\HP_Administrator\Local Settings\Temporary Internet Files\Content.IE5\45IP4S6F\MCj04348430000[1].png">
            <a:extLst>
              <a:ext uri="{FF2B5EF4-FFF2-40B4-BE49-F238E27FC236}">
                <a16:creationId xmlns:a16="http://schemas.microsoft.com/office/drawing/2014/main" id="{F09B4728-8050-401E-BED6-66384A1B3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286000"/>
            <a:ext cx="2286000" cy="2286000"/>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Title 1">
            <a:extLst>
              <a:ext uri="{FF2B5EF4-FFF2-40B4-BE49-F238E27FC236}">
                <a16:creationId xmlns:a16="http://schemas.microsoft.com/office/drawing/2014/main" id="{479AFD82-FEDB-48F9-B02A-B2E5E470B3DB}"/>
              </a:ext>
            </a:extLst>
          </p:cNvPr>
          <p:cNvSpPr>
            <a:spLocks noGrp="1"/>
          </p:cNvSpPr>
          <p:nvPr>
            <p:ph type="title"/>
          </p:nvPr>
        </p:nvSpPr>
        <p:spPr>
          <a:xfrm>
            <a:off x="990600" y="152400"/>
            <a:ext cx="7162800" cy="5334000"/>
          </a:xfrm>
        </p:spPr>
        <p:txBody>
          <a:bodyPr/>
          <a:lstStyle/>
          <a:p>
            <a:pPr algn="ctr"/>
            <a:r>
              <a:rPr lang="en-US" altLang="en-US" sz="8800"/>
              <a:t>Now go and study*</a:t>
            </a:r>
          </a:p>
        </p:txBody>
      </p:sp>
      <p:sp>
        <p:nvSpPr>
          <p:cNvPr id="329731" name="TextBox 3">
            <a:extLst>
              <a:ext uri="{FF2B5EF4-FFF2-40B4-BE49-F238E27FC236}">
                <a16:creationId xmlns:a16="http://schemas.microsoft.com/office/drawing/2014/main" id="{8D0AAB3A-B63E-4FDD-8D9B-6CA96004785B}"/>
              </a:ext>
            </a:extLst>
          </p:cNvPr>
          <p:cNvSpPr txBox="1">
            <a:spLocks noChangeArrowheads="1"/>
          </p:cNvSpPr>
          <p:nvPr/>
        </p:nvSpPr>
        <p:spPr bwMode="auto">
          <a:xfrm>
            <a:off x="360363" y="5257800"/>
            <a:ext cx="8270875"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rPr>
              <a:t>____________________________</a:t>
            </a:r>
            <a:br>
              <a:rPr lang="en-US" altLang="en-US" sz="1600">
                <a:latin typeface="Arial Narrow" panose="020B0606020202030204" pitchFamily="34" charset="0"/>
              </a:rPr>
            </a:br>
            <a:r>
              <a:rPr lang="en-US" altLang="en-US" sz="1600">
                <a:latin typeface="Arial Narrow" panose="020B0606020202030204" pitchFamily="34" charset="0"/>
              </a:rPr>
              <a:t>*A Roman prankster once sneeringly asked the famous Jewish sage Hillel the Elder (110 BCE-10 CE), </a:t>
            </a:r>
            <a:br>
              <a:rPr lang="en-US" altLang="en-US" sz="1600">
                <a:latin typeface="Arial Narrow" panose="020B0606020202030204" pitchFamily="34" charset="0"/>
              </a:rPr>
            </a:br>
            <a:r>
              <a:rPr lang="en-US" altLang="en-US" sz="1600">
                <a:latin typeface="Arial Narrow" panose="020B0606020202030204" pitchFamily="34" charset="0"/>
              </a:rPr>
              <a:t>“Can you teach me the whole of the Torah while I stand on one foot?” </a:t>
            </a:r>
            <a:br>
              <a:rPr lang="en-US" altLang="en-US" sz="1600">
                <a:latin typeface="Arial Narrow" panose="020B0606020202030204" pitchFamily="34" charset="0"/>
              </a:rPr>
            </a:br>
            <a:r>
              <a:rPr lang="en-US" altLang="en-US" sz="1600">
                <a:latin typeface="Arial Narrow" panose="020B0606020202030204" pitchFamily="34" charset="0"/>
              </a:rPr>
              <a:t>Hillel answered, “The whole of the Torah is this: what is hateful to you, do not do to others. </a:t>
            </a:r>
          </a:p>
          <a:p>
            <a:pPr>
              <a:lnSpc>
                <a:spcPct val="100000"/>
              </a:lnSpc>
              <a:spcBef>
                <a:spcPct val="0"/>
              </a:spcBef>
              <a:buClrTx/>
              <a:buFontTx/>
              <a:buNone/>
            </a:pPr>
            <a:r>
              <a:rPr lang="en-US" altLang="en-US" sz="1600">
                <a:latin typeface="Arial Narrow" panose="020B0606020202030204" pitchFamily="34" charset="0"/>
              </a:rPr>
              <a:t>All the rest is commentary. Now go and study.”</a:t>
            </a:r>
          </a:p>
        </p:txBody>
      </p:sp>
    </p:spTree>
  </p:cSld>
  <p:clrMapOvr>
    <a:masterClrMapping/>
  </p:clrMapOvr>
  <p:transition>
    <p:zo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0CC246E6-5E5A-44A8-AD21-879275870694}"/>
              </a:ext>
            </a:extLst>
          </p:cNvPr>
          <p:cNvSpPr>
            <a:spLocks noGrp="1" noChangeArrowheads="1"/>
          </p:cNvSpPr>
          <p:nvPr>
            <p:ph type="title"/>
          </p:nvPr>
        </p:nvSpPr>
        <p:spPr/>
        <p:txBody>
          <a:bodyPr/>
          <a:lstStyle/>
          <a:p>
            <a:r>
              <a:rPr lang="en-US" altLang="en-US"/>
              <a:t>SamSpade Program</a:t>
            </a:r>
          </a:p>
        </p:txBody>
      </p:sp>
      <p:pic>
        <p:nvPicPr>
          <p:cNvPr id="36867" name="Picture 4">
            <a:extLst>
              <a:ext uri="{FF2B5EF4-FFF2-40B4-BE49-F238E27FC236}">
                <a16:creationId xmlns:a16="http://schemas.microsoft.com/office/drawing/2014/main" id="{5D287956-18AF-4F23-A310-7A7E7DA9DA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9600" cy="685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80230" name="Picture 6">
            <a:extLst>
              <a:ext uri="{FF2B5EF4-FFF2-40B4-BE49-F238E27FC236}">
                <a16:creationId xmlns:a16="http://schemas.microsoft.com/office/drawing/2014/main" id="{6E0A11E1-9C3C-469F-8FEC-39E336F685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3000" y="685800"/>
            <a:ext cx="7991475" cy="6210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802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FEBE7210-0E58-469B-8551-A1468DDF27BB}"/>
              </a:ext>
            </a:extLst>
          </p:cNvPr>
          <p:cNvSpPr>
            <a:spLocks noGrp="1" noChangeArrowheads="1"/>
          </p:cNvSpPr>
          <p:nvPr>
            <p:ph type="title"/>
          </p:nvPr>
        </p:nvSpPr>
        <p:spPr/>
        <p:txBody>
          <a:bodyPr/>
          <a:lstStyle/>
          <a:p>
            <a:r>
              <a:rPr lang="en-US" altLang="en-US"/>
              <a:t>Locating Information from E-Mails</a:t>
            </a:r>
          </a:p>
        </p:txBody>
      </p:sp>
      <p:sp>
        <p:nvSpPr>
          <p:cNvPr id="38915" name="Rectangle 3">
            <a:extLst>
              <a:ext uri="{FF2B5EF4-FFF2-40B4-BE49-F238E27FC236}">
                <a16:creationId xmlns:a16="http://schemas.microsoft.com/office/drawing/2014/main" id="{E2B9D8FA-8F7E-4AF0-9AA6-E916CCEACE22}"/>
              </a:ext>
            </a:extLst>
          </p:cNvPr>
          <p:cNvSpPr>
            <a:spLocks noGrp="1" noChangeArrowheads="1"/>
          </p:cNvSpPr>
          <p:nvPr>
            <p:ph type="body" idx="1"/>
          </p:nvPr>
        </p:nvSpPr>
        <p:spPr>
          <a:xfrm>
            <a:off x="1066800" y="1447800"/>
            <a:ext cx="7162800" cy="4648200"/>
          </a:xfrm>
        </p:spPr>
        <p:txBody>
          <a:bodyPr/>
          <a:lstStyle/>
          <a:p>
            <a:r>
              <a:rPr lang="en-US" altLang="en-US"/>
              <a:t>Headers are crucially important</a:t>
            </a:r>
          </a:p>
          <a:p>
            <a:pPr lvl="1"/>
            <a:r>
              <a:rPr lang="en-US" altLang="en-US"/>
              <a:t>Often stripped from display</a:t>
            </a:r>
          </a:p>
        </p:txBody>
      </p:sp>
      <p:pic>
        <p:nvPicPr>
          <p:cNvPr id="38916" name="Picture 4">
            <a:extLst>
              <a:ext uri="{FF2B5EF4-FFF2-40B4-BE49-F238E27FC236}">
                <a16:creationId xmlns:a16="http://schemas.microsoft.com/office/drawing/2014/main" id="{8EA97208-5FB6-49C9-B829-7BC6F79976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2362200"/>
            <a:ext cx="6477000" cy="440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66AB37D2-BF33-4B1A-B409-F02F69CE4513}"/>
              </a:ext>
            </a:extLst>
          </p:cNvPr>
          <p:cNvSpPr>
            <a:spLocks noGrp="1" noChangeArrowheads="1"/>
          </p:cNvSpPr>
          <p:nvPr>
            <p:ph type="title"/>
          </p:nvPr>
        </p:nvSpPr>
        <p:spPr/>
        <p:txBody>
          <a:bodyPr/>
          <a:lstStyle/>
          <a:p>
            <a:r>
              <a:rPr lang="en-US" altLang="en-US"/>
              <a:t>E-Mail Headers</a:t>
            </a:r>
          </a:p>
        </p:txBody>
      </p:sp>
      <p:sp>
        <p:nvSpPr>
          <p:cNvPr id="40963" name="Rectangle 3">
            <a:extLst>
              <a:ext uri="{FF2B5EF4-FFF2-40B4-BE49-F238E27FC236}">
                <a16:creationId xmlns:a16="http://schemas.microsoft.com/office/drawing/2014/main" id="{58127E4F-5AC0-4AE6-BB91-6E7BC2173B5D}"/>
              </a:ext>
            </a:extLst>
          </p:cNvPr>
          <p:cNvSpPr>
            <a:spLocks noGrp="1" noChangeArrowheads="1"/>
          </p:cNvSpPr>
          <p:nvPr>
            <p:ph type="body" idx="1"/>
          </p:nvPr>
        </p:nvSpPr>
        <p:spPr>
          <a:xfrm>
            <a:off x="990600" y="1066800"/>
            <a:ext cx="7162800" cy="4648200"/>
          </a:xfrm>
        </p:spPr>
        <p:txBody>
          <a:bodyPr/>
          <a:lstStyle/>
          <a:p>
            <a:r>
              <a:rPr lang="en-US" altLang="en-US"/>
              <a:t>Can be displayed through e-mail options</a:t>
            </a:r>
          </a:p>
        </p:txBody>
      </p:sp>
      <p:pic>
        <p:nvPicPr>
          <p:cNvPr id="40964" name="Picture 4">
            <a:extLst>
              <a:ext uri="{FF2B5EF4-FFF2-40B4-BE49-F238E27FC236}">
                <a16:creationId xmlns:a16="http://schemas.microsoft.com/office/drawing/2014/main" id="{9FA38864-C920-4C88-AC93-A82EF88BE3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474788"/>
            <a:ext cx="6553200" cy="538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sp>
        <p:nvSpPr>
          <p:cNvPr id="40965" name="TextBox 4">
            <a:extLst>
              <a:ext uri="{FF2B5EF4-FFF2-40B4-BE49-F238E27FC236}">
                <a16:creationId xmlns:a16="http://schemas.microsoft.com/office/drawing/2014/main" id="{2700CF88-DBC7-498A-9AEA-C0ED52DE2D07}"/>
              </a:ext>
            </a:extLst>
          </p:cNvPr>
          <p:cNvSpPr txBox="1">
            <a:spLocks noChangeArrowheads="1"/>
          </p:cNvSpPr>
          <p:nvPr/>
        </p:nvSpPr>
        <p:spPr bwMode="auto">
          <a:xfrm>
            <a:off x="381000" y="2438400"/>
            <a:ext cx="1808163" cy="10160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r">
              <a:lnSpc>
                <a:spcPct val="100000"/>
              </a:lnSpc>
              <a:spcBef>
                <a:spcPct val="0"/>
              </a:spcBef>
              <a:buClrTx/>
              <a:buFontTx/>
              <a:buNone/>
            </a:pPr>
            <a:r>
              <a:rPr lang="en-US" altLang="en-US" sz="2000" i="1"/>
              <a:t>This example</a:t>
            </a:r>
            <a:br>
              <a:rPr lang="en-US" altLang="en-US" sz="2000" i="1"/>
            </a:br>
            <a:r>
              <a:rPr lang="en-US" altLang="en-US" sz="2000" i="1"/>
              <a:t>is from</a:t>
            </a:r>
            <a:br>
              <a:rPr lang="en-US" altLang="en-US" sz="2000" i="1"/>
            </a:br>
            <a:r>
              <a:rPr lang="en-US" altLang="en-US" sz="2000" i="1"/>
              <a:t>MS-Outlook</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3" descr="AerialPhoto_Farm.jpg">
            <a:extLst>
              <a:ext uri="{FF2B5EF4-FFF2-40B4-BE49-F238E27FC236}">
                <a16:creationId xmlns:a16="http://schemas.microsoft.com/office/drawing/2014/main" id="{E8DF4CF3-55A2-41FA-9E77-B61EF9F2C93B}"/>
              </a:ext>
            </a:extLst>
          </p:cNvPr>
          <p:cNvPicPr>
            <a:picLocks noChangeAspect="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Rectangle 2">
            <a:extLst>
              <a:ext uri="{FF2B5EF4-FFF2-40B4-BE49-F238E27FC236}">
                <a16:creationId xmlns:a16="http://schemas.microsoft.com/office/drawing/2014/main" id="{129F6E58-ACE8-4C29-9E1A-5C090BEA5D32}"/>
              </a:ext>
            </a:extLst>
          </p:cNvPr>
          <p:cNvSpPr>
            <a:spLocks noGrp="1" noChangeArrowheads="1"/>
          </p:cNvSpPr>
          <p:nvPr>
            <p:ph type="title"/>
          </p:nvPr>
        </p:nvSpPr>
        <p:spPr/>
        <p:txBody>
          <a:bodyPr/>
          <a:lstStyle/>
          <a:p>
            <a:r>
              <a:rPr lang="en-US" altLang="en-US"/>
              <a:t>Topics: Fire Hose Time</a:t>
            </a:r>
          </a:p>
        </p:txBody>
      </p:sp>
      <p:sp>
        <p:nvSpPr>
          <p:cNvPr id="6148" name="Rectangle 3">
            <a:extLst>
              <a:ext uri="{FF2B5EF4-FFF2-40B4-BE49-F238E27FC236}">
                <a16:creationId xmlns:a16="http://schemas.microsoft.com/office/drawing/2014/main" id="{FAE6F12E-3F5E-464C-B717-5415374C693E}"/>
              </a:ext>
            </a:extLst>
          </p:cNvPr>
          <p:cNvSpPr>
            <a:spLocks noGrp="1" noChangeArrowheads="1"/>
          </p:cNvSpPr>
          <p:nvPr>
            <p:ph type="body" idx="1"/>
          </p:nvPr>
        </p:nvSpPr>
        <p:spPr>
          <a:xfrm>
            <a:off x="2590800" y="1066800"/>
            <a:ext cx="6248400" cy="5638800"/>
          </a:xfrm>
        </p:spPr>
        <p:txBody>
          <a:bodyPr/>
          <a:lstStyle/>
          <a:p>
            <a:pPr>
              <a:lnSpc>
                <a:spcPct val="100000"/>
              </a:lnSpc>
              <a:spcBef>
                <a:spcPts val="600"/>
              </a:spcBef>
              <a:spcAft>
                <a:spcPts val="3000"/>
              </a:spcAft>
            </a:pPr>
            <a:r>
              <a:rPr lang="en-US" altLang="en-US" sz="2000"/>
              <a:t>Introduction (slides 1:24)</a:t>
            </a:r>
          </a:p>
          <a:p>
            <a:pPr>
              <a:lnSpc>
                <a:spcPct val="100000"/>
              </a:lnSpc>
              <a:spcBef>
                <a:spcPts val="600"/>
              </a:spcBef>
              <a:spcAft>
                <a:spcPts val="3000"/>
              </a:spcAft>
            </a:pPr>
            <a:r>
              <a:rPr lang="en-US" altLang="en-US" sz="2000"/>
              <a:t>Search Warrants (25:49=25)</a:t>
            </a:r>
          </a:p>
          <a:p>
            <a:pPr>
              <a:lnSpc>
                <a:spcPct val="100000"/>
              </a:lnSpc>
              <a:spcBef>
                <a:spcPts val="600"/>
              </a:spcBef>
              <a:spcAft>
                <a:spcPts val="3000"/>
              </a:spcAft>
            </a:pPr>
            <a:r>
              <a:rPr lang="en-US" altLang="en-US" sz="2000"/>
              <a:t>Warrantless Seizure of Evidence </a:t>
            </a:r>
            <a:br>
              <a:rPr lang="en-US" altLang="en-US" sz="2000"/>
            </a:br>
            <a:r>
              <a:rPr lang="en-US" altLang="en-US" sz="2000"/>
              <a:t>(50:73=24)</a:t>
            </a:r>
          </a:p>
          <a:p>
            <a:pPr>
              <a:lnSpc>
                <a:spcPct val="100000"/>
              </a:lnSpc>
              <a:spcBef>
                <a:spcPts val="600"/>
              </a:spcBef>
              <a:spcAft>
                <a:spcPts val="3000"/>
              </a:spcAft>
            </a:pPr>
            <a:r>
              <a:rPr lang="en-US" altLang="en-US" sz="2000"/>
              <a:t>Electronic Crime Scene Investigation </a:t>
            </a:r>
            <a:br>
              <a:rPr lang="en-US" altLang="en-US" sz="2000"/>
            </a:br>
            <a:r>
              <a:rPr lang="en-US" altLang="en-US" sz="2000"/>
              <a:t>(74:102=29)</a:t>
            </a:r>
          </a:p>
          <a:p>
            <a:pPr>
              <a:lnSpc>
                <a:spcPct val="100000"/>
              </a:lnSpc>
              <a:spcBef>
                <a:spcPts val="600"/>
              </a:spcBef>
              <a:spcAft>
                <a:spcPts val="3000"/>
              </a:spcAft>
            </a:pPr>
            <a:r>
              <a:rPr lang="en-US" altLang="en-US" sz="2000"/>
              <a:t>Analysis of Digital Evidence </a:t>
            </a:r>
            <a:br>
              <a:rPr lang="en-US" altLang="en-US" sz="2000"/>
            </a:br>
            <a:r>
              <a:rPr lang="en-US" altLang="en-US" sz="2000"/>
              <a:t>(103:143=41)</a:t>
            </a:r>
          </a:p>
          <a:p>
            <a:pPr>
              <a:lnSpc>
                <a:spcPct val="100000"/>
              </a:lnSpc>
              <a:spcBef>
                <a:spcPts val="600"/>
              </a:spcBef>
              <a:spcAft>
                <a:spcPts val="3000"/>
              </a:spcAft>
            </a:pPr>
            <a:r>
              <a:rPr lang="en-US" altLang="en-US" sz="2000"/>
              <a:t>Using Seized Materials &amp; Results </a:t>
            </a:r>
            <a:br>
              <a:rPr lang="en-US" altLang="en-US" sz="2000"/>
            </a:br>
            <a:r>
              <a:rPr lang="en-US" altLang="en-US" sz="2000"/>
              <a:t>in Evidence (144:160=17)</a:t>
            </a:r>
          </a:p>
        </p:txBody>
      </p:sp>
      <p:grpSp>
        <p:nvGrpSpPr>
          <p:cNvPr id="6149" name="Group 11">
            <a:extLst>
              <a:ext uri="{FF2B5EF4-FFF2-40B4-BE49-F238E27FC236}">
                <a16:creationId xmlns:a16="http://schemas.microsoft.com/office/drawing/2014/main" id="{85AC42B9-9C02-4A5A-B070-95D55D1DC5EE}"/>
              </a:ext>
            </a:extLst>
          </p:cNvPr>
          <p:cNvGrpSpPr>
            <a:grpSpLocks/>
          </p:cNvGrpSpPr>
          <p:nvPr/>
        </p:nvGrpSpPr>
        <p:grpSpPr bwMode="auto">
          <a:xfrm>
            <a:off x="304800" y="1257300"/>
            <a:ext cx="2209800" cy="1181100"/>
            <a:chOff x="304801" y="1219200"/>
            <a:chExt cx="2209799" cy="1600200"/>
          </a:xfrm>
        </p:grpSpPr>
        <p:sp>
          <p:nvSpPr>
            <p:cNvPr id="6166" name="Left Brace 5">
              <a:extLst>
                <a:ext uri="{FF2B5EF4-FFF2-40B4-BE49-F238E27FC236}">
                  <a16:creationId xmlns:a16="http://schemas.microsoft.com/office/drawing/2014/main" id="{526B40B4-1D29-469D-B2E3-A39D0297C487}"/>
                </a:ext>
              </a:extLst>
            </p:cNvPr>
            <p:cNvSpPr>
              <a:spLocks/>
            </p:cNvSpPr>
            <p:nvPr/>
          </p:nvSpPr>
          <p:spPr bwMode="auto">
            <a:xfrm>
              <a:off x="2133600" y="1219200"/>
              <a:ext cx="381000" cy="1600200"/>
            </a:xfrm>
            <a:prstGeom prst="leftBrace">
              <a:avLst>
                <a:gd name="adj1" fmla="val 8342"/>
                <a:gd name="adj2" fmla="val 50000"/>
              </a:avLst>
            </a:prstGeom>
            <a:noFill/>
            <a:ln w="5715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6167" name="TextBox 8">
              <a:extLst>
                <a:ext uri="{FF2B5EF4-FFF2-40B4-BE49-F238E27FC236}">
                  <a16:creationId xmlns:a16="http://schemas.microsoft.com/office/drawing/2014/main" id="{0A0BA28D-C7D3-4551-A98F-384F7ED05504}"/>
                </a:ext>
              </a:extLst>
            </p:cNvPr>
            <p:cNvSpPr txBox="1">
              <a:spLocks noChangeArrowheads="1"/>
            </p:cNvSpPr>
            <p:nvPr/>
          </p:nvSpPr>
          <p:spPr bwMode="auto">
            <a:xfrm>
              <a:off x="304801" y="1696135"/>
              <a:ext cx="1646605" cy="904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r">
                <a:lnSpc>
                  <a:spcPct val="100000"/>
                </a:lnSpc>
                <a:spcBef>
                  <a:spcPct val="0"/>
                </a:spcBef>
                <a:buClrTx/>
                <a:buFontTx/>
                <a:buNone/>
              </a:pPr>
              <a:r>
                <a:rPr lang="en-US" altLang="en-US" sz="3600"/>
                <a:t>Hour 1</a:t>
              </a:r>
            </a:p>
          </p:txBody>
        </p:sp>
      </p:grpSp>
      <p:grpSp>
        <p:nvGrpSpPr>
          <p:cNvPr id="6150" name="Group 12">
            <a:extLst>
              <a:ext uri="{FF2B5EF4-FFF2-40B4-BE49-F238E27FC236}">
                <a16:creationId xmlns:a16="http://schemas.microsoft.com/office/drawing/2014/main" id="{DE36A512-101C-4742-8149-E64996338A46}"/>
              </a:ext>
            </a:extLst>
          </p:cNvPr>
          <p:cNvGrpSpPr>
            <a:grpSpLocks/>
          </p:cNvGrpSpPr>
          <p:nvPr/>
        </p:nvGrpSpPr>
        <p:grpSpPr bwMode="auto">
          <a:xfrm>
            <a:off x="304800" y="2743200"/>
            <a:ext cx="2209800" cy="1676400"/>
            <a:chOff x="304801" y="3200400"/>
            <a:chExt cx="2209799" cy="1676400"/>
          </a:xfrm>
        </p:grpSpPr>
        <p:sp>
          <p:nvSpPr>
            <p:cNvPr id="7" name="Left Brace 6">
              <a:extLst>
                <a:ext uri="{FF2B5EF4-FFF2-40B4-BE49-F238E27FC236}">
                  <a16:creationId xmlns:a16="http://schemas.microsoft.com/office/drawing/2014/main" id="{76B01082-CC96-4B4B-B43D-1FF2DA6EA903}"/>
                </a:ext>
              </a:extLst>
            </p:cNvPr>
            <p:cNvSpPr/>
            <p:nvPr/>
          </p:nvSpPr>
          <p:spPr bwMode="auto">
            <a:xfrm>
              <a:off x="2133600" y="3200400"/>
              <a:ext cx="381000" cy="1676400"/>
            </a:xfrm>
            <a:prstGeom prst="leftBrace">
              <a:avLst/>
            </a:prstGeom>
            <a:noFill/>
            <a:ln w="57150" cap="flat" cmpd="sng" algn="ctr">
              <a:solidFill>
                <a:schemeClr val="tx1"/>
              </a:solidFill>
              <a:prstDash val="solid"/>
              <a:round/>
              <a:headEnd type="none" w="sm" len="sm"/>
              <a:tailEnd type="none" w="sm" len="sm"/>
            </a:ln>
            <a:effectLst/>
          </p:spPr>
          <p:txBody>
            <a:bodyPr/>
            <a:lstStyle/>
            <a:p>
              <a:pPr>
                <a:defRPr/>
              </a:pPr>
              <a:endParaRPr lang="en-US" dirty="0">
                <a:ln>
                  <a:solidFill>
                    <a:schemeClr val="tx1"/>
                  </a:solidFill>
                </a:ln>
              </a:endParaRPr>
            </a:p>
          </p:txBody>
        </p:sp>
        <p:sp>
          <p:nvSpPr>
            <p:cNvPr id="10" name="TextBox 9">
              <a:extLst>
                <a:ext uri="{FF2B5EF4-FFF2-40B4-BE49-F238E27FC236}">
                  <a16:creationId xmlns:a16="http://schemas.microsoft.com/office/drawing/2014/main" id="{7E4A5BFC-2584-4F03-B9DA-FE4D5D6B0B06}"/>
                </a:ext>
              </a:extLst>
            </p:cNvPr>
            <p:cNvSpPr txBox="1"/>
            <p:nvPr/>
          </p:nvSpPr>
          <p:spPr>
            <a:xfrm>
              <a:off x="304801" y="3714750"/>
              <a:ext cx="1646237" cy="949325"/>
            </a:xfrm>
            <a:prstGeom prst="rect">
              <a:avLst/>
            </a:prstGeom>
            <a:noFill/>
            <a:ln>
              <a:solidFill>
                <a:schemeClr val="accent6"/>
              </a:solidFill>
            </a:ln>
          </p:spPr>
          <p:txBody>
            <a:bodyPr wrap="none">
              <a:spAutoFit/>
            </a:bodyPr>
            <a:lstStyle/>
            <a:p>
              <a:pPr algn="r">
                <a:defRPr/>
              </a:pPr>
              <a:r>
                <a:rPr lang="en-US" sz="3600" dirty="0">
                  <a:latin typeface="Arial" charset="0"/>
                </a:rPr>
                <a:t>Hour 2</a:t>
              </a:r>
            </a:p>
          </p:txBody>
        </p:sp>
      </p:grpSp>
      <p:grpSp>
        <p:nvGrpSpPr>
          <p:cNvPr id="6151" name="Group 13">
            <a:extLst>
              <a:ext uri="{FF2B5EF4-FFF2-40B4-BE49-F238E27FC236}">
                <a16:creationId xmlns:a16="http://schemas.microsoft.com/office/drawing/2014/main" id="{1FD8864B-E4A7-4EA2-906D-F9240609F14A}"/>
              </a:ext>
            </a:extLst>
          </p:cNvPr>
          <p:cNvGrpSpPr>
            <a:grpSpLocks/>
          </p:cNvGrpSpPr>
          <p:nvPr/>
        </p:nvGrpSpPr>
        <p:grpSpPr bwMode="auto">
          <a:xfrm>
            <a:off x="304800" y="4724400"/>
            <a:ext cx="2209800" cy="1752600"/>
            <a:chOff x="304800" y="5181600"/>
            <a:chExt cx="2209800" cy="1143000"/>
          </a:xfrm>
        </p:grpSpPr>
        <p:sp>
          <p:nvSpPr>
            <p:cNvPr id="6162" name="Left Brace 7">
              <a:extLst>
                <a:ext uri="{FF2B5EF4-FFF2-40B4-BE49-F238E27FC236}">
                  <a16:creationId xmlns:a16="http://schemas.microsoft.com/office/drawing/2014/main" id="{099E8555-CF37-4F79-BCBF-8F8119D2CE1C}"/>
                </a:ext>
              </a:extLst>
            </p:cNvPr>
            <p:cNvSpPr>
              <a:spLocks/>
            </p:cNvSpPr>
            <p:nvPr/>
          </p:nvSpPr>
          <p:spPr bwMode="auto">
            <a:xfrm>
              <a:off x="2133600" y="5181600"/>
              <a:ext cx="381000" cy="1143000"/>
            </a:xfrm>
            <a:prstGeom prst="leftBrace">
              <a:avLst>
                <a:gd name="adj1" fmla="val 8333"/>
                <a:gd name="adj2" fmla="val 50000"/>
              </a:avLst>
            </a:prstGeom>
            <a:noFill/>
            <a:ln w="5715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6163" name="TextBox 10">
              <a:extLst>
                <a:ext uri="{FF2B5EF4-FFF2-40B4-BE49-F238E27FC236}">
                  <a16:creationId xmlns:a16="http://schemas.microsoft.com/office/drawing/2014/main" id="{F01D61DB-28E0-4BE4-86B6-C8CB37DE5B5B}"/>
                </a:ext>
              </a:extLst>
            </p:cNvPr>
            <p:cNvSpPr txBox="1">
              <a:spLocks noChangeArrowheads="1"/>
            </p:cNvSpPr>
            <p:nvPr/>
          </p:nvSpPr>
          <p:spPr bwMode="auto">
            <a:xfrm>
              <a:off x="304800" y="5429935"/>
              <a:ext cx="1646605" cy="646331"/>
            </a:xfrm>
            <a:prstGeom prst="rect">
              <a:avLst/>
            </a:prstGeom>
            <a:noFill/>
            <a:ln w="9525">
              <a:solidFill>
                <a:srgbClr val="0033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r">
                <a:lnSpc>
                  <a:spcPct val="100000"/>
                </a:lnSpc>
                <a:spcBef>
                  <a:spcPct val="0"/>
                </a:spcBef>
                <a:buClrTx/>
                <a:buFontTx/>
                <a:buNone/>
              </a:pPr>
              <a:r>
                <a:rPr lang="en-US" altLang="en-US" sz="3600"/>
                <a:t>Hour 3</a:t>
              </a:r>
            </a:p>
          </p:txBody>
        </p:sp>
      </p:grpSp>
      <p:grpSp>
        <p:nvGrpSpPr>
          <p:cNvPr id="6152" name="Group 20">
            <a:extLst>
              <a:ext uri="{FF2B5EF4-FFF2-40B4-BE49-F238E27FC236}">
                <a16:creationId xmlns:a16="http://schemas.microsoft.com/office/drawing/2014/main" id="{693D9D89-C59C-42C3-8A85-4C8B6769DCFB}"/>
              </a:ext>
            </a:extLst>
          </p:cNvPr>
          <p:cNvGrpSpPr>
            <a:grpSpLocks/>
          </p:cNvGrpSpPr>
          <p:nvPr/>
        </p:nvGrpSpPr>
        <p:grpSpPr bwMode="auto">
          <a:xfrm>
            <a:off x="6324600" y="1219200"/>
            <a:ext cx="1681163" cy="1066800"/>
            <a:chOff x="5638800" y="1295400"/>
            <a:chExt cx="1680612" cy="1143000"/>
          </a:xfrm>
        </p:grpSpPr>
        <p:sp>
          <p:nvSpPr>
            <p:cNvPr id="6160" name="Left Brace 18">
              <a:extLst>
                <a:ext uri="{FF2B5EF4-FFF2-40B4-BE49-F238E27FC236}">
                  <a16:creationId xmlns:a16="http://schemas.microsoft.com/office/drawing/2014/main" id="{E1EBFF63-14F8-406A-8B86-E260B590E9E0}"/>
                </a:ext>
              </a:extLst>
            </p:cNvPr>
            <p:cNvSpPr>
              <a:spLocks/>
            </p:cNvSpPr>
            <p:nvPr/>
          </p:nvSpPr>
          <p:spPr bwMode="auto">
            <a:xfrm flipH="1">
              <a:off x="5638800" y="1295400"/>
              <a:ext cx="381000" cy="1143000"/>
            </a:xfrm>
            <a:prstGeom prst="leftBrace">
              <a:avLst>
                <a:gd name="adj1" fmla="val 8333"/>
                <a:gd name="adj2" fmla="val 50000"/>
              </a:avLst>
            </a:prstGeom>
            <a:noFill/>
            <a:ln w="5715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6161" name="TextBox 19">
              <a:extLst>
                <a:ext uri="{FF2B5EF4-FFF2-40B4-BE49-F238E27FC236}">
                  <a16:creationId xmlns:a16="http://schemas.microsoft.com/office/drawing/2014/main" id="{7CF984DE-4B4F-42C2-969E-363C2E8EC9F9}"/>
                </a:ext>
              </a:extLst>
            </p:cNvPr>
            <p:cNvSpPr txBox="1">
              <a:spLocks noChangeArrowheads="1"/>
            </p:cNvSpPr>
            <p:nvPr/>
          </p:nvSpPr>
          <p:spPr bwMode="auto">
            <a:xfrm>
              <a:off x="6096000" y="1711036"/>
              <a:ext cx="1223412" cy="395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 49 slides</a:t>
              </a:r>
            </a:p>
          </p:txBody>
        </p:sp>
      </p:grpSp>
      <p:grpSp>
        <p:nvGrpSpPr>
          <p:cNvPr id="6153" name="Group 16">
            <a:extLst>
              <a:ext uri="{FF2B5EF4-FFF2-40B4-BE49-F238E27FC236}">
                <a16:creationId xmlns:a16="http://schemas.microsoft.com/office/drawing/2014/main" id="{64ECE71C-9E9E-41D2-97B3-9A81DA48AA03}"/>
              </a:ext>
            </a:extLst>
          </p:cNvPr>
          <p:cNvGrpSpPr>
            <a:grpSpLocks/>
          </p:cNvGrpSpPr>
          <p:nvPr/>
        </p:nvGrpSpPr>
        <p:grpSpPr bwMode="auto">
          <a:xfrm>
            <a:off x="8116888" y="2590800"/>
            <a:ext cx="1027112" cy="1676400"/>
            <a:chOff x="5638800" y="1295400"/>
            <a:chExt cx="1026587" cy="1143000"/>
          </a:xfrm>
        </p:grpSpPr>
        <p:sp>
          <p:nvSpPr>
            <p:cNvPr id="6158" name="Left Brace 17">
              <a:extLst>
                <a:ext uri="{FF2B5EF4-FFF2-40B4-BE49-F238E27FC236}">
                  <a16:creationId xmlns:a16="http://schemas.microsoft.com/office/drawing/2014/main" id="{1C0493D8-881E-44EF-BF2A-B327B8C5DCE8}"/>
                </a:ext>
              </a:extLst>
            </p:cNvPr>
            <p:cNvSpPr>
              <a:spLocks/>
            </p:cNvSpPr>
            <p:nvPr/>
          </p:nvSpPr>
          <p:spPr bwMode="auto">
            <a:xfrm flipH="1">
              <a:off x="5638800" y="1295400"/>
              <a:ext cx="381000" cy="1143000"/>
            </a:xfrm>
            <a:prstGeom prst="leftBrace">
              <a:avLst>
                <a:gd name="adj1" fmla="val 8333"/>
                <a:gd name="adj2" fmla="val 50000"/>
              </a:avLst>
            </a:prstGeom>
            <a:noFill/>
            <a:ln w="5715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6159" name="TextBox 21">
              <a:extLst>
                <a:ext uri="{FF2B5EF4-FFF2-40B4-BE49-F238E27FC236}">
                  <a16:creationId xmlns:a16="http://schemas.microsoft.com/office/drawing/2014/main" id="{68F9E3B5-6156-42BB-BFA2-EED8BE0C0902}"/>
                </a:ext>
              </a:extLst>
            </p:cNvPr>
            <p:cNvSpPr txBox="1">
              <a:spLocks noChangeArrowheads="1"/>
            </p:cNvSpPr>
            <p:nvPr/>
          </p:nvSpPr>
          <p:spPr bwMode="auto">
            <a:xfrm>
              <a:off x="6096000" y="1711036"/>
              <a:ext cx="569387" cy="2518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 53 </a:t>
              </a:r>
            </a:p>
          </p:txBody>
        </p:sp>
      </p:grpSp>
      <p:grpSp>
        <p:nvGrpSpPr>
          <p:cNvPr id="6154" name="Group 23">
            <a:extLst>
              <a:ext uri="{FF2B5EF4-FFF2-40B4-BE49-F238E27FC236}">
                <a16:creationId xmlns:a16="http://schemas.microsoft.com/office/drawing/2014/main" id="{D5AAF246-DC4D-4745-8EC2-CE6E94859759}"/>
              </a:ext>
            </a:extLst>
          </p:cNvPr>
          <p:cNvGrpSpPr>
            <a:grpSpLocks/>
          </p:cNvGrpSpPr>
          <p:nvPr/>
        </p:nvGrpSpPr>
        <p:grpSpPr bwMode="auto">
          <a:xfrm>
            <a:off x="8077200" y="4724400"/>
            <a:ext cx="1027113" cy="1828800"/>
            <a:chOff x="5638800" y="1295400"/>
            <a:chExt cx="1026587" cy="1143000"/>
          </a:xfrm>
        </p:grpSpPr>
        <p:sp>
          <p:nvSpPr>
            <p:cNvPr id="6156" name="Left Brace 24">
              <a:extLst>
                <a:ext uri="{FF2B5EF4-FFF2-40B4-BE49-F238E27FC236}">
                  <a16:creationId xmlns:a16="http://schemas.microsoft.com/office/drawing/2014/main" id="{96870D6F-CD0D-47D6-A120-AA2A483A2D64}"/>
                </a:ext>
              </a:extLst>
            </p:cNvPr>
            <p:cNvSpPr>
              <a:spLocks/>
            </p:cNvSpPr>
            <p:nvPr/>
          </p:nvSpPr>
          <p:spPr bwMode="auto">
            <a:xfrm flipH="1">
              <a:off x="5638800" y="1295400"/>
              <a:ext cx="381000" cy="1143000"/>
            </a:xfrm>
            <a:prstGeom prst="leftBrace">
              <a:avLst>
                <a:gd name="adj1" fmla="val 8333"/>
                <a:gd name="adj2" fmla="val 50000"/>
              </a:avLst>
            </a:prstGeom>
            <a:noFill/>
            <a:ln w="57150" algn="ctr">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endParaRPr lang="en-US" altLang="en-US" sz="2000"/>
            </a:p>
          </p:txBody>
        </p:sp>
        <p:sp>
          <p:nvSpPr>
            <p:cNvPr id="6157" name="TextBox 25">
              <a:extLst>
                <a:ext uri="{FF2B5EF4-FFF2-40B4-BE49-F238E27FC236}">
                  <a16:creationId xmlns:a16="http://schemas.microsoft.com/office/drawing/2014/main" id="{4929B5FE-92F2-4997-95FB-B4C4696DA69E}"/>
                </a:ext>
              </a:extLst>
            </p:cNvPr>
            <p:cNvSpPr txBox="1">
              <a:spLocks noChangeArrowheads="1"/>
            </p:cNvSpPr>
            <p:nvPr/>
          </p:nvSpPr>
          <p:spPr bwMode="auto">
            <a:xfrm>
              <a:off x="6096000" y="1711036"/>
              <a:ext cx="569387" cy="230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 58 </a:t>
              </a:r>
            </a:p>
          </p:txBody>
        </p:sp>
      </p:grpSp>
      <p:pic>
        <p:nvPicPr>
          <p:cNvPr id="6155" name="Picture 2" descr="C:\Documents and Settings\HP_Administrator\Local Settings\Temporary Internet Files\Content.IE5\B95ZA1CO\MCj03362280000[1].wmf">
            <a:extLst>
              <a:ext uri="{FF2B5EF4-FFF2-40B4-BE49-F238E27FC236}">
                <a16:creationId xmlns:a16="http://schemas.microsoft.com/office/drawing/2014/main" id="{32B01CC8-A6A1-4DBD-829C-2762D94DD7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324725" y="0"/>
            <a:ext cx="181927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zoom/>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A7CB26A3-CE42-412D-93D1-D3059CBF64A5}"/>
              </a:ext>
            </a:extLst>
          </p:cNvPr>
          <p:cNvSpPr>
            <a:spLocks noGrp="1" noChangeArrowheads="1"/>
          </p:cNvSpPr>
          <p:nvPr>
            <p:ph type="title"/>
          </p:nvPr>
        </p:nvSpPr>
        <p:spPr/>
        <p:txBody>
          <a:bodyPr/>
          <a:lstStyle/>
          <a:p>
            <a:r>
              <a:rPr lang="en-US" altLang="en-US"/>
              <a:t>E-Mail Headers</a:t>
            </a:r>
          </a:p>
        </p:txBody>
      </p:sp>
      <p:sp>
        <p:nvSpPr>
          <p:cNvPr id="43011" name="Rectangle 3">
            <a:extLst>
              <a:ext uri="{FF2B5EF4-FFF2-40B4-BE49-F238E27FC236}">
                <a16:creationId xmlns:a16="http://schemas.microsoft.com/office/drawing/2014/main" id="{83C76DF9-4687-4D30-8765-43F4560B1BDC}"/>
              </a:ext>
            </a:extLst>
          </p:cNvPr>
          <p:cNvSpPr>
            <a:spLocks noGrp="1" noChangeArrowheads="1"/>
          </p:cNvSpPr>
          <p:nvPr>
            <p:ph type="body" idx="1"/>
          </p:nvPr>
        </p:nvSpPr>
        <p:spPr>
          <a:xfrm>
            <a:off x="533400" y="1066800"/>
            <a:ext cx="7924800" cy="5257800"/>
          </a:xfrm>
        </p:spPr>
        <p:txBody>
          <a:bodyPr/>
          <a:lstStyle/>
          <a:p>
            <a:pPr>
              <a:lnSpc>
                <a:spcPct val="70000"/>
              </a:lnSpc>
            </a:pPr>
            <a:r>
              <a:rPr lang="en-US" altLang="en-US" sz="1400"/>
              <a:t>Show details of who sent e-mail and how it was routed</a:t>
            </a:r>
          </a:p>
          <a:p>
            <a:pPr>
              <a:lnSpc>
                <a:spcPct val="70000"/>
              </a:lnSpc>
              <a:buFont typeface="Wingdings" panose="05000000000000000000" pitchFamily="2" charset="2"/>
              <a:buNone/>
            </a:pPr>
            <a:r>
              <a:rPr lang="en-US" altLang="en-US" sz="1400">
                <a:latin typeface="Courier New" panose="02070309020205020404" pitchFamily="49" charset="0"/>
              </a:rPr>
              <a:t>X-Gmail-Received: 0dfd13bc11b16fda1ec3cf714c213e6751429e16</a:t>
            </a:r>
          </a:p>
          <a:p>
            <a:pPr>
              <a:lnSpc>
                <a:spcPct val="70000"/>
              </a:lnSpc>
              <a:buFont typeface="Wingdings" panose="05000000000000000000" pitchFamily="2" charset="2"/>
              <a:buNone/>
            </a:pPr>
            <a:r>
              <a:rPr lang="en-US" altLang="en-US" sz="1400">
                <a:latin typeface="Courier New" panose="02070309020205020404" pitchFamily="49" charset="0"/>
              </a:rPr>
              <a:t>Delivered-To: mekabay@gmail.com</a:t>
            </a:r>
          </a:p>
          <a:p>
            <a:pPr>
              <a:lnSpc>
                <a:spcPct val="70000"/>
              </a:lnSpc>
              <a:buFont typeface="Wingdings" panose="05000000000000000000" pitchFamily="2" charset="2"/>
              <a:buNone/>
            </a:pPr>
            <a:r>
              <a:rPr lang="en-US" altLang="en-US" sz="1400">
                <a:latin typeface="Courier New" panose="02070309020205020404" pitchFamily="49" charset="0"/>
              </a:rPr>
              <a:t>Received: by 10.78.147.3 with SMTP id u3cs86635hud;</a:t>
            </a:r>
          </a:p>
          <a:p>
            <a:pPr>
              <a:lnSpc>
                <a:spcPct val="70000"/>
              </a:lnSpc>
              <a:buFont typeface="Wingdings" panose="05000000000000000000" pitchFamily="2" charset="2"/>
              <a:buNone/>
            </a:pPr>
            <a:r>
              <a:rPr lang="en-US" altLang="en-US" sz="1400">
                <a:latin typeface="Courier New" panose="02070309020205020404" pitchFamily="49" charset="0"/>
              </a:rPr>
              <a:t>        Thu, 12 Oct 2006 08:22:55 -0700 (PDT)</a:t>
            </a:r>
          </a:p>
          <a:p>
            <a:pPr>
              <a:lnSpc>
                <a:spcPct val="70000"/>
              </a:lnSpc>
              <a:buFont typeface="Wingdings" panose="05000000000000000000" pitchFamily="2" charset="2"/>
              <a:buNone/>
            </a:pPr>
            <a:r>
              <a:rPr lang="en-US" altLang="en-US" sz="1400">
                <a:latin typeface="Courier New" panose="02070309020205020404" pitchFamily="49" charset="0"/>
              </a:rPr>
              <a:t>Return-Path: &lt;smcgreal@ippl.org&gt;</a:t>
            </a:r>
          </a:p>
          <a:p>
            <a:pPr>
              <a:lnSpc>
                <a:spcPct val="70000"/>
              </a:lnSpc>
              <a:buFont typeface="Wingdings" panose="05000000000000000000" pitchFamily="2" charset="2"/>
              <a:buNone/>
            </a:pPr>
            <a:r>
              <a:rPr lang="en-US" altLang="en-US" sz="1400">
                <a:latin typeface="Courier New" panose="02070309020205020404" pitchFamily="49" charset="0"/>
              </a:rPr>
              <a:t>Received: from mail42.opentransfer.com (mail42.opentransfer.com [71.18.111.198])</a:t>
            </a:r>
          </a:p>
          <a:p>
            <a:pPr>
              <a:lnSpc>
                <a:spcPct val="70000"/>
              </a:lnSpc>
              <a:buFont typeface="Wingdings" panose="05000000000000000000" pitchFamily="2" charset="2"/>
              <a:buNone/>
            </a:pPr>
            <a:r>
              <a:rPr lang="en-US" altLang="en-US" sz="1400">
                <a:latin typeface="Courier New" panose="02070309020205020404" pitchFamily="49" charset="0"/>
              </a:rPr>
              <a:t>        by mx.google.com with SMTP id 29si861796wrl.2006.10.12.08.22.53;</a:t>
            </a:r>
          </a:p>
          <a:p>
            <a:pPr>
              <a:lnSpc>
                <a:spcPct val="70000"/>
              </a:lnSpc>
              <a:buFont typeface="Wingdings" panose="05000000000000000000" pitchFamily="2" charset="2"/>
              <a:buNone/>
            </a:pPr>
            <a:r>
              <a:rPr lang="en-US" altLang="en-US" sz="1400">
                <a:latin typeface="Courier New" panose="02070309020205020404" pitchFamily="49" charset="0"/>
              </a:rPr>
              <a:t>        Thu, 12 Oct 2006 08:22:54 -0700 (PDT)</a:t>
            </a:r>
          </a:p>
          <a:p>
            <a:pPr>
              <a:lnSpc>
                <a:spcPct val="70000"/>
              </a:lnSpc>
              <a:buFont typeface="Wingdings" panose="05000000000000000000" pitchFamily="2" charset="2"/>
              <a:buNone/>
            </a:pPr>
            <a:r>
              <a:rPr lang="en-US" altLang="en-US" sz="1400">
                <a:latin typeface="Courier New" panose="02070309020205020404" pitchFamily="49" charset="0"/>
              </a:rPr>
              <a:t>Received-SPF: neutral (google.com: 71.18.111.198 is neither permitted nor denied by best guess record for domain of smcgreal@ippl.org)</a:t>
            </a:r>
          </a:p>
          <a:p>
            <a:pPr>
              <a:lnSpc>
                <a:spcPct val="70000"/>
              </a:lnSpc>
              <a:buFont typeface="Wingdings" panose="05000000000000000000" pitchFamily="2" charset="2"/>
              <a:buNone/>
            </a:pPr>
            <a:r>
              <a:rPr lang="en-US" altLang="en-US" sz="1400">
                <a:latin typeface="Courier New" panose="02070309020205020404" pitchFamily="49" charset="0"/>
              </a:rPr>
              <a:t>Received: (qmail 11919 invoked by uid 399); 12 Oct 2006 14:54:05 -0000</a:t>
            </a:r>
          </a:p>
          <a:p>
            <a:pPr>
              <a:lnSpc>
                <a:spcPct val="70000"/>
              </a:lnSpc>
              <a:buFont typeface="Wingdings" panose="05000000000000000000" pitchFamily="2" charset="2"/>
              <a:buNone/>
            </a:pPr>
            <a:r>
              <a:rPr lang="en-US" altLang="en-US" sz="1400">
                <a:latin typeface="Courier New" panose="02070309020205020404" pitchFamily="49" charset="0"/>
              </a:rPr>
              <a:t>Received: from unknown (HELO System5.ippl.org) (70.60.217.92)</a:t>
            </a:r>
          </a:p>
          <a:p>
            <a:pPr>
              <a:lnSpc>
                <a:spcPct val="70000"/>
              </a:lnSpc>
              <a:buFont typeface="Wingdings" panose="05000000000000000000" pitchFamily="2" charset="2"/>
              <a:buNone/>
            </a:pPr>
            <a:r>
              <a:rPr lang="en-US" altLang="en-US" sz="1400">
                <a:latin typeface="Courier New" panose="02070309020205020404" pitchFamily="49" charset="0"/>
              </a:rPr>
              <a:t>  by mail42.opentransfer.com with SMTP; 12 Oct 2006 14:54:05 -0000</a:t>
            </a:r>
          </a:p>
          <a:p>
            <a:pPr>
              <a:lnSpc>
                <a:spcPct val="70000"/>
              </a:lnSpc>
              <a:buFont typeface="Wingdings" panose="05000000000000000000" pitchFamily="2" charset="2"/>
              <a:buNone/>
            </a:pPr>
            <a:r>
              <a:rPr lang="en-US" altLang="en-US" sz="1400">
                <a:latin typeface="Courier New" panose="02070309020205020404" pitchFamily="49" charset="0"/>
              </a:rPr>
              <a:t>Message-Id: &lt;7.0.1.0.2.20061012104204.03a1daf8@ippl.org&gt;</a:t>
            </a:r>
          </a:p>
          <a:p>
            <a:pPr>
              <a:lnSpc>
                <a:spcPct val="70000"/>
              </a:lnSpc>
              <a:buFont typeface="Wingdings" panose="05000000000000000000" pitchFamily="2" charset="2"/>
              <a:buNone/>
            </a:pPr>
            <a:r>
              <a:rPr lang="en-US" altLang="en-US" sz="1400">
                <a:latin typeface="Courier New" panose="02070309020205020404" pitchFamily="49" charset="0"/>
              </a:rPr>
              <a:t>X-Mailer: QUALCOMM Windows Eudora Version 7.0.1.0</a:t>
            </a:r>
          </a:p>
          <a:p>
            <a:pPr>
              <a:lnSpc>
                <a:spcPct val="70000"/>
              </a:lnSpc>
              <a:buFont typeface="Wingdings" panose="05000000000000000000" pitchFamily="2" charset="2"/>
              <a:buNone/>
            </a:pPr>
            <a:r>
              <a:rPr lang="en-US" altLang="en-US" sz="1400">
                <a:latin typeface="Courier New" panose="02070309020205020404" pitchFamily="49" charset="0"/>
              </a:rPr>
              <a:t>Date: Thu, 12 Oct 2006 10:54:04 -0400</a:t>
            </a:r>
          </a:p>
          <a:p>
            <a:pPr>
              <a:lnSpc>
                <a:spcPct val="70000"/>
              </a:lnSpc>
              <a:buFont typeface="Wingdings" panose="05000000000000000000" pitchFamily="2" charset="2"/>
              <a:buNone/>
            </a:pPr>
            <a:r>
              <a:rPr lang="en-US" altLang="en-US" sz="1400">
                <a:latin typeface="Courier New" panose="02070309020205020404" pitchFamily="49" charset="0"/>
              </a:rPr>
              <a:t>To: &lt;mekabay@gmail.com&gt;</a:t>
            </a:r>
          </a:p>
          <a:p>
            <a:pPr>
              <a:lnSpc>
                <a:spcPct val="70000"/>
              </a:lnSpc>
              <a:buFont typeface="Wingdings" panose="05000000000000000000" pitchFamily="2" charset="2"/>
              <a:buNone/>
            </a:pPr>
            <a:r>
              <a:rPr lang="en-US" altLang="en-US" sz="1400">
                <a:latin typeface="Courier New" panose="02070309020205020404" pitchFamily="49" charset="0"/>
              </a:rPr>
              <a:t>From: Shirley McGreal &lt;smcgreal@ippl.org&gt;</a:t>
            </a:r>
          </a:p>
          <a:p>
            <a:pPr>
              <a:lnSpc>
                <a:spcPct val="70000"/>
              </a:lnSpc>
              <a:buFont typeface="Wingdings" panose="05000000000000000000" pitchFamily="2" charset="2"/>
              <a:buNone/>
            </a:pPr>
            <a:r>
              <a:rPr lang="en-US" altLang="en-US" sz="1400">
                <a:latin typeface="Courier New" panose="02070309020205020404" pitchFamily="49" charset="0"/>
              </a:rPr>
              <a:t>Subject: Re: Orangutans</a:t>
            </a:r>
          </a:p>
          <a:p>
            <a:pPr>
              <a:lnSpc>
                <a:spcPct val="70000"/>
              </a:lnSpc>
              <a:buFont typeface="Wingdings" panose="05000000000000000000" pitchFamily="2" charset="2"/>
              <a:buNone/>
            </a:pPr>
            <a:r>
              <a:rPr lang="en-US" altLang="en-US" sz="1400">
                <a:latin typeface="Courier New" panose="02070309020205020404" pitchFamily="49" charset="0"/>
              </a:rPr>
              <a:t>In-Reply-To: &lt;200610121353.k9CDrlN3004352@cronus.email.starband.net&gt;</a:t>
            </a:r>
          </a:p>
          <a:p>
            <a:pPr>
              <a:lnSpc>
                <a:spcPct val="70000"/>
              </a:lnSpc>
              <a:buFont typeface="Wingdings" panose="05000000000000000000" pitchFamily="2" charset="2"/>
              <a:buNone/>
            </a:pPr>
            <a:endParaRPr lang="en-US" altLang="en-US" sz="1400"/>
          </a:p>
        </p:txBody>
      </p:sp>
      <p:sp>
        <p:nvSpPr>
          <p:cNvPr id="43012" name="TextBox 3">
            <a:extLst>
              <a:ext uri="{FF2B5EF4-FFF2-40B4-BE49-F238E27FC236}">
                <a16:creationId xmlns:a16="http://schemas.microsoft.com/office/drawing/2014/main" id="{7D8DBBA8-2A1D-4D90-A598-991C2A70424E}"/>
              </a:ext>
            </a:extLst>
          </p:cNvPr>
          <p:cNvSpPr txBox="1">
            <a:spLocks noChangeArrowheads="1"/>
          </p:cNvSpPr>
          <p:nvPr/>
        </p:nvSpPr>
        <p:spPr bwMode="auto">
          <a:xfrm>
            <a:off x="838200" y="5791200"/>
            <a:ext cx="7932738" cy="1016000"/>
          </a:xfrm>
          <a:prstGeom prst="rect">
            <a:avLst/>
          </a:prstGeom>
          <a:solidFill>
            <a:srgbClr val="FFCC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NEVER simply forward an e-mail of interest to an investigator;</a:t>
            </a:r>
            <a:br>
              <a:rPr lang="en-US" altLang="en-US" sz="2000"/>
            </a:br>
            <a:r>
              <a:rPr lang="en-US" altLang="en-US" sz="2000"/>
              <a:t>always copy and paste the headers into your message to avoid </a:t>
            </a:r>
            <a:br>
              <a:rPr lang="en-US" altLang="en-US" sz="2000"/>
            </a:br>
            <a:r>
              <a:rPr lang="en-US" altLang="en-US" sz="2000"/>
              <a:t>corrupting the header.</a:t>
            </a:r>
          </a:p>
        </p:txBody>
      </p:sp>
      <p:pic>
        <p:nvPicPr>
          <p:cNvPr id="8194" name="Picture 2" descr="C:\Program Files\Microsoft Office\Media\CntCD1\ClipArt4\j0239637.wmf">
            <a:extLst>
              <a:ext uri="{FF2B5EF4-FFF2-40B4-BE49-F238E27FC236}">
                <a16:creationId xmlns:a16="http://schemas.microsoft.com/office/drawing/2014/main" id="{FC46F899-7B5E-45EF-AF1F-9595AEC2E05A}"/>
              </a:ext>
            </a:extLst>
          </p:cNvPr>
          <p:cNvPicPr>
            <a:picLocks noChangeAspect="1" noChangeArrowheads="1"/>
          </p:cNvPicPr>
          <p:nvPr/>
        </p:nvPicPr>
        <p:blipFill>
          <a:blip r:embed="rId3"/>
          <a:srcRect/>
          <a:stretch>
            <a:fillRect/>
          </a:stretch>
        </p:blipFill>
        <p:spPr bwMode="auto">
          <a:xfrm>
            <a:off x="7239000" y="914400"/>
            <a:ext cx="1743075" cy="15303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a:extLst>
              <a:ext uri="{FF2B5EF4-FFF2-40B4-BE49-F238E27FC236}">
                <a16:creationId xmlns:a16="http://schemas.microsoft.com/office/drawing/2014/main" id="{956B3400-6CE2-4A98-8D00-60144BD30BB0}"/>
              </a:ext>
            </a:extLst>
          </p:cNvPr>
          <p:cNvSpPr>
            <a:spLocks noGrp="1" noChangeArrowheads="1"/>
          </p:cNvSpPr>
          <p:nvPr>
            <p:ph type="title"/>
          </p:nvPr>
        </p:nvSpPr>
        <p:spPr/>
        <p:txBody>
          <a:bodyPr/>
          <a:lstStyle/>
          <a:p>
            <a:r>
              <a:rPr lang="en-US" altLang="en-US"/>
              <a:t>Proactive vs Reactive Strategies</a:t>
            </a:r>
          </a:p>
        </p:txBody>
      </p:sp>
      <p:sp>
        <p:nvSpPr>
          <p:cNvPr id="45059" name="Rectangle 3">
            <a:extLst>
              <a:ext uri="{FF2B5EF4-FFF2-40B4-BE49-F238E27FC236}">
                <a16:creationId xmlns:a16="http://schemas.microsoft.com/office/drawing/2014/main" id="{57857E05-DAC5-4CC6-89B2-79E056BEAB21}"/>
              </a:ext>
            </a:extLst>
          </p:cNvPr>
          <p:cNvSpPr>
            <a:spLocks noGrp="1" noChangeArrowheads="1"/>
          </p:cNvSpPr>
          <p:nvPr>
            <p:ph type="body" idx="1"/>
          </p:nvPr>
        </p:nvSpPr>
        <p:spPr/>
        <p:txBody>
          <a:bodyPr/>
          <a:lstStyle/>
          <a:p>
            <a:r>
              <a:rPr lang="en-US" altLang="en-US"/>
              <a:t>Some crimes are difficult to locate before they happen – need victim complaint to find out</a:t>
            </a:r>
          </a:p>
          <a:p>
            <a:pPr lvl="1"/>
            <a:r>
              <a:rPr lang="en-US" altLang="en-US"/>
              <a:t>Identity theft</a:t>
            </a:r>
          </a:p>
          <a:p>
            <a:pPr lvl="1"/>
            <a:r>
              <a:rPr lang="en-US" altLang="en-US"/>
              <a:t>Cyberstalking</a:t>
            </a:r>
          </a:p>
          <a:p>
            <a:r>
              <a:rPr lang="en-US" altLang="en-US"/>
              <a:t>Others benefit from dragnets</a:t>
            </a:r>
          </a:p>
          <a:p>
            <a:pPr lvl="1"/>
            <a:r>
              <a:rPr lang="en-US" altLang="en-US"/>
              <a:t>Child pornography</a:t>
            </a:r>
          </a:p>
          <a:p>
            <a:pPr lvl="1"/>
            <a:r>
              <a:rPr lang="en-US" altLang="en-US"/>
              <a:t>Child abuse</a:t>
            </a:r>
          </a:p>
          <a:p>
            <a:r>
              <a:rPr lang="en-US" altLang="en-US"/>
              <a:t>Officers need familiarity with </a:t>
            </a:r>
            <a:br>
              <a:rPr lang="en-US" altLang="en-US"/>
            </a:br>
            <a:r>
              <a:rPr lang="en-US" altLang="en-US"/>
              <a:t>argot (slang), culture</a:t>
            </a:r>
          </a:p>
        </p:txBody>
      </p:sp>
      <p:pic>
        <p:nvPicPr>
          <p:cNvPr id="9218" name="Picture 2" descr="C:\Documents and Settings\HP_Administrator\My Documents\My Pictures\Microsoft Clip Organizer\j0358963.wmf">
            <a:extLst>
              <a:ext uri="{FF2B5EF4-FFF2-40B4-BE49-F238E27FC236}">
                <a16:creationId xmlns:a16="http://schemas.microsoft.com/office/drawing/2014/main" id="{6F114813-DD78-44FB-ABF8-7FD3851C7226}"/>
              </a:ext>
            </a:extLst>
          </p:cNvPr>
          <p:cNvPicPr>
            <a:picLocks noChangeAspect="1" noChangeArrowheads="1"/>
          </p:cNvPicPr>
          <p:nvPr/>
        </p:nvPicPr>
        <p:blipFill>
          <a:blip r:embed="rId3"/>
          <a:srcRect/>
          <a:stretch>
            <a:fillRect/>
          </a:stretch>
        </p:blipFill>
        <p:spPr bwMode="auto">
          <a:xfrm>
            <a:off x="5867400" y="2438400"/>
            <a:ext cx="2895600" cy="28971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21C44232-56A0-436C-B0F3-134CD25BE5D0}"/>
              </a:ext>
            </a:extLst>
          </p:cNvPr>
          <p:cNvSpPr>
            <a:spLocks noGrp="1" noChangeArrowheads="1"/>
          </p:cNvSpPr>
          <p:nvPr>
            <p:ph type="title"/>
          </p:nvPr>
        </p:nvSpPr>
        <p:spPr/>
        <p:txBody>
          <a:bodyPr/>
          <a:lstStyle/>
          <a:p>
            <a:r>
              <a:rPr lang="en-US" altLang="en-US"/>
              <a:t>Online Stings: Entrapment?</a:t>
            </a:r>
          </a:p>
        </p:txBody>
      </p:sp>
      <p:sp>
        <p:nvSpPr>
          <p:cNvPr id="47107" name="Rectangle 3">
            <a:extLst>
              <a:ext uri="{FF2B5EF4-FFF2-40B4-BE49-F238E27FC236}">
                <a16:creationId xmlns:a16="http://schemas.microsoft.com/office/drawing/2014/main" id="{645E3F84-60CA-4DDA-91CC-6F2EBD8280E8}"/>
              </a:ext>
            </a:extLst>
          </p:cNvPr>
          <p:cNvSpPr>
            <a:spLocks noGrp="1" noChangeArrowheads="1"/>
          </p:cNvSpPr>
          <p:nvPr>
            <p:ph type="body" idx="1"/>
          </p:nvPr>
        </p:nvSpPr>
        <p:spPr>
          <a:xfrm>
            <a:off x="990600" y="1066800"/>
            <a:ext cx="7696200" cy="5486400"/>
          </a:xfrm>
        </p:spPr>
        <p:txBody>
          <a:bodyPr/>
          <a:lstStyle/>
          <a:p>
            <a:r>
              <a:rPr lang="en-US" altLang="en-US"/>
              <a:t>Must not give any basis for claim that officer </a:t>
            </a:r>
            <a:r>
              <a:rPr lang="en-US" altLang="en-US" i="1"/>
              <a:t>initiated, suggested, prompted, </a:t>
            </a:r>
            <a:r>
              <a:rPr lang="en-US" altLang="en-US"/>
              <a:t>or</a:t>
            </a:r>
            <a:r>
              <a:rPr lang="en-US" altLang="en-US" i="1"/>
              <a:t> encouraged </a:t>
            </a:r>
          </a:p>
          <a:p>
            <a:pPr lvl="1"/>
            <a:r>
              <a:rPr lang="en-US" altLang="en-US"/>
              <a:t>Illegal activity or</a:t>
            </a:r>
          </a:p>
          <a:p>
            <a:pPr lvl="1"/>
            <a:r>
              <a:rPr lang="en-US" altLang="en-US"/>
              <a:t>Investigative actions that violate privacy or</a:t>
            </a:r>
          </a:p>
          <a:p>
            <a:pPr lvl="1"/>
            <a:r>
              <a:rPr lang="en-US" altLang="en-US"/>
              <a:t>Convert a civilian into an agent of law enforcement to violate legal restrictions</a:t>
            </a:r>
          </a:p>
          <a:p>
            <a:r>
              <a:rPr lang="en-US" altLang="en-US"/>
              <a:t>ENTRAPMENT can destroy case</a:t>
            </a:r>
          </a:p>
          <a:p>
            <a:pPr lvl="1"/>
            <a:r>
              <a:rPr lang="en-US" altLang="en-US"/>
              <a:t>Why? 4</a:t>
            </a:r>
            <a:r>
              <a:rPr lang="en-US" altLang="en-US" baseline="30000"/>
              <a:t>th</a:t>
            </a:r>
            <a:r>
              <a:rPr lang="en-US" altLang="en-US"/>
              <a:t> Amendment safeguards</a:t>
            </a:r>
          </a:p>
          <a:p>
            <a:r>
              <a:rPr lang="en-US" altLang="en-US"/>
              <a:t>Sorrells v. United States (1932)</a:t>
            </a:r>
          </a:p>
          <a:p>
            <a:pPr lvl="1"/>
            <a:r>
              <a:rPr lang="en-US" altLang="en-US"/>
              <a:t>SCOTUS ruled that entrapment defense must show proof that LEO </a:t>
            </a:r>
            <a:r>
              <a:rPr lang="en-US" altLang="en-US" i="1"/>
              <a:t>encouraged</a:t>
            </a:r>
            <a:r>
              <a:rPr lang="en-US" altLang="en-US"/>
              <a:t> crime</a:t>
            </a:r>
          </a:p>
          <a:p>
            <a:pPr lvl="1"/>
            <a:r>
              <a:rPr lang="en-US" altLang="en-US"/>
              <a:t>Defendant </a:t>
            </a:r>
            <a:r>
              <a:rPr lang="en-US" altLang="en-US" i="1"/>
              <a:t>would not have been predisposed </a:t>
            </a:r>
            <a:r>
              <a:rPr lang="en-US" altLang="en-US"/>
              <a:t>to commit crime</a:t>
            </a:r>
          </a:p>
        </p:txBody>
      </p:sp>
      <p:pic>
        <p:nvPicPr>
          <p:cNvPr id="10242" name="Picture 2" descr="C:\Documents and Settings\HP_Administrator\Local Settings\Temporary Internet Files\Content.IE5\4VLTYXMT\MCj03468970000[1].wmf">
            <a:extLst>
              <a:ext uri="{FF2B5EF4-FFF2-40B4-BE49-F238E27FC236}">
                <a16:creationId xmlns:a16="http://schemas.microsoft.com/office/drawing/2014/main" id="{98EC97A1-5282-40D8-9DBF-A4A3A23CF748}"/>
              </a:ext>
            </a:extLst>
          </p:cNvPr>
          <p:cNvPicPr>
            <a:picLocks noChangeAspect="1" noChangeArrowheads="1"/>
          </p:cNvPicPr>
          <p:nvPr/>
        </p:nvPicPr>
        <p:blipFill>
          <a:blip r:embed="rId3"/>
          <a:srcRect/>
          <a:stretch>
            <a:fillRect/>
          </a:stretch>
        </p:blipFill>
        <p:spPr bwMode="auto">
          <a:xfrm>
            <a:off x="6858000" y="3581400"/>
            <a:ext cx="1825625" cy="103981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a:extLst>
              <a:ext uri="{FF2B5EF4-FFF2-40B4-BE49-F238E27FC236}">
                <a16:creationId xmlns:a16="http://schemas.microsoft.com/office/drawing/2014/main" id="{9620ABBD-43BE-474A-B01E-41F6E6995C7E}"/>
              </a:ext>
            </a:extLst>
          </p:cNvPr>
          <p:cNvSpPr>
            <a:spLocks noGrp="1" noChangeArrowheads="1"/>
          </p:cNvSpPr>
          <p:nvPr>
            <p:ph type="title"/>
          </p:nvPr>
        </p:nvSpPr>
        <p:spPr/>
        <p:txBody>
          <a:bodyPr/>
          <a:lstStyle/>
          <a:p>
            <a:r>
              <a:rPr lang="en-US" altLang="en-US"/>
              <a:t>United States v. Poehlman (2000)</a:t>
            </a:r>
          </a:p>
        </p:txBody>
      </p:sp>
      <p:sp>
        <p:nvSpPr>
          <p:cNvPr id="49155" name="Rectangle 3">
            <a:extLst>
              <a:ext uri="{FF2B5EF4-FFF2-40B4-BE49-F238E27FC236}">
                <a16:creationId xmlns:a16="http://schemas.microsoft.com/office/drawing/2014/main" id="{0F94B74C-C9A4-42E4-97F6-7D10CAE3FF48}"/>
              </a:ext>
            </a:extLst>
          </p:cNvPr>
          <p:cNvSpPr>
            <a:spLocks noGrp="1" noChangeArrowheads="1"/>
          </p:cNvSpPr>
          <p:nvPr>
            <p:ph type="body" idx="1"/>
          </p:nvPr>
        </p:nvSpPr>
        <p:spPr>
          <a:xfrm>
            <a:off x="990600" y="1295400"/>
            <a:ext cx="7620000" cy="5334000"/>
          </a:xfrm>
        </p:spPr>
        <p:txBody>
          <a:bodyPr/>
          <a:lstStyle/>
          <a:p>
            <a:r>
              <a:rPr lang="en-US" altLang="en-US" sz="2200"/>
              <a:t>Poehlman alleged to have met undercover LEO to have sex with minor</a:t>
            </a:r>
          </a:p>
          <a:p>
            <a:r>
              <a:rPr lang="en-US" altLang="en-US" sz="2200"/>
              <a:t>But defendant said he started online discussions with LEO to form </a:t>
            </a:r>
            <a:r>
              <a:rPr lang="en-US" altLang="en-US" sz="2200" i="1"/>
              <a:t>adult</a:t>
            </a:r>
            <a:r>
              <a:rPr lang="en-US" altLang="en-US" sz="2200"/>
              <a:t> relationship</a:t>
            </a:r>
          </a:p>
          <a:p>
            <a:r>
              <a:rPr lang="en-US" altLang="en-US" sz="2200"/>
              <a:t>LEO wrote she was looking for </a:t>
            </a:r>
            <a:br>
              <a:rPr lang="en-US" altLang="en-US" sz="2200"/>
            </a:br>
            <a:r>
              <a:rPr lang="en-US" altLang="en-US" sz="2200"/>
              <a:t>someone “to train her daughters </a:t>
            </a:r>
            <a:br>
              <a:rPr lang="en-US" altLang="en-US" sz="2200"/>
            </a:br>
            <a:r>
              <a:rPr lang="en-US" altLang="en-US" sz="2200"/>
              <a:t>in the ways of the world”</a:t>
            </a:r>
          </a:p>
          <a:p>
            <a:r>
              <a:rPr lang="en-US" altLang="en-US" sz="2200"/>
              <a:t>Poehlman explicitly said he wasn’t </a:t>
            </a:r>
            <a:br>
              <a:rPr lang="en-US" altLang="en-US" sz="2200"/>
            </a:br>
            <a:r>
              <a:rPr lang="en-US" altLang="en-US" sz="2200"/>
              <a:t>interested and LEO responded that </a:t>
            </a:r>
            <a:br>
              <a:rPr lang="en-US" altLang="en-US" sz="2200"/>
            </a:br>
            <a:r>
              <a:rPr lang="en-US" altLang="en-US" sz="2200"/>
              <a:t>she would terminate relationship</a:t>
            </a:r>
          </a:p>
          <a:p>
            <a:r>
              <a:rPr lang="en-US" altLang="en-US" sz="2200"/>
              <a:t>Poehlman offered to “train” daughters as way of continuing relation but claimed he had no intention of having sex with them – was ploy</a:t>
            </a:r>
          </a:p>
          <a:p>
            <a:r>
              <a:rPr lang="en-US" altLang="en-US" sz="2200"/>
              <a:t>SCOTUS ruled in favor of defendant: evidence that pedophilia was not his original intent &amp; LEO was significantly responsible for his actions</a:t>
            </a:r>
          </a:p>
        </p:txBody>
      </p:sp>
      <p:pic>
        <p:nvPicPr>
          <p:cNvPr id="11267" name="Picture 3" descr="C:\Documents and Settings\HP_Administrator\Local Settings\Temporary Internet Files\Content.IE5\30RE2IJ7\MCj04158580000[1].wmf">
            <a:extLst>
              <a:ext uri="{FF2B5EF4-FFF2-40B4-BE49-F238E27FC236}">
                <a16:creationId xmlns:a16="http://schemas.microsoft.com/office/drawing/2014/main" id="{C306ABA5-C784-4279-AF0D-D1BDCABA1B58}"/>
              </a:ext>
            </a:extLst>
          </p:cNvPr>
          <p:cNvPicPr>
            <a:picLocks noChangeAspect="1" noChangeArrowheads="1"/>
          </p:cNvPicPr>
          <p:nvPr/>
        </p:nvPicPr>
        <p:blipFill>
          <a:blip r:embed="rId3"/>
          <a:srcRect/>
          <a:stretch>
            <a:fillRect/>
          </a:stretch>
        </p:blipFill>
        <p:spPr bwMode="auto">
          <a:xfrm>
            <a:off x="6096000" y="2354263"/>
            <a:ext cx="2895600" cy="2149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le 1">
            <a:extLst>
              <a:ext uri="{FF2B5EF4-FFF2-40B4-BE49-F238E27FC236}">
                <a16:creationId xmlns:a16="http://schemas.microsoft.com/office/drawing/2014/main" id="{6F0E9E6A-0B27-48CC-8E94-38FE37F892D9}"/>
              </a:ext>
            </a:extLst>
          </p:cNvPr>
          <p:cNvSpPr>
            <a:spLocks noGrp="1"/>
          </p:cNvSpPr>
          <p:nvPr>
            <p:ph type="title"/>
          </p:nvPr>
        </p:nvSpPr>
        <p:spPr>
          <a:xfrm>
            <a:off x="990600" y="152400"/>
            <a:ext cx="7162800" cy="5410200"/>
          </a:xfrm>
        </p:spPr>
        <p:txBody>
          <a:bodyPr/>
          <a:lstStyle/>
          <a:p>
            <a:pPr algn="ctr"/>
            <a:r>
              <a:rPr lang="en-US" altLang="en-US" sz="13800"/>
              <a:t>BREAK</a:t>
            </a:r>
            <a:br>
              <a:rPr lang="en-US" altLang="en-US" sz="13800"/>
            </a:br>
            <a:r>
              <a:rPr lang="en-US" altLang="en-US" sz="13800"/>
              <a:t>5’12”</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47183E61-FF90-42E1-AC3D-824763ED1A73}"/>
              </a:ext>
            </a:extLst>
          </p:cNvPr>
          <p:cNvSpPr>
            <a:spLocks noGrp="1" noChangeArrowheads="1"/>
          </p:cNvSpPr>
          <p:nvPr>
            <p:ph type="title"/>
          </p:nvPr>
        </p:nvSpPr>
        <p:spPr/>
        <p:txBody>
          <a:bodyPr/>
          <a:lstStyle/>
          <a:p>
            <a:r>
              <a:rPr lang="en-US" altLang="en-US"/>
              <a:t>Search Warrants &amp; Seizure of Electronic Evidence </a:t>
            </a:r>
          </a:p>
        </p:txBody>
      </p:sp>
      <p:sp>
        <p:nvSpPr>
          <p:cNvPr id="53251" name="Rectangle 3">
            <a:extLst>
              <a:ext uri="{FF2B5EF4-FFF2-40B4-BE49-F238E27FC236}">
                <a16:creationId xmlns:a16="http://schemas.microsoft.com/office/drawing/2014/main" id="{F0EFFEEF-FCAF-47F5-9774-DA7DE54603A6}"/>
              </a:ext>
            </a:extLst>
          </p:cNvPr>
          <p:cNvSpPr>
            <a:spLocks noGrp="1" noChangeArrowheads="1"/>
          </p:cNvSpPr>
          <p:nvPr>
            <p:ph type="body" idx="1"/>
          </p:nvPr>
        </p:nvSpPr>
        <p:spPr>
          <a:xfrm>
            <a:off x="990600" y="1371600"/>
            <a:ext cx="5334000" cy="5105400"/>
          </a:xfrm>
        </p:spPr>
        <p:txBody>
          <a:bodyPr/>
          <a:lstStyle/>
          <a:p>
            <a:r>
              <a:rPr lang="en-US" altLang="en-US"/>
              <a:t>Identifying Physical Location of Electronic Evidence</a:t>
            </a:r>
          </a:p>
          <a:p>
            <a:pPr lvl="1"/>
            <a:r>
              <a:rPr lang="en-US" altLang="en-US"/>
              <a:t>ECPA Effects on Data Acquisition</a:t>
            </a:r>
          </a:p>
          <a:p>
            <a:pPr lvl="1"/>
            <a:r>
              <a:rPr lang="en-US" altLang="en-US"/>
              <a:t>Collaboration from Third-Party Record-Holders</a:t>
            </a:r>
          </a:p>
          <a:p>
            <a:r>
              <a:rPr lang="en-US" altLang="en-US"/>
              <a:t>Which Computers?</a:t>
            </a:r>
          </a:p>
          <a:p>
            <a:r>
              <a:rPr lang="en-US" altLang="en-US"/>
              <a:t>Legal Limits on Searches</a:t>
            </a:r>
          </a:p>
          <a:p>
            <a:pPr lvl="1"/>
            <a:r>
              <a:rPr lang="en-US" altLang="en-US"/>
              <a:t>Federal Constitutional Limits</a:t>
            </a:r>
          </a:p>
          <a:p>
            <a:pPr lvl="1"/>
            <a:r>
              <a:rPr lang="en-US" altLang="en-US"/>
              <a:t>State Constitutional Limits</a:t>
            </a:r>
          </a:p>
          <a:p>
            <a:pPr lvl="1"/>
            <a:r>
              <a:rPr lang="en-US" altLang="en-US"/>
              <a:t>Statutes</a:t>
            </a:r>
          </a:p>
        </p:txBody>
      </p:sp>
      <p:sp>
        <p:nvSpPr>
          <p:cNvPr id="53252" name="Text Box 5">
            <a:extLst>
              <a:ext uri="{FF2B5EF4-FFF2-40B4-BE49-F238E27FC236}">
                <a16:creationId xmlns:a16="http://schemas.microsoft.com/office/drawing/2014/main" id="{F82966A9-65E7-493B-BE5C-F152FA9A6EC4}"/>
              </a:ext>
            </a:extLst>
          </p:cNvPr>
          <p:cNvSpPr txBox="1">
            <a:spLocks noChangeArrowheads="1"/>
          </p:cNvSpPr>
          <p:nvPr/>
        </p:nvSpPr>
        <p:spPr bwMode="auto">
          <a:xfrm>
            <a:off x="5676900" y="5334000"/>
            <a:ext cx="3467100" cy="13112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References:</a:t>
            </a:r>
          </a:p>
          <a:p>
            <a:pPr>
              <a:lnSpc>
                <a:spcPct val="100000"/>
              </a:lnSpc>
              <a:spcBef>
                <a:spcPct val="0"/>
              </a:spcBef>
              <a:buClrTx/>
              <a:buFontTx/>
              <a:buNone/>
            </a:pPr>
            <a:r>
              <a:rPr lang="en-US" altLang="en-US" sz="2000"/>
              <a:t>	Clifford pp 111-137</a:t>
            </a:r>
          </a:p>
          <a:p>
            <a:pPr>
              <a:lnSpc>
                <a:spcPct val="100000"/>
              </a:lnSpc>
              <a:spcBef>
                <a:spcPct val="0"/>
              </a:spcBef>
              <a:buClrTx/>
              <a:buFontTx/>
              <a:buNone/>
            </a:pPr>
            <a:r>
              <a:rPr lang="en-US" altLang="en-US" sz="2000"/>
              <a:t>	Moore   pp 141-153;</a:t>
            </a:r>
          </a:p>
          <a:p>
            <a:pPr>
              <a:lnSpc>
                <a:spcPct val="100000"/>
              </a:lnSpc>
              <a:spcBef>
                <a:spcPct val="0"/>
              </a:spcBef>
              <a:buClrTx/>
              <a:buFontTx/>
              <a:buNone/>
            </a:pPr>
            <a:r>
              <a:rPr lang="en-US" altLang="en-US" sz="2000"/>
              <a:t>		      148-155</a:t>
            </a:r>
          </a:p>
        </p:txBody>
      </p:sp>
      <p:pic>
        <p:nvPicPr>
          <p:cNvPr id="53253" name="Picture 4" descr="C:\Program Files\Microsoft Office\Media\CntCD1\ClipArt3\j0234111.wmf">
            <a:extLst>
              <a:ext uri="{FF2B5EF4-FFF2-40B4-BE49-F238E27FC236}">
                <a16:creationId xmlns:a16="http://schemas.microsoft.com/office/drawing/2014/main" id="{C1E00DA2-F8F6-45FD-9A01-DE0D2AB5A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990600"/>
            <a:ext cx="2819400" cy="375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a:extLst>
              <a:ext uri="{FF2B5EF4-FFF2-40B4-BE49-F238E27FC236}">
                <a16:creationId xmlns:a16="http://schemas.microsoft.com/office/drawing/2014/main" id="{49DBD044-A096-45BA-A89F-4BA73127EDBC}"/>
              </a:ext>
            </a:extLst>
          </p:cNvPr>
          <p:cNvSpPr>
            <a:spLocks noGrp="1" noChangeArrowheads="1"/>
          </p:cNvSpPr>
          <p:nvPr>
            <p:ph type="title"/>
          </p:nvPr>
        </p:nvSpPr>
        <p:spPr/>
        <p:txBody>
          <a:bodyPr/>
          <a:lstStyle/>
          <a:p>
            <a:r>
              <a:rPr lang="en-US" altLang="en-US" sz="3200"/>
              <a:t>Identifying Physical Location of Electronic Evidence</a:t>
            </a:r>
          </a:p>
        </p:txBody>
      </p:sp>
      <p:sp>
        <p:nvSpPr>
          <p:cNvPr id="55299" name="Rectangle 3">
            <a:extLst>
              <a:ext uri="{FF2B5EF4-FFF2-40B4-BE49-F238E27FC236}">
                <a16:creationId xmlns:a16="http://schemas.microsoft.com/office/drawing/2014/main" id="{05837CC4-BDD9-4D0C-BB1E-094E808E22B3}"/>
              </a:ext>
            </a:extLst>
          </p:cNvPr>
          <p:cNvSpPr>
            <a:spLocks noGrp="1" noChangeArrowheads="1"/>
          </p:cNvSpPr>
          <p:nvPr>
            <p:ph type="body" idx="1"/>
          </p:nvPr>
        </p:nvSpPr>
        <p:spPr>
          <a:xfrm>
            <a:off x="990600" y="1371600"/>
            <a:ext cx="7162800" cy="4953000"/>
          </a:xfrm>
        </p:spPr>
        <p:txBody>
          <a:bodyPr/>
          <a:lstStyle/>
          <a:p>
            <a:r>
              <a:rPr lang="en-US" altLang="en-US" sz="2000"/>
              <a:t>General Principles</a:t>
            </a:r>
          </a:p>
          <a:p>
            <a:r>
              <a:rPr lang="en-US" altLang="en-US" sz="2000"/>
              <a:t>ECPA Effects on Data Acquisition</a:t>
            </a:r>
          </a:p>
          <a:p>
            <a:pPr lvl="1"/>
            <a:r>
              <a:rPr lang="en-US" altLang="en-US" sz="2000"/>
              <a:t>Coverage</a:t>
            </a:r>
          </a:p>
          <a:p>
            <a:pPr lvl="1"/>
            <a:r>
              <a:rPr lang="en-US" altLang="en-US" sz="2000"/>
              <a:t>Disclosure to Government Agents</a:t>
            </a:r>
          </a:p>
          <a:p>
            <a:pPr lvl="1"/>
            <a:r>
              <a:rPr lang="en-US" altLang="en-US" sz="2000"/>
              <a:t>Contents of Electronic Communications</a:t>
            </a:r>
          </a:p>
          <a:p>
            <a:pPr lvl="1"/>
            <a:r>
              <a:rPr lang="en-US" altLang="en-US" sz="2000"/>
              <a:t>Violations of the ECPA</a:t>
            </a:r>
          </a:p>
          <a:p>
            <a:r>
              <a:rPr lang="en-US" altLang="en-US" sz="2000"/>
              <a:t>Collaboration from Third-Party Record-Holders</a:t>
            </a:r>
          </a:p>
          <a:p>
            <a:pPr lvl="1"/>
            <a:r>
              <a:rPr lang="en-US" altLang="en-US" sz="2000"/>
              <a:t>Finding the Records</a:t>
            </a:r>
          </a:p>
          <a:p>
            <a:pPr lvl="1"/>
            <a:r>
              <a:rPr lang="en-US" altLang="en-US" sz="2000"/>
              <a:t>Evaluating Utility of Records</a:t>
            </a:r>
          </a:p>
          <a:p>
            <a:pPr lvl="1"/>
            <a:r>
              <a:rPr lang="en-US" altLang="en-US" sz="2000"/>
              <a:t>Authenticating Records</a:t>
            </a:r>
          </a:p>
          <a:p>
            <a:pPr lvl="1"/>
            <a:r>
              <a:rPr lang="en-US" altLang="en-US" sz="2000"/>
              <a:t>Obtaining Records</a:t>
            </a:r>
          </a:p>
          <a:p>
            <a:pPr lvl="1"/>
            <a:r>
              <a:rPr lang="en-US" altLang="en-US" sz="2000"/>
              <a:t>Contacting ISP &amp; Serving Papers</a:t>
            </a:r>
          </a:p>
        </p:txBody>
      </p:sp>
      <p:pic>
        <p:nvPicPr>
          <p:cNvPr id="2054" name="Picture 6" descr="C:\Program Files\Microsoft Office\Media\CntCD1\ClipArt7\j0309932.wmf">
            <a:extLst>
              <a:ext uri="{FF2B5EF4-FFF2-40B4-BE49-F238E27FC236}">
                <a16:creationId xmlns:a16="http://schemas.microsoft.com/office/drawing/2014/main" id="{B0879F52-37FE-4732-8D2C-EE5245214D21}"/>
              </a:ext>
            </a:extLst>
          </p:cNvPr>
          <p:cNvPicPr>
            <a:picLocks noChangeAspect="1" noChangeArrowheads="1"/>
          </p:cNvPicPr>
          <p:nvPr/>
        </p:nvPicPr>
        <p:blipFill>
          <a:blip r:embed="rId3"/>
          <a:srcRect/>
          <a:stretch>
            <a:fillRect/>
          </a:stretch>
        </p:blipFill>
        <p:spPr bwMode="auto">
          <a:xfrm>
            <a:off x="6172200" y="3962400"/>
            <a:ext cx="2590800" cy="26336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a:extLst>
              <a:ext uri="{FF2B5EF4-FFF2-40B4-BE49-F238E27FC236}">
                <a16:creationId xmlns:a16="http://schemas.microsoft.com/office/drawing/2014/main" id="{81AA4E93-C007-4D5A-BE7D-1AB31AB7BF54}"/>
              </a:ext>
            </a:extLst>
          </p:cNvPr>
          <p:cNvSpPr>
            <a:spLocks noGrp="1" noChangeArrowheads="1"/>
          </p:cNvSpPr>
          <p:nvPr>
            <p:ph type="title"/>
          </p:nvPr>
        </p:nvSpPr>
        <p:spPr/>
        <p:txBody>
          <a:bodyPr/>
          <a:lstStyle/>
          <a:p>
            <a:r>
              <a:rPr lang="en-US" altLang="en-US"/>
              <a:t>General Principles</a:t>
            </a:r>
          </a:p>
        </p:txBody>
      </p:sp>
      <p:sp>
        <p:nvSpPr>
          <p:cNvPr id="57347" name="Rectangle 3">
            <a:extLst>
              <a:ext uri="{FF2B5EF4-FFF2-40B4-BE49-F238E27FC236}">
                <a16:creationId xmlns:a16="http://schemas.microsoft.com/office/drawing/2014/main" id="{4B6DE82D-7FC2-4DC8-B26F-F470D3269485}"/>
              </a:ext>
            </a:extLst>
          </p:cNvPr>
          <p:cNvSpPr>
            <a:spLocks noGrp="1" noChangeArrowheads="1"/>
          </p:cNvSpPr>
          <p:nvPr>
            <p:ph type="body" idx="1"/>
          </p:nvPr>
        </p:nvSpPr>
        <p:spPr>
          <a:xfrm>
            <a:off x="990600" y="1295400"/>
            <a:ext cx="7162800" cy="5029200"/>
          </a:xfrm>
        </p:spPr>
        <p:txBody>
          <a:bodyPr/>
          <a:lstStyle/>
          <a:p>
            <a:r>
              <a:rPr lang="en-US" altLang="en-US" i="1"/>
              <a:t>Katz v US</a:t>
            </a:r>
            <a:r>
              <a:rPr lang="en-US" altLang="en-US"/>
              <a:t> (1967):  SCOTUS held that </a:t>
            </a:r>
            <a:r>
              <a:rPr lang="en-US" altLang="en-US" i="1"/>
              <a:t>publicly disclosed</a:t>
            </a:r>
            <a:r>
              <a:rPr lang="en-US" altLang="en-US"/>
              <a:t> information is </a:t>
            </a:r>
            <a:r>
              <a:rPr lang="en-US" altLang="en-US" i="1"/>
              <a:t>not</a:t>
            </a:r>
            <a:r>
              <a:rPr lang="en-US" altLang="en-US"/>
              <a:t> constitutionally protected</a:t>
            </a:r>
          </a:p>
          <a:p>
            <a:pPr lvl="1"/>
            <a:r>
              <a:rPr lang="en-US" altLang="en-US"/>
              <a:t>Includes voluntarily transferred </a:t>
            </a:r>
            <a:br>
              <a:rPr lang="en-US" altLang="en-US"/>
            </a:br>
            <a:r>
              <a:rPr lang="en-US" altLang="en-US"/>
              <a:t>info in hands of third parties</a:t>
            </a:r>
          </a:p>
          <a:p>
            <a:pPr lvl="1"/>
            <a:r>
              <a:rPr lang="en-US" altLang="en-US"/>
              <a:t>Thus third-party repositories </a:t>
            </a:r>
            <a:br>
              <a:rPr lang="en-US" altLang="en-US"/>
            </a:br>
            <a:r>
              <a:rPr lang="en-US" altLang="en-US"/>
              <a:t>limited by statute, not 4</a:t>
            </a:r>
            <a:r>
              <a:rPr lang="en-US" altLang="en-US" baseline="30000"/>
              <a:t>th</a:t>
            </a:r>
            <a:r>
              <a:rPr lang="en-US" altLang="en-US"/>
              <a:t> </a:t>
            </a:r>
            <a:br>
              <a:rPr lang="en-US" altLang="en-US"/>
            </a:br>
            <a:r>
              <a:rPr lang="en-US" altLang="en-US"/>
              <a:t>amendment</a:t>
            </a:r>
          </a:p>
          <a:p>
            <a:r>
              <a:rPr lang="en-US" altLang="en-US"/>
              <a:t>Restrictions include laws </a:t>
            </a:r>
            <a:br>
              <a:rPr lang="en-US" altLang="en-US"/>
            </a:br>
            <a:r>
              <a:rPr lang="en-US" altLang="en-US"/>
              <a:t>protecting</a:t>
            </a:r>
          </a:p>
          <a:p>
            <a:pPr lvl="1"/>
            <a:r>
              <a:rPr lang="en-US" altLang="en-US"/>
              <a:t>Bank records</a:t>
            </a:r>
          </a:p>
          <a:p>
            <a:pPr lvl="1"/>
            <a:r>
              <a:rPr lang="en-US" altLang="en-US"/>
              <a:t>Cable TV &amp; video rentals</a:t>
            </a:r>
          </a:p>
          <a:p>
            <a:pPr lvl="1"/>
            <a:r>
              <a:rPr lang="en-US" altLang="en-US"/>
              <a:t>E-mail &amp; other electronic communications</a:t>
            </a:r>
          </a:p>
        </p:txBody>
      </p:sp>
      <p:pic>
        <p:nvPicPr>
          <p:cNvPr id="57348" name="Picture 3" descr="C:\Program Files\Microsoft Office\Media\CntCD1\ClipArt3\j0234426.wmf">
            <a:extLst>
              <a:ext uri="{FF2B5EF4-FFF2-40B4-BE49-F238E27FC236}">
                <a16:creationId xmlns:a16="http://schemas.microsoft.com/office/drawing/2014/main" id="{A98A8F9E-8FED-4FFC-A639-11CEC4200A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1850" y="2438400"/>
            <a:ext cx="323215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a:extLst>
              <a:ext uri="{FF2B5EF4-FFF2-40B4-BE49-F238E27FC236}">
                <a16:creationId xmlns:a16="http://schemas.microsoft.com/office/drawing/2014/main" id="{509200D0-206F-4E81-B80F-DBA0D33AD8D1}"/>
              </a:ext>
            </a:extLst>
          </p:cNvPr>
          <p:cNvSpPr>
            <a:spLocks noGrp="1" noChangeArrowheads="1"/>
          </p:cNvSpPr>
          <p:nvPr>
            <p:ph type="title"/>
          </p:nvPr>
        </p:nvSpPr>
        <p:spPr/>
        <p:txBody>
          <a:bodyPr/>
          <a:lstStyle/>
          <a:p>
            <a:r>
              <a:rPr lang="en-US" altLang="en-US"/>
              <a:t>ECPA Coverage</a:t>
            </a:r>
          </a:p>
        </p:txBody>
      </p:sp>
      <p:sp>
        <p:nvSpPr>
          <p:cNvPr id="59395" name="Rectangle 3">
            <a:extLst>
              <a:ext uri="{FF2B5EF4-FFF2-40B4-BE49-F238E27FC236}">
                <a16:creationId xmlns:a16="http://schemas.microsoft.com/office/drawing/2014/main" id="{6C0E3AEA-7323-4D7F-AE6F-BBAC8C09D5E5}"/>
              </a:ext>
            </a:extLst>
          </p:cNvPr>
          <p:cNvSpPr>
            <a:spLocks noGrp="1" noChangeArrowheads="1"/>
          </p:cNvSpPr>
          <p:nvPr>
            <p:ph type="body" idx="1"/>
          </p:nvPr>
        </p:nvSpPr>
        <p:spPr>
          <a:xfrm>
            <a:off x="4572000" y="1066800"/>
            <a:ext cx="4343400" cy="5257800"/>
          </a:xfrm>
        </p:spPr>
        <p:txBody>
          <a:bodyPr/>
          <a:lstStyle/>
          <a:p>
            <a:r>
              <a:rPr lang="en-US" altLang="en-US"/>
              <a:t>2000: Updated Wiretap law (18 USC §2510-22)</a:t>
            </a:r>
          </a:p>
          <a:p>
            <a:r>
              <a:rPr lang="en-US" altLang="en-US"/>
              <a:t>2004: Added Stored Electronic Communications Privacy Act (SECA, 18 USC §2701-11)</a:t>
            </a:r>
          </a:p>
          <a:p>
            <a:r>
              <a:rPr lang="en-US" altLang="en-US"/>
              <a:t>Protects contents of e-communications in storage by </a:t>
            </a:r>
            <a:r>
              <a:rPr lang="en-US" altLang="en-US" i="1"/>
              <a:t>service</a:t>
            </a:r>
          </a:p>
          <a:p>
            <a:r>
              <a:rPr lang="en-US" altLang="en-US"/>
              <a:t>Prohibits provision of communications to government agencies without strict controls</a:t>
            </a:r>
          </a:p>
        </p:txBody>
      </p:sp>
      <p:pic>
        <p:nvPicPr>
          <p:cNvPr id="59396" name="Picture 2" descr="C:\Program Files\Microsoft Office\Media\CntCD1\ClipArt6\j0287629.wmf">
            <a:extLst>
              <a:ext uri="{FF2B5EF4-FFF2-40B4-BE49-F238E27FC236}">
                <a16:creationId xmlns:a16="http://schemas.microsoft.com/office/drawing/2014/main" id="{2B633255-72AC-4083-90FF-E868AC5AF4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4825"/>
            <a:ext cx="4343400" cy="33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EDEA8454-FCB6-4D2C-8CB4-199D19DA531A}"/>
              </a:ext>
            </a:extLst>
          </p:cNvPr>
          <p:cNvSpPr>
            <a:spLocks noGrp="1" noChangeArrowheads="1"/>
          </p:cNvSpPr>
          <p:nvPr>
            <p:ph type="title"/>
          </p:nvPr>
        </p:nvSpPr>
        <p:spPr/>
        <p:txBody>
          <a:bodyPr/>
          <a:lstStyle/>
          <a:p>
            <a:r>
              <a:rPr lang="en-US" altLang="en-US"/>
              <a:t>Disclosure to Government Agents</a:t>
            </a:r>
          </a:p>
        </p:txBody>
      </p:sp>
      <p:sp>
        <p:nvSpPr>
          <p:cNvPr id="61443" name="Rectangle 3">
            <a:extLst>
              <a:ext uri="{FF2B5EF4-FFF2-40B4-BE49-F238E27FC236}">
                <a16:creationId xmlns:a16="http://schemas.microsoft.com/office/drawing/2014/main" id="{BA5F1D74-4072-458B-AFA2-A9B0A09645BE}"/>
              </a:ext>
            </a:extLst>
          </p:cNvPr>
          <p:cNvSpPr>
            <a:spLocks noGrp="1" noChangeArrowheads="1"/>
          </p:cNvSpPr>
          <p:nvPr>
            <p:ph type="body" idx="1"/>
          </p:nvPr>
        </p:nvSpPr>
        <p:spPr>
          <a:xfrm>
            <a:off x="152400" y="1295400"/>
            <a:ext cx="4343400" cy="5334000"/>
          </a:xfrm>
        </p:spPr>
        <p:txBody>
          <a:bodyPr/>
          <a:lstStyle/>
          <a:p>
            <a:r>
              <a:rPr lang="en-US" altLang="en-US" sz="2100"/>
              <a:t>All records may be obtained through </a:t>
            </a:r>
            <a:r>
              <a:rPr lang="en-US" altLang="en-US" sz="2100" i="1"/>
              <a:t>warrant</a:t>
            </a:r>
          </a:p>
          <a:p>
            <a:r>
              <a:rPr lang="en-US" altLang="en-US" sz="2100"/>
              <a:t>Subscriber/customer records (identity, services) may also be obtained by </a:t>
            </a:r>
            <a:r>
              <a:rPr lang="en-US" altLang="en-US" sz="2100" i="1"/>
              <a:t>subpoena</a:t>
            </a:r>
          </a:p>
          <a:p>
            <a:r>
              <a:rPr lang="en-US" altLang="en-US" sz="2100"/>
              <a:t>Transaction history available through subpoena since U.S.A.P.A.T.R.I.O.T. Act passed</a:t>
            </a:r>
          </a:p>
          <a:p>
            <a:r>
              <a:rPr lang="en-US" altLang="en-US" sz="2100"/>
              <a:t>E-mail may be retrieved by subpoena provided user given notice (up to 90-180 days delay)</a:t>
            </a:r>
          </a:p>
          <a:p>
            <a:r>
              <a:rPr lang="en-US" altLang="en-US" sz="2100"/>
              <a:t>May use “§2703(d) court order” to access everything except unopened e-mail stored &lt; 180 days</a:t>
            </a:r>
          </a:p>
        </p:txBody>
      </p:sp>
      <p:pic>
        <p:nvPicPr>
          <p:cNvPr id="5129" name="Picture 9">
            <a:extLst>
              <a:ext uri="{FF2B5EF4-FFF2-40B4-BE49-F238E27FC236}">
                <a16:creationId xmlns:a16="http://schemas.microsoft.com/office/drawing/2014/main" id="{CEEEAA35-E23A-48E5-A9B1-C71438AA0297}"/>
              </a:ext>
            </a:extLst>
          </p:cNvPr>
          <p:cNvPicPr>
            <a:picLocks noChangeAspect="1" noChangeArrowheads="1"/>
          </p:cNvPicPr>
          <p:nvPr/>
        </p:nvPicPr>
        <p:blipFill>
          <a:blip r:embed="rId3"/>
          <a:srcRect/>
          <a:stretch>
            <a:fillRect/>
          </a:stretch>
        </p:blipFill>
        <p:spPr bwMode="auto">
          <a:xfrm>
            <a:off x="4572000" y="914400"/>
            <a:ext cx="4491038" cy="57912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DE74C320-5FAE-4CC0-8EA7-5FBD8D196F43}"/>
              </a:ext>
            </a:extLst>
          </p:cNvPr>
          <p:cNvSpPr>
            <a:spLocks noGrp="1" noChangeArrowheads="1"/>
          </p:cNvSpPr>
          <p:nvPr>
            <p:ph type="title"/>
          </p:nvPr>
        </p:nvSpPr>
        <p:spPr/>
        <p:txBody>
          <a:bodyPr/>
          <a:lstStyle/>
          <a:p>
            <a:r>
              <a:rPr lang="en-US" altLang="en-US"/>
              <a:t>Disclaimers</a:t>
            </a:r>
          </a:p>
        </p:txBody>
      </p:sp>
      <p:sp>
        <p:nvSpPr>
          <p:cNvPr id="8195" name="Rectangle 3">
            <a:extLst>
              <a:ext uri="{FF2B5EF4-FFF2-40B4-BE49-F238E27FC236}">
                <a16:creationId xmlns:a16="http://schemas.microsoft.com/office/drawing/2014/main" id="{D33E92DC-2C5E-43F6-B03D-6293BA617558}"/>
              </a:ext>
            </a:extLst>
          </p:cNvPr>
          <p:cNvSpPr>
            <a:spLocks noGrp="1" noChangeArrowheads="1"/>
          </p:cNvSpPr>
          <p:nvPr>
            <p:ph type="body" idx="1"/>
          </p:nvPr>
        </p:nvSpPr>
        <p:spPr>
          <a:xfrm>
            <a:off x="914400" y="1219200"/>
            <a:ext cx="7772400" cy="5334000"/>
          </a:xfrm>
        </p:spPr>
        <p:txBody>
          <a:bodyPr/>
          <a:lstStyle/>
          <a:p>
            <a:r>
              <a:rPr lang="en-US" altLang="en-US" sz="2800"/>
              <a:t>Instructor is not a </a:t>
            </a:r>
            <a:br>
              <a:rPr lang="en-US" altLang="en-US" sz="2800"/>
            </a:br>
            <a:r>
              <a:rPr lang="en-US" altLang="en-US" sz="2800"/>
              <a:t>lawyer.</a:t>
            </a:r>
          </a:p>
          <a:p>
            <a:r>
              <a:rPr lang="en-US" altLang="en-US" sz="2800"/>
              <a:t>This is not legal advice.</a:t>
            </a:r>
          </a:p>
          <a:p>
            <a:r>
              <a:rPr lang="en-US" altLang="en-US" sz="2800"/>
              <a:t>For legal advice, consult an </a:t>
            </a:r>
            <a:br>
              <a:rPr lang="en-US" altLang="en-US" sz="2800"/>
            </a:br>
            <a:r>
              <a:rPr lang="en-US" altLang="en-US" sz="2800"/>
              <a:t>attorney specializing in this practice area.</a:t>
            </a:r>
          </a:p>
          <a:p>
            <a:r>
              <a:rPr lang="en-US" altLang="en-US" sz="2800"/>
              <a:t>This overview is NOT an in-depth discussion of the entire field of IP law: it is an </a:t>
            </a:r>
            <a:r>
              <a:rPr lang="en-US" altLang="en-US" sz="2800" i="1"/>
              <a:t>overview</a:t>
            </a:r>
            <a:r>
              <a:rPr lang="en-US" altLang="en-US" sz="2800"/>
              <a:t> to remind students of key issues. We won’t be discussing all the slides in detail.</a:t>
            </a:r>
          </a:p>
          <a:p>
            <a:r>
              <a:rPr lang="en-US" altLang="en-US" sz="2800"/>
              <a:t>You may download the PPT file from</a:t>
            </a:r>
            <a:br>
              <a:rPr lang="en-US" altLang="en-US" sz="2800"/>
            </a:br>
            <a:r>
              <a:rPr lang="en-US" altLang="en-US" sz="1600"/>
              <a:t> </a:t>
            </a:r>
            <a:r>
              <a:rPr lang="en-US" altLang="en-US" sz="1600">
                <a:hlinkClick r:id="rId3"/>
              </a:rPr>
              <a:t>http://www.mekabay.com/courses/academic/norwich/msia/ipcc.ppt</a:t>
            </a:r>
            <a:r>
              <a:rPr lang="en-US" altLang="en-US" sz="1600"/>
              <a:t> or</a:t>
            </a:r>
            <a:br>
              <a:rPr lang="en-US" altLang="en-US" sz="1600"/>
            </a:br>
            <a:r>
              <a:rPr lang="en-US" altLang="en-US" sz="1600"/>
              <a:t> </a:t>
            </a:r>
            <a:r>
              <a:rPr lang="en-US" altLang="en-US" sz="1600">
                <a:hlinkClick r:id="rId4"/>
              </a:rPr>
              <a:t>http://tinyurl.com/l5vusf</a:t>
            </a:r>
            <a:r>
              <a:rPr lang="en-US" altLang="en-US" sz="1600"/>
              <a:t> </a:t>
            </a:r>
            <a:endParaRPr lang="en-US" altLang="en-US" sz="2800">
              <a:latin typeface="Arial Narrow" panose="020B0606020202030204" pitchFamily="34" charset="0"/>
            </a:endParaRPr>
          </a:p>
        </p:txBody>
      </p:sp>
      <p:grpSp>
        <p:nvGrpSpPr>
          <p:cNvPr id="8196" name="Group 9">
            <a:extLst>
              <a:ext uri="{FF2B5EF4-FFF2-40B4-BE49-F238E27FC236}">
                <a16:creationId xmlns:a16="http://schemas.microsoft.com/office/drawing/2014/main" id="{0350EB92-0E3C-4470-ACDE-0D4A0D4E66A1}"/>
              </a:ext>
            </a:extLst>
          </p:cNvPr>
          <p:cNvGrpSpPr>
            <a:grpSpLocks/>
          </p:cNvGrpSpPr>
          <p:nvPr/>
        </p:nvGrpSpPr>
        <p:grpSpPr bwMode="auto">
          <a:xfrm>
            <a:off x="5410200" y="228600"/>
            <a:ext cx="2819400" cy="2808288"/>
            <a:chOff x="5410200" y="228600"/>
            <a:chExt cx="2819400" cy="2808513"/>
          </a:xfrm>
        </p:grpSpPr>
        <p:pic>
          <p:nvPicPr>
            <p:cNvPr id="1026" name="Picture 2" descr="C:\Documents and Settings\HP_Administrator\Local Settings\Temporary Internet Files\Content.IE5\8I63ZVGB\MCj01743490000[1].wmf">
              <a:extLst>
                <a:ext uri="{FF2B5EF4-FFF2-40B4-BE49-F238E27FC236}">
                  <a16:creationId xmlns:a16="http://schemas.microsoft.com/office/drawing/2014/main" id="{AC56F74F-443B-4FA7-BD40-BD6FA54F5EE1}"/>
                </a:ext>
              </a:extLst>
            </p:cNvPr>
            <p:cNvPicPr>
              <a:picLocks noChangeAspect="1" noChangeArrowheads="1"/>
            </p:cNvPicPr>
            <p:nvPr/>
          </p:nvPicPr>
          <p:blipFill>
            <a:blip r:embed="rId5"/>
            <a:srcRect/>
            <a:stretch>
              <a:fillRect/>
            </a:stretch>
          </p:blipFill>
          <p:spPr bwMode="auto">
            <a:xfrm>
              <a:off x="5410200" y="228600"/>
              <a:ext cx="2819400" cy="280851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cxnSp>
          <p:nvCxnSpPr>
            <p:cNvPr id="8198" name="Straight Connector 7">
              <a:extLst>
                <a:ext uri="{FF2B5EF4-FFF2-40B4-BE49-F238E27FC236}">
                  <a16:creationId xmlns:a16="http://schemas.microsoft.com/office/drawing/2014/main" id="{13949B6B-300B-4733-8E43-8CEAA0299436}"/>
                </a:ext>
              </a:extLst>
            </p:cNvPr>
            <p:cNvCxnSpPr>
              <a:cxnSpLocks noChangeShapeType="1"/>
            </p:cNvCxnSpPr>
            <p:nvPr/>
          </p:nvCxnSpPr>
          <p:spPr bwMode="auto">
            <a:xfrm rot="16200000" flipH="1">
              <a:off x="5826940" y="636048"/>
              <a:ext cx="1985919" cy="1993616"/>
            </a:xfrm>
            <a:prstGeom prst="line">
              <a:avLst/>
            </a:prstGeom>
            <a:noFill/>
            <a:ln w="76200" algn="ctr">
              <a:solidFill>
                <a:srgbClr val="C00000"/>
              </a:solidFill>
              <a:round/>
              <a:headEnd type="none" w="sm" len="sm"/>
              <a:tailEnd type="none" w="sm" len="sm"/>
            </a:ln>
            <a:extLst>
              <a:ext uri="{909E8E84-426E-40DD-AFC4-6F175D3DCCD1}">
                <a14:hiddenFill xmlns:a14="http://schemas.microsoft.com/office/drawing/2010/main">
                  <a:noFill/>
                </a14:hiddenFill>
              </a:ext>
            </a:extLst>
          </p:spPr>
        </p:cxnSp>
      </p:grpSp>
    </p:spTree>
  </p:cSld>
  <p:clrMapOvr>
    <a:masterClrMapping/>
  </p:clrMapOvr>
  <p:transition>
    <p:zoom/>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8CDECB11-F30E-40C4-98F0-6EAFE40B0B3A}"/>
              </a:ext>
            </a:extLst>
          </p:cNvPr>
          <p:cNvSpPr>
            <a:spLocks noGrp="1" noChangeArrowheads="1"/>
          </p:cNvSpPr>
          <p:nvPr>
            <p:ph type="title"/>
          </p:nvPr>
        </p:nvSpPr>
        <p:spPr/>
        <p:txBody>
          <a:bodyPr/>
          <a:lstStyle/>
          <a:p>
            <a:r>
              <a:rPr lang="en-US" altLang="en-US"/>
              <a:t>Contents of Electronic Communications</a:t>
            </a:r>
          </a:p>
        </p:txBody>
      </p:sp>
      <p:sp>
        <p:nvSpPr>
          <p:cNvPr id="63491" name="Rectangle 3">
            <a:extLst>
              <a:ext uri="{FF2B5EF4-FFF2-40B4-BE49-F238E27FC236}">
                <a16:creationId xmlns:a16="http://schemas.microsoft.com/office/drawing/2014/main" id="{2AEF23C7-1328-4B77-ACEE-2B4E538E3FCF}"/>
              </a:ext>
            </a:extLst>
          </p:cNvPr>
          <p:cNvSpPr>
            <a:spLocks noGrp="1" noChangeArrowheads="1"/>
          </p:cNvSpPr>
          <p:nvPr>
            <p:ph type="body" idx="1"/>
          </p:nvPr>
        </p:nvSpPr>
        <p:spPr>
          <a:xfrm>
            <a:off x="990600" y="1447800"/>
            <a:ext cx="7162800" cy="5105400"/>
          </a:xfrm>
        </p:spPr>
        <p:txBody>
          <a:bodyPr/>
          <a:lstStyle/>
          <a:p>
            <a:pPr>
              <a:lnSpc>
                <a:spcPct val="80000"/>
              </a:lnSpc>
            </a:pPr>
            <a:r>
              <a:rPr lang="en-US" altLang="en-US"/>
              <a:t>Agreement of </a:t>
            </a:r>
            <a:r>
              <a:rPr lang="en-US" altLang="en-US" i="1"/>
              <a:t>one </a:t>
            </a:r>
            <a:r>
              <a:rPr lang="en-US" altLang="en-US"/>
              <a:t> party in electronic communication suffices for legal disclosure</a:t>
            </a:r>
          </a:p>
          <a:p>
            <a:pPr>
              <a:lnSpc>
                <a:spcPct val="80000"/>
              </a:lnSpc>
            </a:pPr>
            <a:r>
              <a:rPr lang="en-US" altLang="en-US"/>
              <a:t>Take that fact into account when you are writing e-mail</a:t>
            </a:r>
          </a:p>
          <a:p>
            <a:pPr lvl="1">
              <a:lnSpc>
                <a:spcPct val="80000"/>
              </a:lnSpc>
            </a:pPr>
            <a:r>
              <a:rPr lang="en-US" altLang="en-US"/>
              <a:t>In general, when writing with </a:t>
            </a:r>
            <a:br>
              <a:rPr lang="en-US" altLang="en-US"/>
            </a:br>
            <a:r>
              <a:rPr lang="en-US" altLang="en-US"/>
              <a:t>employee userID, all e-mail </a:t>
            </a:r>
            <a:br>
              <a:rPr lang="en-US" altLang="en-US"/>
            </a:br>
            <a:r>
              <a:rPr lang="en-US" altLang="en-US"/>
              <a:t>must be considered equivalent </a:t>
            </a:r>
            <a:br>
              <a:rPr lang="en-US" altLang="en-US"/>
            </a:br>
            <a:r>
              <a:rPr lang="en-US" altLang="en-US"/>
              <a:t>to using company letterhead</a:t>
            </a:r>
          </a:p>
          <a:p>
            <a:pPr lvl="1">
              <a:lnSpc>
                <a:spcPct val="80000"/>
              </a:lnSpc>
            </a:pPr>
            <a:r>
              <a:rPr lang="en-US" altLang="en-US"/>
              <a:t>All official e-mail may become </a:t>
            </a:r>
            <a:br>
              <a:rPr lang="en-US" altLang="en-US"/>
            </a:br>
            <a:r>
              <a:rPr lang="en-US" altLang="en-US"/>
              <a:t>evidence in a court of law</a:t>
            </a:r>
          </a:p>
          <a:p>
            <a:pPr>
              <a:lnSpc>
                <a:spcPct val="80000"/>
              </a:lnSpc>
            </a:pPr>
            <a:r>
              <a:rPr lang="en-US" altLang="en-US" i="1">
                <a:solidFill>
                  <a:schemeClr val="tx2"/>
                </a:solidFill>
              </a:rPr>
              <a:t>When writing informally using your own address, remember that everything on Internet is POTENTIALLY PERMANENT and may affect your future employment prospects</a:t>
            </a:r>
          </a:p>
        </p:txBody>
      </p:sp>
      <p:pic>
        <p:nvPicPr>
          <p:cNvPr id="6146" name="Picture 2" descr="C:\Program Files\Microsoft Office\Media\CntCD1\ClipArt2\j0231972.wmf">
            <a:extLst>
              <a:ext uri="{FF2B5EF4-FFF2-40B4-BE49-F238E27FC236}">
                <a16:creationId xmlns:a16="http://schemas.microsoft.com/office/drawing/2014/main" id="{A4057ABC-57E0-4F2C-9DBB-C9CCAA55DE1B}"/>
              </a:ext>
            </a:extLst>
          </p:cNvPr>
          <p:cNvPicPr>
            <a:picLocks noChangeAspect="1" noChangeArrowheads="1"/>
          </p:cNvPicPr>
          <p:nvPr/>
        </p:nvPicPr>
        <p:blipFill>
          <a:blip r:embed="rId3"/>
          <a:srcRect/>
          <a:stretch>
            <a:fillRect/>
          </a:stretch>
        </p:blipFill>
        <p:spPr bwMode="auto">
          <a:xfrm>
            <a:off x="6324600" y="2590800"/>
            <a:ext cx="2716213"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281AFEF7-CD60-4A82-AB9A-AAC19180C22B}"/>
              </a:ext>
            </a:extLst>
          </p:cNvPr>
          <p:cNvSpPr>
            <a:spLocks noGrp="1" noChangeArrowheads="1"/>
          </p:cNvSpPr>
          <p:nvPr>
            <p:ph type="title"/>
          </p:nvPr>
        </p:nvSpPr>
        <p:spPr/>
        <p:txBody>
          <a:bodyPr/>
          <a:lstStyle/>
          <a:p>
            <a:r>
              <a:rPr lang="en-US" altLang="en-US"/>
              <a:t>Violations of the ECPA</a:t>
            </a:r>
          </a:p>
        </p:txBody>
      </p:sp>
      <p:sp>
        <p:nvSpPr>
          <p:cNvPr id="65539" name="Rectangle 3">
            <a:extLst>
              <a:ext uri="{FF2B5EF4-FFF2-40B4-BE49-F238E27FC236}">
                <a16:creationId xmlns:a16="http://schemas.microsoft.com/office/drawing/2014/main" id="{A125340B-B276-431D-A9F6-33EF3947421E}"/>
              </a:ext>
            </a:extLst>
          </p:cNvPr>
          <p:cNvSpPr>
            <a:spLocks noGrp="1" noChangeArrowheads="1"/>
          </p:cNvSpPr>
          <p:nvPr>
            <p:ph type="body" idx="1"/>
          </p:nvPr>
        </p:nvSpPr>
        <p:spPr>
          <a:xfrm>
            <a:off x="990600" y="1143000"/>
            <a:ext cx="7924800" cy="5486400"/>
          </a:xfrm>
        </p:spPr>
        <p:txBody>
          <a:bodyPr/>
          <a:lstStyle/>
          <a:p>
            <a:r>
              <a:rPr lang="en-US" altLang="en-US"/>
              <a:t>Criminal liability</a:t>
            </a:r>
          </a:p>
          <a:p>
            <a:pPr lvl="1"/>
            <a:r>
              <a:rPr lang="en-US" altLang="en-US"/>
              <a:t>Up to 2 years in federal prison</a:t>
            </a:r>
          </a:p>
          <a:p>
            <a:r>
              <a:rPr lang="en-US" altLang="en-US"/>
              <a:t>Civil liability</a:t>
            </a:r>
          </a:p>
          <a:p>
            <a:pPr lvl="1"/>
            <a:r>
              <a:rPr lang="en-US" altLang="en-US"/>
              <a:t>Damages &amp; attorneys’ fees</a:t>
            </a:r>
          </a:p>
          <a:p>
            <a:pPr lvl="1"/>
            <a:r>
              <a:rPr lang="en-US" altLang="en-US"/>
              <a:t>Government agent may be </a:t>
            </a:r>
            <a:br>
              <a:rPr lang="en-US" altLang="en-US"/>
            </a:br>
            <a:r>
              <a:rPr lang="en-US" altLang="en-US"/>
              <a:t>personally liable</a:t>
            </a:r>
          </a:p>
          <a:p>
            <a:r>
              <a:rPr lang="en-US" altLang="en-US"/>
              <a:t>Suppression:  NOT a remedy</a:t>
            </a:r>
          </a:p>
          <a:p>
            <a:r>
              <a:rPr lang="en-US" altLang="en-US"/>
              <a:t>Good faith defense: </a:t>
            </a:r>
          </a:p>
          <a:p>
            <a:pPr lvl="1"/>
            <a:r>
              <a:rPr lang="en-US" altLang="en-US"/>
              <a:t>Government agent may </a:t>
            </a:r>
          </a:p>
          <a:p>
            <a:pPr lvl="1"/>
            <a:r>
              <a:rPr lang="en-US" altLang="en-US"/>
              <a:t>Rely on good faith application of warrant or subpoena </a:t>
            </a:r>
          </a:p>
          <a:p>
            <a:pPr lvl="1"/>
            <a:r>
              <a:rPr lang="en-US" altLang="en-US"/>
              <a:t>As absolute defense against civil or criminal charges stemming from actions</a:t>
            </a:r>
          </a:p>
        </p:txBody>
      </p:sp>
      <p:pic>
        <p:nvPicPr>
          <p:cNvPr id="7170" name="Picture 2" descr="C:\Program Files\Microsoft Office\Media\CntCD1\ClipArt5\j0287178.wmf">
            <a:extLst>
              <a:ext uri="{FF2B5EF4-FFF2-40B4-BE49-F238E27FC236}">
                <a16:creationId xmlns:a16="http://schemas.microsoft.com/office/drawing/2014/main" id="{AD019A81-AF95-47A6-85B3-87F8B9582A35}"/>
              </a:ext>
            </a:extLst>
          </p:cNvPr>
          <p:cNvPicPr>
            <a:picLocks noChangeAspect="1" noChangeArrowheads="1"/>
          </p:cNvPicPr>
          <p:nvPr/>
        </p:nvPicPr>
        <p:blipFill>
          <a:blip r:embed="rId3"/>
          <a:srcRect/>
          <a:stretch>
            <a:fillRect/>
          </a:stretch>
        </p:blipFill>
        <p:spPr bwMode="auto">
          <a:xfrm>
            <a:off x="5867400" y="2133600"/>
            <a:ext cx="2971800" cy="24193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6BA2FB2D-9E16-4252-9BF8-0754E2212514}"/>
              </a:ext>
            </a:extLst>
          </p:cNvPr>
          <p:cNvSpPr>
            <a:spLocks noGrp="1" noChangeArrowheads="1"/>
          </p:cNvSpPr>
          <p:nvPr>
            <p:ph type="title"/>
          </p:nvPr>
        </p:nvSpPr>
        <p:spPr/>
        <p:txBody>
          <a:bodyPr/>
          <a:lstStyle/>
          <a:p>
            <a:r>
              <a:rPr lang="en-US" altLang="en-US"/>
              <a:t>Evaluating Utility of Records</a:t>
            </a:r>
          </a:p>
        </p:txBody>
      </p:sp>
      <p:sp>
        <p:nvSpPr>
          <p:cNvPr id="67587" name="Rectangle 3">
            <a:extLst>
              <a:ext uri="{FF2B5EF4-FFF2-40B4-BE49-F238E27FC236}">
                <a16:creationId xmlns:a16="http://schemas.microsoft.com/office/drawing/2014/main" id="{694A28F2-9C2E-4372-BB63-EDF5C253FF88}"/>
              </a:ext>
            </a:extLst>
          </p:cNvPr>
          <p:cNvSpPr>
            <a:spLocks noGrp="1" noChangeArrowheads="1"/>
          </p:cNvSpPr>
          <p:nvPr>
            <p:ph type="body" idx="1"/>
          </p:nvPr>
        </p:nvSpPr>
        <p:spPr>
          <a:xfrm>
            <a:off x="990600" y="1295400"/>
            <a:ext cx="7162800" cy="5029200"/>
          </a:xfrm>
        </p:spPr>
        <p:txBody>
          <a:bodyPr/>
          <a:lstStyle/>
          <a:p>
            <a:r>
              <a:rPr lang="en-US" altLang="en-US"/>
              <a:t>Records may not be available</a:t>
            </a:r>
          </a:p>
          <a:p>
            <a:pPr lvl="1"/>
            <a:r>
              <a:rPr lang="en-US" altLang="en-US"/>
              <a:t>Typically 30-60 day retention of log </a:t>
            </a:r>
            <a:br>
              <a:rPr lang="en-US" altLang="en-US"/>
            </a:br>
            <a:r>
              <a:rPr lang="en-US" altLang="en-US"/>
              <a:t>records</a:t>
            </a:r>
          </a:p>
          <a:p>
            <a:pPr lvl="1"/>
            <a:r>
              <a:rPr lang="en-US" altLang="en-US"/>
              <a:t>Dynamic IP addresses may make identification difficult for older evidence</a:t>
            </a:r>
          </a:p>
          <a:p>
            <a:r>
              <a:rPr lang="en-US" altLang="en-US"/>
              <a:t>Some records may originate in public computers that are effectively anonymous</a:t>
            </a:r>
          </a:p>
          <a:p>
            <a:pPr lvl="1"/>
            <a:r>
              <a:rPr lang="en-US" altLang="en-US"/>
              <a:t>Business services (e.g., Kinko’s)</a:t>
            </a:r>
          </a:p>
          <a:p>
            <a:pPr lvl="1"/>
            <a:r>
              <a:rPr lang="en-US" altLang="en-US"/>
              <a:t>Libraries, Internet cafés</a:t>
            </a:r>
          </a:p>
          <a:p>
            <a:pPr lvl="1"/>
            <a:r>
              <a:rPr lang="en-US" altLang="en-US"/>
              <a:t>Wireless services</a:t>
            </a:r>
          </a:p>
          <a:p>
            <a:pPr lvl="1"/>
            <a:r>
              <a:rPr lang="en-US" altLang="en-US"/>
              <a:t>Hijacked services</a:t>
            </a:r>
          </a:p>
          <a:p>
            <a:pPr lvl="1"/>
            <a:r>
              <a:rPr lang="en-US" altLang="en-US"/>
              <a:t>Anonymizers</a:t>
            </a:r>
          </a:p>
        </p:txBody>
      </p:sp>
      <p:sp>
        <p:nvSpPr>
          <p:cNvPr id="67588" name="Text Box 4">
            <a:extLst>
              <a:ext uri="{FF2B5EF4-FFF2-40B4-BE49-F238E27FC236}">
                <a16:creationId xmlns:a16="http://schemas.microsoft.com/office/drawing/2014/main" id="{72F9F4F7-28ED-4CEA-B616-13765E7E0E5F}"/>
              </a:ext>
            </a:extLst>
          </p:cNvPr>
          <p:cNvSpPr txBox="1">
            <a:spLocks noChangeArrowheads="1"/>
          </p:cNvSpPr>
          <p:nvPr/>
        </p:nvSpPr>
        <p:spPr bwMode="auto">
          <a:xfrm>
            <a:off x="7010400" y="1143000"/>
            <a:ext cx="1876425" cy="10064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But look for </a:t>
            </a:r>
          </a:p>
          <a:p>
            <a:pPr>
              <a:lnSpc>
                <a:spcPct val="100000"/>
              </a:lnSpc>
              <a:spcBef>
                <a:spcPct val="0"/>
              </a:spcBef>
              <a:buClrTx/>
              <a:buFontTx/>
              <a:buNone/>
            </a:pPr>
            <a:r>
              <a:rPr lang="en-US" altLang="en-US" sz="2000"/>
              <a:t>video camera </a:t>
            </a:r>
          </a:p>
          <a:p>
            <a:pPr>
              <a:lnSpc>
                <a:spcPct val="100000"/>
              </a:lnSpc>
              <a:spcBef>
                <a:spcPct val="0"/>
              </a:spcBef>
              <a:buClrTx/>
              <a:buFontTx/>
              <a:buNone/>
            </a:pPr>
            <a:r>
              <a:rPr lang="en-US" altLang="en-US" sz="2000"/>
              <a:t>tapes</a:t>
            </a:r>
          </a:p>
        </p:txBody>
      </p:sp>
      <p:pic>
        <p:nvPicPr>
          <p:cNvPr id="67589" name="Picture 2" descr="C:\Program Files\Microsoft Office\Media\CntCD1\ClipArt7\j0312412.wmf">
            <a:extLst>
              <a:ext uri="{FF2B5EF4-FFF2-40B4-BE49-F238E27FC236}">
                <a16:creationId xmlns:a16="http://schemas.microsoft.com/office/drawing/2014/main" id="{B49F53C3-FD6F-4220-905B-6FF65843325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4495800"/>
            <a:ext cx="3505200" cy="223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F6957984-A29C-4F29-9CA7-06EDAB529968}"/>
              </a:ext>
            </a:extLst>
          </p:cNvPr>
          <p:cNvSpPr>
            <a:spLocks noGrp="1" noChangeArrowheads="1"/>
          </p:cNvSpPr>
          <p:nvPr>
            <p:ph type="title"/>
          </p:nvPr>
        </p:nvSpPr>
        <p:spPr/>
        <p:txBody>
          <a:bodyPr/>
          <a:lstStyle/>
          <a:p>
            <a:r>
              <a:rPr lang="en-US" altLang="en-US"/>
              <a:t>Authenticating Records</a:t>
            </a:r>
          </a:p>
        </p:txBody>
      </p:sp>
      <p:sp>
        <p:nvSpPr>
          <p:cNvPr id="69635" name="Rectangle 3">
            <a:extLst>
              <a:ext uri="{FF2B5EF4-FFF2-40B4-BE49-F238E27FC236}">
                <a16:creationId xmlns:a16="http://schemas.microsoft.com/office/drawing/2014/main" id="{81D16E96-8551-45BB-8923-A2C3634828B1}"/>
              </a:ext>
            </a:extLst>
          </p:cNvPr>
          <p:cNvSpPr>
            <a:spLocks noGrp="1" noChangeArrowheads="1"/>
          </p:cNvSpPr>
          <p:nvPr>
            <p:ph type="body" idx="1"/>
          </p:nvPr>
        </p:nvSpPr>
        <p:spPr>
          <a:xfrm>
            <a:off x="990600" y="1219200"/>
            <a:ext cx="7162800" cy="5257800"/>
          </a:xfrm>
        </p:spPr>
        <p:txBody>
          <a:bodyPr/>
          <a:lstStyle/>
          <a:p>
            <a:r>
              <a:rPr lang="en-US" altLang="en-US" i="1"/>
              <a:t>Spoofing</a:t>
            </a:r>
            <a:r>
              <a:rPr lang="en-US" altLang="en-US"/>
              <a:t> may disguise origin</a:t>
            </a:r>
          </a:p>
          <a:p>
            <a:pPr lvl="1"/>
            <a:r>
              <a:rPr lang="en-US" altLang="en-US"/>
              <a:t>Naïve users alter originating </a:t>
            </a:r>
            <a:br>
              <a:rPr lang="en-US" altLang="en-US"/>
            </a:br>
            <a:r>
              <a:rPr lang="en-US" altLang="en-US"/>
              <a:t>address</a:t>
            </a:r>
          </a:p>
          <a:p>
            <a:pPr lvl="1"/>
            <a:r>
              <a:rPr lang="en-US" altLang="en-US"/>
              <a:t>But headers show real IP </a:t>
            </a:r>
            <a:br>
              <a:rPr lang="en-US" altLang="en-US"/>
            </a:br>
            <a:r>
              <a:rPr lang="en-US" altLang="en-US"/>
              <a:t>addresses</a:t>
            </a:r>
          </a:p>
          <a:p>
            <a:r>
              <a:rPr lang="en-US" altLang="en-US"/>
              <a:t>More sophisticated criminals </a:t>
            </a:r>
            <a:br>
              <a:rPr lang="en-US" altLang="en-US"/>
            </a:br>
            <a:r>
              <a:rPr lang="en-US" altLang="en-US"/>
              <a:t>add faked header lines</a:t>
            </a:r>
          </a:p>
          <a:p>
            <a:pPr lvl="1"/>
            <a:r>
              <a:rPr lang="en-US" altLang="en-US"/>
              <a:t>Must always analyze entire header</a:t>
            </a:r>
          </a:p>
          <a:p>
            <a:pPr lvl="1"/>
            <a:r>
              <a:rPr lang="en-US" altLang="en-US" i="1"/>
              <a:t>SamSpade</a:t>
            </a:r>
            <a:r>
              <a:rPr lang="en-US" altLang="en-US"/>
              <a:t> does this (discussed in lecture 16)</a:t>
            </a:r>
          </a:p>
          <a:p>
            <a:r>
              <a:rPr lang="en-US" altLang="en-US" i="1"/>
              <a:t>Open spam relay </a:t>
            </a:r>
            <a:r>
              <a:rPr lang="en-US" altLang="en-US"/>
              <a:t>a danger</a:t>
            </a:r>
          </a:p>
          <a:p>
            <a:pPr lvl="1"/>
            <a:r>
              <a:rPr lang="en-US" altLang="en-US"/>
              <a:t>Logon to unprotected SMTP server</a:t>
            </a:r>
          </a:p>
          <a:p>
            <a:pPr lvl="1"/>
            <a:r>
              <a:rPr lang="en-US" altLang="en-US"/>
              <a:t>Send mail from someone else’s system</a:t>
            </a:r>
          </a:p>
        </p:txBody>
      </p:sp>
      <p:pic>
        <p:nvPicPr>
          <p:cNvPr id="69636" name="Picture 2" descr="C:\Program Files\Microsoft Office\Media\CntCD1\ClipArt5\j0281129.wmf">
            <a:extLst>
              <a:ext uri="{FF2B5EF4-FFF2-40B4-BE49-F238E27FC236}">
                <a16:creationId xmlns:a16="http://schemas.microsoft.com/office/drawing/2014/main" id="{22D3AF3E-9F82-400C-BA3D-4EE45389E0B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990600"/>
            <a:ext cx="2895600" cy="288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98F1AD59-2211-498B-9761-F89F0FE9E819}"/>
              </a:ext>
            </a:extLst>
          </p:cNvPr>
          <p:cNvSpPr>
            <a:spLocks noGrp="1" noChangeArrowheads="1"/>
          </p:cNvSpPr>
          <p:nvPr>
            <p:ph type="title"/>
          </p:nvPr>
        </p:nvSpPr>
        <p:spPr>
          <a:xfrm>
            <a:off x="990600" y="152400"/>
            <a:ext cx="7162800" cy="990600"/>
          </a:xfrm>
        </p:spPr>
        <p:txBody>
          <a:bodyPr/>
          <a:lstStyle/>
          <a:p>
            <a:r>
              <a:rPr lang="en-US" altLang="en-US"/>
              <a:t>Obtaining Records</a:t>
            </a:r>
          </a:p>
        </p:txBody>
      </p:sp>
      <p:sp>
        <p:nvSpPr>
          <p:cNvPr id="71683" name="Rectangle 3">
            <a:extLst>
              <a:ext uri="{FF2B5EF4-FFF2-40B4-BE49-F238E27FC236}">
                <a16:creationId xmlns:a16="http://schemas.microsoft.com/office/drawing/2014/main" id="{772D6A2B-CBB2-4B75-A26E-9599859BCA95}"/>
              </a:ext>
            </a:extLst>
          </p:cNvPr>
          <p:cNvSpPr>
            <a:spLocks noGrp="1" noChangeArrowheads="1"/>
          </p:cNvSpPr>
          <p:nvPr>
            <p:ph type="body" idx="1"/>
          </p:nvPr>
        </p:nvSpPr>
        <p:spPr>
          <a:xfrm>
            <a:off x="990600" y="1066800"/>
            <a:ext cx="7162800" cy="5257800"/>
          </a:xfrm>
        </p:spPr>
        <p:txBody>
          <a:bodyPr/>
          <a:lstStyle/>
          <a:p>
            <a:r>
              <a:rPr lang="en-US" altLang="en-US"/>
              <a:t>Typically obtain search warrant</a:t>
            </a:r>
          </a:p>
          <a:p>
            <a:pPr lvl="1"/>
            <a:r>
              <a:rPr lang="en-US" altLang="en-US"/>
              <a:t>Better than subpoena</a:t>
            </a:r>
          </a:p>
          <a:p>
            <a:pPr lvl="1"/>
            <a:r>
              <a:rPr lang="en-US" altLang="en-US"/>
              <a:t>Can obtain any records at all</a:t>
            </a:r>
          </a:p>
          <a:p>
            <a:pPr lvl="1"/>
            <a:r>
              <a:rPr lang="en-US" altLang="en-US"/>
              <a:t>Avoids problem of more restrictive state laws that require warrant</a:t>
            </a:r>
          </a:p>
          <a:p>
            <a:r>
              <a:rPr lang="en-US" altLang="en-US"/>
              <a:t>So why not use a warrant?</a:t>
            </a:r>
          </a:p>
          <a:p>
            <a:pPr lvl="1"/>
            <a:r>
              <a:rPr lang="en-US" altLang="en-US"/>
              <a:t>Might not have probable </a:t>
            </a:r>
            <a:br>
              <a:rPr lang="en-US" altLang="en-US"/>
            </a:br>
            <a:r>
              <a:rPr lang="en-US" altLang="en-US"/>
              <a:t>cause</a:t>
            </a:r>
          </a:p>
          <a:p>
            <a:pPr lvl="1"/>
            <a:r>
              <a:rPr lang="en-US" altLang="en-US"/>
              <a:t>Difficulty getting </a:t>
            </a:r>
            <a:br>
              <a:rPr lang="en-US" altLang="en-US"/>
            </a:br>
            <a:r>
              <a:rPr lang="en-US" altLang="en-US"/>
              <a:t>warrant across state </a:t>
            </a:r>
            <a:br>
              <a:rPr lang="en-US" altLang="en-US"/>
            </a:br>
            <a:r>
              <a:rPr lang="en-US" altLang="en-US"/>
              <a:t>lines</a:t>
            </a:r>
          </a:p>
        </p:txBody>
      </p:sp>
      <p:pic>
        <p:nvPicPr>
          <p:cNvPr id="71684" name="Picture 3" descr="C:\Program Files\Microsoft Office\Media\CntCD1\ClipArt5\j0287437.wmf">
            <a:extLst>
              <a:ext uri="{FF2B5EF4-FFF2-40B4-BE49-F238E27FC236}">
                <a16:creationId xmlns:a16="http://schemas.microsoft.com/office/drawing/2014/main" id="{82B4584A-6ACD-480E-B6B8-68C2044325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75288" y="3429000"/>
            <a:ext cx="3668712"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78681DC-9321-4AA3-9F37-D740A78C77FC}"/>
              </a:ext>
            </a:extLst>
          </p:cNvPr>
          <p:cNvSpPr>
            <a:spLocks noGrp="1" noChangeArrowheads="1"/>
          </p:cNvSpPr>
          <p:nvPr>
            <p:ph type="title"/>
          </p:nvPr>
        </p:nvSpPr>
        <p:spPr/>
        <p:txBody>
          <a:bodyPr/>
          <a:lstStyle/>
          <a:p>
            <a:r>
              <a:rPr lang="en-US" altLang="en-US"/>
              <a:t>Contacting ISP &amp; Serving Papers</a:t>
            </a:r>
          </a:p>
        </p:txBody>
      </p:sp>
      <p:sp>
        <p:nvSpPr>
          <p:cNvPr id="73731" name="Rectangle 3">
            <a:extLst>
              <a:ext uri="{FF2B5EF4-FFF2-40B4-BE49-F238E27FC236}">
                <a16:creationId xmlns:a16="http://schemas.microsoft.com/office/drawing/2014/main" id="{ED5C2268-99DD-4C8C-A942-A05DB0325A3B}"/>
              </a:ext>
            </a:extLst>
          </p:cNvPr>
          <p:cNvSpPr>
            <a:spLocks noGrp="1" noChangeArrowheads="1"/>
          </p:cNvSpPr>
          <p:nvPr>
            <p:ph type="body" idx="1"/>
          </p:nvPr>
        </p:nvSpPr>
        <p:spPr>
          <a:xfrm>
            <a:off x="914400" y="1371600"/>
            <a:ext cx="7696200" cy="4953000"/>
          </a:xfrm>
        </p:spPr>
        <p:txBody>
          <a:bodyPr/>
          <a:lstStyle/>
          <a:p>
            <a:r>
              <a:rPr lang="en-US" altLang="en-US"/>
              <a:t>Call ISP to be sure they have records you need</a:t>
            </a:r>
          </a:p>
          <a:p>
            <a:pPr lvl="1"/>
            <a:r>
              <a:rPr lang="en-US" altLang="en-US"/>
              <a:t>Discuss IP addresses with </a:t>
            </a:r>
            <a:br>
              <a:rPr lang="en-US" altLang="en-US"/>
            </a:br>
            <a:r>
              <a:rPr lang="en-US" altLang="en-US"/>
              <a:t>technical staff</a:t>
            </a:r>
          </a:p>
          <a:p>
            <a:pPr lvl="1"/>
            <a:r>
              <a:rPr lang="en-US" altLang="en-US"/>
              <a:t>Identify possible errors of </a:t>
            </a:r>
            <a:br>
              <a:rPr lang="en-US" altLang="en-US"/>
            </a:br>
            <a:r>
              <a:rPr lang="en-US" altLang="en-US"/>
              <a:t>analysis</a:t>
            </a:r>
          </a:p>
          <a:p>
            <a:pPr lvl="1"/>
            <a:r>
              <a:rPr lang="en-US" altLang="en-US"/>
              <a:t>Find out if there have been </a:t>
            </a:r>
            <a:br>
              <a:rPr lang="en-US" altLang="en-US"/>
            </a:br>
            <a:r>
              <a:rPr lang="en-US" altLang="en-US"/>
              <a:t>mergers or acquisitions</a:t>
            </a:r>
          </a:p>
          <a:p>
            <a:pPr lvl="1"/>
            <a:r>
              <a:rPr lang="en-US" altLang="en-US"/>
              <a:t>Identify possible IP sub-blocks </a:t>
            </a:r>
            <a:br>
              <a:rPr lang="en-US" altLang="en-US"/>
            </a:br>
            <a:r>
              <a:rPr lang="en-US" altLang="en-US"/>
              <a:t>owned/used by other entities</a:t>
            </a:r>
          </a:p>
          <a:p>
            <a:r>
              <a:rPr lang="en-US" altLang="en-US"/>
              <a:t>Ask if ISP will accept warrant by fax</a:t>
            </a:r>
          </a:p>
          <a:p>
            <a:r>
              <a:rPr lang="en-US" altLang="en-US"/>
              <a:t>Explain exactly what you need</a:t>
            </a:r>
          </a:p>
        </p:txBody>
      </p:sp>
      <p:pic>
        <p:nvPicPr>
          <p:cNvPr id="73732" name="Picture 2" descr="C:\Program Files\Microsoft Office\Media\CntCD1\ClipArt4\j0279074.wmf">
            <a:extLst>
              <a:ext uri="{FF2B5EF4-FFF2-40B4-BE49-F238E27FC236}">
                <a16:creationId xmlns:a16="http://schemas.microsoft.com/office/drawing/2014/main" id="{35DA1019-3891-4506-8523-9FDEB862B7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19800" y="1828800"/>
            <a:ext cx="3124200" cy="361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33F3A18D-242E-46BE-81FD-B95CE6153C1D}"/>
              </a:ext>
            </a:extLst>
          </p:cNvPr>
          <p:cNvSpPr>
            <a:spLocks noGrp="1" noChangeArrowheads="1"/>
          </p:cNvSpPr>
          <p:nvPr>
            <p:ph type="title"/>
          </p:nvPr>
        </p:nvSpPr>
        <p:spPr/>
        <p:txBody>
          <a:bodyPr/>
          <a:lstStyle/>
          <a:p>
            <a:r>
              <a:rPr lang="en-US" altLang="en-US"/>
              <a:t>Search Warrants</a:t>
            </a:r>
          </a:p>
        </p:txBody>
      </p:sp>
      <p:sp>
        <p:nvSpPr>
          <p:cNvPr id="75779" name="Rectangle 3">
            <a:extLst>
              <a:ext uri="{FF2B5EF4-FFF2-40B4-BE49-F238E27FC236}">
                <a16:creationId xmlns:a16="http://schemas.microsoft.com/office/drawing/2014/main" id="{DF1661EF-50C3-4B0A-BE28-209733EF120E}"/>
              </a:ext>
            </a:extLst>
          </p:cNvPr>
          <p:cNvSpPr>
            <a:spLocks noGrp="1" noChangeArrowheads="1"/>
          </p:cNvSpPr>
          <p:nvPr>
            <p:ph type="body" idx="1"/>
          </p:nvPr>
        </p:nvSpPr>
        <p:spPr>
          <a:xfrm>
            <a:off x="990600" y="1295400"/>
            <a:ext cx="7162800" cy="5029200"/>
          </a:xfrm>
        </p:spPr>
        <p:txBody>
          <a:bodyPr/>
          <a:lstStyle/>
          <a:p>
            <a:r>
              <a:rPr lang="en-US" altLang="en-US"/>
              <a:t>Which Computers?</a:t>
            </a:r>
          </a:p>
          <a:p>
            <a:r>
              <a:rPr lang="en-US" altLang="en-US"/>
              <a:t>Legal Limits on Searches</a:t>
            </a:r>
          </a:p>
          <a:p>
            <a:pPr lvl="1"/>
            <a:r>
              <a:rPr lang="en-US" altLang="en-US"/>
              <a:t>Federal Constitutional Limits</a:t>
            </a:r>
          </a:p>
          <a:p>
            <a:pPr lvl="1"/>
            <a:r>
              <a:rPr lang="en-US" altLang="en-US"/>
              <a:t>State Constitutional Limits</a:t>
            </a:r>
          </a:p>
          <a:p>
            <a:pPr lvl="1"/>
            <a:r>
              <a:rPr lang="en-US" altLang="en-US"/>
              <a:t>Statutes</a:t>
            </a:r>
          </a:p>
        </p:txBody>
      </p:sp>
      <p:pic>
        <p:nvPicPr>
          <p:cNvPr id="75780" name="Picture 2" descr="C:\Program Files\Microsoft Office\Media\CntCD1\ClipArt1\j0168448.wmf">
            <a:extLst>
              <a:ext uri="{FF2B5EF4-FFF2-40B4-BE49-F238E27FC236}">
                <a16:creationId xmlns:a16="http://schemas.microsoft.com/office/drawing/2014/main" id="{E2FC9938-CEED-42F1-8CCA-E36A28165E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3124200"/>
            <a:ext cx="3886200" cy="352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a:extLst>
              <a:ext uri="{FF2B5EF4-FFF2-40B4-BE49-F238E27FC236}">
                <a16:creationId xmlns:a16="http://schemas.microsoft.com/office/drawing/2014/main" id="{77AE2137-9F20-42DF-BCBA-99363F74AD4F}"/>
              </a:ext>
            </a:extLst>
          </p:cNvPr>
          <p:cNvSpPr>
            <a:spLocks noGrp="1" noChangeArrowheads="1"/>
          </p:cNvSpPr>
          <p:nvPr>
            <p:ph type="title"/>
          </p:nvPr>
        </p:nvSpPr>
        <p:spPr/>
        <p:txBody>
          <a:bodyPr/>
          <a:lstStyle/>
          <a:p>
            <a:r>
              <a:rPr lang="en-US" altLang="en-US"/>
              <a:t>Which Computers?</a:t>
            </a:r>
          </a:p>
        </p:txBody>
      </p:sp>
      <p:sp>
        <p:nvSpPr>
          <p:cNvPr id="77827" name="Rectangle 3">
            <a:extLst>
              <a:ext uri="{FF2B5EF4-FFF2-40B4-BE49-F238E27FC236}">
                <a16:creationId xmlns:a16="http://schemas.microsoft.com/office/drawing/2014/main" id="{8EC6D442-822F-4E75-967F-1B332222120D}"/>
              </a:ext>
            </a:extLst>
          </p:cNvPr>
          <p:cNvSpPr>
            <a:spLocks noGrp="1" noChangeArrowheads="1"/>
          </p:cNvSpPr>
          <p:nvPr>
            <p:ph type="body" idx="1"/>
          </p:nvPr>
        </p:nvSpPr>
        <p:spPr>
          <a:xfrm>
            <a:off x="762000" y="1066800"/>
            <a:ext cx="5334000" cy="5257800"/>
          </a:xfrm>
        </p:spPr>
        <p:txBody>
          <a:bodyPr/>
          <a:lstStyle/>
          <a:p>
            <a:r>
              <a:rPr lang="en-US" altLang="en-US" sz="2300"/>
              <a:t>Goal of tracing electronic communications:</a:t>
            </a:r>
          </a:p>
          <a:p>
            <a:pPr lvl="1"/>
            <a:r>
              <a:rPr lang="en-US" altLang="en-US" sz="2300"/>
              <a:t>Locate computer at origin of evidence of crime</a:t>
            </a:r>
          </a:p>
          <a:p>
            <a:pPr lvl="1"/>
            <a:r>
              <a:rPr lang="en-US" altLang="en-US" sz="2300"/>
              <a:t>Link to specific person</a:t>
            </a:r>
          </a:p>
          <a:p>
            <a:r>
              <a:rPr lang="en-US" altLang="en-US" sz="2300"/>
              <a:t>Computers that may be involved</a:t>
            </a:r>
          </a:p>
          <a:p>
            <a:pPr lvl="1"/>
            <a:r>
              <a:rPr lang="en-US" altLang="en-US" sz="2300"/>
              <a:t>Victims’ computers may be searched without warrant with permission</a:t>
            </a:r>
          </a:p>
          <a:p>
            <a:pPr lvl="1"/>
            <a:r>
              <a:rPr lang="en-US" altLang="en-US" sz="2300"/>
              <a:t>Publishers’ computers not restricted if publisher is the victim</a:t>
            </a:r>
          </a:p>
          <a:p>
            <a:pPr lvl="1"/>
            <a:r>
              <a:rPr lang="en-US" altLang="en-US" sz="2300"/>
              <a:t>ECPA does not apply to suspects’ computers</a:t>
            </a:r>
          </a:p>
        </p:txBody>
      </p:sp>
      <p:pic>
        <p:nvPicPr>
          <p:cNvPr id="13314" name="Picture 2" descr="C:\Program Files\Microsoft Office\Media\CntCD1\ClipArt5\j0287013.wmf">
            <a:extLst>
              <a:ext uri="{FF2B5EF4-FFF2-40B4-BE49-F238E27FC236}">
                <a16:creationId xmlns:a16="http://schemas.microsoft.com/office/drawing/2014/main" id="{95E6BA09-BA59-4501-B173-63789FC6D931}"/>
              </a:ext>
            </a:extLst>
          </p:cNvPr>
          <p:cNvPicPr>
            <a:picLocks noChangeAspect="1" noChangeArrowheads="1"/>
          </p:cNvPicPr>
          <p:nvPr/>
        </p:nvPicPr>
        <p:blipFill>
          <a:blip r:embed="rId3"/>
          <a:srcRect/>
          <a:stretch>
            <a:fillRect/>
          </a:stretch>
        </p:blipFill>
        <p:spPr bwMode="auto">
          <a:xfrm>
            <a:off x="5943600" y="990600"/>
            <a:ext cx="3028950" cy="5181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a:extLst>
              <a:ext uri="{FF2B5EF4-FFF2-40B4-BE49-F238E27FC236}">
                <a16:creationId xmlns:a16="http://schemas.microsoft.com/office/drawing/2014/main" id="{F68E55CB-7720-48F0-969A-862982B2478A}"/>
              </a:ext>
            </a:extLst>
          </p:cNvPr>
          <p:cNvSpPr>
            <a:spLocks noGrp="1" noChangeArrowheads="1"/>
          </p:cNvSpPr>
          <p:nvPr>
            <p:ph type="title"/>
          </p:nvPr>
        </p:nvSpPr>
        <p:spPr/>
        <p:txBody>
          <a:bodyPr/>
          <a:lstStyle/>
          <a:p>
            <a:r>
              <a:rPr lang="en-US" altLang="en-US"/>
              <a:t>Federal Constitutional Limits</a:t>
            </a:r>
          </a:p>
        </p:txBody>
      </p:sp>
      <p:sp>
        <p:nvSpPr>
          <p:cNvPr id="79875" name="Rectangle 3">
            <a:extLst>
              <a:ext uri="{FF2B5EF4-FFF2-40B4-BE49-F238E27FC236}">
                <a16:creationId xmlns:a16="http://schemas.microsoft.com/office/drawing/2014/main" id="{7EF5B4BB-7A6E-471E-9203-43882DC844AE}"/>
              </a:ext>
            </a:extLst>
          </p:cNvPr>
          <p:cNvSpPr>
            <a:spLocks noGrp="1" noChangeArrowheads="1"/>
          </p:cNvSpPr>
          <p:nvPr>
            <p:ph type="body" idx="1"/>
          </p:nvPr>
        </p:nvSpPr>
        <p:spPr>
          <a:xfrm>
            <a:off x="990600" y="1447800"/>
            <a:ext cx="4114800" cy="5029200"/>
          </a:xfrm>
        </p:spPr>
        <p:txBody>
          <a:bodyPr/>
          <a:lstStyle/>
          <a:p>
            <a:r>
              <a:rPr lang="en-US" altLang="en-US"/>
              <a:t>Fourth Amendment</a:t>
            </a:r>
          </a:p>
          <a:p>
            <a:pPr lvl="1"/>
            <a:r>
              <a:rPr lang="en-US" altLang="en-US"/>
              <a:t>Reasonable expectation of privacy</a:t>
            </a:r>
          </a:p>
          <a:p>
            <a:pPr lvl="1"/>
            <a:r>
              <a:rPr lang="en-US" altLang="en-US"/>
              <a:t>Government action</a:t>
            </a:r>
          </a:p>
          <a:p>
            <a:r>
              <a:rPr lang="en-US" altLang="en-US"/>
              <a:t>Legal Warrant</a:t>
            </a:r>
          </a:p>
          <a:p>
            <a:pPr lvl="1"/>
            <a:r>
              <a:rPr lang="en-US" altLang="en-US"/>
              <a:t>Probable cause</a:t>
            </a:r>
          </a:p>
          <a:p>
            <a:pPr lvl="1"/>
            <a:r>
              <a:rPr lang="en-US" altLang="en-US"/>
              <a:t>Neutral/detached magistrate</a:t>
            </a:r>
          </a:p>
          <a:p>
            <a:pPr lvl="1"/>
            <a:r>
              <a:rPr lang="en-US" altLang="en-US"/>
              <a:t>Reasonably precise</a:t>
            </a:r>
          </a:p>
          <a:p>
            <a:r>
              <a:rPr lang="en-US" altLang="en-US"/>
              <a:t>Rules for Executing Warrant</a:t>
            </a:r>
          </a:p>
        </p:txBody>
      </p:sp>
      <p:pic>
        <p:nvPicPr>
          <p:cNvPr id="14340" name="Picture 4">
            <a:extLst>
              <a:ext uri="{FF2B5EF4-FFF2-40B4-BE49-F238E27FC236}">
                <a16:creationId xmlns:a16="http://schemas.microsoft.com/office/drawing/2014/main" id="{05C16A8A-F2DA-41D2-AB82-4BED4913C86D}"/>
              </a:ext>
            </a:extLst>
          </p:cNvPr>
          <p:cNvPicPr>
            <a:picLocks noChangeAspect="1" noChangeArrowheads="1"/>
          </p:cNvPicPr>
          <p:nvPr/>
        </p:nvPicPr>
        <p:blipFill>
          <a:blip r:embed="rId3"/>
          <a:srcRect/>
          <a:stretch>
            <a:fillRect/>
          </a:stretch>
        </p:blipFill>
        <p:spPr bwMode="auto">
          <a:xfrm>
            <a:off x="5226050" y="914400"/>
            <a:ext cx="3689350" cy="5257800"/>
          </a:xfrm>
          <a:prstGeom prst="rect">
            <a:avLst/>
          </a:prstGeom>
          <a:ln>
            <a:noFill/>
          </a:ln>
          <a:effectLst>
            <a:outerShdw blurRad="292100" dist="139700" dir="2700000" algn="tl" rotWithShape="0">
              <a:srgbClr val="333333">
                <a:alpha val="65000"/>
              </a:srgbClr>
            </a:outerShdw>
          </a:effectLst>
        </p:spPr>
      </p:pic>
      <p:sp>
        <p:nvSpPr>
          <p:cNvPr id="79877" name="TextBox 6">
            <a:extLst>
              <a:ext uri="{FF2B5EF4-FFF2-40B4-BE49-F238E27FC236}">
                <a16:creationId xmlns:a16="http://schemas.microsoft.com/office/drawing/2014/main" id="{A8DEE064-0DE9-4CE4-912E-32C84685EA2D}"/>
              </a:ext>
            </a:extLst>
          </p:cNvPr>
          <p:cNvSpPr txBox="1">
            <a:spLocks noChangeArrowheads="1"/>
          </p:cNvSpPr>
          <p:nvPr/>
        </p:nvSpPr>
        <p:spPr bwMode="auto">
          <a:xfrm>
            <a:off x="6096000" y="6248400"/>
            <a:ext cx="2208213" cy="3381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hlinkClick r:id="rId4"/>
              </a:rPr>
              <a:t>http://tinyurl.com/4jmcaz</a:t>
            </a:r>
            <a:r>
              <a:rPr lang="en-US" altLang="en-US" sz="1600">
                <a:latin typeface="Arial Narrow" panose="020B0606020202030204" pitchFamily="34" charset="0"/>
              </a:rPr>
              <a:t> </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Title 1">
            <a:extLst>
              <a:ext uri="{FF2B5EF4-FFF2-40B4-BE49-F238E27FC236}">
                <a16:creationId xmlns:a16="http://schemas.microsoft.com/office/drawing/2014/main" id="{BE69DFCB-122A-47AD-9420-E6B2A5AB2A5F}"/>
              </a:ext>
            </a:extLst>
          </p:cNvPr>
          <p:cNvSpPr>
            <a:spLocks noGrp="1"/>
          </p:cNvSpPr>
          <p:nvPr>
            <p:ph type="title"/>
          </p:nvPr>
        </p:nvSpPr>
        <p:spPr>
          <a:xfrm>
            <a:off x="990600" y="152400"/>
            <a:ext cx="7162800" cy="762000"/>
          </a:xfrm>
        </p:spPr>
        <p:txBody>
          <a:bodyPr/>
          <a:lstStyle/>
          <a:p>
            <a:r>
              <a:rPr lang="en-US" altLang="en-US"/>
              <a:t>The Fourth Amendment Text</a:t>
            </a:r>
          </a:p>
        </p:txBody>
      </p:sp>
      <p:sp>
        <p:nvSpPr>
          <p:cNvPr id="81923" name="TextBox 3">
            <a:extLst>
              <a:ext uri="{FF2B5EF4-FFF2-40B4-BE49-F238E27FC236}">
                <a16:creationId xmlns:a16="http://schemas.microsoft.com/office/drawing/2014/main" id="{9E6456BE-7992-4814-A69E-2FE0FF028483}"/>
              </a:ext>
            </a:extLst>
          </p:cNvPr>
          <p:cNvSpPr txBox="1">
            <a:spLocks noChangeArrowheads="1"/>
          </p:cNvSpPr>
          <p:nvPr/>
        </p:nvSpPr>
        <p:spPr bwMode="auto">
          <a:xfrm>
            <a:off x="3217863" y="6248400"/>
            <a:ext cx="2708275" cy="40005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i="1"/>
              <a:t>Bold </a:t>
            </a:r>
            <a:r>
              <a:rPr lang="en-US" altLang="en-US" sz="2000" b="0" i="1"/>
              <a:t>emphasis added</a:t>
            </a:r>
          </a:p>
        </p:txBody>
      </p:sp>
      <p:pic>
        <p:nvPicPr>
          <p:cNvPr id="15363" name="Picture 3">
            <a:extLst>
              <a:ext uri="{FF2B5EF4-FFF2-40B4-BE49-F238E27FC236}">
                <a16:creationId xmlns:a16="http://schemas.microsoft.com/office/drawing/2014/main" id="{9521C5FA-DE5D-4C71-9B0B-AAB26EA7405E}"/>
              </a:ext>
            </a:extLst>
          </p:cNvPr>
          <p:cNvPicPr>
            <a:picLocks noChangeAspect="1" noChangeArrowheads="1"/>
          </p:cNvPicPr>
          <p:nvPr/>
        </p:nvPicPr>
        <p:blipFill>
          <a:blip r:embed="rId3"/>
          <a:srcRect l="3226" t="3191" r="4032"/>
          <a:stretch>
            <a:fillRect/>
          </a:stretch>
        </p:blipFill>
        <p:spPr bwMode="auto">
          <a:xfrm>
            <a:off x="190500" y="914400"/>
            <a:ext cx="8763000" cy="52006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00390F78-9BA0-4CCF-B603-EF05A5CB126F}"/>
              </a:ext>
            </a:extLst>
          </p:cNvPr>
          <p:cNvSpPr>
            <a:spLocks noGrp="1"/>
          </p:cNvSpPr>
          <p:nvPr>
            <p:ph type="title"/>
          </p:nvPr>
        </p:nvSpPr>
        <p:spPr/>
        <p:txBody>
          <a:bodyPr/>
          <a:lstStyle/>
          <a:p>
            <a:r>
              <a:rPr lang="en-US" altLang="en-US"/>
              <a:t>Introduction</a:t>
            </a:r>
          </a:p>
        </p:txBody>
      </p:sp>
      <p:sp>
        <p:nvSpPr>
          <p:cNvPr id="10243" name="Content Placeholder 2">
            <a:extLst>
              <a:ext uri="{FF2B5EF4-FFF2-40B4-BE49-F238E27FC236}">
                <a16:creationId xmlns:a16="http://schemas.microsoft.com/office/drawing/2014/main" id="{2C7FFCB0-FA02-47C0-B440-785FA7F53BB5}"/>
              </a:ext>
            </a:extLst>
          </p:cNvPr>
          <p:cNvSpPr>
            <a:spLocks noGrp="1"/>
          </p:cNvSpPr>
          <p:nvPr>
            <p:ph idx="1"/>
          </p:nvPr>
        </p:nvSpPr>
        <p:spPr/>
        <p:txBody>
          <a:bodyPr/>
          <a:lstStyle/>
          <a:p>
            <a:r>
              <a:rPr lang="en-US" altLang="en-US"/>
              <a:t>Goals</a:t>
            </a:r>
          </a:p>
          <a:p>
            <a:r>
              <a:rPr lang="en-US" altLang="en-US"/>
              <a:t>Recommended Texts</a:t>
            </a:r>
          </a:p>
          <a:p>
            <a:r>
              <a:rPr lang="en-US" altLang="en-US"/>
              <a:t>Recent Internet Usage Statistics</a:t>
            </a:r>
          </a:p>
          <a:p>
            <a:r>
              <a:rPr lang="en-US" altLang="en-US"/>
              <a:t>Tracing a Suspect on the Internet</a:t>
            </a:r>
          </a:p>
          <a:p>
            <a:r>
              <a:rPr lang="en-US" altLang="en-US"/>
              <a:t>Proactive vs Reactive strategies</a:t>
            </a:r>
          </a:p>
          <a:p>
            <a:r>
              <a:rPr lang="en-US" altLang="en-US"/>
              <a:t>Online Stings: Entrapment?</a:t>
            </a:r>
          </a:p>
          <a:p>
            <a:pPr>
              <a:buFont typeface="Wingdings" panose="05000000000000000000" pitchFamily="2" charset="2"/>
              <a:buNone/>
            </a:pPr>
            <a:endParaRPr lang="en-US" altLang="en-US"/>
          </a:p>
        </p:txBody>
      </p:sp>
      <p:pic>
        <p:nvPicPr>
          <p:cNvPr id="1027" name="Picture 3" descr="C:\Program Files\Microsoft Office\Media\CntCD1\ClipArt5\j0283443.wmf">
            <a:extLst>
              <a:ext uri="{FF2B5EF4-FFF2-40B4-BE49-F238E27FC236}">
                <a16:creationId xmlns:a16="http://schemas.microsoft.com/office/drawing/2014/main" id="{74BB4339-0FE2-4DB8-9FDD-8006FE3BFF73}"/>
              </a:ext>
            </a:extLst>
          </p:cNvPr>
          <p:cNvPicPr>
            <a:picLocks noChangeAspect="1" noChangeArrowheads="1"/>
          </p:cNvPicPr>
          <p:nvPr/>
        </p:nvPicPr>
        <p:blipFill>
          <a:blip r:embed="rId3"/>
          <a:srcRect/>
          <a:stretch>
            <a:fillRect/>
          </a:stretch>
        </p:blipFill>
        <p:spPr bwMode="auto">
          <a:xfrm>
            <a:off x="6400800" y="2171700"/>
            <a:ext cx="2555875"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a:extLst>
              <a:ext uri="{FF2B5EF4-FFF2-40B4-BE49-F238E27FC236}">
                <a16:creationId xmlns:a16="http://schemas.microsoft.com/office/drawing/2014/main" id="{58C2738C-5559-4185-8AFA-C84B051B58CA}"/>
              </a:ext>
            </a:extLst>
          </p:cNvPr>
          <p:cNvSpPr>
            <a:spLocks noGrp="1" noChangeArrowheads="1"/>
          </p:cNvSpPr>
          <p:nvPr>
            <p:ph type="title"/>
          </p:nvPr>
        </p:nvSpPr>
        <p:spPr/>
        <p:txBody>
          <a:bodyPr/>
          <a:lstStyle/>
          <a:p>
            <a:r>
              <a:rPr lang="en-US" altLang="en-US"/>
              <a:t>4th Amendment Issues (1)</a:t>
            </a:r>
          </a:p>
        </p:txBody>
      </p:sp>
      <p:sp>
        <p:nvSpPr>
          <p:cNvPr id="83971" name="Rectangle 3">
            <a:extLst>
              <a:ext uri="{FF2B5EF4-FFF2-40B4-BE49-F238E27FC236}">
                <a16:creationId xmlns:a16="http://schemas.microsoft.com/office/drawing/2014/main" id="{FD694416-DF46-4B82-BEBC-E030B4A02B78}"/>
              </a:ext>
            </a:extLst>
          </p:cNvPr>
          <p:cNvSpPr>
            <a:spLocks noGrp="1" noChangeArrowheads="1"/>
          </p:cNvSpPr>
          <p:nvPr>
            <p:ph type="body" idx="1"/>
          </p:nvPr>
        </p:nvSpPr>
        <p:spPr>
          <a:xfrm>
            <a:off x="990600" y="1219200"/>
            <a:ext cx="7162800" cy="5105400"/>
          </a:xfrm>
        </p:spPr>
        <p:txBody>
          <a:bodyPr/>
          <a:lstStyle/>
          <a:p>
            <a:pPr>
              <a:buFont typeface="Wingdings" panose="05000000000000000000" pitchFamily="2" charset="2"/>
              <a:buNone/>
            </a:pPr>
            <a:r>
              <a:rPr lang="en-US" altLang="en-US" sz="2800" i="1"/>
              <a:t>Reasonable expectation of privacy (EOP)</a:t>
            </a:r>
          </a:p>
          <a:p>
            <a:r>
              <a:rPr lang="en-US" altLang="en-US"/>
              <a:t>Subjective expectation</a:t>
            </a:r>
          </a:p>
          <a:p>
            <a:pPr lvl="1"/>
            <a:r>
              <a:rPr lang="en-US" altLang="en-US"/>
              <a:t>Computer </a:t>
            </a:r>
            <a:r>
              <a:rPr lang="en-US" altLang="en-US" i="1"/>
              <a:t>in home </a:t>
            </a:r>
            <a:r>
              <a:rPr lang="en-US" altLang="en-US"/>
              <a:t>has </a:t>
            </a:r>
            <a:r>
              <a:rPr lang="en-US" altLang="en-US" i="1"/>
              <a:t>higher</a:t>
            </a:r>
            <a:r>
              <a:rPr lang="en-US" altLang="en-US"/>
              <a:t> EOP</a:t>
            </a:r>
          </a:p>
          <a:p>
            <a:pPr lvl="1"/>
            <a:r>
              <a:rPr lang="en-US" altLang="en-US" i="1"/>
              <a:t>Shared</a:t>
            </a:r>
            <a:r>
              <a:rPr lang="en-US" altLang="en-US"/>
              <a:t> computer has </a:t>
            </a:r>
            <a:r>
              <a:rPr lang="en-US" altLang="en-US" i="1"/>
              <a:t>lower</a:t>
            </a:r>
            <a:r>
              <a:rPr lang="en-US" altLang="en-US"/>
              <a:t> EOP</a:t>
            </a:r>
          </a:p>
          <a:p>
            <a:pPr lvl="1"/>
            <a:r>
              <a:rPr lang="en-US" altLang="en-US"/>
              <a:t>Employer’s computer:  depends –</a:t>
            </a:r>
          </a:p>
          <a:p>
            <a:pPr lvl="2"/>
            <a:r>
              <a:rPr lang="en-US" altLang="en-US"/>
              <a:t>Policy?</a:t>
            </a:r>
          </a:p>
          <a:p>
            <a:pPr lvl="2"/>
            <a:r>
              <a:rPr lang="en-US" altLang="en-US"/>
              <a:t>Awareness?</a:t>
            </a:r>
          </a:p>
          <a:p>
            <a:pPr lvl="2"/>
            <a:r>
              <a:rPr lang="en-US" altLang="en-US"/>
              <a:t>Enforcement? </a:t>
            </a:r>
          </a:p>
          <a:p>
            <a:r>
              <a:rPr lang="en-US" altLang="en-US" i="1"/>
              <a:t>Social</a:t>
            </a:r>
            <a:r>
              <a:rPr lang="en-US" altLang="en-US"/>
              <a:t> acceptance or </a:t>
            </a:r>
            <a:br>
              <a:rPr lang="en-US" altLang="en-US"/>
            </a:br>
            <a:r>
              <a:rPr lang="en-US" altLang="en-US"/>
              <a:t>expectation of search</a:t>
            </a:r>
          </a:p>
        </p:txBody>
      </p:sp>
      <p:pic>
        <p:nvPicPr>
          <p:cNvPr id="83972" name="Picture 2" descr="C:\Documents and Settings\HP_Administrator\My Documents\My Pictures\Microsoft Clip Organizer\bd19755_.wmf">
            <a:extLst>
              <a:ext uri="{FF2B5EF4-FFF2-40B4-BE49-F238E27FC236}">
                <a16:creationId xmlns:a16="http://schemas.microsoft.com/office/drawing/2014/main" id="{02933789-36E0-4414-A75A-1853377A32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9500" y="3581400"/>
            <a:ext cx="42545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a:extLst>
              <a:ext uri="{FF2B5EF4-FFF2-40B4-BE49-F238E27FC236}">
                <a16:creationId xmlns:a16="http://schemas.microsoft.com/office/drawing/2014/main" id="{77EB9224-34B2-4CF3-B106-4707F4C92CE9}"/>
              </a:ext>
            </a:extLst>
          </p:cNvPr>
          <p:cNvSpPr>
            <a:spLocks noGrp="1" noChangeArrowheads="1"/>
          </p:cNvSpPr>
          <p:nvPr>
            <p:ph type="title"/>
          </p:nvPr>
        </p:nvSpPr>
        <p:spPr>
          <a:xfrm>
            <a:off x="990600" y="152400"/>
            <a:ext cx="7162800" cy="914400"/>
          </a:xfrm>
        </p:spPr>
        <p:txBody>
          <a:bodyPr/>
          <a:lstStyle/>
          <a:p>
            <a:r>
              <a:rPr lang="en-US" altLang="en-US"/>
              <a:t>4th Amendment Issues (2)</a:t>
            </a:r>
          </a:p>
        </p:txBody>
      </p:sp>
      <p:sp>
        <p:nvSpPr>
          <p:cNvPr id="86019" name="Rectangle 3">
            <a:extLst>
              <a:ext uri="{FF2B5EF4-FFF2-40B4-BE49-F238E27FC236}">
                <a16:creationId xmlns:a16="http://schemas.microsoft.com/office/drawing/2014/main" id="{A00F98DA-FBDD-4A91-90F3-37D2E9A39954}"/>
              </a:ext>
            </a:extLst>
          </p:cNvPr>
          <p:cNvSpPr>
            <a:spLocks noGrp="1" noChangeArrowheads="1"/>
          </p:cNvSpPr>
          <p:nvPr>
            <p:ph type="body" idx="1"/>
          </p:nvPr>
        </p:nvSpPr>
        <p:spPr>
          <a:xfrm>
            <a:off x="990600" y="1143000"/>
            <a:ext cx="7772400" cy="5181600"/>
          </a:xfrm>
        </p:spPr>
        <p:txBody>
          <a:bodyPr/>
          <a:lstStyle/>
          <a:p>
            <a:r>
              <a:rPr lang="en-US" altLang="en-US"/>
              <a:t>Government action</a:t>
            </a:r>
          </a:p>
          <a:p>
            <a:pPr lvl="1"/>
            <a:r>
              <a:rPr lang="en-US" altLang="en-US"/>
              <a:t>Searches by state </a:t>
            </a:r>
            <a:br>
              <a:rPr lang="en-US" altLang="en-US"/>
            </a:br>
            <a:r>
              <a:rPr lang="en-US" altLang="en-US"/>
              <a:t>law enforcement </a:t>
            </a:r>
            <a:br>
              <a:rPr lang="en-US" altLang="en-US"/>
            </a:br>
            <a:r>
              <a:rPr lang="en-US" altLang="en-US"/>
              <a:t>may transfer results </a:t>
            </a:r>
            <a:br>
              <a:rPr lang="en-US" altLang="en-US"/>
            </a:br>
            <a:r>
              <a:rPr lang="en-US" altLang="en-US"/>
              <a:t>to federal agencies</a:t>
            </a:r>
          </a:p>
          <a:p>
            <a:pPr lvl="2"/>
            <a:r>
              <a:rPr lang="en-US" altLang="en-US"/>
              <a:t>But federal authorities must not have been involved in a way that would require </a:t>
            </a:r>
            <a:r>
              <a:rPr lang="en-US" altLang="en-US" i="1"/>
              <a:t>suppression of evidence</a:t>
            </a:r>
          </a:p>
          <a:p>
            <a:r>
              <a:rPr lang="en-US" altLang="en-US"/>
              <a:t>Private citizens</a:t>
            </a:r>
          </a:p>
          <a:p>
            <a:pPr lvl="1"/>
            <a:r>
              <a:rPr lang="en-US" altLang="en-US"/>
              <a:t>Constitution does not affect search by private citizen </a:t>
            </a:r>
            <a:r>
              <a:rPr lang="en-US" altLang="en-US" i="1"/>
              <a:t>not acting as an agent of law enforcement</a:t>
            </a:r>
            <a:endParaRPr lang="en-US" altLang="en-US"/>
          </a:p>
          <a:p>
            <a:pPr lvl="1"/>
            <a:r>
              <a:rPr lang="en-US" altLang="en-US"/>
              <a:t>Thus evidence usually admissible in court</a:t>
            </a:r>
          </a:p>
        </p:txBody>
      </p:sp>
      <p:pic>
        <p:nvPicPr>
          <p:cNvPr id="86020" name="Picture 3" descr="C:\Documents and Settings\HP_Administrator\My Documents\My Pictures\Microsoft Clip Organizer\bd19756_.wmf">
            <a:extLst>
              <a:ext uri="{FF2B5EF4-FFF2-40B4-BE49-F238E27FC236}">
                <a16:creationId xmlns:a16="http://schemas.microsoft.com/office/drawing/2014/main" id="{0D781948-F4EA-4805-ADEF-BA2B0B7D90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066800"/>
            <a:ext cx="3886200" cy="200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a:extLst>
              <a:ext uri="{FF2B5EF4-FFF2-40B4-BE49-F238E27FC236}">
                <a16:creationId xmlns:a16="http://schemas.microsoft.com/office/drawing/2014/main" id="{6A81ABF7-6FC3-4D6D-89F1-FD248E41D94C}"/>
              </a:ext>
            </a:extLst>
          </p:cNvPr>
          <p:cNvSpPr>
            <a:spLocks noGrp="1" noChangeArrowheads="1"/>
          </p:cNvSpPr>
          <p:nvPr>
            <p:ph type="title"/>
          </p:nvPr>
        </p:nvSpPr>
        <p:spPr/>
        <p:txBody>
          <a:bodyPr/>
          <a:lstStyle/>
          <a:p>
            <a:r>
              <a:rPr lang="en-US" altLang="en-US"/>
              <a:t>Legal Warrant</a:t>
            </a:r>
          </a:p>
        </p:txBody>
      </p:sp>
      <p:sp>
        <p:nvSpPr>
          <p:cNvPr id="88067" name="Rectangle 3">
            <a:extLst>
              <a:ext uri="{FF2B5EF4-FFF2-40B4-BE49-F238E27FC236}">
                <a16:creationId xmlns:a16="http://schemas.microsoft.com/office/drawing/2014/main" id="{BE7A8A5E-2FD9-4B21-AFDF-65D0998C0A57}"/>
              </a:ext>
            </a:extLst>
          </p:cNvPr>
          <p:cNvSpPr>
            <a:spLocks noGrp="1" noChangeArrowheads="1"/>
          </p:cNvSpPr>
          <p:nvPr>
            <p:ph type="body" idx="1"/>
          </p:nvPr>
        </p:nvSpPr>
        <p:spPr>
          <a:xfrm>
            <a:off x="990600" y="1219200"/>
            <a:ext cx="7772400" cy="5334000"/>
          </a:xfrm>
        </p:spPr>
        <p:txBody>
          <a:bodyPr/>
          <a:lstStyle/>
          <a:p>
            <a:pPr>
              <a:lnSpc>
                <a:spcPct val="80000"/>
              </a:lnSpc>
            </a:pPr>
            <a:r>
              <a:rPr lang="en-US" altLang="en-US" sz="2200"/>
              <a:t>Probable cause</a:t>
            </a:r>
          </a:p>
          <a:p>
            <a:pPr lvl="1">
              <a:lnSpc>
                <a:spcPct val="80000"/>
              </a:lnSpc>
            </a:pPr>
            <a:r>
              <a:rPr lang="en-US" altLang="en-US" sz="2200" i="1"/>
              <a:t>Evidence</a:t>
            </a:r>
            <a:r>
              <a:rPr lang="en-US" altLang="en-US" sz="2200"/>
              <a:t> of a crime</a:t>
            </a:r>
          </a:p>
          <a:p>
            <a:pPr lvl="1">
              <a:lnSpc>
                <a:spcPct val="80000"/>
              </a:lnSpc>
            </a:pPr>
            <a:r>
              <a:rPr lang="en-US" altLang="en-US" sz="2200" i="1"/>
              <a:t>Likelihood</a:t>
            </a:r>
            <a:r>
              <a:rPr lang="en-US" altLang="en-US" sz="2200"/>
              <a:t> that evidence will </a:t>
            </a:r>
            <a:br>
              <a:rPr lang="en-US" altLang="en-US" sz="2200"/>
            </a:br>
            <a:r>
              <a:rPr lang="en-US" altLang="en-US" sz="2200"/>
              <a:t>be found in location to be </a:t>
            </a:r>
            <a:br>
              <a:rPr lang="en-US" altLang="en-US" sz="2200"/>
            </a:br>
            <a:r>
              <a:rPr lang="en-US" altLang="en-US" sz="2200"/>
              <a:t>searched</a:t>
            </a:r>
          </a:p>
          <a:p>
            <a:pPr lvl="2">
              <a:lnSpc>
                <a:spcPct val="80000"/>
              </a:lnSpc>
            </a:pPr>
            <a:r>
              <a:rPr lang="en-US" altLang="en-US" sz="2200"/>
              <a:t>How do you know suspect </a:t>
            </a:r>
            <a:br>
              <a:rPr lang="en-US" altLang="en-US" sz="2200"/>
            </a:br>
            <a:r>
              <a:rPr lang="en-US" altLang="en-US" sz="2200"/>
              <a:t>used computer in home?  </a:t>
            </a:r>
            <a:br>
              <a:rPr lang="en-US" altLang="en-US" sz="2200"/>
            </a:br>
            <a:r>
              <a:rPr lang="en-US" altLang="en-US" sz="2200"/>
              <a:t>Could have been elsewhere</a:t>
            </a:r>
          </a:p>
          <a:p>
            <a:pPr lvl="2">
              <a:lnSpc>
                <a:spcPct val="80000"/>
              </a:lnSpc>
            </a:pPr>
            <a:r>
              <a:rPr lang="en-US" altLang="en-US" sz="2200"/>
              <a:t>May need </a:t>
            </a:r>
            <a:r>
              <a:rPr lang="en-US" altLang="en-US" sz="2200" i="1"/>
              <a:t>circumstantial evidence </a:t>
            </a:r>
            <a:r>
              <a:rPr lang="en-US" altLang="en-US" sz="2200"/>
              <a:t>such as time stamps, stakeout</a:t>
            </a:r>
          </a:p>
          <a:p>
            <a:pPr>
              <a:lnSpc>
                <a:spcPct val="80000"/>
              </a:lnSpc>
            </a:pPr>
            <a:r>
              <a:rPr lang="en-US" altLang="en-US" sz="2200"/>
              <a:t>Neutral/detached magistrate</a:t>
            </a:r>
          </a:p>
          <a:p>
            <a:pPr lvl="1">
              <a:lnSpc>
                <a:spcPct val="80000"/>
              </a:lnSpc>
            </a:pPr>
            <a:r>
              <a:rPr lang="en-US" altLang="en-US" sz="2200"/>
              <a:t>Who has authority for warrant location</a:t>
            </a:r>
          </a:p>
          <a:p>
            <a:pPr lvl="1">
              <a:lnSpc>
                <a:spcPct val="80000"/>
              </a:lnSpc>
            </a:pPr>
            <a:r>
              <a:rPr lang="en-US" altLang="en-US" sz="2200"/>
              <a:t>Watch out for cross-state jurisdiction</a:t>
            </a:r>
          </a:p>
          <a:p>
            <a:pPr>
              <a:lnSpc>
                <a:spcPct val="80000"/>
              </a:lnSpc>
            </a:pPr>
            <a:r>
              <a:rPr lang="en-US" altLang="en-US" sz="2200"/>
              <a:t>Reasonably precise</a:t>
            </a:r>
          </a:p>
          <a:p>
            <a:pPr lvl="1">
              <a:lnSpc>
                <a:spcPct val="80000"/>
              </a:lnSpc>
            </a:pPr>
            <a:r>
              <a:rPr lang="en-US" altLang="en-US" sz="2200" i="1"/>
              <a:t>General</a:t>
            </a:r>
            <a:r>
              <a:rPr lang="en-US" altLang="en-US" sz="2200"/>
              <a:t> description may lead to suppression</a:t>
            </a:r>
          </a:p>
          <a:p>
            <a:pPr lvl="1">
              <a:lnSpc>
                <a:spcPct val="80000"/>
              </a:lnSpc>
            </a:pPr>
            <a:r>
              <a:rPr lang="en-US" altLang="en-US" sz="2200"/>
              <a:t>Best to mention computers &amp; media </a:t>
            </a:r>
            <a:r>
              <a:rPr lang="en-US" altLang="en-US" sz="2200" i="1"/>
              <a:t>explicitly</a:t>
            </a:r>
            <a:r>
              <a:rPr lang="en-US" altLang="en-US" sz="2200"/>
              <a:t> </a:t>
            </a:r>
          </a:p>
        </p:txBody>
      </p:sp>
      <p:pic>
        <p:nvPicPr>
          <p:cNvPr id="88068" name="Picture 3" descr="C:\Documents and Settings\HP_Administrator\My Documents\My Pictures\Microsoft Clip Organizer\bd05282_.wmf">
            <a:extLst>
              <a:ext uri="{FF2B5EF4-FFF2-40B4-BE49-F238E27FC236}">
                <a16:creationId xmlns:a16="http://schemas.microsoft.com/office/drawing/2014/main" id="{72FF2A21-8F56-4A1B-A19A-2869A3794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0"/>
            <a:ext cx="29718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a:extLst>
              <a:ext uri="{FF2B5EF4-FFF2-40B4-BE49-F238E27FC236}">
                <a16:creationId xmlns:a16="http://schemas.microsoft.com/office/drawing/2014/main" id="{53DEFC58-C792-4280-8845-A3574003064D}"/>
              </a:ext>
            </a:extLst>
          </p:cNvPr>
          <p:cNvSpPr>
            <a:spLocks noGrp="1" noChangeArrowheads="1"/>
          </p:cNvSpPr>
          <p:nvPr>
            <p:ph type="title"/>
          </p:nvPr>
        </p:nvSpPr>
        <p:spPr/>
        <p:txBody>
          <a:bodyPr/>
          <a:lstStyle/>
          <a:p>
            <a:r>
              <a:rPr lang="en-US" altLang="en-US" sz="3300"/>
              <a:t>Rules for Executing Warrant (1)</a:t>
            </a:r>
          </a:p>
        </p:txBody>
      </p:sp>
      <p:sp>
        <p:nvSpPr>
          <p:cNvPr id="90115" name="Rectangle 3">
            <a:extLst>
              <a:ext uri="{FF2B5EF4-FFF2-40B4-BE49-F238E27FC236}">
                <a16:creationId xmlns:a16="http://schemas.microsoft.com/office/drawing/2014/main" id="{2EB15AE5-511C-47D1-B456-5742C5EF5DCD}"/>
              </a:ext>
            </a:extLst>
          </p:cNvPr>
          <p:cNvSpPr>
            <a:spLocks noGrp="1" noChangeArrowheads="1"/>
          </p:cNvSpPr>
          <p:nvPr>
            <p:ph type="body" idx="1"/>
          </p:nvPr>
        </p:nvSpPr>
        <p:spPr>
          <a:xfrm>
            <a:off x="990600" y="1676400"/>
            <a:ext cx="4800600" cy="4648200"/>
          </a:xfrm>
        </p:spPr>
        <p:txBody>
          <a:bodyPr/>
          <a:lstStyle/>
          <a:p>
            <a:r>
              <a:rPr lang="en-US" altLang="en-US"/>
              <a:t>Knock and announce: identify as LEOs &amp; explain purpose in entering premises</a:t>
            </a:r>
          </a:p>
          <a:p>
            <a:r>
              <a:rPr lang="en-US" altLang="en-US"/>
              <a:t>Take items in plain view</a:t>
            </a:r>
          </a:p>
          <a:p>
            <a:pPr lvl="1"/>
            <a:r>
              <a:rPr lang="en-US" altLang="en-US"/>
              <a:t>But contraband and tools for </a:t>
            </a:r>
            <a:br>
              <a:rPr lang="en-US" altLang="en-US"/>
            </a:br>
            <a:r>
              <a:rPr lang="en-US" altLang="en-US"/>
              <a:t>crime may also be seized if they</a:t>
            </a:r>
            <a:br>
              <a:rPr lang="en-US" altLang="en-US"/>
            </a:br>
            <a:r>
              <a:rPr lang="en-US" altLang="en-US"/>
              <a:t> are visible and obviously </a:t>
            </a:r>
            <a:br>
              <a:rPr lang="en-US" altLang="en-US"/>
            </a:br>
            <a:r>
              <a:rPr lang="en-US" altLang="en-US"/>
              <a:t>incriminating</a:t>
            </a:r>
          </a:p>
        </p:txBody>
      </p:sp>
      <p:pic>
        <p:nvPicPr>
          <p:cNvPr id="19459" name="Picture 3" descr="C:\Program Files\Microsoft Office\Media\CntCD1\ClipArt6\j0290815.wmf">
            <a:extLst>
              <a:ext uri="{FF2B5EF4-FFF2-40B4-BE49-F238E27FC236}">
                <a16:creationId xmlns:a16="http://schemas.microsoft.com/office/drawing/2014/main" id="{CA8A1A45-2935-4FF8-B174-0885D9DFE6DD}"/>
              </a:ext>
            </a:extLst>
          </p:cNvPr>
          <p:cNvPicPr>
            <a:picLocks noChangeAspect="1" noChangeArrowheads="1"/>
          </p:cNvPicPr>
          <p:nvPr/>
        </p:nvPicPr>
        <p:blipFill>
          <a:blip r:embed="rId3"/>
          <a:srcRect/>
          <a:stretch>
            <a:fillRect/>
          </a:stretch>
        </p:blipFill>
        <p:spPr bwMode="auto">
          <a:xfrm>
            <a:off x="5867400" y="2057400"/>
            <a:ext cx="2911475" cy="27432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itle 1">
            <a:extLst>
              <a:ext uri="{FF2B5EF4-FFF2-40B4-BE49-F238E27FC236}">
                <a16:creationId xmlns:a16="http://schemas.microsoft.com/office/drawing/2014/main" id="{B7D8731B-A8A3-4BCC-86FF-39B7A3A6A655}"/>
              </a:ext>
            </a:extLst>
          </p:cNvPr>
          <p:cNvSpPr>
            <a:spLocks noGrp="1"/>
          </p:cNvSpPr>
          <p:nvPr>
            <p:ph type="title"/>
          </p:nvPr>
        </p:nvSpPr>
        <p:spPr/>
        <p:txBody>
          <a:bodyPr/>
          <a:lstStyle/>
          <a:p>
            <a:r>
              <a:rPr lang="en-US" altLang="en-US" sz="3300"/>
              <a:t>Rules for Executing Warrant (2)</a:t>
            </a:r>
          </a:p>
        </p:txBody>
      </p:sp>
      <p:sp>
        <p:nvSpPr>
          <p:cNvPr id="92163" name="Content Placeholder 2">
            <a:extLst>
              <a:ext uri="{FF2B5EF4-FFF2-40B4-BE49-F238E27FC236}">
                <a16:creationId xmlns:a16="http://schemas.microsoft.com/office/drawing/2014/main" id="{76F2EE6F-649B-4C4C-AB20-AF4F6E0C8147}"/>
              </a:ext>
            </a:extLst>
          </p:cNvPr>
          <p:cNvSpPr>
            <a:spLocks noGrp="1"/>
          </p:cNvSpPr>
          <p:nvPr>
            <p:ph idx="1"/>
          </p:nvPr>
        </p:nvSpPr>
        <p:spPr>
          <a:xfrm>
            <a:off x="3886200" y="1143000"/>
            <a:ext cx="5105400" cy="5181600"/>
          </a:xfrm>
        </p:spPr>
        <p:txBody>
          <a:bodyPr/>
          <a:lstStyle/>
          <a:p>
            <a:r>
              <a:rPr lang="en-US" altLang="en-US" sz="2200"/>
              <a:t>Good faith</a:t>
            </a:r>
          </a:p>
          <a:p>
            <a:pPr lvl="1"/>
            <a:r>
              <a:rPr lang="en-US" altLang="en-US" sz="2200"/>
              <a:t>Evidence seized under faulty warrant may be suppressed</a:t>
            </a:r>
          </a:p>
          <a:p>
            <a:pPr lvl="1"/>
            <a:r>
              <a:rPr lang="en-US" altLang="en-US" sz="2200"/>
              <a:t>But generally LEOs not prosecuted if acting under good faith in legality of (later overturned) warrant</a:t>
            </a:r>
          </a:p>
          <a:p>
            <a:r>
              <a:rPr lang="en-US" altLang="en-US" sz="2200"/>
              <a:t>Remove computers for analysis off-site</a:t>
            </a:r>
          </a:p>
          <a:p>
            <a:r>
              <a:rPr lang="en-US" altLang="en-US" sz="2200"/>
              <a:t>Prompt execution</a:t>
            </a:r>
          </a:p>
          <a:p>
            <a:pPr lvl="1"/>
            <a:r>
              <a:rPr lang="en-US" altLang="en-US" sz="2200"/>
              <a:t>Don’t let evidence evaporate</a:t>
            </a:r>
          </a:p>
          <a:p>
            <a:pPr lvl="1"/>
            <a:r>
              <a:rPr lang="en-US" altLang="en-US" sz="2200"/>
              <a:t>Cannot hold warrant in abeyance indefinitely</a:t>
            </a:r>
            <a:endParaRPr lang="en-US" altLang="en-US"/>
          </a:p>
        </p:txBody>
      </p:sp>
      <p:pic>
        <p:nvPicPr>
          <p:cNvPr id="92164" name="Picture 2" descr="C:\Program Files\Microsoft Office\Media\CntCD1\ClipArt7\j0301200.wmf">
            <a:extLst>
              <a:ext uri="{FF2B5EF4-FFF2-40B4-BE49-F238E27FC236}">
                <a16:creationId xmlns:a16="http://schemas.microsoft.com/office/drawing/2014/main" id="{EB35539E-A791-4150-A175-7557BDF435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19200"/>
            <a:ext cx="38608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a:extLst>
              <a:ext uri="{FF2B5EF4-FFF2-40B4-BE49-F238E27FC236}">
                <a16:creationId xmlns:a16="http://schemas.microsoft.com/office/drawing/2014/main" id="{796BF2C6-14A5-4E63-B8DE-41BD9B12A384}"/>
              </a:ext>
            </a:extLst>
          </p:cNvPr>
          <p:cNvSpPr>
            <a:spLocks noGrp="1" noChangeArrowheads="1"/>
          </p:cNvSpPr>
          <p:nvPr>
            <p:ph type="title"/>
          </p:nvPr>
        </p:nvSpPr>
        <p:spPr/>
        <p:txBody>
          <a:bodyPr/>
          <a:lstStyle/>
          <a:p>
            <a:r>
              <a:rPr lang="en-US" altLang="en-US"/>
              <a:t>State Constitutional Limits</a:t>
            </a:r>
          </a:p>
        </p:txBody>
      </p:sp>
      <p:sp>
        <p:nvSpPr>
          <p:cNvPr id="94211" name="Rectangle 3">
            <a:extLst>
              <a:ext uri="{FF2B5EF4-FFF2-40B4-BE49-F238E27FC236}">
                <a16:creationId xmlns:a16="http://schemas.microsoft.com/office/drawing/2014/main" id="{DB7117FE-8BAE-4356-862C-613FB27D1511}"/>
              </a:ext>
            </a:extLst>
          </p:cNvPr>
          <p:cNvSpPr>
            <a:spLocks noGrp="1" noChangeArrowheads="1"/>
          </p:cNvSpPr>
          <p:nvPr>
            <p:ph type="body" idx="1"/>
          </p:nvPr>
        </p:nvSpPr>
        <p:spPr>
          <a:xfrm>
            <a:off x="990600" y="1219200"/>
            <a:ext cx="7162800" cy="5105400"/>
          </a:xfrm>
        </p:spPr>
        <p:txBody>
          <a:bodyPr/>
          <a:lstStyle/>
          <a:p>
            <a:r>
              <a:rPr lang="en-US" altLang="en-US"/>
              <a:t>Some states more restrictive than federal rules</a:t>
            </a:r>
          </a:p>
          <a:p>
            <a:r>
              <a:rPr lang="en-US" altLang="en-US"/>
              <a:t>Some do not allow good-faith exception to requirement for valid warrant</a:t>
            </a:r>
          </a:p>
          <a:p>
            <a:r>
              <a:rPr lang="en-US" altLang="en-US"/>
              <a:t>Some may protect vehicles (and by implication portable computers) more than federal courts</a:t>
            </a:r>
          </a:p>
        </p:txBody>
      </p:sp>
      <p:pic>
        <p:nvPicPr>
          <p:cNvPr id="3" name="Picture 3">
            <a:extLst>
              <a:ext uri="{FF2B5EF4-FFF2-40B4-BE49-F238E27FC236}">
                <a16:creationId xmlns:a16="http://schemas.microsoft.com/office/drawing/2014/main" id="{160215CF-0928-4480-BD01-4887C22AC194}"/>
              </a:ext>
            </a:extLst>
          </p:cNvPr>
          <p:cNvPicPr>
            <a:picLocks noChangeAspect="1" noChangeArrowheads="1"/>
          </p:cNvPicPr>
          <p:nvPr/>
        </p:nvPicPr>
        <p:blipFill>
          <a:blip r:embed="rId3"/>
          <a:srcRect/>
          <a:stretch>
            <a:fillRect/>
          </a:stretch>
        </p:blipFill>
        <p:spPr bwMode="auto">
          <a:xfrm>
            <a:off x="4114800" y="3581400"/>
            <a:ext cx="4884738" cy="2971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a:extLst>
              <a:ext uri="{FF2B5EF4-FFF2-40B4-BE49-F238E27FC236}">
                <a16:creationId xmlns:a16="http://schemas.microsoft.com/office/drawing/2014/main" id="{82988AA8-862F-4DAC-89CD-53214CA54F12}"/>
              </a:ext>
            </a:extLst>
          </p:cNvPr>
          <p:cNvSpPr>
            <a:spLocks noGrp="1" noChangeArrowheads="1"/>
          </p:cNvSpPr>
          <p:nvPr>
            <p:ph type="title"/>
          </p:nvPr>
        </p:nvSpPr>
        <p:spPr/>
        <p:txBody>
          <a:bodyPr/>
          <a:lstStyle/>
          <a:p>
            <a:r>
              <a:rPr lang="en-US" altLang="en-US"/>
              <a:t>Statutes</a:t>
            </a:r>
          </a:p>
        </p:txBody>
      </p:sp>
      <p:sp>
        <p:nvSpPr>
          <p:cNvPr id="96259" name="Rectangle 3">
            <a:extLst>
              <a:ext uri="{FF2B5EF4-FFF2-40B4-BE49-F238E27FC236}">
                <a16:creationId xmlns:a16="http://schemas.microsoft.com/office/drawing/2014/main" id="{7D7B0916-5F04-4DD3-8A63-489FA23622FE}"/>
              </a:ext>
            </a:extLst>
          </p:cNvPr>
          <p:cNvSpPr>
            <a:spLocks noGrp="1" noChangeArrowheads="1"/>
          </p:cNvSpPr>
          <p:nvPr>
            <p:ph type="body" idx="1"/>
          </p:nvPr>
        </p:nvSpPr>
        <p:spPr>
          <a:xfrm>
            <a:off x="990600" y="1295400"/>
            <a:ext cx="5715000" cy="5029200"/>
          </a:xfrm>
        </p:spPr>
        <p:txBody>
          <a:bodyPr/>
          <a:lstStyle/>
          <a:p>
            <a:r>
              <a:rPr lang="en-US" altLang="en-US"/>
              <a:t>ECPA (as discussed above)</a:t>
            </a:r>
          </a:p>
          <a:p>
            <a:r>
              <a:rPr lang="en-US" altLang="en-US"/>
              <a:t>Zurcher v. Stanford Daily</a:t>
            </a:r>
          </a:p>
          <a:p>
            <a:pPr lvl="1"/>
            <a:r>
              <a:rPr lang="en-US" altLang="en-US"/>
              <a:t>LEOs had warrant to search student newspaper’s computer for pictures of political demonstration</a:t>
            </a:r>
          </a:p>
          <a:p>
            <a:pPr lvl="1"/>
            <a:r>
              <a:rPr lang="en-US" altLang="en-US"/>
              <a:t>SCOTUS ruled that 1st Amendment issues did not further limit warranted searches</a:t>
            </a:r>
          </a:p>
        </p:txBody>
      </p:sp>
      <p:pic>
        <p:nvPicPr>
          <p:cNvPr id="96260" name="Picture 2" descr="C:\Program Files\Microsoft Office\Media\CntCD1\ClipArt3\j0233066.wmf">
            <a:extLst>
              <a:ext uri="{FF2B5EF4-FFF2-40B4-BE49-F238E27FC236}">
                <a16:creationId xmlns:a16="http://schemas.microsoft.com/office/drawing/2014/main" id="{F6169D3E-B762-4D11-B359-7337A4EA79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7213" y="609600"/>
            <a:ext cx="20732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TextBox 6">
            <a:extLst>
              <a:ext uri="{FF2B5EF4-FFF2-40B4-BE49-F238E27FC236}">
                <a16:creationId xmlns:a16="http://schemas.microsoft.com/office/drawing/2014/main" id="{D3B5AD3B-DE57-4D3A-8050-504B088B0226}"/>
              </a:ext>
            </a:extLst>
          </p:cNvPr>
          <p:cNvSpPr txBox="1">
            <a:spLocks noChangeArrowheads="1"/>
          </p:cNvSpPr>
          <p:nvPr/>
        </p:nvSpPr>
        <p:spPr bwMode="auto">
          <a:xfrm>
            <a:off x="6858000" y="5943600"/>
            <a:ext cx="2171700" cy="3381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600"/>
              <a:t>This is not a statute.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Title 1">
            <a:extLst>
              <a:ext uri="{FF2B5EF4-FFF2-40B4-BE49-F238E27FC236}">
                <a16:creationId xmlns:a16="http://schemas.microsoft.com/office/drawing/2014/main" id="{98EA1F81-33AD-4A1B-BD89-548D41699635}"/>
              </a:ext>
            </a:extLst>
          </p:cNvPr>
          <p:cNvSpPr>
            <a:spLocks noGrp="1"/>
          </p:cNvSpPr>
          <p:nvPr>
            <p:ph type="title"/>
          </p:nvPr>
        </p:nvSpPr>
        <p:spPr/>
        <p:txBody>
          <a:bodyPr/>
          <a:lstStyle/>
          <a:p>
            <a:r>
              <a:rPr lang="en-US" altLang="en-US"/>
              <a:t>Statutes: PPA</a:t>
            </a:r>
          </a:p>
        </p:txBody>
      </p:sp>
      <p:sp>
        <p:nvSpPr>
          <p:cNvPr id="3" name="Content Placeholder 2">
            <a:extLst>
              <a:ext uri="{FF2B5EF4-FFF2-40B4-BE49-F238E27FC236}">
                <a16:creationId xmlns:a16="http://schemas.microsoft.com/office/drawing/2014/main" id="{74CE90BE-13DA-4935-97B4-0D499E383802}"/>
              </a:ext>
            </a:extLst>
          </p:cNvPr>
          <p:cNvSpPr>
            <a:spLocks noGrp="1"/>
          </p:cNvSpPr>
          <p:nvPr>
            <p:ph idx="1"/>
          </p:nvPr>
        </p:nvSpPr>
        <p:spPr>
          <a:xfrm>
            <a:off x="990600" y="1066800"/>
            <a:ext cx="5410200" cy="5486400"/>
          </a:xfrm>
        </p:spPr>
        <p:txBody>
          <a:bodyPr/>
          <a:lstStyle/>
          <a:p>
            <a:pPr>
              <a:lnSpc>
                <a:spcPct val="70000"/>
              </a:lnSpc>
              <a:defRPr/>
            </a:pPr>
            <a:r>
              <a:rPr lang="en-US" dirty="0"/>
              <a:t>PPA passed to further restrict warrants</a:t>
            </a:r>
          </a:p>
          <a:p>
            <a:pPr lvl="1">
              <a:defRPr/>
            </a:pPr>
            <a:r>
              <a:rPr lang="en-US" dirty="0">
                <a:ea typeface="+mn-ea"/>
                <a:cs typeface="+mn-cs"/>
              </a:rPr>
              <a:t>Privacy Protection Act (42 USC §2000aa)</a:t>
            </a:r>
            <a:endParaRPr lang="en-US" dirty="0"/>
          </a:p>
          <a:p>
            <a:pPr lvl="1">
              <a:defRPr/>
            </a:pPr>
            <a:r>
              <a:rPr lang="en-US" dirty="0">
                <a:ea typeface="+mn-ea"/>
                <a:cs typeface="+mn-cs"/>
              </a:rPr>
              <a:t>Passed in 2000</a:t>
            </a:r>
            <a:endParaRPr lang="en-US" dirty="0"/>
          </a:p>
          <a:p>
            <a:pPr lvl="1">
              <a:lnSpc>
                <a:spcPct val="70000"/>
              </a:lnSpc>
              <a:defRPr/>
            </a:pPr>
            <a:r>
              <a:rPr lang="en-US" dirty="0"/>
              <a:t>Any material intended for publication or broadcasting requires a subpoena</a:t>
            </a:r>
          </a:p>
          <a:p>
            <a:pPr lvl="1">
              <a:lnSpc>
                <a:spcPct val="70000"/>
              </a:lnSpc>
              <a:defRPr/>
            </a:pPr>
            <a:r>
              <a:rPr lang="en-US" dirty="0"/>
              <a:t>Exceptions </a:t>
            </a:r>
          </a:p>
          <a:p>
            <a:pPr lvl="2">
              <a:lnSpc>
                <a:spcPct val="70000"/>
              </a:lnSpc>
              <a:defRPr/>
            </a:pPr>
            <a:r>
              <a:rPr lang="en-US" dirty="0"/>
              <a:t>Contraband, fruits or tools for crime</a:t>
            </a:r>
          </a:p>
          <a:p>
            <a:pPr lvl="2">
              <a:lnSpc>
                <a:spcPct val="70000"/>
              </a:lnSpc>
              <a:defRPr/>
            </a:pPr>
            <a:r>
              <a:rPr lang="en-US" dirty="0"/>
              <a:t>Preventing imminent death or injury</a:t>
            </a:r>
          </a:p>
          <a:p>
            <a:pPr lvl="2">
              <a:lnSpc>
                <a:spcPct val="70000"/>
              </a:lnSpc>
              <a:defRPr/>
            </a:pPr>
            <a:r>
              <a:rPr lang="en-US" dirty="0"/>
              <a:t>Material held by target of investigation</a:t>
            </a:r>
          </a:p>
          <a:p>
            <a:pPr lvl="2">
              <a:lnSpc>
                <a:spcPct val="70000"/>
              </a:lnSpc>
              <a:defRPr/>
            </a:pPr>
            <a:r>
              <a:rPr lang="en-US" dirty="0"/>
              <a:t>Child pornography</a:t>
            </a:r>
          </a:p>
        </p:txBody>
      </p:sp>
      <p:pic>
        <p:nvPicPr>
          <p:cNvPr id="98308" name="Picture 2" descr="C:\Program Files\Microsoft Office\Media\CntCD1\ClipArt2\j0215317.wmf">
            <a:extLst>
              <a:ext uri="{FF2B5EF4-FFF2-40B4-BE49-F238E27FC236}">
                <a16:creationId xmlns:a16="http://schemas.microsoft.com/office/drawing/2014/main" id="{83522339-7D3D-4093-B051-C00B81F9E2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1752600"/>
            <a:ext cx="2490788" cy="3352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09" name="TextBox 4">
            <a:extLst>
              <a:ext uri="{FF2B5EF4-FFF2-40B4-BE49-F238E27FC236}">
                <a16:creationId xmlns:a16="http://schemas.microsoft.com/office/drawing/2014/main" id="{AC13AFDD-EEA7-472F-BD60-794638FA79D6}"/>
              </a:ext>
            </a:extLst>
          </p:cNvPr>
          <p:cNvSpPr txBox="1">
            <a:spLocks noChangeArrowheads="1"/>
          </p:cNvSpPr>
          <p:nvPr/>
        </p:nvSpPr>
        <p:spPr bwMode="auto">
          <a:xfrm>
            <a:off x="6629400" y="5257800"/>
            <a:ext cx="2033588" cy="338138"/>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600"/>
              <a:t>And neither is this.</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77BC0BBC-C8CF-49FE-A2EC-E0E4B13FC22B}"/>
              </a:ext>
            </a:extLst>
          </p:cNvPr>
          <p:cNvSpPr>
            <a:spLocks noGrp="1" noChangeArrowheads="1"/>
          </p:cNvSpPr>
          <p:nvPr>
            <p:ph type="title"/>
          </p:nvPr>
        </p:nvSpPr>
        <p:spPr/>
        <p:txBody>
          <a:bodyPr/>
          <a:lstStyle/>
          <a:p>
            <a:r>
              <a:rPr lang="en-US" altLang="en-US"/>
              <a:t>PPA &amp; Steve Jackson Games</a:t>
            </a:r>
          </a:p>
        </p:txBody>
      </p:sp>
      <p:sp>
        <p:nvSpPr>
          <p:cNvPr id="100355" name="Rectangle 3">
            <a:extLst>
              <a:ext uri="{FF2B5EF4-FFF2-40B4-BE49-F238E27FC236}">
                <a16:creationId xmlns:a16="http://schemas.microsoft.com/office/drawing/2014/main" id="{1185C7EC-FE22-4340-9A1E-AAE0A81A972C}"/>
              </a:ext>
            </a:extLst>
          </p:cNvPr>
          <p:cNvSpPr>
            <a:spLocks noGrp="1" noChangeArrowheads="1"/>
          </p:cNvSpPr>
          <p:nvPr>
            <p:ph type="body" idx="1"/>
          </p:nvPr>
        </p:nvSpPr>
        <p:spPr>
          <a:xfrm>
            <a:off x="990600" y="1219200"/>
            <a:ext cx="7162800" cy="5105400"/>
          </a:xfrm>
        </p:spPr>
        <p:txBody>
          <a:bodyPr/>
          <a:lstStyle/>
          <a:p>
            <a:r>
              <a:rPr lang="en-US" altLang="en-US" sz="2000"/>
              <a:t>March 1990: Secret Service raided Steve Jackson Games</a:t>
            </a:r>
          </a:p>
          <a:p>
            <a:pPr lvl="1"/>
            <a:r>
              <a:rPr lang="en-US" altLang="en-US" sz="2000"/>
              <a:t>Looking for info about BellSouth’s emergency service</a:t>
            </a:r>
          </a:p>
          <a:p>
            <a:pPr lvl="1"/>
            <a:r>
              <a:rPr lang="en-US" altLang="en-US" sz="2000"/>
              <a:t>Had been posted on BBS</a:t>
            </a:r>
          </a:p>
          <a:p>
            <a:pPr lvl="1"/>
            <a:r>
              <a:rPr lang="en-US" altLang="en-US" sz="2000"/>
              <a:t>Seized entire computer for BBS</a:t>
            </a:r>
          </a:p>
          <a:p>
            <a:pPr lvl="1"/>
            <a:r>
              <a:rPr lang="en-US" altLang="en-US" sz="2000"/>
              <a:t>Held for months</a:t>
            </a:r>
          </a:p>
          <a:p>
            <a:pPr lvl="1"/>
            <a:r>
              <a:rPr lang="en-US" altLang="en-US" sz="2000"/>
              <a:t>Severely damaged company</a:t>
            </a:r>
          </a:p>
          <a:p>
            <a:r>
              <a:rPr lang="en-US" altLang="en-US" sz="2000"/>
              <a:t>SJG sued under PPA &amp; ECPA</a:t>
            </a:r>
          </a:p>
          <a:p>
            <a:pPr lvl="1"/>
            <a:r>
              <a:rPr lang="en-US" altLang="en-US" sz="2000"/>
              <a:t>Won trial</a:t>
            </a:r>
          </a:p>
          <a:p>
            <a:pPr lvl="1"/>
            <a:r>
              <a:rPr lang="en-US" altLang="en-US" sz="2000"/>
              <a:t>Awarded damages $51K</a:t>
            </a:r>
          </a:p>
          <a:p>
            <a:pPr lvl="1"/>
            <a:r>
              <a:rPr lang="en-US" altLang="en-US" sz="2000"/>
              <a:t>Attorneys’ fees $250K</a:t>
            </a:r>
          </a:p>
          <a:p>
            <a:r>
              <a:rPr lang="en-US" altLang="en-US" sz="2000"/>
              <a:t>Irony: BellSouth info was actually public &amp; available for sale from company</a:t>
            </a:r>
          </a:p>
        </p:txBody>
      </p:sp>
      <p:pic>
        <p:nvPicPr>
          <p:cNvPr id="100356" name="Picture 2">
            <a:extLst>
              <a:ext uri="{FF2B5EF4-FFF2-40B4-BE49-F238E27FC236}">
                <a16:creationId xmlns:a16="http://schemas.microsoft.com/office/drawing/2014/main" id="{70D88BA5-F216-4635-9D63-A959E5CC89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2362200"/>
            <a:ext cx="3276600" cy="282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itle 1">
            <a:extLst>
              <a:ext uri="{FF2B5EF4-FFF2-40B4-BE49-F238E27FC236}">
                <a16:creationId xmlns:a16="http://schemas.microsoft.com/office/drawing/2014/main" id="{D5600934-FFE1-4A73-88D0-338D40E2B6DD}"/>
              </a:ext>
            </a:extLst>
          </p:cNvPr>
          <p:cNvSpPr>
            <a:spLocks noGrp="1"/>
          </p:cNvSpPr>
          <p:nvPr>
            <p:ph type="title"/>
          </p:nvPr>
        </p:nvSpPr>
        <p:spPr>
          <a:xfrm>
            <a:off x="990600" y="152400"/>
            <a:ext cx="7162800" cy="5410200"/>
          </a:xfrm>
        </p:spPr>
        <p:txBody>
          <a:bodyPr/>
          <a:lstStyle/>
          <a:p>
            <a:pPr algn="ctr"/>
            <a:r>
              <a:rPr lang="en-US" altLang="en-US" sz="13800"/>
              <a:t>BREAK</a:t>
            </a:r>
            <a:br>
              <a:rPr lang="en-US" altLang="en-US" sz="13800"/>
            </a:br>
            <a:r>
              <a:rPr lang="en-US" altLang="en-US" sz="13800"/>
              <a:t>10’27”</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B8434AC1-CA4E-40C0-BB94-FF2BE7757C5D}"/>
              </a:ext>
            </a:extLst>
          </p:cNvPr>
          <p:cNvSpPr>
            <a:spLocks noGrp="1"/>
          </p:cNvSpPr>
          <p:nvPr>
            <p:ph type="title"/>
          </p:nvPr>
        </p:nvSpPr>
        <p:spPr/>
        <p:txBody>
          <a:bodyPr/>
          <a:lstStyle/>
          <a:p>
            <a:r>
              <a:rPr lang="en-US" altLang="en-US"/>
              <a:t>Goals</a:t>
            </a:r>
          </a:p>
        </p:txBody>
      </p:sp>
      <p:sp>
        <p:nvSpPr>
          <p:cNvPr id="12291" name="Content Placeholder 2">
            <a:extLst>
              <a:ext uri="{FF2B5EF4-FFF2-40B4-BE49-F238E27FC236}">
                <a16:creationId xmlns:a16="http://schemas.microsoft.com/office/drawing/2014/main" id="{E4A4CCB3-609D-4B54-BFBC-22C265D5C870}"/>
              </a:ext>
            </a:extLst>
          </p:cNvPr>
          <p:cNvSpPr>
            <a:spLocks noGrp="1"/>
          </p:cNvSpPr>
          <p:nvPr>
            <p:ph idx="1"/>
          </p:nvPr>
        </p:nvSpPr>
        <p:spPr>
          <a:xfrm>
            <a:off x="990600" y="1447800"/>
            <a:ext cx="7162800" cy="4876800"/>
          </a:xfrm>
        </p:spPr>
        <p:txBody>
          <a:bodyPr/>
          <a:lstStyle/>
          <a:p>
            <a:r>
              <a:rPr lang="en-US" altLang="en-US"/>
              <a:t>Review (or introduce) basic concepts</a:t>
            </a:r>
          </a:p>
          <a:p>
            <a:r>
              <a:rPr lang="en-US" altLang="en-US"/>
              <a:t>Manage evidence</a:t>
            </a:r>
          </a:p>
          <a:p>
            <a:pPr lvl="1"/>
            <a:r>
              <a:rPr lang="en-US" altLang="en-US"/>
              <a:t>Gather</a:t>
            </a:r>
          </a:p>
          <a:p>
            <a:pPr lvl="1"/>
            <a:r>
              <a:rPr lang="en-US" altLang="en-US"/>
              <a:t>Preserve</a:t>
            </a:r>
          </a:p>
          <a:p>
            <a:pPr lvl="1"/>
            <a:r>
              <a:rPr lang="en-US" altLang="en-US"/>
              <a:t>Present</a:t>
            </a:r>
          </a:p>
          <a:p>
            <a:r>
              <a:rPr lang="en-US" altLang="en-US"/>
              <a:t>Law and procedures useful to</a:t>
            </a:r>
          </a:p>
          <a:p>
            <a:pPr lvl="1"/>
            <a:r>
              <a:rPr lang="en-US" altLang="en-US"/>
              <a:t>Law enforcement officials</a:t>
            </a:r>
          </a:p>
          <a:p>
            <a:pPr lvl="1"/>
            <a:r>
              <a:rPr lang="en-US" altLang="en-US"/>
              <a:t>Information security professionals</a:t>
            </a:r>
          </a:p>
          <a:p>
            <a:r>
              <a:rPr lang="en-US" altLang="en-US"/>
              <a:t>Interest participants in further / deeper study</a:t>
            </a:r>
          </a:p>
        </p:txBody>
      </p:sp>
      <p:pic>
        <p:nvPicPr>
          <p:cNvPr id="2050" name="Picture 2" descr="C:\Program Files\Microsoft Office\Media\CntCD1\ClipArt5\j0286957.wmf">
            <a:extLst>
              <a:ext uri="{FF2B5EF4-FFF2-40B4-BE49-F238E27FC236}">
                <a16:creationId xmlns:a16="http://schemas.microsoft.com/office/drawing/2014/main" id="{DD8B73DF-06F1-4110-BAD5-AAD0F6729879}"/>
              </a:ext>
            </a:extLst>
          </p:cNvPr>
          <p:cNvPicPr>
            <a:picLocks noChangeAspect="1" noChangeArrowheads="1"/>
          </p:cNvPicPr>
          <p:nvPr/>
        </p:nvPicPr>
        <p:blipFill>
          <a:blip r:embed="rId3"/>
          <a:srcRect/>
          <a:stretch>
            <a:fillRect/>
          </a:stretch>
        </p:blipFill>
        <p:spPr bwMode="auto">
          <a:xfrm>
            <a:off x="6019800" y="2057400"/>
            <a:ext cx="2625725"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2">
            <a:extLst>
              <a:ext uri="{FF2B5EF4-FFF2-40B4-BE49-F238E27FC236}">
                <a16:creationId xmlns:a16="http://schemas.microsoft.com/office/drawing/2014/main" id="{C2BE4479-8A23-43A5-B40A-2B084777643D}"/>
              </a:ext>
            </a:extLst>
          </p:cNvPr>
          <p:cNvPicPr>
            <a:picLocks noChangeAspect="1" noChangeArrowheads="1"/>
          </p:cNvPicPr>
          <p:nvPr/>
        </p:nvPicPr>
        <p:blipFill>
          <a:blip r:embed="rId3">
            <a:lum bright="46000" contrast="-26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1" name="Rectangle 2">
            <a:extLst>
              <a:ext uri="{FF2B5EF4-FFF2-40B4-BE49-F238E27FC236}">
                <a16:creationId xmlns:a16="http://schemas.microsoft.com/office/drawing/2014/main" id="{67E263DE-0226-4042-A6B4-439ECB207DF2}"/>
              </a:ext>
            </a:extLst>
          </p:cNvPr>
          <p:cNvSpPr>
            <a:spLocks noGrp="1" noChangeArrowheads="1"/>
          </p:cNvSpPr>
          <p:nvPr>
            <p:ph type="title"/>
          </p:nvPr>
        </p:nvSpPr>
        <p:spPr/>
        <p:txBody>
          <a:bodyPr/>
          <a:lstStyle/>
          <a:p>
            <a:r>
              <a:rPr lang="en-US" altLang="en-US"/>
              <a:t>Warrantless Seizure of Evidence</a:t>
            </a:r>
          </a:p>
        </p:txBody>
      </p:sp>
      <p:sp>
        <p:nvSpPr>
          <p:cNvPr id="104452" name="Rectangle 3">
            <a:extLst>
              <a:ext uri="{FF2B5EF4-FFF2-40B4-BE49-F238E27FC236}">
                <a16:creationId xmlns:a16="http://schemas.microsoft.com/office/drawing/2014/main" id="{20C7ACE3-CEFD-452F-A3FF-64D9C25F5986}"/>
              </a:ext>
            </a:extLst>
          </p:cNvPr>
          <p:cNvSpPr>
            <a:spLocks noGrp="1" noChangeArrowheads="1"/>
          </p:cNvSpPr>
          <p:nvPr>
            <p:ph type="body" idx="1"/>
          </p:nvPr>
        </p:nvSpPr>
        <p:spPr>
          <a:xfrm>
            <a:off x="990600" y="1676400"/>
            <a:ext cx="7467600" cy="4648200"/>
          </a:xfrm>
        </p:spPr>
        <p:txBody>
          <a:bodyPr/>
          <a:lstStyle/>
          <a:p>
            <a:r>
              <a:rPr lang="en-US" altLang="en-US"/>
              <a:t>Exceptions to the Requirement for Warrant</a:t>
            </a:r>
          </a:p>
          <a:p>
            <a:r>
              <a:rPr lang="en-US" altLang="en-US"/>
              <a:t>Consent</a:t>
            </a:r>
          </a:p>
          <a:p>
            <a:r>
              <a:rPr lang="en-US" altLang="en-US"/>
              <a:t>Search Incident to Arrest</a:t>
            </a:r>
          </a:p>
          <a:p>
            <a:r>
              <a:rPr lang="en-US" altLang="en-US"/>
              <a:t>Exigent Circumstances</a:t>
            </a:r>
          </a:p>
          <a:p>
            <a:r>
              <a:rPr lang="en-US" altLang="en-US"/>
              <a:t>Inventory</a:t>
            </a:r>
          </a:p>
          <a:p>
            <a:r>
              <a:rPr lang="en-US" altLang="en-US"/>
              <a:t>Stop and Frisk</a:t>
            </a:r>
          </a:p>
          <a:p>
            <a:r>
              <a:rPr lang="en-US" altLang="en-US"/>
              <a:t>Mobility</a:t>
            </a:r>
          </a:p>
          <a:p>
            <a:r>
              <a:rPr lang="en-US" altLang="en-US"/>
              <a:t>Plain View</a:t>
            </a:r>
          </a:p>
        </p:txBody>
      </p:sp>
      <p:sp>
        <p:nvSpPr>
          <p:cNvPr id="104453" name="Text Box 4">
            <a:extLst>
              <a:ext uri="{FF2B5EF4-FFF2-40B4-BE49-F238E27FC236}">
                <a16:creationId xmlns:a16="http://schemas.microsoft.com/office/drawing/2014/main" id="{CDF42C9D-607D-432C-8462-4B500B4EE36E}"/>
              </a:ext>
            </a:extLst>
          </p:cNvPr>
          <p:cNvSpPr txBox="1">
            <a:spLocks noChangeArrowheads="1"/>
          </p:cNvSpPr>
          <p:nvPr/>
        </p:nvSpPr>
        <p:spPr bwMode="auto">
          <a:xfrm>
            <a:off x="4953000" y="4040188"/>
            <a:ext cx="2468563" cy="70167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Clifford pp 137-155</a:t>
            </a:r>
          </a:p>
          <a:p>
            <a:pPr>
              <a:lnSpc>
                <a:spcPct val="100000"/>
              </a:lnSpc>
              <a:spcBef>
                <a:spcPct val="0"/>
              </a:spcBef>
              <a:buClrTx/>
              <a:buFontTx/>
              <a:buNone/>
            </a:pPr>
            <a:r>
              <a:rPr lang="en-US" altLang="en-US" sz="2000"/>
              <a:t>Moore pp 153-165</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a:extLst>
              <a:ext uri="{FF2B5EF4-FFF2-40B4-BE49-F238E27FC236}">
                <a16:creationId xmlns:a16="http://schemas.microsoft.com/office/drawing/2014/main" id="{DE1C178E-E937-4E20-8833-7591FC9304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6613" y="0"/>
            <a:ext cx="70373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Rectangle 2">
            <a:extLst>
              <a:ext uri="{FF2B5EF4-FFF2-40B4-BE49-F238E27FC236}">
                <a16:creationId xmlns:a16="http://schemas.microsoft.com/office/drawing/2014/main" id="{26FDF9D6-58E4-4D71-9EFB-F9312A3EA1A6}"/>
              </a:ext>
            </a:extLst>
          </p:cNvPr>
          <p:cNvSpPr>
            <a:spLocks noGrp="1" noChangeArrowheads="1"/>
          </p:cNvSpPr>
          <p:nvPr>
            <p:ph type="title"/>
          </p:nvPr>
        </p:nvSpPr>
        <p:spPr/>
        <p:txBody>
          <a:bodyPr/>
          <a:lstStyle/>
          <a:p>
            <a:r>
              <a:rPr lang="en-US" altLang="en-US"/>
              <a:t>Exceptions to Requirement for Warrant</a:t>
            </a:r>
          </a:p>
        </p:txBody>
      </p:sp>
      <p:sp>
        <p:nvSpPr>
          <p:cNvPr id="106500" name="Rectangle 3">
            <a:extLst>
              <a:ext uri="{FF2B5EF4-FFF2-40B4-BE49-F238E27FC236}">
                <a16:creationId xmlns:a16="http://schemas.microsoft.com/office/drawing/2014/main" id="{4F69D751-668A-42DD-88EC-C6498BED67CE}"/>
              </a:ext>
            </a:extLst>
          </p:cNvPr>
          <p:cNvSpPr>
            <a:spLocks noGrp="1" noChangeArrowheads="1"/>
          </p:cNvSpPr>
          <p:nvPr>
            <p:ph type="body" idx="1"/>
          </p:nvPr>
        </p:nvSpPr>
        <p:spPr/>
        <p:txBody>
          <a:bodyPr/>
          <a:lstStyle/>
          <a:p>
            <a:r>
              <a:rPr lang="en-US" altLang="en-US"/>
              <a:t>Long-standing view in jurisprudence:</a:t>
            </a:r>
          </a:p>
          <a:p>
            <a:pPr lvl="1"/>
            <a:r>
              <a:rPr lang="en-US" altLang="en-US"/>
              <a:t>Warrant not necessary IF</a:t>
            </a:r>
          </a:p>
          <a:p>
            <a:pPr lvl="1"/>
            <a:r>
              <a:rPr lang="en-US" altLang="en-US" i="1"/>
              <a:t>Owner</a:t>
            </a:r>
            <a:r>
              <a:rPr lang="en-US" altLang="en-US"/>
              <a:t> of property </a:t>
            </a:r>
            <a:r>
              <a:rPr lang="en-US" altLang="en-US" i="1"/>
              <a:t>agrees to search</a:t>
            </a:r>
          </a:p>
          <a:p>
            <a:r>
              <a:rPr lang="en-US" altLang="en-US"/>
              <a:t>Issues</a:t>
            </a:r>
          </a:p>
          <a:p>
            <a:pPr lvl="1"/>
            <a:r>
              <a:rPr lang="en-US" altLang="en-US"/>
              <a:t>Does consenter have </a:t>
            </a:r>
            <a:r>
              <a:rPr lang="en-US" altLang="en-US" i="1"/>
              <a:t>legitimate right</a:t>
            </a:r>
            <a:r>
              <a:rPr lang="en-US" altLang="en-US"/>
              <a:t> to consent to search?</a:t>
            </a:r>
          </a:p>
          <a:p>
            <a:pPr lvl="1"/>
            <a:r>
              <a:rPr lang="en-US" altLang="en-US" i="1"/>
              <a:t>Expectation</a:t>
            </a:r>
            <a:r>
              <a:rPr lang="en-US" altLang="en-US"/>
              <a:t> of privacy</a:t>
            </a:r>
          </a:p>
          <a:p>
            <a:pPr lvl="1"/>
            <a:r>
              <a:rPr lang="en-US" altLang="en-US" i="1"/>
              <a:t>Degree</a:t>
            </a:r>
            <a:r>
              <a:rPr lang="en-US" altLang="en-US"/>
              <a:t> of ownership of property</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a:extLst>
              <a:ext uri="{FF2B5EF4-FFF2-40B4-BE49-F238E27FC236}">
                <a16:creationId xmlns:a16="http://schemas.microsoft.com/office/drawing/2014/main" id="{F0BDB89A-F142-4ADA-8203-62499F1624F6}"/>
              </a:ext>
            </a:extLst>
          </p:cNvPr>
          <p:cNvSpPr>
            <a:spLocks noGrp="1" noChangeArrowheads="1"/>
          </p:cNvSpPr>
          <p:nvPr>
            <p:ph type="title"/>
          </p:nvPr>
        </p:nvSpPr>
        <p:spPr/>
        <p:txBody>
          <a:bodyPr/>
          <a:lstStyle/>
          <a:p>
            <a:r>
              <a:rPr lang="en-US" altLang="en-US"/>
              <a:t>Consent</a:t>
            </a:r>
          </a:p>
        </p:txBody>
      </p:sp>
      <p:sp>
        <p:nvSpPr>
          <p:cNvPr id="108547" name="Rectangle 3">
            <a:extLst>
              <a:ext uri="{FF2B5EF4-FFF2-40B4-BE49-F238E27FC236}">
                <a16:creationId xmlns:a16="http://schemas.microsoft.com/office/drawing/2014/main" id="{893D6267-C23B-4F2B-B309-ADED2FE735FB}"/>
              </a:ext>
            </a:extLst>
          </p:cNvPr>
          <p:cNvSpPr>
            <a:spLocks noGrp="1" noChangeArrowheads="1"/>
          </p:cNvSpPr>
          <p:nvPr>
            <p:ph type="body" idx="1"/>
          </p:nvPr>
        </p:nvSpPr>
        <p:spPr/>
        <p:txBody>
          <a:bodyPr/>
          <a:lstStyle/>
          <a:p>
            <a:r>
              <a:rPr lang="en-US" altLang="en-US"/>
              <a:t>Who May Consent?</a:t>
            </a:r>
          </a:p>
          <a:p>
            <a:pPr lvl="1"/>
            <a:r>
              <a:rPr lang="en-US" altLang="en-US"/>
              <a:t>Employer</a:t>
            </a:r>
          </a:p>
          <a:p>
            <a:pPr lvl="1"/>
            <a:r>
              <a:rPr lang="en-US" altLang="en-US"/>
              <a:t>Parent</a:t>
            </a:r>
          </a:p>
          <a:p>
            <a:pPr lvl="1"/>
            <a:r>
              <a:rPr lang="en-US" altLang="en-US"/>
              <a:t>Spouse</a:t>
            </a:r>
          </a:p>
          <a:p>
            <a:pPr lvl="1"/>
            <a:r>
              <a:rPr lang="en-US" altLang="en-US"/>
              <a:t>Co-User</a:t>
            </a:r>
          </a:p>
          <a:p>
            <a:pPr lvl="1"/>
            <a:r>
              <a:rPr lang="en-US" altLang="en-US"/>
              <a:t>Third-Party Holder</a:t>
            </a:r>
          </a:p>
          <a:p>
            <a:r>
              <a:rPr lang="en-US" altLang="en-US"/>
              <a:t>Notification of Right to Withhold Consent</a:t>
            </a:r>
          </a:p>
          <a:p>
            <a:r>
              <a:rPr lang="en-US" altLang="en-US"/>
              <a:t>Limitations and Withdrawal of Consent</a:t>
            </a:r>
          </a:p>
        </p:txBody>
      </p:sp>
      <p:pic>
        <p:nvPicPr>
          <p:cNvPr id="108548" name="Picture 2">
            <a:extLst>
              <a:ext uri="{FF2B5EF4-FFF2-40B4-BE49-F238E27FC236}">
                <a16:creationId xmlns:a16="http://schemas.microsoft.com/office/drawing/2014/main" id="{8D3B50A7-BEF6-46F5-9E66-A0E776559A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1143000"/>
            <a:ext cx="4876800" cy="279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a:extLst>
              <a:ext uri="{FF2B5EF4-FFF2-40B4-BE49-F238E27FC236}">
                <a16:creationId xmlns:a16="http://schemas.microsoft.com/office/drawing/2014/main" id="{4CD371F6-A9CD-420E-85F2-6B2F541BDCCB}"/>
              </a:ext>
            </a:extLst>
          </p:cNvPr>
          <p:cNvSpPr>
            <a:spLocks noGrp="1" noChangeArrowheads="1"/>
          </p:cNvSpPr>
          <p:nvPr>
            <p:ph type="title"/>
          </p:nvPr>
        </p:nvSpPr>
        <p:spPr/>
        <p:txBody>
          <a:bodyPr/>
          <a:lstStyle/>
          <a:p>
            <a:r>
              <a:rPr lang="en-US" altLang="en-US"/>
              <a:t>Who May Consent?</a:t>
            </a:r>
          </a:p>
        </p:txBody>
      </p:sp>
      <p:sp>
        <p:nvSpPr>
          <p:cNvPr id="110595" name="Rectangle 3">
            <a:extLst>
              <a:ext uri="{FF2B5EF4-FFF2-40B4-BE49-F238E27FC236}">
                <a16:creationId xmlns:a16="http://schemas.microsoft.com/office/drawing/2014/main" id="{1A3F9E49-096E-4640-A091-6909446FD4CE}"/>
              </a:ext>
            </a:extLst>
          </p:cNvPr>
          <p:cNvSpPr>
            <a:spLocks noGrp="1" noChangeArrowheads="1"/>
          </p:cNvSpPr>
          <p:nvPr>
            <p:ph type="body" idx="1"/>
          </p:nvPr>
        </p:nvSpPr>
        <p:spPr>
          <a:xfrm>
            <a:off x="990600" y="990600"/>
            <a:ext cx="4876800" cy="5334000"/>
          </a:xfrm>
        </p:spPr>
        <p:txBody>
          <a:bodyPr/>
          <a:lstStyle/>
          <a:p>
            <a:r>
              <a:rPr lang="en-US" altLang="en-US" sz="2200" i="1"/>
              <a:t>Matlock 1974:</a:t>
            </a:r>
            <a:r>
              <a:rPr lang="en-US" altLang="en-US" sz="2200"/>
              <a:t> Common authority or sufficient relationship to the premises or effects </a:t>
            </a:r>
          </a:p>
          <a:p>
            <a:r>
              <a:rPr lang="en-US" altLang="en-US" sz="2200" i="1"/>
              <a:t>Rith 1999:</a:t>
            </a:r>
            <a:r>
              <a:rPr lang="en-US" altLang="en-US" sz="2200"/>
              <a:t> Mutual use</a:t>
            </a:r>
          </a:p>
          <a:p>
            <a:pPr lvl="1"/>
            <a:r>
              <a:rPr lang="en-US" altLang="en-US" sz="2200"/>
              <a:t>Joint access</a:t>
            </a:r>
          </a:p>
          <a:p>
            <a:pPr lvl="1"/>
            <a:r>
              <a:rPr lang="en-US" altLang="en-US" sz="2200"/>
              <a:t>Control of property for most purposes</a:t>
            </a:r>
          </a:p>
          <a:p>
            <a:r>
              <a:rPr lang="en-US" altLang="en-US" sz="2200"/>
              <a:t>Crucial test: expectation of privacy</a:t>
            </a:r>
          </a:p>
          <a:p>
            <a:pPr lvl="1"/>
            <a:r>
              <a:rPr lang="en-US" altLang="en-US" sz="2200"/>
              <a:t>Reduced in shared accommodations</a:t>
            </a:r>
          </a:p>
          <a:p>
            <a:pPr lvl="1"/>
            <a:r>
              <a:rPr lang="en-US" altLang="en-US" sz="2200"/>
              <a:t>But evidence of </a:t>
            </a:r>
            <a:r>
              <a:rPr lang="en-US" altLang="en-US" sz="2200" i="1"/>
              <a:t>rent</a:t>
            </a:r>
            <a:r>
              <a:rPr lang="en-US" altLang="en-US" sz="2200"/>
              <a:t> &amp; of </a:t>
            </a:r>
            <a:r>
              <a:rPr lang="en-US" altLang="en-US" sz="2200" i="1"/>
              <a:t>security</a:t>
            </a:r>
            <a:r>
              <a:rPr lang="en-US" altLang="en-US" sz="2200"/>
              <a:t> strengthens expectation of privacy (see later slides)</a:t>
            </a:r>
          </a:p>
        </p:txBody>
      </p:sp>
      <p:pic>
        <p:nvPicPr>
          <p:cNvPr id="110596" name="Picture 2">
            <a:extLst>
              <a:ext uri="{FF2B5EF4-FFF2-40B4-BE49-F238E27FC236}">
                <a16:creationId xmlns:a16="http://schemas.microsoft.com/office/drawing/2014/main" id="{337D5A01-D76F-4E40-9B26-9C13108E76F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1047750"/>
            <a:ext cx="3314700" cy="476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a:extLst>
              <a:ext uri="{FF2B5EF4-FFF2-40B4-BE49-F238E27FC236}">
                <a16:creationId xmlns:a16="http://schemas.microsoft.com/office/drawing/2014/main" id="{5288FCF7-79A2-45DD-BCF0-D87088046508}"/>
              </a:ext>
            </a:extLst>
          </p:cNvPr>
          <p:cNvSpPr>
            <a:spLocks noGrp="1" noChangeArrowheads="1"/>
          </p:cNvSpPr>
          <p:nvPr>
            <p:ph type="title"/>
          </p:nvPr>
        </p:nvSpPr>
        <p:spPr/>
        <p:txBody>
          <a:bodyPr/>
          <a:lstStyle/>
          <a:p>
            <a:r>
              <a:rPr lang="en-US" altLang="en-US"/>
              <a:t>Private Employers</a:t>
            </a:r>
          </a:p>
        </p:txBody>
      </p:sp>
      <p:sp>
        <p:nvSpPr>
          <p:cNvPr id="112643" name="Rectangle 3">
            <a:extLst>
              <a:ext uri="{FF2B5EF4-FFF2-40B4-BE49-F238E27FC236}">
                <a16:creationId xmlns:a16="http://schemas.microsoft.com/office/drawing/2014/main" id="{0C375B12-9F38-4A0B-8DDE-33DED64BCF01}"/>
              </a:ext>
            </a:extLst>
          </p:cNvPr>
          <p:cNvSpPr>
            <a:spLocks noGrp="1" noChangeArrowheads="1"/>
          </p:cNvSpPr>
          <p:nvPr>
            <p:ph type="body" idx="1"/>
          </p:nvPr>
        </p:nvSpPr>
        <p:spPr>
          <a:xfrm>
            <a:off x="990600" y="1219200"/>
            <a:ext cx="7162800" cy="5105400"/>
          </a:xfrm>
        </p:spPr>
        <p:txBody>
          <a:bodyPr/>
          <a:lstStyle/>
          <a:p>
            <a:r>
              <a:rPr lang="en-US" altLang="en-US"/>
              <a:t>Employer </a:t>
            </a:r>
            <a:r>
              <a:rPr lang="en-US" altLang="en-US" i="1"/>
              <a:t>not</a:t>
            </a:r>
            <a:r>
              <a:rPr lang="en-US" altLang="en-US"/>
              <a:t> </a:t>
            </a:r>
            <a:br>
              <a:rPr lang="en-US" altLang="en-US"/>
            </a:br>
            <a:r>
              <a:rPr lang="en-US" altLang="en-US"/>
              <a:t>acting as agent of </a:t>
            </a:r>
            <a:br>
              <a:rPr lang="en-US" altLang="en-US"/>
            </a:br>
            <a:r>
              <a:rPr lang="en-US" altLang="en-US"/>
              <a:t>LEO is free to </a:t>
            </a:r>
            <a:br>
              <a:rPr lang="en-US" altLang="en-US"/>
            </a:br>
            <a:r>
              <a:rPr lang="en-US" altLang="en-US"/>
              <a:t>search own </a:t>
            </a:r>
            <a:br>
              <a:rPr lang="en-US" altLang="en-US"/>
            </a:br>
            <a:r>
              <a:rPr lang="en-US" altLang="en-US"/>
              <a:t>property without </a:t>
            </a:r>
            <a:br>
              <a:rPr lang="en-US" altLang="en-US"/>
            </a:br>
            <a:r>
              <a:rPr lang="en-US" altLang="en-US"/>
              <a:t>suppression of </a:t>
            </a:r>
            <a:br>
              <a:rPr lang="en-US" altLang="en-US"/>
            </a:br>
            <a:r>
              <a:rPr lang="en-US" altLang="en-US"/>
              <a:t>evidence</a:t>
            </a:r>
          </a:p>
          <a:p>
            <a:r>
              <a:rPr lang="en-US" altLang="en-US"/>
              <a:t>General acceptance of right of search</a:t>
            </a:r>
          </a:p>
          <a:p>
            <a:pPr lvl="1"/>
            <a:r>
              <a:rPr lang="en-US" altLang="en-US"/>
              <a:t>For area </a:t>
            </a:r>
            <a:r>
              <a:rPr lang="en-US" altLang="en-US" i="1"/>
              <a:t>not exclusively reserved for a particular employee</a:t>
            </a:r>
          </a:p>
          <a:p>
            <a:pPr lvl="1"/>
            <a:r>
              <a:rPr lang="en-US" altLang="en-US"/>
              <a:t>Expect same rule for computers</a:t>
            </a:r>
          </a:p>
          <a:p>
            <a:r>
              <a:rPr lang="en-US" altLang="en-US" i="1"/>
              <a:t>Explicit policy </a:t>
            </a:r>
            <a:r>
              <a:rPr lang="en-US" altLang="en-US"/>
              <a:t>reducing expectation of privacy strengthens admissibility of evidence</a:t>
            </a:r>
          </a:p>
        </p:txBody>
      </p:sp>
      <p:pic>
        <p:nvPicPr>
          <p:cNvPr id="5122" name="Picture 2">
            <a:extLst>
              <a:ext uri="{FF2B5EF4-FFF2-40B4-BE49-F238E27FC236}">
                <a16:creationId xmlns:a16="http://schemas.microsoft.com/office/drawing/2014/main" id="{1E530594-ED5C-4E75-826C-95D4363D7853}"/>
              </a:ext>
            </a:extLst>
          </p:cNvPr>
          <p:cNvPicPr>
            <a:picLocks noChangeAspect="1" noChangeArrowheads="1"/>
          </p:cNvPicPr>
          <p:nvPr/>
        </p:nvPicPr>
        <p:blipFill>
          <a:blip r:embed="rId3"/>
          <a:srcRect/>
          <a:stretch>
            <a:fillRect/>
          </a:stretch>
        </p:blipFill>
        <p:spPr bwMode="auto">
          <a:xfrm>
            <a:off x="4171950" y="1066800"/>
            <a:ext cx="4972050" cy="24955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a:extLst>
              <a:ext uri="{FF2B5EF4-FFF2-40B4-BE49-F238E27FC236}">
                <a16:creationId xmlns:a16="http://schemas.microsoft.com/office/drawing/2014/main" id="{FF409CFA-3BE4-4133-8250-2438A61F0A7C}"/>
              </a:ext>
            </a:extLst>
          </p:cNvPr>
          <p:cNvSpPr>
            <a:spLocks noGrp="1" noChangeArrowheads="1"/>
          </p:cNvSpPr>
          <p:nvPr>
            <p:ph type="title"/>
          </p:nvPr>
        </p:nvSpPr>
        <p:spPr>
          <a:xfrm>
            <a:off x="990600" y="152400"/>
            <a:ext cx="7162800" cy="914400"/>
          </a:xfrm>
        </p:spPr>
        <p:txBody>
          <a:bodyPr/>
          <a:lstStyle/>
          <a:p>
            <a:r>
              <a:rPr lang="en-US" altLang="en-US"/>
              <a:t>Public Employers</a:t>
            </a:r>
          </a:p>
        </p:txBody>
      </p:sp>
      <p:sp>
        <p:nvSpPr>
          <p:cNvPr id="114691" name="Rectangle 3">
            <a:extLst>
              <a:ext uri="{FF2B5EF4-FFF2-40B4-BE49-F238E27FC236}">
                <a16:creationId xmlns:a16="http://schemas.microsoft.com/office/drawing/2014/main" id="{ED51573A-D9E0-4E72-8AC2-C76F65F4C85D}"/>
              </a:ext>
            </a:extLst>
          </p:cNvPr>
          <p:cNvSpPr>
            <a:spLocks noGrp="1" noChangeArrowheads="1"/>
          </p:cNvSpPr>
          <p:nvPr>
            <p:ph type="body" idx="1"/>
          </p:nvPr>
        </p:nvSpPr>
        <p:spPr>
          <a:xfrm>
            <a:off x="990600" y="1066800"/>
            <a:ext cx="7620000" cy="5486400"/>
          </a:xfrm>
        </p:spPr>
        <p:txBody>
          <a:bodyPr/>
          <a:lstStyle/>
          <a:p>
            <a:r>
              <a:rPr lang="en-US" altLang="en-US" sz="2000"/>
              <a:t>SCOTUS: </a:t>
            </a:r>
            <a:r>
              <a:rPr lang="en-US" altLang="en-US" sz="2000" i="1"/>
              <a:t>O’Connor v. Ortega (1987)</a:t>
            </a:r>
            <a:r>
              <a:rPr lang="en-US" altLang="en-US" sz="2000"/>
              <a:t> established expectation of privacy for </a:t>
            </a:r>
            <a:r>
              <a:rPr lang="en-US" altLang="en-US" sz="2000" i="1"/>
              <a:t>government</a:t>
            </a:r>
            <a:r>
              <a:rPr lang="en-US" altLang="en-US" sz="2000"/>
              <a:t> employees</a:t>
            </a:r>
          </a:p>
          <a:p>
            <a:pPr lvl="1"/>
            <a:r>
              <a:rPr lang="en-US" altLang="en-US" sz="2000"/>
              <a:t>But open office could </a:t>
            </a:r>
            <a:br>
              <a:rPr lang="en-US" altLang="en-US" sz="2000"/>
            </a:br>
            <a:r>
              <a:rPr lang="en-US" altLang="en-US" sz="2000"/>
              <a:t>reduce expectation</a:t>
            </a:r>
          </a:p>
          <a:p>
            <a:pPr lvl="1"/>
            <a:r>
              <a:rPr lang="en-US" altLang="en-US" sz="2000"/>
              <a:t>Also affected by </a:t>
            </a:r>
            <a:br>
              <a:rPr lang="en-US" altLang="en-US" sz="2000"/>
            </a:br>
            <a:r>
              <a:rPr lang="en-US" altLang="en-US" sz="2000"/>
              <a:t>specific policy</a:t>
            </a:r>
          </a:p>
          <a:p>
            <a:r>
              <a:rPr lang="en-US" altLang="en-US" sz="2000"/>
              <a:t>Policy effectiveness </a:t>
            </a:r>
            <a:br>
              <a:rPr lang="en-US" altLang="en-US" sz="2000"/>
            </a:br>
            <a:r>
              <a:rPr lang="en-US" altLang="en-US" sz="2000"/>
              <a:t>depends on</a:t>
            </a:r>
          </a:p>
          <a:p>
            <a:pPr lvl="1"/>
            <a:r>
              <a:rPr lang="en-US" altLang="en-US" sz="2000"/>
              <a:t>Clear </a:t>
            </a:r>
            <a:r>
              <a:rPr lang="en-US" altLang="en-US" sz="2000" i="1"/>
              <a:t>enunciation</a:t>
            </a:r>
            <a:r>
              <a:rPr lang="en-US" altLang="en-US" sz="2000"/>
              <a:t> of </a:t>
            </a:r>
            <a:br>
              <a:rPr lang="en-US" altLang="en-US" sz="2000"/>
            </a:br>
            <a:r>
              <a:rPr lang="en-US" altLang="en-US" sz="2000"/>
              <a:t>limits to privacy </a:t>
            </a:r>
            <a:br>
              <a:rPr lang="en-US" altLang="en-US" sz="2000"/>
            </a:br>
            <a:r>
              <a:rPr lang="en-US" altLang="en-US" sz="2000"/>
              <a:t>(e.g., logon banner)</a:t>
            </a:r>
          </a:p>
          <a:p>
            <a:pPr lvl="1"/>
            <a:r>
              <a:rPr lang="en-US" altLang="en-US" sz="2000"/>
              <a:t>Evidence that </a:t>
            </a:r>
            <a:br>
              <a:rPr lang="en-US" altLang="en-US" sz="2000"/>
            </a:br>
            <a:r>
              <a:rPr lang="en-US" altLang="en-US" sz="2000"/>
              <a:t>employees are </a:t>
            </a:r>
            <a:r>
              <a:rPr lang="en-US" altLang="en-US" sz="2000" i="1"/>
              <a:t>aware</a:t>
            </a:r>
            <a:r>
              <a:rPr lang="en-US" altLang="en-US" sz="2000"/>
              <a:t> </a:t>
            </a:r>
            <a:br>
              <a:rPr lang="en-US" altLang="en-US" sz="2000"/>
            </a:br>
            <a:r>
              <a:rPr lang="en-US" altLang="en-US" sz="2000"/>
              <a:t>of policy</a:t>
            </a:r>
          </a:p>
          <a:p>
            <a:r>
              <a:rPr lang="en-US" altLang="en-US" sz="2000"/>
              <a:t>Problems</a:t>
            </a:r>
          </a:p>
          <a:p>
            <a:pPr lvl="1"/>
            <a:r>
              <a:rPr lang="en-US" altLang="en-US" sz="2000"/>
              <a:t>Allowing private use of government computers</a:t>
            </a:r>
          </a:p>
          <a:p>
            <a:pPr lvl="1"/>
            <a:r>
              <a:rPr lang="en-US" altLang="en-US" sz="2000"/>
              <a:t>Allowing unauthorized encryption</a:t>
            </a:r>
          </a:p>
        </p:txBody>
      </p:sp>
      <p:sp>
        <p:nvSpPr>
          <p:cNvPr id="114692" name="TextBox 4">
            <a:extLst>
              <a:ext uri="{FF2B5EF4-FFF2-40B4-BE49-F238E27FC236}">
                <a16:creationId xmlns:a16="http://schemas.microsoft.com/office/drawing/2014/main" id="{00FB81D4-582D-4220-B283-D48EB3924994}"/>
              </a:ext>
            </a:extLst>
          </p:cNvPr>
          <p:cNvSpPr txBox="1">
            <a:spLocks noChangeArrowheads="1"/>
          </p:cNvSpPr>
          <p:nvPr/>
        </p:nvSpPr>
        <p:spPr bwMode="auto">
          <a:xfrm>
            <a:off x="4492625" y="5181600"/>
            <a:ext cx="4651375" cy="584200"/>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600">
                <a:latin typeface="Arial Narrow" panose="020B0606020202030204" pitchFamily="34" charset="0"/>
              </a:rPr>
              <a:t>Used with permission of artist. </a:t>
            </a:r>
            <a:r>
              <a:rPr lang="en-US" altLang="en-US" sz="1600">
                <a:latin typeface="Arial Narrow" panose="020B0606020202030204" pitchFamily="34" charset="0"/>
                <a:hlinkClick r:id="rId3"/>
              </a:rPr>
              <a:t>http://tinyurl.com/6pszy7</a:t>
            </a:r>
            <a:endParaRPr lang="en-US" altLang="en-US" sz="1600">
              <a:latin typeface="Arial Narrow" panose="020B0606020202030204" pitchFamily="34" charset="0"/>
            </a:endParaRPr>
          </a:p>
          <a:p>
            <a:pPr>
              <a:lnSpc>
                <a:spcPct val="100000"/>
              </a:lnSpc>
              <a:spcBef>
                <a:spcPct val="0"/>
              </a:spcBef>
              <a:buClrTx/>
              <a:buFontTx/>
              <a:buNone/>
            </a:pPr>
            <a:r>
              <a:rPr lang="en-US" altLang="en-US" sz="1600">
                <a:latin typeface="Arial Narrow" panose="020B0606020202030204" pitchFamily="34" charset="0"/>
              </a:rPr>
              <a:t>Copyright © 1998 Steve Greenberg. All rights reserved.</a:t>
            </a:r>
          </a:p>
        </p:txBody>
      </p:sp>
      <p:pic>
        <p:nvPicPr>
          <p:cNvPr id="114693" name="Picture 5" descr="qqxsgE-mail privacy.gif">
            <a:extLst>
              <a:ext uri="{FF2B5EF4-FFF2-40B4-BE49-F238E27FC236}">
                <a16:creationId xmlns:a16="http://schemas.microsoft.com/office/drawing/2014/main" id="{5D70463B-C836-42A5-B5D5-763C8CB2B1D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76750" y="1733550"/>
            <a:ext cx="4667250"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D6509715-B617-4F79-91F6-31835DA765D5}"/>
              </a:ext>
            </a:extLst>
          </p:cNvPr>
          <p:cNvSpPr>
            <a:spLocks noGrp="1" noChangeArrowheads="1"/>
          </p:cNvSpPr>
          <p:nvPr>
            <p:ph type="title"/>
          </p:nvPr>
        </p:nvSpPr>
        <p:spPr/>
        <p:txBody>
          <a:bodyPr/>
          <a:lstStyle/>
          <a:p>
            <a:r>
              <a:rPr lang="en-US" altLang="en-US"/>
              <a:t>Parent</a:t>
            </a:r>
          </a:p>
        </p:txBody>
      </p:sp>
      <p:sp>
        <p:nvSpPr>
          <p:cNvPr id="116739" name="Rectangle 3">
            <a:extLst>
              <a:ext uri="{FF2B5EF4-FFF2-40B4-BE49-F238E27FC236}">
                <a16:creationId xmlns:a16="http://schemas.microsoft.com/office/drawing/2014/main" id="{B0246FC0-73E4-45D7-B423-5E6F7F3CF75C}"/>
              </a:ext>
            </a:extLst>
          </p:cNvPr>
          <p:cNvSpPr>
            <a:spLocks noGrp="1" noChangeArrowheads="1"/>
          </p:cNvSpPr>
          <p:nvPr>
            <p:ph type="body" idx="1"/>
          </p:nvPr>
        </p:nvSpPr>
        <p:spPr>
          <a:xfrm>
            <a:off x="838200" y="990600"/>
            <a:ext cx="7315200" cy="5486400"/>
          </a:xfrm>
        </p:spPr>
        <p:txBody>
          <a:bodyPr/>
          <a:lstStyle/>
          <a:p>
            <a:r>
              <a:rPr lang="en-US" altLang="en-US"/>
              <a:t>Closer relationship supports consent</a:t>
            </a:r>
          </a:p>
          <a:p>
            <a:r>
              <a:rPr lang="en-US" altLang="en-US"/>
              <a:t>Parents’ consent generally accepted by court</a:t>
            </a:r>
          </a:p>
          <a:p>
            <a:pPr lvl="1"/>
            <a:r>
              <a:rPr lang="en-US" altLang="en-US"/>
              <a:t>But child must be “essentially dependent” on parent</a:t>
            </a:r>
          </a:p>
          <a:p>
            <a:pPr lvl="1"/>
            <a:r>
              <a:rPr lang="en-US" altLang="en-US"/>
              <a:t>Payment of rent reduces authority to grant consent</a:t>
            </a:r>
          </a:p>
          <a:p>
            <a:r>
              <a:rPr lang="en-US" altLang="en-US" i="1"/>
              <a:t>US v. Durham (1998): </a:t>
            </a:r>
            <a:r>
              <a:rPr lang="en-US" altLang="en-US"/>
              <a:t>Mother could </a:t>
            </a:r>
            <a:br>
              <a:rPr lang="en-US" altLang="en-US"/>
            </a:br>
            <a:r>
              <a:rPr lang="en-US" altLang="en-US" i="1"/>
              <a:t>not </a:t>
            </a:r>
            <a:r>
              <a:rPr lang="en-US" altLang="en-US"/>
              <a:t>grant consent for search of </a:t>
            </a:r>
            <a:br>
              <a:rPr lang="en-US" altLang="en-US"/>
            </a:br>
            <a:r>
              <a:rPr lang="en-US" altLang="en-US"/>
              <a:t>son’s computer</a:t>
            </a:r>
          </a:p>
          <a:p>
            <a:pPr lvl="1"/>
            <a:r>
              <a:rPr lang="en-US" altLang="en-US"/>
              <a:t>Even though she owned some </a:t>
            </a:r>
            <a:br>
              <a:rPr lang="en-US" altLang="en-US"/>
            </a:br>
            <a:r>
              <a:rPr lang="en-US" altLang="en-US"/>
              <a:t>of equipment</a:t>
            </a:r>
          </a:p>
          <a:p>
            <a:pPr lvl="1"/>
            <a:r>
              <a:rPr lang="en-US" altLang="en-US"/>
              <a:t>Because son </a:t>
            </a:r>
            <a:r>
              <a:rPr lang="en-US" altLang="en-US" i="1"/>
              <a:t>applied security </a:t>
            </a:r>
            <a:br>
              <a:rPr lang="en-US" altLang="en-US" i="1"/>
            </a:br>
            <a:r>
              <a:rPr lang="en-US" altLang="en-US"/>
              <a:t>to system</a:t>
            </a:r>
          </a:p>
          <a:p>
            <a:pPr lvl="1"/>
            <a:r>
              <a:rPr lang="en-US" altLang="en-US"/>
              <a:t>And he paid small amount of </a:t>
            </a:r>
            <a:br>
              <a:rPr lang="en-US" altLang="en-US"/>
            </a:br>
            <a:r>
              <a:rPr lang="en-US" altLang="en-US" i="1"/>
              <a:t>rent</a:t>
            </a:r>
          </a:p>
        </p:txBody>
      </p:sp>
      <p:pic>
        <p:nvPicPr>
          <p:cNvPr id="7171" name="Picture 3">
            <a:extLst>
              <a:ext uri="{FF2B5EF4-FFF2-40B4-BE49-F238E27FC236}">
                <a16:creationId xmlns:a16="http://schemas.microsoft.com/office/drawing/2014/main" id="{DC773070-04A3-4534-8D39-26224A1AC501}"/>
              </a:ext>
            </a:extLst>
          </p:cNvPr>
          <p:cNvPicPr>
            <a:picLocks noChangeAspect="1" noChangeArrowheads="1"/>
          </p:cNvPicPr>
          <p:nvPr/>
        </p:nvPicPr>
        <p:blipFill>
          <a:blip r:embed="rId3"/>
          <a:srcRect/>
          <a:stretch>
            <a:fillRect/>
          </a:stretch>
        </p:blipFill>
        <p:spPr bwMode="auto">
          <a:xfrm>
            <a:off x="6400800" y="3581400"/>
            <a:ext cx="2743200" cy="2506663"/>
          </a:xfrm>
          <a:prstGeom prst="rect">
            <a:avLst/>
          </a:prstGeom>
          <a:ln>
            <a:noFill/>
          </a:ln>
          <a:effectLst>
            <a:outerShdw blurRad="292100" dist="139700" dir="2700000" algn="tl" rotWithShape="0">
              <a:srgbClr val="333333">
                <a:alpha val="65000"/>
              </a:srgbClr>
            </a:outerShdw>
          </a:effectLst>
        </p:spPr>
      </p:pic>
      <p:sp>
        <p:nvSpPr>
          <p:cNvPr id="116741" name="TextBox 5">
            <a:extLst>
              <a:ext uri="{FF2B5EF4-FFF2-40B4-BE49-F238E27FC236}">
                <a16:creationId xmlns:a16="http://schemas.microsoft.com/office/drawing/2014/main" id="{D3BD2649-D5FF-4AF6-85B2-B848A30502BF}"/>
              </a:ext>
            </a:extLst>
          </p:cNvPr>
          <p:cNvSpPr txBox="1">
            <a:spLocks noChangeArrowheads="1"/>
          </p:cNvSpPr>
          <p:nvPr/>
        </p:nvSpPr>
        <p:spPr bwMode="auto">
          <a:xfrm>
            <a:off x="6400800" y="6119813"/>
            <a:ext cx="2743200" cy="461962"/>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gn="ctr">
              <a:lnSpc>
                <a:spcPct val="100000"/>
              </a:lnSpc>
              <a:spcBef>
                <a:spcPct val="0"/>
              </a:spcBef>
              <a:buClrTx/>
              <a:buFontTx/>
              <a:buNone/>
            </a:pPr>
            <a:r>
              <a:rPr lang="en-US" altLang="en-US" sz="1200" i="1">
                <a:latin typeface="Arial Narrow" panose="020B0606020202030204" pitchFamily="34" charset="0"/>
              </a:rPr>
              <a:t>Pietà</a:t>
            </a:r>
            <a:r>
              <a:rPr lang="en-US" altLang="en-US" sz="1200">
                <a:latin typeface="Arial Narrow" panose="020B0606020202030204" pitchFamily="34" charset="0"/>
              </a:rPr>
              <a:t>, marble sculpture by  Michelangelo, 1499;  in St. Peter's Basilica, Rome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a:extLst>
              <a:ext uri="{FF2B5EF4-FFF2-40B4-BE49-F238E27FC236}">
                <a16:creationId xmlns:a16="http://schemas.microsoft.com/office/drawing/2014/main" id="{EB67C6B5-0D8A-4F1F-8DF5-091E28B8859D}"/>
              </a:ext>
            </a:extLst>
          </p:cNvPr>
          <p:cNvPicPr>
            <a:picLocks noChangeAspect="1" noChangeArrowheads="1"/>
          </p:cNvPicPr>
          <p:nvPr/>
        </p:nvPicPr>
        <p:blipFill>
          <a:blip r:embed="rId3">
            <a:lum bright="10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Rectangle 2">
            <a:extLst>
              <a:ext uri="{FF2B5EF4-FFF2-40B4-BE49-F238E27FC236}">
                <a16:creationId xmlns:a16="http://schemas.microsoft.com/office/drawing/2014/main" id="{947902A9-7791-4BFC-84ED-6F247FB421DE}"/>
              </a:ext>
            </a:extLst>
          </p:cNvPr>
          <p:cNvSpPr>
            <a:spLocks noGrp="1" noChangeArrowheads="1"/>
          </p:cNvSpPr>
          <p:nvPr>
            <p:ph type="title"/>
          </p:nvPr>
        </p:nvSpPr>
        <p:spPr/>
        <p:txBody>
          <a:bodyPr/>
          <a:lstStyle/>
          <a:p>
            <a:r>
              <a:rPr lang="en-US" altLang="en-US"/>
              <a:t>Spouse</a:t>
            </a:r>
          </a:p>
        </p:txBody>
      </p:sp>
      <p:sp>
        <p:nvSpPr>
          <p:cNvPr id="118788" name="Rectangle 3">
            <a:extLst>
              <a:ext uri="{FF2B5EF4-FFF2-40B4-BE49-F238E27FC236}">
                <a16:creationId xmlns:a16="http://schemas.microsoft.com/office/drawing/2014/main" id="{1161FB29-4D25-408A-A82A-3FE8E54B48E3}"/>
              </a:ext>
            </a:extLst>
          </p:cNvPr>
          <p:cNvSpPr>
            <a:spLocks noGrp="1" noChangeArrowheads="1"/>
          </p:cNvSpPr>
          <p:nvPr>
            <p:ph type="body" idx="1"/>
          </p:nvPr>
        </p:nvSpPr>
        <p:spPr/>
        <p:txBody>
          <a:bodyPr/>
          <a:lstStyle/>
          <a:p>
            <a:r>
              <a:rPr lang="en-US" altLang="en-US"/>
              <a:t>Generally viewed as having “joint control and equal right to occupancy of premises and access to computers on the premises” [Orton p 141]</a:t>
            </a:r>
          </a:p>
          <a:p>
            <a:r>
              <a:rPr lang="en-US" altLang="en-US"/>
              <a:t>BUT consent is invalid if</a:t>
            </a:r>
          </a:p>
          <a:p>
            <a:pPr lvl="1"/>
            <a:r>
              <a:rPr lang="en-US" altLang="en-US"/>
              <a:t>Computer is used exclusively by non-consenting partner</a:t>
            </a:r>
          </a:p>
          <a:p>
            <a:pPr lvl="1"/>
            <a:r>
              <a:rPr lang="en-US" altLang="en-US"/>
              <a:t>Kept in separate room (esp. if locked)</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0198552C-3D29-4007-B9E7-577A6C65F1A5}"/>
              </a:ext>
            </a:extLst>
          </p:cNvPr>
          <p:cNvSpPr>
            <a:spLocks noGrp="1" noChangeArrowheads="1"/>
          </p:cNvSpPr>
          <p:nvPr>
            <p:ph type="title"/>
          </p:nvPr>
        </p:nvSpPr>
        <p:spPr/>
        <p:txBody>
          <a:bodyPr/>
          <a:lstStyle/>
          <a:p>
            <a:r>
              <a:rPr lang="en-US" altLang="en-US"/>
              <a:t>Co-User</a:t>
            </a:r>
          </a:p>
        </p:txBody>
      </p:sp>
      <p:sp>
        <p:nvSpPr>
          <p:cNvPr id="120835" name="Rectangle 3">
            <a:extLst>
              <a:ext uri="{FF2B5EF4-FFF2-40B4-BE49-F238E27FC236}">
                <a16:creationId xmlns:a16="http://schemas.microsoft.com/office/drawing/2014/main" id="{BCA25D86-8B70-476E-A82A-0474DB9C1DD8}"/>
              </a:ext>
            </a:extLst>
          </p:cNvPr>
          <p:cNvSpPr>
            <a:spLocks noGrp="1" noChangeArrowheads="1"/>
          </p:cNvSpPr>
          <p:nvPr>
            <p:ph type="body" idx="1"/>
          </p:nvPr>
        </p:nvSpPr>
        <p:spPr>
          <a:xfrm>
            <a:off x="990600" y="1219200"/>
            <a:ext cx="7162800" cy="5105400"/>
          </a:xfrm>
        </p:spPr>
        <p:txBody>
          <a:bodyPr/>
          <a:lstStyle/>
          <a:p>
            <a:r>
              <a:rPr lang="en-US" altLang="en-US"/>
              <a:t>Shared use reduces expectation of privacy</a:t>
            </a:r>
          </a:p>
          <a:p>
            <a:r>
              <a:rPr lang="en-US" altLang="en-US"/>
              <a:t>But still case law to develop on effects of </a:t>
            </a:r>
          </a:p>
          <a:p>
            <a:pPr lvl="1"/>
            <a:r>
              <a:rPr lang="en-US" altLang="en-US"/>
              <a:t>Access controls</a:t>
            </a:r>
          </a:p>
          <a:p>
            <a:pPr lvl="1"/>
            <a:r>
              <a:rPr lang="en-US" altLang="en-US"/>
              <a:t>Encryption</a:t>
            </a:r>
          </a:p>
          <a:p>
            <a:r>
              <a:rPr lang="en-US" altLang="en-US"/>
              <a:t>For time being, assume co-user </a:t>
            </a:r>
            <a:r>
              <a:rPr lang="en-US" altLang="en-US" i="1"/>
              <a:t>cannot</a:t>
            </a:r>
            <a:r>
              <a:rPr lang="en-US" altLang="en-US"/>
              <a:t> grant consent to </a:t>
            </a:r>
            <a:r>
              <a:rPr lang="en-US" altLang="en-US" i="1"/>
              <a:t>prima </a:t>
            </a:r>
            <a:br>
              <a:rPr lang="en-US" altLang="en-US" i="1"/>
            </a:br>
            <a:r>
              <a:rPr lang="en-US" altLang="en-US" i="1"/>
              <a:t>facie</a:t>
            </a:r>
            <a:r>
              <a:rPr lang="en-US" altLang="en-US"/>
              <a:t> private areas of </a:t>
            </a:r>
            <a:br>
              <a:rPr lang="en-US" altLang="en-US"/>
            </a:br>
            <a:r>
              <a:rPr lang="en-US" altLang="en-US"/>
              <a:t>computer</a:t>
            </a:r>
          </a:p>
        </p:txBody>
      </p:sp>
      <p:pic>
        <p:nvPicPr>
          <p:cNvPr id="120836" name="Picture 2">
            <a:extLst>
              <a:ext uri="{FF2B5EF4-FFF2-40B4-BE49-F238E27FC236}">
                <a16:creationId xmlns:a16="http://schemas.microsoft.com/office/drawing/2014/main" id="{5CAEE2EF-B383-4244-8FE5-0ECC782527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3417888"/>
            <a:ext cx="4572000" cy="344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B09BFC81-FBBA-41D9-9348-6C3B072C96F6}"/>
              </a:ext>
            </a:extLst>
          </p:cNvPr>
          <p:cNvSpPr>
            <a:spLocks noGrp="1" noChangeArrowheads="1"/>
          </p:cNvSpPr>
          <p:nvPr>
            <p:ph type="title"/>
          </p:nvPr>
        </p:nvSpPr>
        <p:spPr/>
        <p:txBody>
          <a:bodyPr/>
          <a:lstStyle/>
          <a:p>
            <a:r>
              <a:rPr lang="en-US" altLang="en-US"/>
              <a:t>Third-Party Holder</a:t>
            </a:r>
          </a:p>
        </p:txBody>
      </p:sp>
      <p:sp>
        <p:nvSpPr>
          <p:cNvPr id="122883" name="Rectangle 3">
            <a:extLst>
              <a:ext uri="{FF2B5EF4-FFF2-40B4-BE49-F238E27FC236}">
                <a16:creationId xmlns:a16="http://schemas.microsoft.com/office/drawing/2014/main" id="{F65C659C-A233-43D7-9CAF-41B8C69ED723}"/>
              </a:ext>
            </a:extLst>
          </p:cNvPr>
          <p:cNvSpPr>
            <a:spLocks noGrp="1" noChangeArrowheads="1"/>
          </p:cNvSpPr>
          <p:nvPr>
            <p:ph type="body" idx="1"/>
          </p:nvPr>
        </p:nvSpPr>
        <p:spPr>
          <a:xfrm>
            <a:off x="990600" y="1066800"/>
            <a:ext cx="7848600" cy="5257800"/>
          </a:xfrm>
        </p:spPr>
        <p:txBody>
          <a:bodyPr/>
          <a:lstStyle/>
          <a:p>
            <a:r>
              <a:rPr lang="en-US" altLang="en-US" sz="2000"/>
              <a:t>If equipment or media left in possession of someone else, does that person have right to consent to search without warrant?</a:t>
            </a:r>
          </a:p>
          <a:p>
            <a:r>
              <a:rPr lang="en-US" altLang="en-US" sz="2000"/>
              <a:t>Problematic case law: contradictions</a:t>
            </a:r>
          </a:p>
          <a:p>
            <a:r>
              <a:rPr lang="en-US" altLang="en-US" sz="2000" i="1"/>
              <a:t>US v. James (2003):</a:t>
            </a:r>
            <a:r>
              <a:rPr lang="en-US" altLang="en-US" sz="2000"/>
              <a:t> </a:t>
            </a:r>
          </a:p>
          <a:p>
            <a:pPr lvl="1"/>
            <a:r>
              <a:rPr lang="en-US" altLang="en-US" sz="2000"/>
              <a:t>Court ruled search of data CDs invalid because</a:t>
            </a:r>
          </a:p>
          <a:p>
            <a:pPr lvl="1"/>
            <a:r>
              <a:rPr lang="en-US" altLang="en-US" sz="2000"/>
              <a:t>Owner did not intend to give 3</a:t>
            </a:r>
            <a:r>
              <a:rPr lang="en-US" altLang="en-US" sz="2000" baseline="30000"/>
              <a:t>rd</a:t>
            </a:r>
            <a:r>
              <a:rPr lang="en-US" altLang="en-US" sz="2000"/>
              <a:t> party authority to grant consent for search</a:t>
            </a:r>
          </a:p>
          <a:p>
            <a:pPr lvl="1"/>
            <a:r>
              <a:rPr lang="en-US" altLang="en-US" sz="2000"/>
              <a:t>But note that CDs were in </a:t>
            </a:r>
            <a:r>
              <a:rPr lang="en-US" altLang="en-US" sz="2000" i="1"/>
              <a:t>sealed </a:t>
            </a:r>
            <a:r>
              <a:rPr lang="en-US" altLang="en-US" sz="2000"/>
              <a:t>envelope</a:t>
            </a:r>
          </a:p>
          <a:p>
            <a:r>
              <a:rPr lang="en-US" altLang="en-US" sz="2000" i="1"/>
              <a:t>US v. Falcon (1985</a:t>
            </a:r>
            <a:r>
              <a:rPr lang="en-US" altLang="en-US" sz="2000"/>
              <a:t>):</a:t>
            </a:r>
          </a:p>
          <a:p>
            <a:pPr lvl="1"/>
            <a:r>
              <a:rPr lang="en-US" altLang="en-US" sz="2000"/>
              <a:t>Cassette tape labeled “confidential/do </a:t>
            </a:r>
            <a:br>
              <a:rPr lang="en-US" altLang="en-US" sz="2000"/>
            </a:br>
            <a:r>
              <a:rPr lang="en-US" altLang="en-US" sz="2000"/>
              <a:t>not play”</a:t>
            </a:r>
          </a:p>
          <a:p>
            <a:pPr lvl="1"/>
            <a:r>
              <a:rPr lang="en-US" altLang="en-US" sz="2000"/>
              <a:t>Court ruled tape </a:t>
            </a:r>
            <a:r>
              <a:rPr lang="en-US" altLang="en-US" sz="2000" i="1"/>
              <a:t>admissible without </a:t>
            </a:r>
            <a:br>
              <a:rPr lang="en-US" altLang="en-US" sz="2000" i="1"/>
            </a:br>
            <a:r>
              <a:rPr lang="en-US" altLang="en-US" sz="2000" i="1"/>
              <a:t>warrant</a:t>
            </a:r>
          </a:p>
          <a:p>
            <a:pPr lvl="1"/>
            <a:r>
              <a:rPr lang="en-US" altLang="en-US" sz="2000"/>
              <a:t>Argued holder could have played tape any time</a:t>
            </a:r>
          </a:p>
          <a:p>
            <a:r>
              <a:rPr lang="en-US" altLang="en-US" sz="2000"/>
              <a:t>CONCLUSION:  best to proceed with warrant to avoid risk of suppression</a:t>
            </a:r>
          </a:p>
        </p:txBody>
      </p:sp>
      <p:pic>
        <p:nvPicPr>
          <p:cNvPr id="10242" name="Picture 2">
            <a:extLst>
              <a:ext uri="{FF2B5EF4-FFF2-40B4-BE49-F238E27FC236}">
                <a16:creationId xmlns:a16="http://schemas.microsoft.com/office/drawing/2014/main" id="{6A9AE264-F6D5-4793-9CC8-13A3E7CD8B30}"/>
              </a:ext>
            </a:extLst>
          </p:cNvPr>
          <p:cNvPicPr>
            <a:picLocks noChangeAspect="1" noChangeArrowheads="1"/>
          </p:cNvPicPr>
          <p:nvPr/>
        </p:nvPicPr>
        <p:blipFill>
          <a:blip r:embed="rId3"/>
          <a:srcRect/>
          <a:stretch>
            <a:fillRect/>
          </a:stretch>
        </p:blipFill>
        <p:spPr bwMode="auto">
          <a:xfrm>
            <a:off x="6553200" y="4191000"/>
            <a:ext cx="2209800" cy="1390650"/>
          </a:xfrm>
          <a:prstGeom prst="rect">
            <a:avLst/>
          </a:prstGeom>
          <a:ln>
            <a:noFill/>
          </a:ln>
          <a:effectLst>
            <a:outerShdw blurRad="292100" dist="139700" dir="2700000" algn="tl" rotWithShape="0">
              <a:srgbClr val="333333">
                <a:alpha val="65000"/>
              </a:srgbClr>
            </a:outerShdw>
          </a:effectLst>
        </p:spPr>
      </p:pic>
      <p:pic>
        <p:nvPicPr>
          <p:cNvPr id="122885" name="Picture 3">
            <a:extLst>
              <a:ext uri="{FF2B5EF4-FFF2-40B4-BE49-F238E27FC236}">
                <a16:creationId xmlns:a16="http://schemas.microsoft.com/office/drawing/2014/main" id="{FAE520FB-7004-478D-9E64-9058DFDBA3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43800" y="1828800"/>
            <a:ext cx="1114425"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44408285-3F57-4CC1-933B-2E899C88F568}"/>
              </a:ext>
            </a:extLst>
          </p:cNvPr>
          <p:cNvSpPr>
            <a:spLocks noGrp="1" noChangeArrowheads="1"/>
          </p:cNvSpPr>
          <p:nvPr>
            <p:ph type="title"/>
          </p:nvPr>
        </p:nvSpPr>
        <p:spPr/>
        <p:txBody>
          <a:bodyPr/>
          <a:lstStyle/>
          <a:p>
            <a:r>
              <a:rPr lang="en-US" altLang="en-US" sz="4000"/>
              <a:t>Recommended Texts</a:t>
            </a:r>
          </a:p>
        </p:txBody>
      </p:sp>
      <p:sp>
        <p:nvSpPr>
          <p:cNvPr id="14339" name="Rectangle 3">
            <a:extLst>
              <a:ext uri="{FF2B5EF4-FFF2-40B4-BE49-F238E27FC236}">
                <a16:creationId xmlns:a16="http://schemas.microsoft.com/office/drawing/2014/main" id="{F9B0F729-656C-4E36-9E3D-E0B88CE9731F}"/>
              </a:ext>
            </a:extLst>
          </p:cNvPr>
          <p:cNvSpPr>
            <a:spLocks noGrp="1" noChangeArrowheads="1"/>
          </p:cNvSpPr>
          <p:nvPr>
            <p:ph type="body" idx="1"/>
          </p:nvPr>
        </p:nvSpPr>
        <p:spPr>
          <a:xfrm>
            <a:off x="990600" y="1143000"/>
            <a:ext cx="7696200" cy="4343400"/>
          </a:xfrm>
        </p:spPr>
        <p:txBody>
          <a:bodyPr/>
          <a:lstStyle/>
          <a:p>
            <a:r>
              <a:rPr lang="en-US" altLang="en-US"/>
              <a:t>Burgunder, L. (2007). </a:t>
            </a:r>
            <a:r>
              <a:rPr lang="en-US" altLang="en-US" i="1"/>
              <a:t>Legal Aspects of Managing Technology, Fourth Edition.</a:t>
            </a:r>
            <a:r>
              <a:rPr lang="en-US" altLang="en-US"/>
              <a:t> Thomson West Legal Studies in Business (ISBN 0-324-39973-1). xv + 683. Index.</a:t>
            </a:r>
          </a:p>
          <a:p>
            <a:r>
              <a:rPr lang="en-US" altLang="en-US"/>
              <a:t>Moore, R. (2005). </a:t>
            </a:r>
            <a:r>
              <a:rPr lang="en-US" altLang="en-US" i="1"/>
              <a:t>Cybercrime:  Investigating High-Technology Computer Crime.</a:t>
            </a:r>
            <a:r>
              <a:rPr lang="en-US" altLang="en-US"/>
              <a:t> Matthew Bender &amp; Co. (ISBN 1-59345-303-5). xii + 258. Index.</a:t>
            </a:r>
          </a:p>
          <a:p>
            <a:r>
              <a:rPr lang="en-US" altLang="en-US"/>
              <a:t>Clifford, R. D. (2006). </a:t>
            </a:r>
            <a:r>
              <a:rPr lang="en-US" altLang="en-US" i="1"/>
              <a:t>Cybercrime:  Investigation, Prosecution and Defense of a Computer-Related Crime, Second Edition</a:t>
            </a:r>
            <a:r>
              <a:rPr lang="en-US" altLang="en-US"/>
              <a:t>. Carolina Academic Press (ISBN 1-59460-150-X). xii + 282. Index.</a:t>
            </a:r>
          </a:p>
        </p:txBody>
      </p:sp>
      <p:sp>
        <p:nvSpPr>
          <p:cNvPr id="14340" name="TextBox 3">
            <a:extLst>
              <a:ext uri="{FF2B5EF4-FFF2-40B4-BE49-F238E27FC236}">
                <a16:creationId xmlns:a16="http://schemas.microsoft.com/office/drawing/2014/main" id="{5CB831A4-F80B-48E8-A47A-110EA64C5E81}"/>
              </a:ext>
            </a:extLst>
          </p:cNvPr>
          <p:cNvSpPr txBox="1">
            <a:spLocks noChangeArrowheads="1"/>
          </p:cNvSpPr>
          <p:nvPr/>
        </p:nvSpPr>
        <p:spPr bwMode="auto">
          <a:xfrm>
            <a:off x="836613" y="5410200"/>
            <a:ext cx="5584825"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i="1"/>
              <a:t>These texts are used in the </a:t>
            </a:r>
            <a:r>
              <a:rPr lang="en-US" altLang="en-US" sz="2000"/>
              <a:t>CJ341 Cyberlaw </a:t>
            </a:r>
            <a:br>
              <a:rPr lang="en-US" altLang="en-US" sz="2000"/>
            </a:br>
            <a:r>
              <a:rPr lang="en-US" altLang="en-US" sz="2000"/>
              <a:t>&amp; Cybercrime </a:t>
            </a:r>
            <a:r>
              <a:rPr lang="en-US" altLang="en-US" sz="2000" i="1"/>
              <a:t>course at Norwich University.</a:t>
            </a:r>
          </a:p>
        </p:txBody>
      </p:sp>
      <p:pic>
        <p:nvPicPr>
          <p:cNvPr id="3074" name="Picture 2" descr="C:\Documents and Settings\HP_Administrator\My Documents\My Pictures\Microsoft Clip Organizer\j0411045.wmf">
            <a:extLst>
              <a:ext uri="{FF2B5EF4-FFF2-40B4-BE49-F238E27FC236}">
                <a16:creationId xmlns:a16="http://schemas.microsoft.com/office/drawing/2014/main" id="{881DF719-1FED-4492-B79E-D68C6855F121}"/>
              </a:ext>
            </a:extLst>
          </p:cNvPr>
          <p:cNvPicPr>
            <a:picLocks noChangeAspect="1" noChangeArrowheads="1"/>
          </p:cNvPicPr>
          <p:nvPr/>
        </p:nvPicPr>
        <p:blipFill>
          <a:blip r:embed="rId3"/>
          <a:srcRect/>
          <a:stretch>
            <a:fillRect/>
          </a:stretch>
        </p:blipFill>
        <p:spPr bwMode="auto">
          <a:xfrm>
            <a:off x="6934200" y="4800600"/>
            <a:ext cx="1905000" cy="18986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736DBFAF-0176-446A-AF32-2F9946FCD84D}"/>
              </a:ext>
            </a:extLst>
          </p:cNvPr>
          <p:cNvSpPr>
            <a:spLocks noGrp="1" noChangeArrowheads="1"/>
          </p:cNvSpPr>
          <p:nvPr>
            <p:ph type="title"/>
          </p:nvPr>
        </p:nvSpPr>
        <p:spPr/>
        <p:txBody>
          <a:bodyPr/>
          <a:lstStyle/>
          <a:p>
            <a:r>
              <a:rPr lang="en-US" altLang="en-US"/>
              <a:t>Notification of Right to Withhold Consent</a:t>
            </a:r>
          </a:p>
        </p:txBody>
      </p:sp>
      <p:sp>
        <p:nvSpPr>
          <p:cNvPr id="124931" name="Rectangle 3">
            <a:extLst>
              <a:ext uri="{FF2B5EF4-FFF2-40B4-BE49-F238E27FC236}">
                <a16:creationId xmlns:a16="http://schemas.microsoft.com/office/drawing/2014/main" id="{63BEF1D6-1F2F-4EB0-B5AC-41BEB089E972}"/>
              </a:ext>
            </a:extLst>
          </p:cNvPr>
          <p:cNvSpPr>
            <a:spLocks noGrp="1" noChangeArrowheads="1"/>
          </p:cNvSpPr>
          <p:nvPr>
            <p:ph type="body" idx="1"/>
          </p:nvPr>
        </p:nvSpPr>
        <p:spPr>
          <a:xfrm>
            <a:off x="3276600" y="1295400"/>
            <a:ext cx="5486400" cy="5410200"/>
          </a:xfrm>
        </p:spPr>
        <p:txBody>
          <a:bodyPr/>
          <a:lstStyle/>
          <a:p>
            <a:pPr>
              <a:lnSpc>
                <a:spcPct val="100000"/>
              </a:lnSpc>
            </a:pPr>
            <a:r>
              <a:rPr lang="en-US" altLang="en-US" sz="2200"/>
              <a:t>Is the consent to the search voluntary?</a:t>
            </a:r>
          </a:p>
          <a:p>
            <a:pPr>
              <a:lnSpc>
                <a:spcPct val="100000"/>
              </a:lnSpc>
            </a:pPr>
            <a:r>
              <a:rPr lang="en-US" altLang="en-US" sz="2200"/>
              <a:t>Federal system imposes burden of proof on government using </a:t>
            </a:r>
            <a:r>
              <a:rPr lang="en-US" altLang="en-US" sz="2200" i="1"/>
              <a:t>preponderance of evidence</a:t>
            </a:r>
          </a:p>
          <a:p>
            <a:pPr>
              <a:lnSpc>
                <a:spcPct val="100000"/>
              </a:lnSpc>
            </a:pPr>
            <a:r>
              <a:rPr lang="en-US" altLang="en-US" sz="2200"/>
              <a:t>Other jurisdictions may be more exigent</a:t>
            </a:r>
          </a:p>
          <a:p>
            <a:pPr lvl="1">
              <a:lnSpc>
                <a:spcPct val="100000"/>
              </a:lnSpc>
            </a:pPr>
            <a:r>
              <a:rPr lang="en-US" altLang="en-US" sz="2200"/>
              <a:t>E.g., requiring “clear and convincing evidence”</a:t>
            </a:r>
          </a:p>
        </p:txBody>
      </p:sp>
      <p:pic>
        <p:nvPicPr>
          <p:cNvPr id="124932" name="Picture 6" descr="ELEVATOR.JPG">
            <a:extLst>
              <a:ext uri="{FF2B5EF4-FFF2-40B4-BE49-F238E27FC236}">
                <a16:creationId xmlns:a16="http://schemas.microsoft.com/office/drawing/2014/main" id="{8DEBEB70-8241-449F-9B10-640B3F6E498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447800"/>
            <a:ext cx="31273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itle 1">
            <a:extLst>
              <a:ext uri="{FF2B5EF4-FFF2-40B4-BE49-F238E27FC236}">
                <a16:creationId xmlns:a16="http://schemas.microsoft.com/office/drawing/2014/main" id="{113EC009-DAE5-4B5F-B98E-46AA746DB298}"/>
              </a:ext>
            </a:extLst>
          </p:cNvPr>
          <p:cNvSpPr>
            <a:spLocks noGrp="1"/>
          </p:cNvSpPr>
          <p:nvPr>
            <p:ph type="title"/>
          </p:nvPr>
        </p:nvSpPr>
        <p:spPr/>
        <p:txBody>
          <a:bodyPr/>
          <a:lstStyle/>
          <a:p>
            <a:r>
              <a:rPr lang="en-US" altLang="en-US"/>
              <a:t>Factors affecting judgement of voluntary consent:</a:t>
            </a:r>
          </a:p>
        </p:txBody>
      </p:sp>
      <p:sp>
        <p:nvSpPr>
          <p:cNvPr id="126979" name="Content Placeholder 2">
            <a:extLst>
              <a:ext uri="{FF2B5EF4-FFF2-40B4-BE49-F238E27FC236}">
                <a16:creationId xmlns:a16="http://schemas.microsoft.com/office/drawing/2014/main" id="{D0CF2387-A6B1-4080-B414-E4ACB50C685A}"/>
              </a:ext>
            </a:extLst>
          </p:cNvPr>
          <p:cNvSpPr>
            <a:spLocks noGrp="1"/>
          </p:cNvSpPr>
          <p:nvPr>
            <p:ph idx="1"/>
          </p:nvPr>
        </p:nvSpPr>
        <p:spPr>
          <a:xfrm>
            <a:off x="990600" y="1371600"/>
            <a:ext cx="7620000" cy="4953000"/>
          </a:xfrm>
        </p:spPr>
        <p:txBody>
          <a:bodyPr/>
          <a:lstStyle/>
          <a:p>
            <a:r>
              <a:rPr lang="en-US" altLang="en-US"/>
              <a:t>Age/intelligence of suspect</a:t>
            </a:r>
          </a:p>
          <a:p>
            <a:r>
              <a:rPr lang="en-US" altLang="en-US"/>
              <a:t>Being advised of </a:t>
            </a:r>
            <a:br>
              <a:rPr lang="en-US" altLang="en-US"/>
            </a:br>
            <a:r>
              <a:rPr lang="en-US" altLang="en-US"/>
              <a:t>constitutional rights </a:t>
            </a:r>
            <a:br>
              <a:rPr lang="en-US" altLang="en-US"/>
            </a:br>
            <a:r>
              <a:rPr lang="en-US" altLang="en-US"/>
              <a:t>(Miranda warning)</a:t>
            </a:r>
          </a:p>
          <a:p>
            <a:r>
              <a:rPr lang="en-US" altLang="en-US"/>
              <a:t>Custody or detention </a:t>
            </a:r>
            <a:br>
              <a:rPr lang="en-US" altLang="en-US"/>
            </a:br>
            <a:r>
              <a:rPr lang="en-US" altLang="en-US"/>
              <a:t>(and length)</a:t>
            </a:r>
          </a:p>
          <a:p>
            <a:r>
              <a:rPr lang="en-US" altLang="en-US"/>
              <a:t>Physical punishment </a:t>
            </a:r>
            <a:br>
              <a:rPr lang="en-US" altLang="en-US"/>
            </a:br>
            <a:r>
              <a:rPr lang="en-US" altLang="en-US"/>
              <a:t>or deprivation (sleep, </a:t>
            </a:r>
            <a:br>
              <a:rPr lang="en-US" altLang="en-US"/>
            </a:br>
            <a:r>
              <a:rPr lang="en-US" altLang="en-US"/>
              <a:t>food)</a:t>
            </a:r>
          </a:p>
          <a:p>
            <a:r>
              <a:rPr lang="en-US" altLang="en-US"/>
              <a:t>Generally, advising </a:t>
            </a:r>
            <a:br>
              <a:rPr lang="en-US" altLang="en-US"/>
            </a:br>
            <a:r>
              <a:rPr lang="en-US" altLang="en-US"/>
              <a:t>person that warrant </a:t>
            </a:r>
            <a:br>
              <a:rPr lang="en-US" altLang="en-US"/>
            </a:br>
            <a:r>
              <a:rPr lang="en-US" altLang="en-US"/>
              <a:t>will be sought if consent not granted is acceptable</a:t>
            </a:r>
          </a:p>
        </p:txBody>
      </p:sp>
      <p:pic>
        <p:nvPicPr>
          <p:cNvPr id="12290" name="Picture 2">
            <a:extLst>
              <a:ext uri="{FF2B5EF4-FFF2-40B4-BE49-F238E27FC236}">
                <a16:creationId xmlns:a16="http://schemas.microsoft.com/office/drawing/2014/main" id="{0045B435-2446-4570-8035-F37853462531}"/>
              </a:ext>
            </a:extLst>
          </p:cNvPr>
          <p:cNvPicPr>
            <a:picLocks noChangeAspect="1" noChangeArrowheads="1"/>
          </p:cNvPicPr>
          <p:nvPr/>
        </p:nvPicPr>
        <p:blipFill>
          <a:blip r:embed="rId3"/>
          <a:srcRect/>
          <a:stretch>
            <a:fillRect/>
          </a:stretch>
        </p:blipFill>
        <p:spPr bwMode="auto">
          <a:xfrm>
            <a:off x="4572000" y="1981200"/>
            <a:ext cx="4291013" cy="33528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a:extLst>
              <a:ext uri="{FF2B5EF4-FFF2-40B4-BE49-F238E27FC236}">
                <a16:creationId xmlns:a16="http://schemas.microsoft.com/office/drawing/2014/main" id="{143427FD-FEA8-4387-9AD2-226AC1AC06A7}"/>
              </a:ext>
            </a:extLst>
          </p:cNvPr>
          <p:cNvSpPr>
            <a:spLocks noGrp="1" noChangeArrowheads="1"/>
          </p:cNvSpPr>
          <p:nvPr>
            <p:ph type="title"/>
          </p:nvPr>
        </p:nvSpPr>
        <p:spPr/>
        <p:txBody>
          <a:bodyPr/>
          <a:lstStyle/>
          <a:p>
            <a:r>
              <a:rPr lang="en-US" altLang="en-US"/>
              <a:t>Limitations and Withdrawal of Consent</a:t>
            </a:r>
          </a:p>
        </p:txBody>
      </p:sp>
      <p:sp>
        <p:nvSpPr>
          <p:cNvPr id="129027" name="Rectangle 3">
            <a:extLst>
              <a:ext uri="{FF2B5EF4-FFF2-40B4-BE49-F238E27FC236}">
                <a16:creationId xmlns:a16="http://schemas.microsoft.com/office/drawing/2014/main" id="{AD6D6188-198A-4D7F-8AD5-6D39C90C0CAB}"/>
              </a:ext>
            </a:extLst>
          </p:cNvPr>
          <p:cNvSpPr>
            <a:spLocks noGrp="1" noChangeArrowheads="1"/>
          </p:cNvSpPr>
          <p:nvPr>
            <p:ph type="body" idx="1"/>
          </p:nvPr>
        </p:nvSpPr>
        <p:spPr>
          <a:xfrm>
            <a:off x="990600" y="1371600"/>
            <a:ext cx="7162800" cy="4953000"/>
          </a:xfrm>
        </p:spPr>
        <p:txBody>
          <a:bodyPr/>
          <a:lstStyle/>
          <a:p>
            <a:r>
              <a:rPr lang="en-US" altLang="en-US"/>
              <a:t>Consent for search may be withdrawn at any time</a:t>
            </a:r>
          </a:p>
          <a:p>
            <a:r>
              <a:rPr lang="en-US" altLang="en-US"/>
              <a:t>Area of search may be limited</a:t>
            </a:r>
          </a:p>
          <a:p>
            <a:r>
              <a:rPr lang="en-US" altLang="en-US"/>
              <a:t>Continuing to search after withdrawal or in unauthorized areas leads to suppression of evidence</a:t>
            </a:r>
          </a:p>
          <a:p>
            <a:r>
              <a:rPr lang="en-US" altLang="en-US"/>
              <a:t>Does breaking access protection or encryption violate restrictions on unwarranted search?</a:t>
            </a:r>
          </a:p>
          <a:p>
            <a:pPr lvl="1"/>
            <a:r>
              <a:rPr lang="en-US" altLang="en-US"/>
              <a:t>In physical world, breaking locks or sealed containers has led to suppression</a:t>
            </a:r>
          </a:p>
          <a:p>
            <a:pPr lvl="1"/>
            <a:r>
              <a:rPr lang="en-US" altLang="en-US"/>
              <a:t>But no </a:t>
            </a:r>
            <a:r>
              <a:rPr lang="en-US" altLang="en-US" i="1"/>
              <a:t>damage </a:t>
            </a:r>
            <a:r>
              <a:rPr lang="en-US" altLang="en-US"/>
              <a:t>when breaking security so evidence </a:t>
            </a:r>
            <a:r>
              <a:rPr lang="en-US" altLang="en-US" i="1"/>
              <a:t>may</a:t>
            </a:r>
            <a:r>
              <a:rPr lang="en-US" altLang="en-US"/>
              <a:t> be accepted by court</a:t>
            </a:r>
          </a:p>
        </p:txBody>
      </p:sp>
      <p:pic>
        <p:nvPicPr>
          <p:cNvPr id="129028" name="Picture 4" descr="C:\Program Files\Microsoft Office\Media\CntCD1\ClipArt8\j0349646.wmf">
            <a:extLst>
              <a:ext uri="{FF2B5EF4-FFF2-40B4-BE49-F238E27FC236}">
                <a16:creationId xmlns:a16="http://schemas.microsoft.com/office/drawing/2014/main" id="{D2D82B11-FEFD-44A9-993F-265B0E8B1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3429000"/>
            <a:ext cx="1800225" cy="173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a:extLst>
              <a:ext uri="{FF2B5EF4-FFF2-40B4-BE49-F238E27FC236}">
                <a16:creationId xmlns:a16="http://schemas.microsoft.com/office/drawing/2014/main" id="{C37C9F53-8F7A-45CB-BD14-AF4AFE879EF1}"/>
              </a:ext>
            </a:extLst>
          </p:cNvPr>
          <p:cNvSpPr>
            <a:spLocks noGrp="1" noChangeArrowheads="1"/>
          </p:cNvSpPr>
          <p:nvPr>
            <p:ph type="title"/>
          </p:nvPr>
        </p:nvSpPr>
        <p:spPr/>
        <p:txBody>
          <a:bodyPr/>
          <a:lstStyle/>
          <a:p>
            <a:r>
              <a:rPr lang="en-US" altLang="en-US"/>
              <a:t>Search Incident to Arrest</a:t>
            </a:r>
          </a:p>
        </p:txBody>
      </p:sp>
      <p:sp>
        <p:nvSpPr>
          <p:cNvPr id="131075" name="Rectangle 3">
            <a:extLst>
              <a:ext uri="{FF2B5EF4-FFF2-40B4-BE49-F238E27FC236}">
                <a16:creationId xmlns:a16="http://schemas.microsoft.com/office/drawing/2014/main" id="{D3FA7114-9534-4384-9F8B-7E6AAE97E331}"/>
              </a:ext>
            </a:extLst>
          </p:cNvPr>
          <p:cNvSpPr>
            <a:spLocks noGrp="1" noChangeArrowheads="1"/>
          </p:cNvSpPr>
          <p:nvPr>
            <p:ph type="body" idx="1"/>
          </p:nvPr>
        </p:nvSpPr>
        <p:spPr/>
        <p:txBody>
          <a:bodyPr/>
          <a:lstStyle/>
          <a:p>
            <a:r>
              <a:rPr lang="en-US" altLang="en-US"/>
              <a:t>General principle allows </a:t>
            </a:r>
            <a:br>
              <a:rPr lang="en-US" altLang="en-US"/>
            </a:br>
            <a:r>
              <a:rPr lang="en-US" altLang="en-US"/>
              <a:t>search and seizure of </a:t>
            </a:r>
            <a:br>
              <a:rPr lang="en-US" altLang="en-US"/>
            </a:br>
            <a:r>
              <a:rPr lang="en-US" altLang="en-US"/>
              <a:t>evidence at time of arrest</a:t>
            </a:r>
          </a:p>
          <a:p>
            <a:pPr lvl="1"/>
            <a:r>
              <a:rPr lang="en-US" altLang="en-US"/>
              <a:t>Purpose: prevent </a:t>
            </a:r>
            <a:br>
              <a:rPr lang="en-US" altLang="en-US"/>
            </a:br>
            <a:r>
              <a:rPr lang="en-US" altLang="en-US"/>
              <a:t>destruction of evidence</a:t>
            </a:r>
          </a:p>
          <a:p>
            <a:pPr lvl="1"/>
            <a:r>
              <a:rPr lang="en-US" altLang="en-US"/>
              <a:t>Therefore expect same rule for digital evidence</a:t>
            </a:r>
          </a:p>
          <a:p>
            <a:r>
              <a:rPr lang="en-US" altLang="en-US"/>
              <a:t>Particularly useful for seizing cell phones and PDAs</a:t>
            </a:r>
          </a:p>
          <a:p>
            <a:pPr lvl="1"/>
            <a:r>
              <a:rPr lang="en-US" altLang="en-US"/>
              <a:t>May contain useful data</a:t>
            </a:r>
          </a:p>
          <a:p>
            <a:pPr lvl="1"/>
            <a:r>
              <a:rPr lang="en-US" altLang="en-US"/>
              <a:t>E.g., phone lists, calendars, call logs</a:t>
            </a:r>
          </a:p>
        </p:txBody>
      </p:sp>
      <p:pic>
        <p:nvPicPr>
          <p:cNvPr id="14338" name="Picture 2" descr="C:\Program Files\Microsoft Office\Media\CntCD1\ClipArt6\j0290834.wmf">
            <a:extLst>
              <a:ext uri="{FF2B5EF4-FFF2-40B4-BE49-F238E27FC236}">
                <a16:creationId xmlns:a16="http://schemas.microsoft.com/office/drawing/2014/main" id="{D601709B-B8EC-4741-B7BE-B2B03A21796A}"/>
              </a:ext>
            </a:extLst>
          </p:cNvPr>
          <p:cNvPicPr>
            <a:picLocks noChangeAspect="1" noChangeArrowheads="1"/>
          </p:cNvPicPr>
          <p:nvPr/>
        </p:nvPicPr>
        <p:blipFill>
          <a:blip r:embed="rId3"/>
          <a:srcRect/>
          <a:stretch>
            <a:fillRect/>
          </a:stretch>
        </p:blipFill>
        <p:spPr bwMode="auto">
          <a:xfrm>
            <a:off x="5562600" y="976313"/>
            <a:ext cx="3079750" cy="2452687"/>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65093627-6333-4127-A214-4BEB46CC192B}"/>
              </a:ext>
            </a:extLst>
          </p:cNvPr>
          <p:cNvSpPr>
            <a:spLocks noGrp="1" noChangeArrowheads="1"/>
          </p:cNvSpPr>
          <p:nvPr>
            <p:ph type="title"/>
          </p:nvPr>
        </p:nvSpPr>
        <p:spPr/>
        <p:txBody>
          <a:bodyPr/>
          <a:lstStyle/>
          <a:p>
            <a:r>
              <a:rPr lang="en-US" altLang="en-US"/>
              <a:t>Exigent Circumstances (1)</a:t>
            </a:r>
          </a:p>
        </p:txBody>
      </p:sp>
      <p:sp>
        <p:nvSpPr>
          <p:cNvPr id="133123" name="Rectangle 3">
            <a:extLst>
              <a:ext uri="{FF2B5EF4-FFF2-40B4-BE49-F238E27FC236}">
                <a16:creationId xmlns:a16="http://schemas.microsoft.com/office/drawing/2014/main" id="{3AF29A46-5C22-4DEE-964F-5DA685984A04}"/>
              </a:ext>
            </a:extLst>
          </p:cNvPr>
          <p:cNvSpPr>
            <a:spLocks noGrp="1" noChangeArrowheads="1"/>
          </p:cNvSpPr>
          <p:nvPr>
            <p:ph type="body" idx="1"/>
          </p:nvPr>
        </p:nvSpPr>
        <p:spPr>
          <a:xfrm>
            <a:off x="990600" y="1676400"/>
            <a:ext cx="4419600" cy="4648200"/>
          </a:xfrm>
        </p:spPr>
        <p:txBody>
          <a:bodyPr/>
          <a:lstStyle/>
          <a:p>
            <a:r>
              <a:rPr lang="en-US" altLang="en-US"/>
              <a:t>Probable cause</a:t>
            </a:r>
          </a:p>
          <a:p>
            <a:r>
              <a:rPr lang="en-US" altLang="en-US"/>
              <a:t>Exigent circumstances defined essentially by</a:t>
            </a:r>
          </a:p>
          <a:p>
            <a:pPr lvl="1"/>
            <a:r>
              <a:rPr lang="en-US" altLang="en-US"/>
              <a:t>Imminent destruction of evidence</a:t>
            </a:r>
          </a:p>
          <a:p>
            <a:r>
              <a:rPr lang="en-US" altLang="en-US"/>
              <a:t>BUT</a:t>
            </a:r>
          </a:p>
          <a:p>
            <a:pPr lvl="1"/>
            <a:r>
              <a:rPr lang="en-US" altLang="en-US"/>
              <a:t>Allows for seizure of computer</a:t>
            </a:r>
          </a:p>
          <a:p>
            <a:pPr lvl="1"/>
            <a:r>
              <a:rPr lang="en-US" altLang="en-US"/>
              <a:t>But NOT for search</a:t>
            </a:r>
          </a:p>
          <a:p>
            <a:pPr lvl="2"/>
            <a:r>
              <a:rPr lang="en-US" altLang="en-US"/>
              <a:t>Need separate warrant for search</a:t>
            </a:r>
          </a:p>
        </p:txBody>
      </p:sp>
      <p:pic>
        <p:nvPicPr>
          <p:cNvPr id="15363" name="Picture 3" descr="C:\Program Files\Microsoft Office\Media\CntCD1\ClipArt2\j0215192.wmf">
            <a:extLst>
              <a:ext uri="{FF2B5EF4-FFF2-40B4-BE49-F238E27FC236}">
                <a16:creationId xmlns:a16="http://schemas.microsoft.com/office/drawing/2014/main" id="{AA7E878B-1EA4-4C29-BA4B-FB3315B721CC}"/>
              </a:ext>
            </a:extLst>
          </p:cNvPr>
          <p:cNvPicPr>
            <a:picLocks noChangeAspect="1" noChangeArrowheads="1"/>
          </p:cNvPicPr>
          <p:nvPr/>
        </p:nvPicPr>
        <p:blipFill>
          <a:blip r:embed="rId3"/>
          <a:srcRect/>
          <a:stretch>
            <a:fillRect/>
          </a:stretch>
        </p:blipFill>
        <p:spPr bwMode="auto">
          <a:xfrm>
            <a:off x="5257800" y="1281113"/>
            <a:ext cx="3886200" cy="42957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a:extLst>
              <a:ext uri="{FF2B5EF4-FFF2-40B4-BE49-F238E27FC236}">
                <a16:creationId xmlns:a16="http://schemas.microsoft.com/office/drawing/2014/main" id="{5DD9982D-A70E-4104-BB38-16BDB7DB7547}"/>
              </a:ext>
            </a:extLst>
          </p:cNvPr>
          <p:cNvSpPr>
            <a:spLocks noGrp="1" noChangeArrowheads="1"/>
          </p:cNvSpPr>
          <p:nvPr>
            <p:ph type="title"/>
          </p:nvPr>
        </p:nvSpPr>
        <p:spPr/>
        <p:txBody>
          <a:bodyPr/>
          <a:lstStyle/>
          <a:p>
            <a:r>
              <a:rPr lang="en-US" altLang="en-US"/>
              <a:t>Exigent Circumstances (2)</a:t>
            </a:r>
          </a:p>
        </p:txBody>
      </p:sp>
      <p:sp>
        <p:nvSpPr>
          <p:cNvPr id="135171" name="Rectangle 3">
            <a:extLst>
              <a:ext uri="{FF2B5EF4-FFF2-40B4-BE49-F238E27FC236}">
                <a16:creationId xmlns:a16="http://schemas.microsoft.com/office/drawing/2014/main" id="{336D372F-A081-4FE6-8017-220914809DAE}"/>
              </a:ext>
            </a:extLst>
          </p:cNvPr>
          <p:cNvSpPr>
            <a:spLocks noGrp="1" noChangeArrowheads="1"/>
          </p:cNvSpPr>
          <p:nvPr>
            <p:ph type="body" idx="1"/>
          </p:nvPr>
        </p:nvSpPr>
        <p:spPr>
          <a:xfrm>
            <a:off x="990600" y="1143000"/>
            <a:ext cx="7772400" cy="5334000"/>
          </a:xfrm>
        </p:spPr>
        <p:txBody>
          <a:bodyPr/>
          <a:lstStyle/>
          <a:p>
            <a:pPr>
              <a:lnSpc>
                <a:spcPct val="80000"/>
              </a:lnSpc>
            </a:pPr>
            <a:r>
              <a:rPr lang="en-US" altLang="en-US" i="1"/>
              <a:t>US v. Reed (1991)</a:t>
            </a:r>
            <a:r>
              <a:rPr lang="en-US" altLang="en-US"/>
              <a:t> established requirements for admitting evidence obtained under warrantless search with claim of exigency</a:t>
            </a:r>
          </a:p>
          <a:p>
            <a:pPr lvl="1">
              <a:lnSpc>
                <a:spcPct val="80000"/>
              </a:lnSpc>
            </a:pPr>
            <a:r>
              <a:rPr lang="en-US" altLang="en-US"/>
              <a:t>Must demonstrate degree of urgency</a:t>
            </a:r>
          </a:p>
          <a:p>
            <a:pPr lvl="1">
              <a:lnSpc>
                <a:spcPct val="80000"/>
              </a:lnSpc>
            </a:pPr>
            <a:r>
              <a:rPr lang="en-US" altLang="en-US"/>
              <a:t>Amount of time required for getting warrant would seriously interfere with process of ensuring justice</a:t>
            </a:r>
          </a:p>
          <a:p>
            <a:pPr lvl="1">
              <a:lnSpc>
                <a:spcPct val="80000"/>
              </a:lnSpc>
            </a:pPr>
            <a:r>
              <a:rPr lang="en-US" altLang="en-US"/>
              <a:t>Evidence in danger of </a:t>
            </a:r>
            <a:br>
              <a:rPr lang="en-US" altLang="en-US"/>
            </a:br>
            <a:r>
              <a:rPr lang="en-US" altLang="en-US"/>
              <a:t>destruction or removal</a:t>
            </a:r>
          </a:p>
          <a:p>
            <a:pPr lvl="1">
              <a:lnSpc>
                <a:spcPct val="80000"/>
              </a:lnSpc>
            </a:pPr>
            <a:r>
              <a:rPr lang="en-US" altLang="en-US"/>
              <a:t>Danger to officers or </a:t>
            </a:r>
            <a:br>
              <a:rPr lang="en-US" altLang="en-US"/>
            </a:br>
            <a:r>
              <a:rPr lang="en-US" altLang="en-US"/>
              <a:t>evidence at crime scene</a:t>
            </a:r>
          </a:p>
          <a:p>
            <a:pPr lvl="1">
              <a:lnSpc>
                <a:spcPct val="80000"/>
              </a:lnSpc>
            </a:pPr>
            <a:r>
              <a:rPr lang="en-US" altLang="en-US"/>
              <a:t>Suspect’s awareness of </a:t>
            </a:r>
            <a:br>
              <a:rPr lang="en-US" altLang="en-US"/>
            </a:br>
            <a:r>
              <a:rPr lang="en-US" altLang="en-US"/>
              <a:t>anticipated seizure of </a:t>
            </a:r>
            <a:br>
              <a:rPr lang="en-US" altLang="en-US"/>
            </a:br>
            <a:r>
              <a:rPr lang="en-US" altLang="en-US"/>
              <a:t>evidence</a:t>
            </a:r>
          </a:p>
          <a:p>
            <a:pPr lvl="1">
              <a:lnSpc>
                <a:spcPct val="80000"/>
              </a:lnSpc>
            </a:pPr>
            <a:r>
              <a:rPr lang="en-US" altLang="en-US"/>
              <a:t>Ease of destruction of </a:t>
            </a:r>
            <a:br>
              <a:rPr lang="en-US" altLang="en-US"/>
            </a:br>
            <a:r>
              <a:rPr lang="en-US" altLang="en-US"/>
              <a:t>evidence by suspect</a:t>
            </a:r>
          </a:p>
        </p:txBody>
      </p:sp>
      <p:pic>
        <p:nvPicPr>
          <p:cNvPr id="16387" name="Picture 3">
            <a:extLst>
              <a:ext uri="{FF2B5EF4-FFF2-40B4-BE49-F238E27FC236}">
                <a16:creationId xmlns:a16="http://schemas.microsoft.com/office/drawing/2014/main" id="{9E703649-F118-4425-92FF-E7802EF556A3}"/>
              </a:ext>
            </a:extLst>
          </p:cNvPr>
          <p:cNvPicPr>
            <a:picLocks noChangeAspect="1" noChangeArrowheads="1"/>
          </p:cNvPicPr>
          <p:nvPr/>
        </p:nvPicPr>
        <p:blipFill>
          <a:blip r:embed="rId3"/>
          <a:srcRect/>
          <a:stretch>
            <a:fillRect/>
          </a:stretch>
        </p:blipFill>
        <p:spPr bwMode="auto">
          <a:xfrm>
            <a:off x="5562600" y="3200400"/>
            <a:ext cx="3048000" cy="33353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2AF9A224-DABE-41D7-8AA5-4BF6885F1BBC}"/>
              </a:ext>
            </a:extLst>
          </p:cNvPr>
          <p:cNvSpPr>
            <a:spLocks noGrp="1" noChangeArrowheads="1"/>
          </p:cNvSpPr>
          <p:nvPr>
            <p:ph type="title"/>
          </p:nvPr>
        </p:nvSpPr>
        <p:spPr/>
        <p:txBody>
          <a:bodyPr/>
          <a:lstStyle/>
          <a:p>
            <a:r>
              <a:rPr lang="en-US" altLang="en-US"/>
              <a:t>Exigent Circumstances (3)</a:t>
            </a:r>
          </a:p>
        </p:txBody>
      </p:sp>
      <p:sp>
        <p:nvSpPr>
          <p:cNvPr id="137219" name="Rectangle 3">
            <a:extLst>
              <a:ext uri="{FF2B5EF4-FFF2-40B4-BE49-F238E27FC236}">
                <a16:creationId xmlns:a16="http://schemas.microsoft.com/office/drawing/2014/main" id="{0D3AA6F2-A15C-4542-BD9F-05D68EF58830}"/>
              </a:ext>
            </a:extLst>
          </p:cNvPr>
          <p:cNvSpPr>
            <a:spLocks noGrp="1" noChangeArrowheads="1"/>
          </p:cNvSpPr>
          <p:nvPr>
            <p:ph type="body" idx="1"/>
          </p:nvPr>
        </p:nvSpPr>
        <p:spPr>
          <a:xfrm>
            <a:off x="990600" y="1143000"/>
            <a:ext cx="7848600" cy="5562600"/>
          </a:xfrm>
        </p:spPr>
        <p:txBody>
          <a:bodyPr/>
          <a:lstStyle/>
          <a:p>
            <a:r>
              <a:rPr lang="en-US" altLang="en-US" sz="2000" i="1"/>
              <a:t>US v. David (1991)</a:t>
            </a:r>
          </a:p>
          <a:p>
            <a:pPr lvl="1"/>
            <a:r>
              <a:rPr lang="en-US" altLang="en-US" sz="2000"/>
              <a:t>LEO observed suspect deleting data from PDA</a:t>
            </a:r>
          </a:p>
          <a:p>
            <a:pPr lvl="1"/>
            <a:r>
              <a:rPr lang="en-US" altLang="en-US" sz="2000"/>
              <a:t>Seized device and scanned names</a:t>
            </a:r>
          </a:p>
          <a:p>
            <a:pPr lvl="1"/>
            <a:r>
              <a:rPr lang="en-US" altLang="en-US" sz="2000"/>
              <a:t>Court admitted evidence</a:t>
            </a:r>
          </a:p>
          <a:p>
            <a:pPr lvl="1"/>
            <a:r>
              <a:rPr lang="en-US" altLang="en-US" sz="2000"/>
              <a:t>But exigency ended as soon as PDA was </a:t>
            </a:r>
            <a:br>
              <a:rPr lang="en-US" altLang="en-US" sz="2000"/>
            </a:br>
            <a:r>
              <a:rPr lang="en-US" altLang="en-US" sz="2000"/>
              <a:t>seized</a:t>
            </a:r>
          </a:p>
          <a:p>
            <a:r>
              <a:rPr lang="en-US" altLang="en-US" sz="2000" i="1"/>
              <a:t>US v. Ortiz (1996):</a:t>
            </a:r>
            <a:r>
              <a:rPr lang="en-US" altLang="en-US" sz="2000"/>
              <a:t> court ruled that search of pager </a:t>
            </a:r>
            <a:br>
              <a:rPr lang="en-US" altLang="en-US" sz="2000"/>
            </a:br>
            <a:r>
              <a:rPr lang="en-US" altLang="en-US" sz="2000"/>
              <a:t>was warranted because of risk of data loss as </a:t>
            </a:r>
            <a:br>
              <a:rPr lang="en-US" altLang="en-US" sz="2000"/>
            </a:br>
            <a:r>
              <a:rPr lang="en-US" altLang="en-US" sz="2000"/>
              <a:t>batteries failed</a:t>
            </a:r>
          </a:p>
          <a:p>
            <a:r>
              <a:rPr lang="en-US" altLang="en-US" sz="2000" i="1"/>
              <a:t>US v. Romero-Garcia (1997):</a:t>
            </a:r>
            <a:r>
              <a:rPr lang="en-US" altLang="en-US" sz="2000"/>
              <a:t> search of laptop computer was not warranted by fear of battery failure (would not normally destroy data)</a:t>
            </a:r>
            <a:endParaRPr lang="en-US" altLang="en-US" sz="2000" i="1"/>
          </a:p>
          <a:p>
            <a:r>
              <a:rPr lang="en-US" altLang="en-US" sz="2000"/>
              <a:t>Best practice: if device </a:t>
            </a:r>
            <a:r>
              <a:rPr lang="en-US" altLang="en-US" sz="2000" i="1"/>
              <a:t>seized </a:t>
            </a:r>
            <a:r>
              <a:rPr lang="en-US" altLang="en-US" sz="2000"/>
              <a:t>under exigent circumstances, obtain a warrant using probable cause to justify </a:t>
            </a:r>
            <a:r>
              <a:rPr lang="en-US" altLang="en-US" sz="2000" i="1"/>
              <a:t>search </a:t>
            </a:r>
            <a:r>
              <a:rPr lang="en-US" altLang="en-US" sz="2000"/>
              <a:t>that will ensure evidence is accepted in court </a:t>
            </a:r>
            <a:r>
              <a:rPr lang="en-US" altLang="en-US" sz="2000" i="1"/>
              <a:t>unless data are evanescent</a:t>
            </a:r>
          </a:p>
        </p:txBody>
      </p:sp>
      <p:pic>
        <p:nvPicPr>
          <p:cNvPr id="17410" name="Picture 2" descr="C:\Program Files\Microsoft Office\Media\CntCD1\ClipArt5\j0282490.wmf">
            <a:extLst>
              <a:ext uri="{FF2B5EF4-FFF2-40B4-BE49-F238E27FC236}">
                <a16:creationId xmlns:a16="http://schemas.microsoft.com/office/drawing/2014/main" id="{EF0DCB73-6E49-4EEE-A36A-3CDCFA9FDCE2}"/>
              </a:ext>
            </a:extLst>
          </p:cNvPr>
          <p:cNvPicPr>
            <a:picLocks noChangeAspect="1" noChangeArrowheads="1"/>
          </p:cNvPicPr>
          <p:nvPr/>
        </p:nvPicPr>
        <p:blipFill>
          <a:blip r:embed="rId3"/>
          <a:srcRect/>
          <a:stretch>
            <a:fillRect/>
          </a:stretch>
        </p:blipFill>
        <p:spPr bwMode="auto">
          <a:xfrm rot="20678630">
            <a:off x="7467600" y="2286000"/>
            <a:ext cx="1500188" cy="1827213"/>
          </a:xfrm>
          <a:prstGeom prst="rect">
            <a:avLst/>
          </a:prstGeom>
          <a:ln>
            <a:noFill/>
          </a:ln>
          <a:effectLst>
            <a:outerShdw blurRad="292100" dist="139700" dir="2700000" algn="tl" rotWithShape="0">
              <a:srgbClr val="333333">
                <a:alpha val="65000"/>
              </a:srgbClr>
            </a:outerShdw>
          </a:effectLst>
        </p:spPr>
      </p:pic>
      <p:pic>
        <p:nvPicPr>
          <p:cNvPr id="17411" name="Picture 3" descr="C:\Program Files\Microsoft Office\Media\CntCD1\ClipArt6\j0297625.wmf">
            <a:extLst>
              <a:ext uri="{FF2B5EF4-FFF2-40B4-BE49-F238E27FC236}">
                <a16:creationId xmlns:a16="http://schemas.microsoft.com/office/drawing/2014/main" id="{05AAE0C9-F3B4-4226-BAB0-FCB09F07B05B}"/>
              </a:ext>
            </a:extLst>
          </p:cNvPr>
          <p:cNvPicPr>
            <a:picLocks noChangeAspect="1" noChangeArrowheads="1"/>
          </p:cNvPicPr>
          <p:nvPr/>
        </p:nvPicPr>
        <p:blipFill>
          <a:blip r:embed="rId4"/>
          <a:srcRect l="20833" t="9295" r="16667" b="7046"/>
          <a:stretch>
            <a:fillRect/>
          </a:stretch>
        </p:blipFill>
        <p:spPr bwMode="auto">
          <a:xfrm rot="826450">
            <a:off x="147638" y="1487488"/>
            <a:ext cx="1143000" cy="1371600"/>
          </a:xfrm>
          <a:prstGeom prst="rect">
            <a:avLst/>
          </a:prstGeom>
          <a:ln>
            <a:noFill/>
          </a:ln>
          <a:effectLst>
            <a:outerShdw blurRad="292100" dist="139700" dir="2700000" algn="tl" rotWithShape="0">
              <a:srgbClr val="333333">
                <a:alpha val="65000"/>
              </a:srgbClr>
            </a:outerShdw>
          </a:effectLst>
        </p:spPr>
      </p:pic>
      <p:pic>
        <p:nvPicPr>
          <p:cNvPr id="17412" name="Picture 4" descr="C:\Program Files\Microsoft Office\Media\CntCD1\ClipArt2\j0215022.wmf">
            <a:extLst>
              <a:ext uri="{FF2B5EF4-FFF2-40B4-BE49-F238E27FC236}">
                <a16:creationId xmlns:a16="http://schemas.microsoft.com/office/drawing/2014/main" id="{8BA36DEA-563A-419B-B8E9-87993A70BF63}"/>
              </a:ext>
            </a:extLst>
          </p:cNvPr>
          <p:cNvPicPr>
            <a:picLocks noChangeAspect="1" noChangeArrowheads="1"/>
          </p:cNvPicPr>
          <p:nvPr/>
        </p:nvPicPr>
        <p:blipFill>
          <a:blip r:embed="rId5"/>
          <a:srcRect/>
          <a:stretch>
            <a:fillRect/>
          </a:stretch>
        </p:blipFill>
        <p:spPr bwMode="auto">
          <a:xfrm>
            <a:off x="0" y="3962400"/>
            <a:ext cx="1371600" cy="11699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9B623A5B-DB1D-4E1A-8731-80429F86AD42}"/>
              </a:ext>
            </a:extLst>
          </p:cNvPr>
          <p:cNvSpPr>
            <a:spLocks noGrp="1" noChangeArrowheads="1"/>
          </p:cNvSpPr>
          <p:nvPr>
            <p:ph type="title"/>
          </p:nvPr>
        </p:nvSpPr>
        <p:spPr/>
        <p:txBody>
          <a:bodyPr/>
          <a:lstStyle/>
          <a:p>
            <a:r>
              <a:rPr lang="en-US" altLang="en-US"/>
              <a:t>Inventory</a:t>
            </a:r>
          </a:p>
        </p:txBody>
      </p:sp>
      <p:sp>
        <p:nvSpPr>
          <p:cNvPr id="139267" name="Rectangle 3">
            <a:extLst>
              <a:ext uri="{FF2B5EF4-FFF2-40B4-BE49-F238E27FC236}">
                <a16:creationId xmlns:a16="http://schemas.microsoft.com/office/drawing/2014/main" id="{D971D43A-2CC7-4A1E-99BE-78E190831AD6}"/>
              </a:ext>
            </a:extLst>
          </p:cNvPr>
          <p:cNvSpPr>
            <a:spLocks noGrp="1" noChangeArrowheads="1"/>
          </p:cNvSpPr>
          <p:nvPr>
            <p:ph type="body" idx="1"/>
          </p:nvPr>
        </p:nvSpPr>
        <p:spPr>
          <a:xfrm>
            <a:off x="990600" y="1295400"/>
            <a:ext cx="7162800" cy="5029200"/>
          </a:xfrm>
        </p:spPr>
        <p:txBody>
          <a:bodyPr/>
          <a:lstStyle/>
          <a:p>
            <a:r>
              <a:rPr lang="en-US" altLang="en-US"/>
              <a:t>Normally associated with </a:t>
            </a:r>
            <a:br>
              <a:rPr lang="en-US" altLang="en-US"/>
            </a:br>
            <a:r>
              <a:rPr lang="en-US" altLang="en-US"/>
              <a:t>searching vehicles to list </a:t>
            </a:r>
            <a:br>
              <a:rPr lang="en-US" altLang="en-US"/>
            </a:br>
            <a:r>
              <a:rPr lang="en-US" altLang="en-US"/>
              <a:t>all evidence present</a:t>
            </a:r>
          </a:p>
          <a:p>
            <a:r>
              <a:rPr lang="en-US" altLang="en-US"/>
              <a:t>Booking search catalogs </a:t>
            </a:r>
            <a:br>
              <a:rPr lang="en-US" altLang="en-US"/>
            </a:br>
            <a:r>
              <a:rPr lang="en-US" altLang="en-US"/>
              <a:t>possessions of suspect at </a:t>
            </a:r>
            <a:br>
              <a:rPr lang="en-US" altLang="en-US"/>
            </a:br>
            <a:r>
              <a:rPr lang="en-US" altLang="en-US"/>
              <a:t>time of arrest</a:t>
            </a:r>
          </a:p>
          <a:p>
            <a:r>
              <a:rPr lang="en-US" altLang="en-US"/>
              <a:t>Might permit LEO to search computer or electronic device to determine </a:t>
            </a:r>
            <a:r>
              <a:rPr lang="en-US" altLang="en-US" i="1"/>
              <a:t>identity</a:t>
            </a:r>
            <a:r>
              <a:rPr lang="en-US" altLang="en-US"/>
              <a:t> of suspect</a:t>
            </a:r>
          </a:p>
          <a:p>
            <a:r>
              <a:rPr lang="en-US" altLang="en-US"/>
              <a:t>But should not use as basis for extensive forensic analysis:  get a warrant</a:t>
            </a:r>
          </a:p>
        </p:txBody>
      </p:sp>
      <p:pic>
        <p:nvPicPr>
          <p:cNvPr id="18439" name="Picture 7" descr="C:\Program Files\Microsoft Office\Media\CntCD1\ClipArt1\j0212801.wmf">
            <a:extLst>
              <a:ext uri="{FF2B5EF4-FFF2-40B4-BE49-F238E27FC236}">
                <a16:creationId xmlns:a16="http://schemas.microsoft.com/office/drawing/2014/main" id="{B77DC010-435B-45D4-A1B4-429BEE56F1CC}"/>
              </a:ext>
            </a:extLst>
          </p:cNvPr>
          <p:cNvPicPr>
            <a:picLocks noChangeAspect="1" noChangeArrowheads="1"/>
          </p:cNvPicPr>
          <p:nvPr/>
        </p:nvPicPr>
        <p:blipFill>
          <a:blip r:embed="rId3"/>
          <a:srcRect/>
          <a:stretch>
            <a:fillRect/>
          </a:stretch>
        </p:blipFill>
        <p:spPr bwMode="auto">
          <a:xfrm>
            <a:off x="5334000" y="762000"/>
            <a:ext cx="2671763" cy="2667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E3D2E228-1B37-4860-A927-A31C246F7439}"/>
              </a:ext>
            </a:extLst>
          </p:cNvPr>
          <p:cNvSpPr>
            <a:spLocks noGrp="1" noChangeArrowheads="1"/>
          </p:cNvSpPr>
          <p:nvPr>
            <p:ph type="title"/>
          </p:nvPr>
        </p:nvSpPr>
        <p:spPr/>
        <p:txBody>
          <a:bodyPr/>
          <a:lstStyle/>
          <a:p>
            <a:r>
              <a:rPr lang="en-US" altLang="en-US"/>
              <a:t>Stop and Frisk</a:t>
            </a:r>
          </a:p>
        </p:txBody>
      </p:sp>
      <p:sp>
        <p:nvSpPr>
          <p:cNvPr id="141315" name="Rectangle 3">
            <a:extLst>
              <a:ext uri="{FF2B5EF4-FFF2-40B4-BE49-F238E27FC236}">
                <a16:creationId xmlns:a16="http://schemas.microsoft.com/office/drawing/2014/main" id="{29B5311F-7529-48C4-BB24-502E084B03E0}"/>
              </a:ext>
            </a:extLst>
          </p:cNvPr>
          <p:cNvSpPr>
            <a:spLocks noGrp="1" noChangeArrowheads="1"/>
          </p:cNvSpPr>
          <p:nvPr>
            <p:ph type="body" idx="1"/>
          </p:nvPr>
        </p:nvSpPr>
        <p:spPr/>
        <p:txBody>
          <a:bodyPr/>
          <a:lstStyle/>
          <a:p>
            <a:r>
              <a:rPr lang="en-US" altLang="en-US"/>
              <a:t>LEO may search suspect for weapons</a:t>
            </a:r>
          </a:p>
          <a:p>
            <a:r>
              <a:rPr lang="en-US" altLang="en-US"/>
              <a:t>May seize computing device during search</a:t>
            </a:r>
          </a:p>
          <a:p>
            <a:r>
              <a:rPr lang="en-US" altLang="en-US"/>
              <a:t>BUT should not search computer without warrant</a:t>
            </a:r>
          </a:p>
        </p:txBody>
      </p:sp>
      <p:pic>
        <p:nvPicPr>
          <p:cNvPr id="141316" name="Picture 4" descr="officer_frisking_crook_hg_wht.84110241_std.gif">
            <a:extLst>
              <a:ext uri="{FF2B5EF4-FFF2-40B4-BE49-F238E27FC236}">
                <a16:creationId xmlns:a16="http://schemas.microsoft.com/office/drawing/2014/main" id="{C03E799D-44F0-49CB-850D-65A2503BCA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124200"/>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50034E9F-16B0-4165-AD9E-20DB7B49EA01}"/>
              </a:ext>
            </a:extLst>
          </p:cNvPr>
          <p:cNvSpPr>
            <a:spLocks noGrp="1" noChangeArrowheads="1"/>
          </p:cNvSpPr>
          <p:nvPr>
            <p:ph type="title"/>
          </p:nvPr>
        </p:nvSpPr>
        <p:spPr/>
        <p:txBody>
          <a:bodyPr/>
          <a:lstStyle/>
          <a:p>
            <a:r>
              <a:rPr lang="en-US" altLang="en-US"/>
              <a:t>Mobility</a:t>
            </a:r>
          </a:p>
        </p:txBody>
      </p:sp>
      <p:sp>
        <p:nvSpPr>
          <p:cNvPr id="143363" name="Rectangle 3">
            <a:extLst>
              <a:ext uri="{FF2B5EF4-FFF2-40B4-BE49-F238E27FC236}">
                <a16:creationId xmlns:a16="http://schemas.microsoft.com/office/drawing/2014/main" id="{592600FE-E1FD-495F-B508-14FDDCA147C9}"/>
              </a:ext>
            </a:extLst>
          </p:cNvPr>
          <p:cNvSpPr>
            <a:spLocks noGrp="1" noChangeArrowheads="1"/>
          </p:cNvSpPr>
          <p:nvPr>
            <p:ph type="body" idx="1"/>
          </p:nvPr>
        </p:nvSpPr>
        <p:spPr>
          <a:xfrm>
            <a:off x="990600" y="1066800"/>
            <a:ext cx="7162800" cy="5410200"/>
          </a:xfrm>
        </p:spPr>
        <p:txBody>
          <a:bodyPr/>
          <a:lstStyle/>
          <a:p>
            <a:r>
              <a:rPr lang="en-US" altLang="en-US"/>
              <a:t>Vehicle’s mobility serves as exigent circumstance justifying immediate search without warrant</a:t>
            </a:r>
          </a:p>
          <a:p>
            <a:r>
              <a:rPr lang="en-US" altLang="en-US"/>
              <a:t>Could therefore </a:t>
            </a:r>
            <a:br>
              <a:rPr lang="en-US" altLang="en-US"/>
            </a:br>
            <a:r>
              <a:rPr lang="en-US" altLang="en-US"/>
              <a:t>reasonably seize a </a:t>
            </a:r>
            <a:br>
              <a:rPr lang="en-US" altLang="en-US"/>
            </a:br>
            <a:r>
              <a:rPr lang="en-US" altLang="en-US"/>
              <a:t>computer found in </a:t>
            </a:r>
            <a:br>
              <a:rPr lang="en-US" altLang="en-US"/>
            </a:br>
            <a:r>
              <a:rPr lang="en-US" altLang="en-US"/>
              <a:t>such a search</a:t>
            </a:r>
          </a:p>
          <a:p>
            <a:r>
              <a:rPr lang="en-US" altLang="en-US"/>
              <a:t>But Orton argues that </a:t>
            </a:r>
            <a:br>
              <a:rPr lang="en-US" altLang="en-US"/>
            </a:br>
            <a:r>
              <a:rPr lang="en-US" altLang="en-US"/>
              <a:t>this view could not </a:t>
            </a:r>
            <a:br>
              <a:rPr lang="en-US" altLang="en-US"/>
            </a:br>
            <a:r>
              <a:rPr lang="en-US" altLang="en-US"/>
              <a:t>justify search of </a:t>
            </a:r>
            <a:br>
              <a:rPr lang="en-US" altLang="en-US"/>
            </a:br>
            <a:r>
              <a:rPr lang="en-US" altLang="en-US"/>
              <a:t>computing devices</a:t>
            </a:r>
          </a:p>
          <a:p>
            <a:r>
              <a:rPr lang="en-US" altLang="en-US"/>
              <a:t>And there is no current case law supporting such a procedure</a:t>
            </a:r>
          </a:p>
        </p:txBody>
      </p:sp>
      <p:pic>
        <p:nvPicPr>
          <p:cNvPr id="143364" name="Picture 2">
            <a:extLst>
              <a:ext uri="{FF2B5EF4-FFF2-40B4-BE49-F238E27FC236}">
                <a16:creationId xmlns:a16="http://schemas.microsoft.com/office/drawing/2014/main" id="{1CDE1513-F262-4B6E-94E7-7AA85B3B75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981200"/>
            <a:ext cx="4440238"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99B032D6-C7BE-42DE-AB43-8E619E062AD9}"/>
              </a:ext>
            </a:extLst>
          </p:cNvPr>
          <p:cNvSpPr>
            <a:spLocks noGrp="1" noChangeArrowheads="1"/>
          </p:cNvSpPr>
          <p:nvPr>
            <p:ph type="title"/>
          </p:nvPr>
        </p:nvSpPr>
        <p:spPr/>
        <p:txBody>
          <a:bodyPr/>
          <a:lstStyle/>
          <a:p>
            <a:r>
              <a:rPr lang="en-US" altLang="en-US"/>
              <a:t>Recent Internet Usage Stats</a:t>
            </a:r>
          </a:p>
        </p:txBody>
      </p:sp>
      <p:pic>
        <p:nvPicPr>
          <p:cNvPr id="16387" name="Picture 2">
            <a:extLst>
              <a:ext uri="{FF2B5EF4-FFF2-40B4-BE49-F238E27FC236}">
                <a16:creationId xmlns:a16="http://schemas.microsoft.com/office/drawing/2014/main" id="{8DC0AA51-1608-4B61-B15D-EFE36EE3B2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625" t="19373" r="9375" b="4671"/>
          <a:stretch>
            <a:fillRect/>
          </a:stretch>
        </p:blipFill>
        <p:spPr bwMode="auto">
          <a:xfrm>
            <a:off x="381000" y="1295400"/>
            <a:ext cx="8613775"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Picture 3" descr="C:\Program Files\Microsoft Office\Media\CntCD1\ClipArt3\j0238189.wmf">
            <a:extLst>
              <a:ext uri="{FF2B5EF4-FFF2-40B4-BE49-F238E27FC236}">
                <a16:creationId xmlns:a16="http://schemas.microsoft.com/office/drawing/2014/main" id="{90C5CDEE-5BEF-4D51-8B21-91C47D5441D8}"/>
              </a:ext>
            </a:extLst>
          </p:cNvPr>
          <p:cNvPicPr>
            <a:picLocks noChangeAspect="1" noChangeArrowheads="1"/>
          </p:cNvPicPr>
          <p:nvPr/>
        </p:nvPicPr>
        <p:blipFill>
          <a:blip r:embed="rId3">
            <a:lum bright="70000"/>
            <a:extLst>
              <a:ext uri="{28A0092B-C50C-407E-A947-70E740481C1C}">
                <a14:useLocalDpi xmlns:a14="http://schemas.microsoft.com/office/drawing/2010/main" val="0"/>
              </a:ext>
            </a:extLst>
          </a:blip>
          <a:srcRect/>
          <a:stretch>
            <a:fillRect/>
          </a:stretch>
        </p:blipFill>
        <p:spPr bwMode="auto">
          <a:xfrm>
            <a:off x="0" y="990600"/>
            <a:ext cx="9144000" cy="578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1" name="Rectangle 2">
            <a:extLst>
              <a:ext uri="{FF2B5EF4-FFF2-40B4-BE49-F238E27FC236}">
                <a16:creationId xmlns:a16="http://schemas.microsoft.com/office/drawing/2014/main" id="{E9BC7DE1-4AE8-4074-8190-915F5B812242}"/>
              </a:ext>
            </a:extLst>
          </p:cNvPr>
          <p:cNvSpPr>
            <a:spLocks noGrp="1" noChangeArrowheads="1"/>
          </p:cNvSpPr>
          <p:nvPr>
            <p:ph type="title"/>
          </p:nvPr>
        </p:nvSpPr>
        <p:spPr/>
        <p:txBody>
          <a:bodyPr/>
          <a:lstStyle/>
          <a:p>
            <a:r>
              <a:rPr lang="en-US" altLang="en-US"/>
              <a:t>Plain View (1)</a:t>
            </a:r>
          </a:p>
        </p:txBody>
      </p:sp>
      <p:sp>
        <p:nvSpPr>
          <p:cNvPr id="145412" name="Rectangle 3">
            <a:extLst>
              <a:ext uri="{FF2B5EF4-FFF2-40B4-BE49-F238E27FC236}">
                <a16:creationId xmlns:a16="http://schemas.microsoft.com/office/drawing/2014/main" id="{83A9B36C-4FA0-4DB1-AD6B-806692CBCFAD}"/>
              </a:ext>
            </a:extLst>
          </p:cNvPr>
          <p:cNvSpPr>
            <a:spLocks noGrp="1" noChangeArrowheads="1"/>
          </p:cNvSpPr>
          <p:nvPr>
            <p:ph type="body" idx="1"/>
          </p:nvPr>
        </p:nvSpPr>
        <p:spPr/>
        <p:txBody>
          <a:bodyPr/>
          <a:lstStyle/>
          <a:p>
            <a:r>
              <a:rPr lang="en-US" altLang="en-US"/>
              <a:t>Doctrine: If contraband is </a:t>
            </a:r>
          </a:p>
          <a:p>
            <a:pPr lvl="1"/>
            <a:r>
              <a:rPr lang="en-US" altLang="en-US"/>
              <a:t>Left in plain view of LEO </a:t>
            </a:r>
          </a:p>
          <a:p>
            <a:pPr lvl="1"/>
            <a:r>
              <a:rPr lang="en-US" altLang="en-US"/>
              <a:t>Who is in lawful place</a:t>
            </a:r>
          </a:p>
          <a:p>
            <a:pPr lvl="1"/>
            <a:r>
              <a:rPr lang="en-US" altLang="en-US"/>
              <a:t>Then there is no expectation of privacy</a:t>
            </a:r>
          </a:p>
          <a:p>
            <a:r>
              <a:rPr lang="en-US" altLang="en-US"/>
              <a:t>Limits</a:t>
            </a:r>
          </a:p>
          <a:p>
            <a:pPr lvl="1"/>
            <a:r>
              <a:rPr lang="en-US" altLang="en-US"/>
              <a:t>Incriminating nature must be obvious</a:t>
            </a:r>
          </a:p>
          <a:p>
            <a:pPr lvl="1"/>
            <a:r>
              <a:rPr lang="en-US" altLang="en-US"/>
              <a:t>LEO must be legally allowed to be in position where item is in view</a:t>
            </a:r>
          </a:p>
          <a:p>
            <a:pPr lvl="1"/>
            <a:r>
              <a:rPr lang="en-US" altLang="en-US"/>
              <a:t>LEO must not alter search process as result of plain-view discovery</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3" descr="C:\Program Files\Microsoft Office\Media\CntCD1\ClipArt5\j0281284.wmf">
            <a:extLst>
              <a:ext uri="{FF2B5EF4-FFF2-40B4-BE49-F238E27FC236}">
                <a16:creationId xmlns:a16="http://schemas.microsoft.com/office/drawing/2014/main" id="{C5E7D19A-B162-464C-B624-8880B5D428C5}"/>
              </a:ext>
            </a:extLst>
          </p:cNvPr>
          <p:cNvPicPr>
            <a:picLocks noChangeAspect="1" noChangeArrowheads="1"/>
          </p:cNvPicPr>
          <p:nvPr/>
        </p:nvPicPr>
        <p:blipFill>
          <a:blip r:embed="rId3">
            <a:lum bright="36000"/>
            <a:extLst>
              <a:ext uri="{28A0092B-C50C-407E-A947-70E740481C1C}">
                <a14:useLocalDpi xmlns:a14="http://schemas.microsoft.com/office/drawing/2010/main" val="0"/>
              </a:ext>
            </a:extLst>
          </a:blip>
          <a:srcRect/>
          <a:stretch>
            <a:fillRect/>
          </a:stretch>
        </p:blipFill>
        <p:spPr bwMode="auto">
          <a:xfrm>
            <a:off x="0" y="1524000"/>
            <a:ext cx="90678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Rectangle 2">
            <a:extLst>
              <a:ext uri="{FF2B5EF4-FFF2-40B4-BE49-F238E27FC236}">
                <a16:creationId xmlns:a16="http://schemas.microsoft.com/office/drawing/2014/main" id="{C247F151-3552-41E2-9F35-E2CE2A6ABCB7}"/>
              </a:ext>
            </a:extLst>
          </p:cNvPr>
          <p:cNvSpPr>
            <a:spLocks noGrp="1" noChangeArrowheads="1"/>
          </p:cNvSpPr>
          <p:nvPr>
            <p:ph type="title"/>
          </p:nvPr>
        </p:nvSpPr>
        <p:spPr/>
        <p:txBody>
          <a:bodyPr/>
          <a:lstStyle/>
          <a:p>
            <a:r>
              <a:rPr lang="en-US" altLang="en-US"/>
              <a:t>Plain View (2)</a:t>
            </a:r>
          </a:p>
        </p:txBody>
      </p:sp>
      <p:sp>
        <p:nvSpPr>
          <p:cNvPr id="147460" name="Rectangle 3">
            <a:extLst>
              <a:ext uri="{FF2B5EF4-FFF2-40B4-BE49-F238E27FC236}">
                <a16:creationId xmlns:a16="http://schemas.microsoft.com/office/drawing/2014/main" id="{A688D032-867D-419A-AB3A-C55137094370}"/>
              </a:ext>
            </a:extLst>
          </p:cNvPr>
          <p:cNvSpPr>
            <a:spLocks noGrp="1" noChangeArrowheads="1"/>
          </p:cNvSpPr>
          <p:nvPr>
            <p:ph type="body" idx="1"/>
          </p:nvPr>
        </p:nvSpPr>
        <p:spPr/>
        <p:txBody>
          <a:bodyPr/>
          <a:lstStyle/>
          <a:p>
            <a:r>
              <a:rPr lang="en-US" altLang="en-US"/>
              <a:t>So cannot exceed limits of warrant when searching computer even if plain-view item such as file-name suggests crime</a:t>
            </a:r>
          </a:p>
          <a:p>
            <a:r>
              <a:rPr lang="en-US" altLang="en-US"/>
              <a:t>If protocol in warrant specifies searching all files, may log child porn as long as search continues through all files</a:t>
            </a:r>
          </a:p>
          <a:p>
            <a:r>
              <a:rPr lang="en-US" altLang="en-US"/>
              <a:t>If protocol in warrant specifies searching all files but only for business fraud data, may NOT open file suspected to contain child porn</a:t>
            </a:r>
          </a:p>
          <a:p>
            <a:r>
              <a:rPr lang="en-US" altLang="en-US"/>
              <a:t>So if new evidence of a different crime is discovered in plain view, </a:t>
            </a:r>
            <a:r>
              <a:rPr lang="en-US" altLang="en-US" i="1"/>
              <a:t>get a warrant to change search protocol.</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5BB59066-8BE5-4817-9815-39E855B0CB27}"/>
              </a:ext>
            </a:extLst>
          </p:cNvPr>
          <p:cNvSpPr>
            <a:spLocks noGrp="1" noChangeArrowheads="1"/>
          </p:cNvSpPr>
          <p:nvPr>
            <p:ph type="title"/>
          </p:nvPr>
        </p:nvSpPr>
        <p:spPr/>
        <p:txBody>
          <a:bodyPr/>
          <a:lstStyle/>
          <a:p>
            <a:r>
              <a:rPr lang="en-US" altLang="en-US"/>
              <a:t>Plain View (3)</a:t>
            </a:r>
          </a:p>
        </p:txBody>
      </p:sp>
      <p:sp>
        <p:nvSpPr>
          <p:cNvPr id="149507" name="Rectangle 3">
            <a:extLst>
              <a:ext uri="{FF2B5EF4-FFF2-40B4-BE49-F238E27FC236}">
                <a16:creationId xmlns:a16="http://schemas.microsoft.com/office/drawing/2014/main" id="{7AE11D52-5C7C-4CBB-8AF7-79234F5364E3}"/>
              </a:ext>
            </a:extLst>
          </p:cNvPr>
          <p:cNvSpPr>
            <a:spLocks noGrp="1" noChangeArrowheads="1"/>
          </p:cNvSpPr>
          <p:nvPr>
            <p:ph type="body" idx="1"/>
          </p:nvPr>
        </p:nvSpPr>
        <p:spPr>
          <a:xfrm>
            <a:off x="990600" y="1219200"/>
            <a:ext cx="7162800" cy="5105400"/>
          </a:xfrm>
        </p:spPr>
        <p:txBody>
          <a:bodyPr/>
          <a:lstStyle/>
          <a:p>
            <a:r>
              <a:rPr lang="en-US" altLang="en-US" sz="2000" i="1"/>
              <a:t>US v. Carey (1999)</a:t>
            </a:r>
          </a:p>
          <a:p>
            <a:pPr lvl="1"/>
            <a:r>
              <a:rPr lang="en-US" altLang="en-US" sz="2000"/>
              <a:t>Narcotics investigation of computer disk</a:t>
            </a:r>
          </a:p>
          <a:p>
            <a:pPr lvl="1"/>
            <a:r>
              <a:rPr lang="en-US" altLang="en-US" sz="2000"/>
              <a:t>Officer’s discovery of </a:t>
            </a:r>
            <a:r>
              <a:rPr lang="en-US" altLang="en-US" sz="2000" i="1"/>
              <a:t>1</a:t>
            </a:r>
            <a:r>
              <a:rPr lang="en-US" altLang="en-US" sz="2000" i="1" baseline="30000"/>
              <a:t>st</a:t>
            </a:r>
            <a:r>
              <a:rPr lang="en-US" altLang="en-US" sz="2000" i="1"/>
              <a:t> </a:t>
            </a:r>
            <a:r>
              <a:rPr lang="en-US" altLang="en-US" sz="2000"/>
              <a:t>child porn image accepted in court</a:t>
            </a:r>
          </a:p>
          <a:p>
            <a:pPr lvl="1"/>
            <a:r>
              <a:rPr lang="en-US" altLang="en-US" sz="2000"/>
              <a:t>But </a:t>
            </a:r>
            <a:r>
              <a:rPr lang="en-US" altLang="en-US" sz="2000" i="1"/>
              <a:t>subsequent</a:t>
            </a:r>
            <a:r>
              <a:rPr lang="en-US" altLang="en-US" sz="2000"/>
              <a:t> discoveries suppressed – unlawful search beyond terms of warrant</a:t>
            </a:r>
          </a:p>
          <a:p>
            <a:r>
              <a:rPr lang="en-US" altLang="en-US" sz="2000" i="1"/>
              <a:t>US v. Gray (1999)</a:t>
            </a:r>
          </a:p>
          <a:p>
            <a:pPr lvl="1"/>
            <a:r>
              <a:rPr lang="en-US" altLang="en-US" sz="2000"/>
              <a:t>LEO conducting file-by-file search</a:t>
            </a:r>
          </a:p>
          <a:p>
            <a:pPr lvl="1"/>
            <a:r>
              <a:rPr lang="en-US" altLang="en-US" sz="2000"/>
              <a:t>Discovered child porn</a:t>
            </a:r>
          </a:p>
          <a:p>
            <a:pPr lvl="1"/>
            <a:r>
              <a:rPr lang="en-US" altLang="en-US" sz="2000"/>
              <a:t>Immediately </a:t>
            </a:r>
            <a:r>
              <a:rPr lang="en-US" altLang="en-US" sz="2000" i="1"/>
              <a:t>applied for warrant </a:t>
            </a:r>
            <a:r>
              <a:rPr lang="en-US" altLang="en-US" sz="2000"/>
              <a:t>to search of child porn</a:t>
            </a:r>
          </a:p>
          <a:p>
            <a:pPr lvl="1"/>
            <a:r>
              <a:rPr lang="en-US" altLang="en-US" sz="2000"/>
              <a:t>Court ruled that not only was officer correct but also that had other child porn been discovered in systematic examination of all files, those images would have been admissible also</a:t>
            </a:r>
          </a:p>
        </p:txBody>
      </p:sp>
      <p:pic>
        <p:nvPicPr>
          <p:cNvPr id="149508" name="Picture 5" descr="C:\Program Files\Microsoft Office\Media\CntCD1\ClipArt3\j0233943.wmf">
            <a:extLst>
              <a:ext uri="{FF2B5EF4-FFF2-40B4-BE49-F238E27FC236}">
                <a16:creationId xmlns:a16="http://schemas.microsoft.com/office/drawing/2014/main" id="{589F16F4-5F22-4465-B9B3-9AF7439B61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3048000"/>
            <a:ext cx="2492375" cy="1347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93558BF2-C25C-4166-AA5E-3632D22475B8}"/>
              </a:ext>
            </a:extLst>
          </p:cNvPr>
          <p:cNvSpPr>
            <a:spLocks noGrp="1"/>
          </p:cNvSpPr>
          <p:nvPr>
            <p:ph type="title"/>
          </p:nvPr>
        </p:nvSpPr>
        <p:spPr>
          <a:xfrm>
            <a:off x="990600" y="152400"/>
            <a:ext cx="7162800" cy="5410200"/>
          </a:xfrm>
        </p:spPr>
        <p:txBody>
          <a:bodyPr/>
          <a:lstStyle/>
          <a:p>
            <a:pPr algn="ctr"/>
            <a:r>
              <a:rPr lang="en-US" altLang="en-US" sz="13800"/>
              <a:t>BREAK</a:t>
            </a:r>
            <a:br>
              <a:rPr lang="en-US" altLang="en-US" sz="13800"/>
            </a:br>
            <a:r>
              <a:rPr lang="en-US" altLang="en-US" sz="13800"/>
              <a:t>4’58”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Picture 7" descr="Daisies 2.jpg">
            <a:extLst>
              <a:ext uri="{FF2B5EF4-FFF2-40B4-BE49-F238E27FC236}">
                <a16:creationId xmlns:a16="http://schemas.microsoft.com/office/drawing/2014/main" id="{5FA80049-1EFD-4CFB-9510-E7AB98FF1E12}"/>
              </a:ext>
            </a:extLst>
          </p:cNvPr>
          <p:cNvPicPr>
            <a:picLocks noChangeAspect="1"/>
          </p:cNvPicPr>
          <p:nvPr/>
        </p:nvPicPr>
        <p:blipFill>
          <a:blip r:embed="rId3">
            <a:lum bright="54000"/>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Rectangle 2">
            <a:extLst>
              <a:ext uri="{FF2B5EF4-FFF2-40B4-BE49-F238E27FC236}">
                <a16:creationId xmlns:a16="http://schemas.microsoft.com/office/drawing/2014/main" id="{61869014-C133-4DDD-8BFF-21DC54AB411B}"/>
              </a:ext>
            </a:extLst>
          </p:cNvPr>
          <p:cNvSpPr>
            <a:spLocks noGrp="1" noChangeArrowheads="1"/>
          </p:cNvSpPr>
          <p:nvPr>
            <p:ph type="title"/>
          </p:nvPr>
        </p:nvSpPr>
        <p:spPr/>
        <p:txBody>
          <a:bodyPr/>
          <a:lstStyle/>
          <a:p>
            <a:r>
              <a:rPr lang="en-US" altLang="en-US"/>
              <a:t>Electronic Crime Scene Investigation</a:t>
            </a:r>
          </a:p>
        </p:txBody>
      </p:sp>
      <p:sp>
        <p:nvSpPr>
          <p:cNvPr id="153604" name="Rectangle 3">
            <a:extLst>
              <a:ext uri="{FF2B5EF4-FFF2-40B4-BE49-F238E27FC236}">
                <a16:creationId xmlns:a16="http://schemas.microsoft.com/office/drawing/2014/main" id="{C2BF3AEB-AE1B-427B-8B70-5572DAF9EB69}"/>
              </a:ext>
            </a:extLst>
          </p:cNvPr>
          <p:cNvSpPr>
            <a:spLocks noGrp="1" noChangeArrowheads="1"/>
          </p:cNvSpPr>
          <p:nvPr>
            <p:ph type="body" idx="1"/>
          </p:nvPr>
        </p:nvSpPr>
        <p:spPr/>
        <p:txBody>
          <a:bodyPr/>
          <a:lstStyle/>
          <a:p>
            <a:r>
              <a:rPr lang="en-US" altLang="en-US"/>
              <a:t>Introduction</a:t>
            </a:r>
          </a:p>
          <a:p>
            <a:r>
              <a:rPr lang="en-US" altLang="en-US"/>
              <a:t>Nature of Electronic Evidence</a:t>
            </a:r>
          </a:p>
          <a:p>
            <a:r>
              <a:rPr lang="en-US" altLang="en-US"/>
              <a:t>Handling Electronic Evidence at the Crime Scene</a:t>
            </a:r>
          </a:p>
          <a:p>
            <a:r>
              <a:rPr lang="en-US" altLang="en-US"/>
              <a:t>Electronic Devices</a:t>
            </a:r>
          </a:p>
          <a:p>
            <a:r>
              <a:rPr lang="en-US" altLang="en-US"/>
              <a:t>Securing and Evaluating the Scene</a:t>
            </a:r>
          </a:p>
          <a:p>
            <a:r>
              <a:rPr lang="en-US" altLang="en-US"/>
              <a:t>Documenting the Scene</a:t>
            </a:r>
          </a:p>
        </p:txBody>
      </p:sp>
      <p:sp>
        <p:nvSpPr>
          <p:cNvPr id="153605" name="Text Box 4">
            <a:extLst>
              <a:ext uri="{FF2B5EF4-FFF2-40B4-BE49-F238E27FC236}">
                <a16:creationId xmlns:a16="http://schemas.microsoft.com/office/drawing/2014/main" id="{C51737EC-22B8-4F00-B5C6-383F3DB77203}"/>
              </a:ext>
            </a:extLst>
          </p:cNvPr>
          <p:cNvSpPr txBox="1">
            <a:spLocks noChangeArrowheads="1"/>
          </p:cNvSpPr>
          <p:nvPr/>
        </p:nvSpPr>
        <p:spPr bwMode="auto">
          <a:xfrm>
            <a:off x="5411788" y="4191000"/>
            <a:ext cx="3732212" cy="923925"/>
          </a:xfrm>
          <a:prstGeom prst="rect">
            <a:avLst/>
          </a:prstGeom>
          <a:solidFill>
            <a:srgbClr val="FF9900"/>
          </a:solidFill>
          <a:ln>
            <a:noFill/>
          </a:ln>
          <a:extLs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ECSIGFR = </a:t>
            </a:r>
            <a:r>
              <a:rPr lang="en-US" altLang="en-US" sz="1800" i="1"/>
              <a:t>Electronic Crime</a:t>
            </a:r>
            <a:br>
              <a:rPr lang="en-US" altLang="en-US" sz="1800" i="1"/>
            </a:br>
            <a:r>
              <a:rPr lang="en-US" altLang="en-US" sz="1800" i="1"/>
              <a:t>Scene Investigation: A Guide for</a:t>
            </a:r>
            <a:br>
              <a:rPr lang="en-US" altLang="en-US" sz="1800" i="1"/>
            </a:br>
            <a:r>
              <a:rPr lang="en-US" altLang="en-US" sz="1800" i="1"/>
              <a:t>First Responders (NIJ)</a:t>
            </a:r>
            <a:endParaRPr lang="en-US" altLang="en-US" sz="1800"/>
          </a:p>
        </p:txBody>
      </p:sp>
      <p:sp>
        <p:nvSpPr>
          <p:cNvPr id="153606" name="Text Box 5">
            <a:extLst>
              <a:ext uri="{FF2B5EF4-FFF2-40B4-BE49-F238E27FC236}">
                <a16:creationId xmlns:a16="http://schemas.microsoft.com/office/drawing/2014/main" id="{C1AADC45-EBCC-48B4-BA06-6C5A94933041}"/>
              </a:ext>
            </a:extLst>
          </p:cNvPr>
          <p:cNvSpPr txBox="1">
            <a:spLocks noChangeArrowheads="1"/>
          </p:cNvSpPr>
          <p:nvPr/>
        </p:nvSpPr>
        <p:spPr bwMode="auto">
          <a:xfrm>
            <a:off x="6343650" y="1752600"/>
            <a:ext cx="2800350" cy="641350"/>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Moore Ch 9</a:t>
            </a:r>
          </a:p>
          <a:p>
            <a:pPr>
              <a:lnSpc>
                <a:spcPct val="100000"/>
              </a:lnSpc>
              <a:spcBef>
                <a:spcPct val="0"/>
              </a:spcBef>
              <a:buClrTx/>
              <a:buFontTx/>
              <a:buNone/>
            </a:pPr>
            <a:r>
              <a:rPr lang="en-US" altLang="en-US" sz="1800"/>
              <a:t>Clifford Ch 3 pp 155-160</a:t>
            </a:r>
          </a:p>
        </p:txBody>
      </p:sp>
      <p:sp>
        <p:nvSpPr>
          <p:cNvPr id="153607" name="Text Box 6">
            <a:extLst>
              <a:ext uri="{FF2B5EF4-FFF2-40B4-BE49-F238E27FC236}">
                <a16:creationId xmlns:a16="http://schemas.microsoft.com/office/drawing/2014/main" id="{3913E086-844A-4C53-B9E7-0380B7F151EA}"/>
              </a:ext>
            </a:extLst>
          </p:cNvPr>
          <p:cNvSpPr txBox="1">
            <a:spLocks noChangeArrowheads="1"/>
          </p:cNvSpPr>
          <p:nvPr/>
        </p:nvSpPr>
        <p:spPr bwMode="auto">
          <a:xfrm>
            <a:off x="0" y="5715000"/>
            <a:ext cx="7827963" cy="92392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800"/>
              <a:t>Another useful reference: Volonino, L., R. Anzaldua, J. Godwin (2007).</a:t>
            </a:r>
            <a:br>
              <a:rPr lang="en-US" altLang="en-US" sz="1800"/>
            </a:br>
            <a:r>
              <a:rPr lang="en-US" altLang="en-US" sz="1800" i="1"/>
              <a:t>Computer Forensics: Principles and Practices.</a:t>
            </a:r>
            <a:r>
              <a:rPr lang="en-US" altLang="en-US" sz="1800"/>
              <a:t>  Pearson Prentice Hall</a:t>
            </a:r>
          </a:p>
          <a:p>
            <a:pPr>
              <a:lnSpc>
                <a:spcPct val="100000"/>
              </a:lnSpc>
              <a:spcBef>
                <a:spcPct val="0"/>
              </a:spcBef>
              <a:buClrTx/>
              <a:buFontTx/>
              <a:buNone/>
            </a:pPr>
            <a:r>
              <a:rPr lang="en-US" altLang="en-US" sz="1800"/>
              <a:t>(ISBN 0-13-154727-5).  xviii + 534.  Index.</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a:extLst>
              <a:ext uri="{FF2B5EF4-FFF2-40B4-BE49-F238E27FC236}">
                <a16:creationId xmlns:a16="http://schemas.microsoft.com/office/drawing/2014/main" id="{DE53E6C6-1A7F-47E0-B013-CD0ACE14E366}"/>
              </a:ext>
            </a:extLst>
          </p:cNvPr>
          <p:cNvSpPr>
            <a:spLocks noGrp="1" noChangeArrowheads="1"/>
          </p:cNvSpPr>
          <p:nvPr>
            <p:ph type="title"/>
          </p:nvPr>
        </p:nvSpPr>
        <p:spPr/>
        <p:txBody>
          <a:bodyPr/>
          <a:lstStyle/>
          <a:p>
            <a:r>
              <a:rPr lang="en-US" altLang="en-US"/>
              <a:t>Introduction</a:t>
            </a:r>
          </a:p>
        </p:txBody>
      </p:sp>
      <p:sp>
        <p:nvSpPr>
          <p:cNvPr id="155651" name="Rectangle 3">
            <a:extLst>
              <a:ext uri="{FF2B5EF4-FFF2-40B4-BE49-F238E27FC236}">
                <a16:creationId xmlns:a16="http://schemas.microsoft.com/office/drawing/2014/main" id="{24384E51-2756-4757-A80D-E208AEBCE4DA}"/>
              </a:ext>
            </a:extLst>
          </p:cNvPr>
          <p:cNvSpPr>
            <a:spLocks noGrp="1" noChangeArrowheads="1"/>
          </p:cNvSpPr>
          <p:nvPr>
            <p:ph type="body" idx="1"/>
          </p:nvPr>
        </p:nvSpPr>
        <p:spPr>
          <a:xfrm>
            <a:off x="990600" y="1676400"/>
            <a:ext cx="5257800" cy="4648200"/>
          </a:xfrm>
        </p:spPr>
        <p:txBody>
          <a:bodyPr/>
          <a:lstStyle/>
          <a:p>
            <a:r>
              <a:rPr lang="en-US" altLang="en-US"/>
              <a:t>Law Enforcement Response to Electronic Evidence</a:t>
            </a:r>
          </a:p>
          <a:p>
            <a:r>
              <a:rPr lang="en-US" altLang="en-US"/>
              <a:t>Latent Nature of Electronic Evidence</a:t>
            </a:r>
          </a:p>
          <a:p>
            <a:r>
              <a:rPr lang="en-US" altLang="en-US"/>
              <a:t>RULE 1 OF DIGITAL FORENSICS</a:t>
            </a:r>
          </a:p>
          <a:p>
            <a:r>
              <a:rPr lang="en-US" altLang="en-US"/>
              <a:t>Forensic Process</a:t>
            </a:r>
          </a:p>
        </p:txBody>
      </p:sp>
      <p:pic>
        <p:nvPicPr>
          <p:cNvPr id="7" name="Picture 6" descr="CRTF0008.WMF">
            <a:extLst>
              <a:ext uri="{FF2B5EF4-FFF2-40B4-BE49-F238E27FC236}">
                <a16:creationId xmlns:a16="http://schemas.microsoft.com/office/drawing/2014/main" id="{379844D8-957C-4C0F-B9F9-7E0A60A537AD}"/>
              </a:ext>
            </a:extLst>
          </p:cNvPr>
          <p:cNvPicPr>
            <a:picLocks noChangeAspect="1"/>
          </p:cNvPicPr>
          <p:nvPr/>
        </p:nvPicPr>
        <p:blipFill>
          <a:blip r:embed="rId3"/>
          <a:stretch>
            <a:fillRect/>
          </a:stretch>
        </p:blipFill>
        <p:spPr>
          <a:xfrm flipH="1">
            <a:off x="4572000" y="1981200"/>
            <a:ext cx="4267200" cy="375285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5F9DA369-D48E-4453-A4D7-4DAF9B90BB1B}"/>
              </a:ext>
            </a:extLst>
          </p:cNvPr>
          <p:cNvSpPr>
            <a:spLocks noGrp="1" noChangeArrowheads="1"/>
          </p:cNvSpPr>
          <p:nvPr>
            <p:ph type="title"/>
          </p:nvPr>
        </p:nvSpPr>
        <p:spPr/>
        <p:txBody>
          <a:bodyPr/>
          <a:lstStyle/>
          <a:p>
            <a:r>
              <a:rPr lang="en-US" altLang="en-US"/>
              <a:t>Law Enforcement Response to Electronic Evidence</a:t>
            </a:r>
          </a:p>
        </p:txBody>
      </p:sp>
      <p:sp>
        <p:nvSpPr>
          <p:cNvPr id="157699" name="Rectangle 3">
            <a:extLst>
              <a:ext uri="{FF2B5EF4-FFF2-40B4-BE49-F238E27FC236}">
                <a16:creationId xmlns:a16="http://schemas.microsoft.com/office/drawing/2014/main" id="{7054F967-A77E-4B47-80DF-D3EAE17B7B49}"/>
              </a:ext>
            </a:extLst>
          </p:cNvPr>
          <p:cNvSpPr>
            <a:spLocks noGrp="1" noChangeArrowheads="1"/>
          </p:cNvSpPr>
          <p:nvPr>
            <p:ph type="body" idx="1"/>
          </p:nvPr>
        </p:nvSpPr>
        <p:spPr>
          <a:xfrm>
            <a:off x="990600" y="1371600"/>
            <a:ext cx="7696200" cy="5257800"/>
          </a:xfrm>
        </p:spPr>
        <p:txBody>
          <a:bodyPr/>
          <a:lstStyle/>
          <a:p>
            <a:pPr>
              <a:lnSpc>
                <a:spcPct val="80000"/>
              </a:lnSpc>
            </a:pPr>
            <a:r>
              <a:rPr lang="en-US" altLang="en-US" sz="2200"/>
              <a:t>Computers involved in crime may be</a:t>
            </a:r>
          </a:p>
          <a:p>
            <a:pPr lvl="1">
              <a:lnSpc>
                <a:spcPct val="80000"/>
              </a:lnSpc>
            </a:pPr>
            <a:r>
              <a:rPr lang="en-US" altLang="en-US" sz="2200"/>
              <a:t>Tools</a:t>
            </a:r>
          </a:p>
          <a:p>
            <a:pPr lvl="1">
              <a:lnSpc>
                <a:spcPct val="80000"/>
              </a:lnSpc>
            </a:pPr>
            <a:r>
              <a:rPr lang="en-US" altLang="en-US" sz="2200"/>
              <a:t>Repositories of </a:t>
            </a:r>
            <a:br>
              <a:rPr lang="en-US" altLang="en-US" sz="2200"/>
            </a:br>
            <a:r>
              <a:rPr lang="en-US" altLang="en-US" sz="2200"/>
              <a:t>evidence</a:t>
            </a:r>
          </a:p>
          <a:p>
            <a:pPr lvl="1">
              <a:lnSpc>
                <a:spcPct val="80000"/>
              </a:lnSpc>
            </a:pPr>
            <a:r>
              <a:rPr lang="en-US" altLang="en-US" sz="2200"/>
              <a:t>Targets</a:t>
            </a:r>
          </a:p>
          <a:p>
            <a:pPr>
              <a:lnSpc>
                <a:spcPct val="80000"/>
              </a:lnSpc>
            </a:pPr>
            <a:r>
              <a:rPr lang="en-US" altLang="en-US" sz="2200"/>
              <a:t>Personnel of many types may </a:t>
            </a:r>
            <a:br>
              <a:rPr lang="en-US" altLang="en-US" sz="2200"/>
            </a:br>
            <a:r>
              <a:rPr lang="en-US" altLang="en-US" sz="2200"/>
              <a:t>be involved in responding to </a:t>
            </a:r>
            <a:br>
              <a:rPr lang="en-US" altLang="en-US" sz="2200"/>
            </a:br>
            <a:r>
              <a:rPr lang="en-US" altLang="en-US" sz="2200"/>
              <a:t>crime involving computers</a:t>
            </a:r>
          </a:p>
          <a:p>
            <a:pPr lvl="1">
              <a:lnSpc>
                <a:spcPct val="80000"/>
              </a:lnSpc>
            </a:pPr>
            <a:r>
              <a:rPr lang="en-US" altLang="en-US" sz="2200"/>
              <a:t>LEOs</a:t>
            </a:r>
          </a:p>
          <a:p>
            <a:pPr lvl="1">
              <a:lnSpc>
                <a:spcPct val="80000"/>
              </a:lnSpc>
            </a:pPr>
            <a:r>
              <a:rPr lang="en-US" altLang="en-US" sz="2200"/>
              <a:t>Investigators (private, corporate)</a:t>
            </a:r>
          </a:p>
          <a:p>
            <a:pPr lvl="1">
              <a:lnSpc>
                <a:spcPct val="80000"/>
              </a:lnSpc>
            </a:pPr>
            <a:r>
              <a:rPr lang="en-US" altLang="en-US" sz="2200"/>
              <a:t>Forensic examiners</a:t>
            </a:r>
          </a:p>
          <a:p>
            <a:pPr lvl="1">
              <a:lnSpc>
                <a:spcPct val="80000"/>
              </a:lnSpc>
            </a:pPr>
            <a:r>
              <a:rPr lang="en-US" altLang="en-US" sz="2200"/>
              <a:t>Managers (case, corporate, political)</a:t>
            </a:r>
          </a:p>
          <a:p>
            <a:pPr>
              <a:lnSpc>
                <a:spcPct val="80000"/>
              </a:lnSpc>
            </a:pPr>
            <a:r>
              <a:rPr lang="en-US" altLang="en-US" sz="2200"/>
              <a:t>First responder can be anyone in LE</a:t>
            </a:r>
          </a:p>
          <a:p>
            <a:pPr lvl="1">
              <a:lnSpc>
                <a:spcPct val="80000"/>
              </a:lnSpc>
            </a:pPr>
            <a:r>
              <a:rPr lang="en-US" altLang="en-US" sz="2200"/>
              <a:t>Must safeguard EE against loss or tampering</a:t>
            </a:r>
          </a:p>
        </p:txBody>
      </p:sp>
      <p:pic>
        <p:nvPicPr>
          <p:cNvPr id="4" name="Picture 4" descr="C:\Documents and Settings\mkabay\Local Settings\Temporary Internet Files\Content.IE5\DOKUGG3L\MPj04358760000[1].jpg">
            <a:extLst>
              <a:ext uri="{FF2B5EF4-FFF2-40B4-BE49-F238E27FC236}">
                <a16:creationId xmlns:a16="http://schemas.microsoft.com/office/drawing/2014/main" id="{2C250603-1017-4A72-AE45-071BDC2AF645}"/>
              </a:ext>
            </a:extLst>
          </p:cNvPr>
          <p:cNvPicPr>
            <a:picLocks noChangeAspect="1" noChangeArrowheads="1"/>
          </p:cNvPicPr>
          <p:nvPr/>
        </p:nvPicPr>
        <p:blipFill>
          <a:blip r:embed="rId3"/>
          <a:srcRect/>
          <a:stretch>
            <a:fillRect/>
          </a:stretch>
        </p:blipFill>
        <p:spPr bwMode="auto">
          <a:xfrm>
            <a:off x="5562600" y="1828800"/>
            <a:ext cx="3249613" cy="24384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a:extLst>
              <a:ext uri="{FF2B5EF4-FFF2-40B4-BE49-F238E27FC236}">
                <a16:creationId xmlns:a16="http://schemas.microsoft.com/office/drawing/2014/main" id="{E9DFA554-2F8B-41CC-AC2C-531B4E40EBD9}"/>
              </a:ext>
            </a:extLst>
          </p:cNvPr>
          <p:cNvSpPr>
            <a:spLocks noGrp="1" noChangeArrowheads="1"/>
          </p:cNvSpPr>
          <p:nvPr>
            <p:ph type="title"/>
          </p:nvPr>
        </p:nvSpPr>
        <p:spPr/>
        <p:txBody>
          <a:bodyPr/>
          <a:lstStyle/>
          <a:p>
            <a:r>
              <a:rPr lang="en-US" altLang="en-US"/>
              <a:t>Latent Nature of Electronic Evidence [EE]</a:t>
            </a:r>
          </a:p>
        </p:txBody>
      </p:sp>
      <p:sp>
        <p:nvSpPr>
          <p:cNvPr id="159747" name="Rectangle 3">
            <a:extLst>
              <a:ext uri="{FF2B5EF4-FFF2-40B4-BE49-F238E27FC236}">
                <a16:creationId xmlns:a16="http://schemas.microsoft.com/office/drawing/2014/main" id="{E359DFB4-5ADB-496B-86D6-DE24CE3346C2}"/>
              </a:ext>
            </a:extLst>
          </p:cNvPr>
          <p:cNvSpPr>
            <a:spLocks noGrp="1" noChangeArrowheads="1"/>
          </p:cNvSpPr>
          <p:nvPr>
            <p:ph type="body" idx="1"/>
          </p:nvPr>
        </p:nvSpPr>
        <p:spPr>
          <a:xfrm>
            <a:off x="990600" y="1371600"/>
            <a:ext cx="7162800" cy="5181600"/>
          </a:xfrm>
        </p:spPr>
        <p:txBody>
          <a:bodyPr/>
          <a:lstStyle/>
          <a:p>
            <a:r>
              <a:rPr lang="en-US" altLang="en-US" sz="2200"/>
              <a:t>“Electronic evidence is information and data of investigative value that is stored on or transmitted by an electronic device.” [ECSIGFR p. 17]</a:t>
            </a:r>
          </a:p>
          <a:p>
            <a:r>
              <a:rPr lang="en-US" altLang="en-US" sz="2200"/>
              <a:t>EE thus </a:t>
            </a:r>
            <a:r>
              <a:rPr lang="en-US" altLang="en-US" sz="2200" i="1"/>
              <a:t>latent</a:t>
            </a:r>
            <a:r>
              <a:rPr lang="en-US" altLang="en-US" sz="2200"/>
              <a:t> (like fingerprints, DNA evidence) because not immediately visible</a:t>
            </a:r>
          </a:p>
          <a:p>
            <a:pPr lvl="1"/>
            <a:r>
              <a:rPr lang="en-US" altLang="en-US" sz="2200"/>
              <a:t>Requires technical equipment </a:t>
            </a:r>
            <a:br>
              <a:rPr lang="en-US" altLang="en-US" sz="2200"/>
            </a:br>
            <a:r>
              <a:rPr lang="en-US" altLang="en-US" sz="2200"/>
              <a:t>&amp; expertise</a:t>
            </a:r>
          </a:p>
          <a:p>
            <a:pPr lvl="1"/>
            <a:r>
              <a:rPr lang="en-US" altLang="en-US" sz="2200"/>
              <a:t>May need expert testimony in </a:t>
            </a:r>
            <a:br>
              <a:rPr lang="en-US" altLang="en-US" sz="2200"/>
            </a:br>
            <a:r>
              <a:rPr lang="en-US" altLang="en-US" sz="2200"/>
              <a:t>court to explain analysis</a:t>
            </a:r>
          </a:p>
          <a:p>
            <a:r>
              <a:rPr lang="en-US" altLang="en-US" sz="2200"/>
              <a:t>EE fragile</a:t>
            </a:r>
          </a:p>
          <a:p>
            <a:pPr lvl="1"/>
            <a:r>
              <a:rPr lang="en-US" altLang="en-US" sz="2200"/>
              <a:t>Easily destroyed or altered</a:t>
            </a:r>
          </a:p>
          <a:p>
            <a:pPr lvl="1"/>
            <a:r>
              <a:rPr lang="en-US" altLang="en-US" sz="2200"/>
              <a:t>Chain of custody &amp; technical </a:t>
            </a:r>
            <a:br>
              <a:rPr lang="en-US" altLang="en-US" sz="2200"/>
            </a:br>
            <a:r>
              <a:rPr lang="en-US" altLang="en-US" sz="2200"/>
              <a:t>safeguards essential for </a:t>
            </a:r>
            <a:br>
              <a:rPr lang="en-US" altLang="en-US" sz="2200"/>
            </a:br>
            <a:r>
              <a:rPr lang="en-US" altLang="en-US" sz="2200"/>
              <a:t>successful prosecution</a:t>
            </a:r>
          </a:p>
        </p:txBody>
      </p:sp>
      <p:pic>
        <p:nvPicPr>
          <p:cNvPr id="2050" name="Picture 2" descr="C:\Documents and Settings\mkabay\Local Settings\Temporary Internet Files\Content.IE5\01234567\MPj04037270000[1].jpg">
            <a:extLst>
              <a:ext uri="{FF2B5EF4-FFF2-40B4-BE49-F238E27FC236}">
                <a16:creationId xmlns:a16="http://schemas.microsoft.com/office/drawing/2014/main" id="{EB31C069-9E96-4621-9AD5-FBAC0B888011}"/>
              </a:ext>
            </a:extLst>
          </p:cNvPr>
          <p:cNvPicPr>
            <a:picLocks noChangeAspect="1" noChangeArrowheads="1"/>
          </p:cNvPicPr>
          <p:nvPr/>
        </p:nvPicPr>
        <p:blipFill>
          <a:blip r:embed="rId3"/>
          <a:srcRect/>
          <a:stretch>
            <a:fillRect/>
          </a:stretch>
        </p:blipFill>
        <p:spPr bwMode="auto">
          <a:xfrm>
            <a:off x="6096000" y="3124200"/>
            <a:ext cx="2809875" cy="35131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a:extLst>
              <a:ext uri="{FF2B5EF4-FFF2-40B4-BE49-F238E27FC236}">
                <a16:creationId xmlns:a16="http://schemas.microsoft.com/office/drawing/2014/main" id="{C079D846-9E8B-4469-82DC-B1AAF7D1338C}"/>
              </a:ext>
            </a:extLst>
          </p:cNvPr>
          <p:cNvSpPr>
            <a:spLocks noGrp="1" noChangeArrowheads="1"/>
          </p:cNvSpPr>
          <p:nvPr>
            <p:ph type="title"/>
          </p:nvPr>
        </p:nvSpPr>
        <p:spPr/>
        <p:txBody>
          <a:bodyPr/>
          <a:lstStyle/>
          <a:p>
            <a:r>
              <a:rPr lang="en-US" altLang="en-US"/>
              <a:t>RULE 1 OF DIGITAL FORENSICS</a:t>
            </a:r>
          </a:p>
        </p:txBody>
      </p:sp>
      <p:sp>
        <p:nvSpPr>
          <p:cNvPr id="166915" name="Rectangle 3">
            <a:extLst>
              <a:ext uri="{FF2B5EF4-FFF2-40B4-BE49-F238E27FC236}">
                <a16:creationId xmlns:a16="http://schemas.microsoft.com/office/drawing/2014/main" id="{76CBDCC7-CB1B-4B7D-A1BE-3C9F0B20F728}"/>
              </a:ext>
            </a:extLst>
          </p:cNvPr>
          <p:cNvSpPr>
            <a:spLocks noGrp="1" noChangeArrowheads="1"/>
          </p:cNvSpPr>
          <p:nvPr>
            <p:ph type="body" idx="1"/>
          </p:nvPr>
        </p:nvSpPr>
        <p:spPr>
          <a:xfrm>
            <a:off x="228600" y="1676400"/>
            <a:ext cx="8686800" cy="4648200"/>
          </a:xfrm>
        </p:spPr>
        <p:txBody>
          <a:bodyPr/>
          <a:lstStyle/>
          <a:p>
            <a:pPr algn="ctr">
              <a:buFont typeface="Wingdings" panose="05000000000000000000" pitchFamily="2" charset="2"/>
              <a:buNone/>
            </a:pPr>
            <a:r>
              <a:rPr lang="en-US" altLang="en-US" sz="4400">
                <a:solidFill>
                  <a:schemeClr val="tx2"/>
                </a:solidFill>
              </a:rPr>
              <a:t>	HARM NOTHING!</a:t>
            </a:r>
          </a:p>
          <a:p>
            <a:pPr algn="ctr">
              <a:buFont typeface="Wingdings" panose="05000000000000000000" pitchFamily="2" charset="2"/>
              <a:buNone/>
            </a:pPr>
            <a:r>
              <a:rPr lang="en-US" altLang="en-US">
                <a:solidFill>
                  <a:schemeClr val="accent2"/>
                </a:solidFill>
              </a:rPr>
              <a:t>(E.G., DON’T LET AMATEURS </a:t>
            </a:r>
            <a:br>
              <a:rPr lang="en-US" altLang="en-US">
                <a:solidFill>
                  <a:schemeClr val="accent2"/>
                </a:solidFill>
              </a:rPr>
            </a:br>
            <a:r>
              <a:rPr lang="en-US" altLang="en-US">
                <a:solidFill>
                  <a:schemeClr val="accent2"/>
                </a:solidFill>
              </a:rPr>
              <a:t>COLLECT DIGITAL </a:t>
            </a:r>
            <a:br>
              <a:rPr lang="en-US" altLang="en-US">
                <a:solidFill>
                  <a:schemeClr val="accent2"/>
                </a:solidFill>
              </a:rPr>
            </a:br>
            <a:r>
              <a:rPr lang="en-US" altLang="en-US">
                <a:solidFill>
                  <a:schemeClr val="accent2"/>
                </a:solidFill>
              </a:rPr>
              <a:t>EVIDENCE)</a:t>
            </a:r>
          </a:p>
        </p:txBody>
      </p:sp>
      <p:pic>
        <p:nvPicPr>
          <p:cNvPr id="161796" name="Picture 2" descr="C:\Documents and Settings\mkabay\Local Settings\Temporary Internet Files\Content.IE5\U1UB2XML\MPj04276710000[1].jpg">
            <a:extLst>
              <a:ext uri="{FF2B5EF4-FFF2-40B4-BE49-F238E27FC236}">
                <a16:creationId xmlns:a16="http://schemas.microsoft.com/office/drawing/2014/main" id="{4C061B0C-2ECB-491A-8659-75F26DBD669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3560763"/>
            <a:ext cx="4953000" cy="329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mph" presetSubtype="0" repeatCount="10000" accel="50000" decel="50000" autoRev="1" fill="hold" grpId="0" nodeType="afterEffect">
                                  <p:stCondLst>
                                    <p:cond delay="0"/>
                                  </p:stCondLst>
                                  <p:childTnLst>
                                    <p:animScale>
                                      <p:cBhvr>
                                        <p:cTn id="6" dur="5000" fill="hold"/>
                                        <p:tgtEl>
                                          <p:spTgt spid="166915">
                                            <p:txEl>
                                              <p:pRg st="0" end="0"/>
                                            </p:txEl>
                                          </p:spTgt>
                                        </p:tgtEl>
                                      </p:cBhvr>
                                      <p:by x="400000" y="400000"/>
                                    </p:animScale>
                                  </p:childTnLst>
                                </p:cTn>
                              </p:par>
                            </p:childTnLst>
                          </p:cTn>
                        </p:par>
                      </p:childTnLst>
                    </p:cTn>
                  </p:par>
                  <p:par>
                    <p:cTn id="7" fill="hold" nodeType="clickPar">
                      <p:stCondLst>
                        <p:cond delay="indefinite"/>
                      </p:stCondLst>
                      <p:childTnLst>
                        <p:par>
                          <p:cTn id="8" fill="hold" nodeType="withGroup">
                            <p:stCondLst>
                              <p:cond delay="0"/>
                            </p:stCondLst>
                            <p:childTnLst>
                              <p:par>
                                <p:cTn id="9" presetID="6" presetClass="emph" presetSubtype="0" repeatCount="10000" accel="50000" decel="50000" autoRev="1" fill="hold" grpId="0" nodeType="clickEffect">
                                  <p:stCondLst>
                                    <p:cond delay="0"/>
                                  </p:stCondLst>
                                  <p:childTnLst>
                                    <p:animScale>
                                      <p:cBhvr>
                                        <p:cTn id="10" dur="5000" fill="hold"/>
                                        <p:tgtEl>
                                          <p:spTgt spid="166915">
                                            <p:txEl>
                                              <p:pRg st="1" end="1"/>
                                            </p:txEl>
                                          </p:spTgt>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5"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a:extLst>
              <a:ext uri="{FF2B5EF4-FFF2-40B4-BE49-F238E27FC236}">
                <a16:creationId xmlns:a16="http://schemas.microsoft.com/office/drawing/2014/main" id="{40196518-00A9-4E91-9ABD-4BFA731DD554}"/>
              </a:ext>
            </a:extLst>
          </p:cNvPr>
          <p:cNvSpPr>
            <a:spLocks noGrp="1" noChangeArrowheads="1"/>
          </p:cNvSpPr>
          <p:nvPr>
            <p:ph type="title"/>
          </p:nvPr>
        </p:nvSpPr>
        <p:spPr/>
        <p:txBody>
          <a:bodyPr/>
          <a:lstStyle/>
          <a:p>
            <a:r>
              <a:rPr lang="en-US" altLang="en-US"/>
              <a:t>Forensic Process</a:t>
            </a:r>
          </a:p>
        </p:txBody>
      </p:sp>
      <p:sp>
        <p:nvSpPr>
          <p:cNvPr id="163843" name="Rectangle 3">
            <a:extLst>
              <a:ext uri="{FF2B5EF4-FFF2-40B4-BE49-F238E27FC236}">
                <a16:creationId xmlns:a16="http://schemas.microsoft.com/office/drawing/2014/main" id="{BBEED5AA-9BB8-446E-AF92-299A2B3B2FF3}"/>
              </a:ext>
            </a:extLst>
          </p:cNvPr>
          <p:cNvSpPr>
            <a:spLocks noGrp="1" noChangeArrowheads="1"/>
          </p:cNvSpPr>
          <p:nvPr>
            <p:ph type="body" idx="1"/>
          </p:nvPr>
        </p:nvSpPr>
        <p:spPr>
          <a:xfrm>
            <a:off x="990600" y="1219200"/>
            <a:ext cx="7162800" cy="5334000"/>
          </a:xfrm>
        </p:spPr>
        <p:txBody>
          <a:bodyPr/>
          <a:lstStyle/>
          <a:p>
            <a:pPr>
              <a:buFont typeface="Wingdings" panose="05000000000000000000" pitchFamily="2" charset="2"/>
              <a:buNone/>
            </a:pPr>
            <a:r>
              <a:rPr lang="en-US" altLang="en-US" sz="2100" i="1"/>
              <a:t>Key phases:</a:t>
            </a:r>
          </a:p>
          <a:p>
            <a:r>
              <a:rPr lang="en-US" altLang="en-US" sz="2100"/>
              <a:t>Collection: search / recognition / collection / </a:t>
            </a:r>
            <a:br>
              <a:rPr lang="en-US" altLang="en-US" sz="2100"/>
            </a:br>
            <a:r>
              <a:rPr lang="en-US" altLang="en-US" sz="2100"/>
              <a:t>documentation of  evidence</a:t>
            </a:r>
          </a:p>
          <a:p>
            <a:r>
              <a:rPr lang="en-US" altLang="en-US" sz="2100"/>
              <a:t>Examination (technical perspective)</a:t>
            </a:r>
          </a:p>
          <a:p>
            <a:pPr lvl="1"/>
            <a:r>
              <a:rPr lang="en-US" altLang="en-US" sz="2100"/>
              <a:t>Document content / state </a:t>
            </a:r>
            <a:br>
              <a:rPr lang="en-US" altLang="en-US" sz="2100"/>
            </a:br>
            <a:r>
              <a:rPr lang="en-US" altLang="en-US" sz="2100"/>
              <a:t>of evidence</a:t>
            </a:r>
          </a:p>
          <a:p>
            <a:pPr lvl="1"/>
            <a:r>
              <a:rPr lang="en-US" altLang="en-US" sz="2100"/>
              <a:t>Reveal hidden data</a:t>
            </a:r>
          </a:p>
          <a:p>
            <a:pPr lvl="1"/>
            <a:r>
              <a:rPr lang="en-US" altLang="en-US" sz="2100"/>
              <a:t>Identify relevant data</a:t>
            </a:r>
          </a:p>
          <a:p>
            <a:r>
              <a:rPr lang="en-US" altLang="en-US" sz="2100"/>
              <a:t>Analysis (legal perspective)</a:t>
            </a:r>
          </a:p>
          <a:p>
            <a:r>
              <a:rPr lang="en-US" altLang="en-US" sz="2100"/>
              <a:t>Reporting</a:t>
            </a:r>
          </a:p>
          <a:p>
            <a:pPr lvl="1"/>
            <a:r>
              <a:rPr lang="en-US" altLang="en-US" sz="2100"/>
              <a:t>Process notes for expert </a:t>
            </a:r>
            <a:br>
              <a:rPr lang="en-US" altLang="en-US" sz="2100"/>
            </a:br>
            <a:r>
              <a:rPr lang="en-US" altLang="en-US" sz="2100"/>
              <a:t>testimony</a:t>
            </a:r>
          </a:p>
          <a:p>
            <a:pPr lvl="1"/>
            <a:r>
              <a:rPr lang="en-US" altLang="en-US" sz="2100"/>
              <a:t>Results</a:t>
            </a:r>
          </a:p>
          <a:p>
            <a:pPr lvl="1"/>
            <a:r>
              <a:rPr lang="en-US" altLang="en-US" sz="2100"/>
              <a:t>Reliability</a:t>
            </a:r>
          </a:p>
        </p:txBody>
      </p:sp>
      <p:pic>
        <p:nvPicPr>
          <p:cNvPr id="4098" name="Picture 2" descr="C:\Documents and Settings\mkabay\Local Settings\Temporary Internet Files\Content.IE5\0DIRWHEF\MCj02876300000[1].wmf">
            <a:extLst>
              <a:ext uri="{FF2B5EF4-FFF2-40B4-BE49-F238E27FC236}">
                <a16:creationId xmlns:a16="http://schemas.microsoft.com/office/drawing/2014/main" id="{3A31448C-AF43-4C8A-A6C2-E0FFEEE56E02}"/>
              </a:ext>
            </a:extLst>
          </p:cNvPr>
          <p:cNvPicPr>
            <a:picLocks noChangeAspect="1" noChangeArrowheads="1"/>
          </p:cNvPicPr>
          <p:nvPr/>
        </p:nvPicPr>
        <p:blipFill>
          <a:blip r:embed="rId3"/>
          <a:srcRect/>
          <a:stretch>
            <a:fillRect/>
          </a:stretch>
        </p:blipFill>
        <p:spPr bwMode="auto">
          <a:xfrm>
            <a:off x="4953000" y="3048000"/>
            <a:ext cx="3962400" cy="31242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66456CF2-21F3-49DB-8291-076E2C354225}"/>
              </a:ext>
            </a:extLst>
          </p:cNvPr>
          <p:cNvSpPr>
            <a:spLocks noGrp="1"/>
          </p:cNvSpPr>
          <p:nvPr>
            <p:ph type="title"/>
          </p:nvPr>
        </p:nvSpPr>
        <p:spPr/>
        <p:txBody>
          <a:bodyPr/>
          <a:lstStyle/>
          <a:p>
            <a:r>
              <a:rPr lang="en-US" altLang="en-US"/>
              <a:t>Internet Users by Region (1)</a:t>
            </a:r>
          </a:p>
        </p:txBody>
      </p:sp>
      <p:pic>
        <p:nvPicPr>
          <p:cNvPr id="35842" name="Picture 2">
            <a:extLst>
              <a:ext uri="{FF2B5EF4-FFF2-40B4-BE49-F238E27FC236}">
                <a16:creationId xmlns:a16="http://schemas.microsoft.com/office/drawing/2014/main" id="{59D0180E-A3FC-4D19-84E6-C3B087D4981C}"/>
              </a:ext>
            </a:extLst>
          </p:cNvPr>
          <p:cNvPicPr>
            <a:picLocks noChangeAspect="1" noChangeArrowheads="1"/>
          </p:cNvPicPr>
          <p:nvPr/>
        </p:nvPicPr>
        <p:blipFill>
          <a:blip r:embed="rId3"/>
          <a:srcRect/>
          <a:stretch>
            <a:fillRect/>
          </a:stretch>
        </p:blipFill>
        <p:spPr bwMode="auto">
          <a:xfrm>
            <a:off x="1333500" y="1066800"/>
            <a:ext cx="6477000" cy="53895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Rectangle 2">
            <a:extLst>
              <a:ext uri="{FF2B5EF4-FFF2-40B4-BE49-F238E27FC236}">
                <a16:creationId xmlns:a16="http://schemas.microsoft.com/office/drawing/2014/main" id="{83820AAE-5CDA-48D2-96B1-4FDA89DB7BF6}"/>
              </a:ext>
            </a:extLst>
          </p:cNvPr>
          <p:cNvSpPr>
            <a:spLocks noGrp="1" noChangeArrowheads="1"/>
          </p:cNvSpPr>
          <p:nvPr>
            <p:ph type="title"/>
          </p:nvPr>
        </p:nvSpPr>
        <p:spPr/>
        <p:txBody>
          <a:bodyPr/>
          <a:lstStyle/>
          <a:p>
            <a:r>
              <a:rPr lang="en-US" altLang="en-US"/>
              <a:t>Nature of Electronic Evidence</a:t>
            </a:r>
          </a:p>
        </p:txBody>
      </p:sp>
      <p:sp>
        <p:nvSpPr>
          <p:cNvPr id="165891" name="Rectangle 3">
            <a:extLst>
              <a:ext uri="{FF2B5EF4-FFF2-40B4-BE49-F238E27FC236}">
                <a16:creationId xmlns:a16="http://schemas.microsoft.com/office/drawing/2014/main" id="{1977A651-2F4C-4240-808F-AE25B591E52D}"/>
              </a:ext>
            </a:extLst>
          </p:cNvPr>
          <p:cNvSpPr>
            <a:spLocks noGrp="1" noChangeArrowheads="1"/>
          </p:cNvSpPr>
          <p:nvPr>
            <p:ph type="body" idx="1"/>
          </p:nvPr>
        </p:nvSpPr>
        <p:spPr/>
        <p:txBody>
          <a:bodyPr/>
          <a:lstStyle/>
          <a:p>
            <a:pPr>
              <a:lnSpc>
                <a:spcPct val="80000"/>
              </a:lnSpc>
            </a:pPr>
            <a:r>
              <a:rPr lang="en-US" altLang="en-US"/>
              <a:t>Is often latent in the same sense as fingerprints or DNA evidence.</a:t>
            </a:r>
          </a:p>
          <a:p>
            <a:pPr>
              <a:lnSpc>
                <a:spcPct val="80000"/>
              </a:lnSpc>
            </a:pPr>
            <a:r>
              <a:rPr lang="en-US" altLang="en-US"/>
              <a:t>Can transcend borders with ease and speed.</a:t>
            </a:r>
          </a:p>
          <a:p>
            <a:pPr>
              <a:lnSpc>
                <a:spcPct val="80000"/>
              </a:lnSpc>
            </a:pPr>
            <a:r>
              <a:rPr lang="en-US" altLang="en-US"/>
              <a:t>Is fragile and can be easily altered, damaged, or destroyed.</a:t>
            </a:r>
          </a:p>
          <a:p>
            <a:pPr>
              <a:lnSpc>
                <a:spcPct val="80000"/>
              </a:lnSpc>
            </a:pPr>
            <a:r>
              <a:rPr lang="en-US" altLang="en-US"/>
              <a:t>Is sometimes time-sensitive</a:t>
            </a:r>
          </a:p>
          <a:p>
            <a:pPr>
              <a:lnSpc>
                <a:spcPct val="80000"/>
              </a:lnSpc>
            </a:pPr>
            <a:r>
              <a:rPr lang="en-US" altLang="en-US"/>
              <a:t>Therefore only those with expertise should handle digital evidence</a:t>
            </a:r>
          </a:p>
          <a:p>
            <a:pPr lvl="1">
              <a:lnSpc>
                <a:spcPct val="80000"/>
              </a:lnSpc>
            </a:pPr>
            <a:r>
              <a:rPr lang="en-US" altLang="en-US"/>
              <a:t>E.g., rebooting alters or destroys data that could be useful in investigation</a:t>
            </a:r>
          </a:p>
          <a:p>
            <a:pPr lvl="1">
              <a:lnSpc>
                <a:spcPct val="80000"/>
              </a:lnSpc>
            </a:pPr>
            <a:r>
              <a:rPr lang="en-US" altLang="en-US"/>
              <a:t>Forensic data-capture tools </a:t>
            </a:r>
            <a:br>
              <a:rPr lang="en-US" altLang="en-US"/>
            </a:br>
            <a:r>
              <a:rPr lang="en-US" altLang="en-US"/>
              <a:t>often require training</a:t>
            </a:r>
          </a:p>
        </p:txBody>
      </p:sp>
      <p:sp>
        <p:nvSpPr>
          <p:cNvPr id="165892" name="Text Box 4">
            <a:extLst>
              <a:ext uri="{FF2B5EF4-FFF2-40B4-BE49-F238E27FC236}">
                <a16:creationId xmlns:a16="http://schemas.microsoft.com/office/drawing/2014/main" id="{29D0F24B-CF11-477B-982A-34F24DCF1DDC}"/>
              </a:ext>
            </a:extLst>
          </p:cNvPr>
          <p:cNvSpPr txBox="1">
            <a:spLocks noChangeArrowheads="1"/>
          </p:cNvSpPr>
          <p:nvPr/>
        </p:nvSpPr>
        <p:spPr bwMode="auto">
          <a:xfrm>
            <a:off x="5181600" y="838200"/>
            <a:ext cx="2762250" cy="7016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Quoting directly from</a:t>
            </a:r>
            <a:br>
              <a:rPr lang="en-US" altLang="en-US" sz="2000"/>
            </a:br>
            <a:r>
              <a:rPr lang="en-US" altLang="en-US" sz="2000"/>
              <a:t>ECSIGFR p. 20</a:t>
            </a:r>
          </a:p>
        </p:txBody>
      </p:sp>
      <p:sp>
        <p:nvSpPr>
          <p:cNvPr id="165893" name="Line 5">
            <a:extLst>
              <a:ext uri="{FF2B5EF4-FFF2-40B4-BE49-F238E27FC236}">
                <a16:creationId xmlns:a16="http://schemas.microsoft.com/office/drawing/2014/main" id="{3D0FFDE7-FC8B-42B0-A89F-BCAC2287E3D1}"/>
              </a:ext>
            </a:extLst>
          </p:cNvPr>
          <p:cNvSpPr>
            <a:spLocks noChangeShapeType="1"/>
          </p:cNvSpPr>
          <p:nvPr/>
        </p:nvSpPr>
        <p:spPr bwMode="auto">
          <a:xfrm>
            <a:off x="5105400" y="838200"/>
            <a:ext cx="0" cy="6858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wrap="none">
            <a:spAutoFit/>
          </a:bodyPr>
          <a:lstStyle/>
          <a:p>
            <a:endParaRPr lang="en-US"/>
          </a:p>
        </p:txBody>
      </p:sp>
      <p:sp>
        <p:nvSpPr>
          <p:cNvPr id="165894" name="Line 6">
            <a:extLst>
              <a:ext uri="{FF2B5EF4-FFF2-40B4-BE49-F238E27FC236}">
                <a16:creationId xmlns:a16="http://schemas.microsoft.com/office/drawing/2014/main" id="{06A57538-C44C-4A47-A404-F7557B24BB9B}"/>
              </a:ext>
            </a:extLst>
          </p:cNvPr>
          <p:cNvSpPr>
            <a:spLocks noChangeShapeType="1"/>
          </p:cNvSpPr>
          <p:nvPr/>
        </p:nvSpPr>
        <p:spPr bwMode="auto">
          <a:xfrm>
            <a:off x="990600" y="1676400"/>
            <a:ext cx="0" cy="2133600"/>
          </a:xfrm>
          <a:prstGeom prst="line">
            <a:avLst/>
          </a:prstGeom>
          <a:noFill/>
          <a:ln w="76200">
            <a:solidFill>
              <a:srgbClr val="FF9900"/>
            </a:solidFill>
            <a:round/>
            <a:headEnd/>
            <a:tailEnd/>
          </a:ln>
          <a:extLst>
            <a:ext uri="{909E8E84-426E-40DD-AFC4-6F175D3DCCD1}">
              <a14:hiddenFill xmlns:a14="http://schemas.microsoft.com/office/drawing/2010/main">
                <a:noFill/>
              </a14:hiddenFill>
            </a:ext>
          </a:extLst>
        </p:spPr>
        <p:txBody>
          <a:bodyPr>
            <a:spAutoFit/>
          </a:bodyPr>
          <a:lstStyle/>
          <a:p>
            <a:endParaRPr lang="en-US"/>
          </a:p>
        </p:txBody>
      </p:sp>
      <p:pic>
        <p:nvPicPr>
          <p:cNvPr id="5122" name="Picture 2" descr="C:\Documents and Settings\mkabay\Local Settings\Temporary Internet Files\Content.IE5\G5INKL6J\MCBD07680_0000[1].wmf">
            <a:extLst>
              <a:ext uri="{FF2B5EF4-FFF2-40B4-BE49-F238E27FC236}">
                <a16:creationId xmlns:a16="http://schemas.microsoft.com/office/drawing/2014/main" id="{9B7535B7-82EF-4895-9B77-643F706AA8DE}"/>
              </a:ext>
            </a:extLst>
          </p:cNvPr>
          <p:cNvPicPr>
            <a:picLocks noChangeAspect="1" noChangeArrowheads="1"/>
          </p:cNvPicPr>
          <p:nvPr/>
        </p:nvPicPr>
        <p:blipFill>
          <a:blip r:embed="rId3"/>
          <a:srcRect/>
          <a:stretch>
            <a:fillRect/>
          </a:stretch>
        </p:blipFill>
        <p:spPr bwMode="auto">
          <a:xfrm>
            <a:off x="5943600" y="4267200"/>
            <a:ext cx="2971800" cy="235108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Rectangle 2">
            <a:extLst>
              <a:ext uri="{FF2B5EF4-FFF2-40B4-BE49-F238E27FC236}">
                <a16:creationId xmlns:a16="http://schemas.microsoft.com/office/drawing/2014/main" id="{8CD48AB0-665E-4557-A29B-BE0F20BBE360}"/>
              </a:ext>
            </a:extLst>
          </p:cNvPr>
          <p:cNvSpPr>
            <a:spLocks noGrp="1" noChangeArrowheads="1"/>
          </p:cNvSpPr>
          <p:nvPr>
            <p:ph type="title"/>
          </p:nvPr>
        </p:nvSpPr>
        <p:spPr/>
        <p:txBody>
          <a:bodyPr/>
          <a:lstStyle/>
          <a:p>
            <a:r>
              <a:rPr lang="en-US" altLang="en-US"/>
              <a:t>Handling Electronic Evidence at the Crime Scene</a:t>
            </a:r>
          </a:p>
        </p:txBody>
      </p:sp>
      <p:sp>
        <p:nvSpPr>
          <p:cNvPr id="167939" name="Rectangle 3">
            <a:extLst>
              <a:ext uri="{FF2B5EF4-FFF2-40B4-BE49-F238E27FC236}">
                <a16:creationId xmlns:a16="http://schemas.microsoft.com/office/drawing/2014/main" id="{9CE13A98-7F94-4960-8F27-85CC47488C69}"/>
              </a:ext>
            </a:extLst>
          </p:cNvPr>
          <p:cNvSpPr>
            <a:spLocks noGrp="1" noChangeArrowheads="1"/>
          </p:cNvSpPr>
          <p:nvPr>
            <p:ph type="body" idx="1"/>
          </p:nvPr>
        </p:nvSpPr>
        <p:spPr>
          <a:xfrm>
            <a:off x="990600" y="1371600"/>
            <a:ext cx="7162800" cy="4953000"/>
          </a:xfrm>
        </p:spPr>
        <p:txBody>
          <a:bodyPr/>
          <a:lstStyle/>
          <a:p>
            <a:r>
              <a:rPr lang="en-US" altLang="en-US"/>
              <a:t>Preparations</a:t>
            </a:r>
          </a:p>
          <a:p>
            <a:pPr lvl="1"/>
            <a:r>
              <a:rPr lang="en-US" altLang="en-US"/>
              <a:t>Secure and document crime scene (photographs, sketches, notes)</a:t>
            </a:r>
          </a:p>
          <a:p>
            <a:pPr lvl="1"/>
            <a:r>
              <a:rPr lang="en-US" altLang="en-US"/>
              <a:t>Use protective equipment to avoid contaminating crime scene (e.g., gloves)</a:t>
            </a:r>
          </a:p>
          <a:p>
            <a:r>
              <a:rPr lang="en-US" altLang="en-US"/>
              <a:t>Recognize and identify </a:t>
            </a:r>
            <a:br>
              <a:rPr lang="en-US" altLang="en-US"/>
            </a:br>
            <a:r>
              <a:rPr lang="en-US" altLang="en-US"/>
              <a:t>evidence</a:t>
            </a:r>
          </a:p>
          <a:p>
            <a:r>
              <a:rPr lang="en-US" altLang="en-US"/>
              <a:t>Document electronic </a:t>
            </a:r>
            <a:br>
              <a:rPr lang="en-US" altLang="en-US"/>
            </a:br>
            <a:r>
              <a:rPr lang="en-US" altLang="en-US"/>
              <a:t>equipment at crime scene </a:t>
            </a:r>
          </a:p>
          <a:p>
            <a:r>
              <a:rPr lang="en-US" altLang="en-US"/>
              <a:t>Collect and preserve EE</a:t>
            </a:r>
          </a:p>
          <a:p>
            <a:r>
              <a:rPr lang="en-US" altLang="en-US"/>
              <a:t>Package and transport EE</a:t>
            </a:r>
          </a:p>
          <a:p>
            <a:r>
              <a:rPr lang="en-US" altLang="en-US"/>
              <a:t>Maintain chain of custody</a:t>
            </a:r>
          </a:p>
        </p:txBody>
      </p:sp>
      <p:pic>
        <p:nvPicPr>
          <p:cNvPr id="167940" name="Picture 2" descr="C:\Documents and Settings\mkabay\Local Settings\Temporary Internet Files\Content.IE5\KHEJCTQZ\MPj04387550000[1].jpg">
            <a:extLst>
              <a:ext uri="{FF2B5EF4-FFF2-40B4-BE49-F238E27FC236}">
                <a16:creationId xmlns:a16="http://schemas.microsoft.com/office/drawing/2014/main" id="{DECBCBF6-83D3-490A-87DB-D6BCD5081D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49900" y="3581400"/>
            <a:ext cx="33909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Rectangle 2">
            <a:extLst>
              <a:ext uri="{FF2B5EF4-FFF2-40B4-BE49-F238E27FC236}">
                <a16:creationId xmlns:a16="http://schemas.microsoft.com/office/drawing/2014/main" id="{5B3CFC1B-A6C3-403C-BF28-CE227469D691}"/>
              </a:ext>
            </a:extLst>
          </p:cNvPr>
          <p:cNvSpPr>
            <a:spLocks noGrp="1" noChangeArrowheads="1"/>
          </p:cNvSpPr>
          <p:nvPr>
            <p:ph type="title"/>
          </p:nvPr>
        </p:nvSpPr>
        <p:spPr/>
        <p:txBody>
          <a:bodyPr/>
          <a:lstStyle/>
          <a:p>
            <a:r>
              <a:rPr lang="en-US" altLang="en-US"/>
              <a:t>The Digital Forensics Tool Kit (1)</a:t>
            </a:r>
          </a:p>
        </p:txBody>
      </p:sp>
      <p:sp>
        <p:nvSpPr>
          <p:cNvPr id="169987" name="Rectangle 3">
            <a:extLst>
              <a:ext uri="{FF2B5EF4-FFF2-40B4-BE49-F238E27FC236}">
                <a16:creationId xmlns:a16="http://schemas.microsoft.com/office/drawing/2014/main" id="{B96D655F-4D9F-4A93-8C1B-8D75E4C6905D}"/>
              </a:ext>
            </a:extLst>
          </p:cNvPr>
          <p:cNvSpPr>
            <a:spLocks noGrp="1" noChangeArrowheads="1"/>
          </p:cNvSpPr>
          <p:nvPr>
            <p:ph type="body" idx="1"/>
          </p:nvPr>
        </p:nvSpPr>
        <p:spPr>
          <a:xfrm>
            <a:off x="990600" y="1676400"/>
            <a:ext cx="7696200" cy="4876800"/>
          </a:xfrm>
        </p:spPr>
        <p:txBody>
          <a:bodyPr/>
          <a:lstStyle/>
          <a:p>
            <a:r>
              <a:rPr lang="en-US" altLang="en-US"/>
              <a:t>Cellular phone</a:t>
            </a:r>
          </a:p>
          <a:p>
            <a:r>
              <a:rPr lang="en-US" altLang="en-US"/>
              <a:t>Basic hardware toolkit: screwdrivers, pliers, duct tape etc.</a:t>
            </a:r>
          </a:p>
          <a:p>
            <a:r>
              <a:rPr lang="en-US" altLang="en-US"/>
              <a:t>Watertight &amp; static-resistant plastic evidence bags</a:t>
            </a:r>
          </a:p>
          <a:p>
            <a:r>
              <a:rPr lang="en-US" altLang="en-US"/>
              <a:t>Labels and indelible markers</a:t>
            </a:r>
          </a:p>
          <a:p>
            <a:r>
              <a:rPr lang="en-US" altLang="en-US"/>
              <a:t>Bootable media: DOS startup, bootable CDs, bootable USB drives w/ forensic software</a:t>
            </a:r>
          </a:p>
          <a:p>
            <a:r>
              <a:rPr lang="en-US" altLang="en-US"/>
              <a:t>Cables: USB, FireWire, CAT5 crossover &amp; straight-through, power cables</a:t>
            </a:r>
          </a:p>
          <a:p>
            <a:r>
              <a:rPr lang="en-US" altLang="en-US"/>
              <a:t>Laptop computer for tools and notes</a:t>
            </a:r>
          </a:p>
          <a:p>
            <a:r>
              <a:rPr lang="en-US" altLang="en-US"/>
              <a:t>PDA with integrated camera &amp; link to PC</a:t>
            </a:r>
          </a:p>
        </p:txBody>
      </p:sp>
      <p:sp>
        <p:nvSpPr>
          <p:cNvPr id="169988" name="Text Box 4">
            <a:extLst>
              <a:ext uri="{FF2B5EF4-FFF2-40B4-BE49-F238E27FC236}">
                <a16:creationId xmlns:a16="http://schemas.microsoft.com/office/drawing/2014/main" id="{A58CE6DE-5D4D-4400-B32A-149A5CA58881}"/>
              </a:ext>
            </a:extLst>
          </p:cNvPr>
          <p:cNvSpPr txBox="1">
            <a:spLocks noChangeArrowheads="1"/>
          </p:cNvSpPr>
          <p:nvPr/>
        </p:nvSpPr>
        <p:spPr bwMode="auto">
          <a:xfrm>
            <a:off x="5486400" y="990600"/>
            <a:ext cx="2874963" cy="7016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Volonino </a:t>
            </a:r>
            <a:r>
              <a:rPr lang="en-US" altLang="en-US" sz="2000" i="1"/>
              <a:t>et al.</a:t>
            </a:r>
            <a:r>
              <a:rPr lang="en-US" altLang="en-US" sz="2000"/>
              <a:t> p 126 ff</a:t>
            </a:r>
          </a:p>
          <a:p>
            <a:pPr>
              <a:lnSpc>
                <a:spcPct val="100000"/>
              </a:lnSpc>
              <a:spcBef>
                <a:spcPct val="0"/>
              </a:spcBef>
              <a:buClrTx/>
              <a:buFontTx/>
              <a:buNone/>
            </a:pPr>
            <a:r>
              <a:rPr lang="en-US" altLang="en-US" sz="2000"/>
              <a:t>ECSIGFR p 23 ff</a:t>
            </a:r>
          </a:p>
        </p:txBody>
      </p:sp>
      <p:pic>
        <p:nvPicPr>
          <p:cNvPr id="1026" name="Picture 2" descr="C:\Program Files\Microsoft Office\Media\CntCD1\ClipArt3\j0237769.wmf">
            <a:extLst>
              <a:ext uri="{FF2B5EF4-FFF2-40B4-BE49-F238E27FC236}">
                <a16:creationId xmlns:a16="http://schemas.microsoft.com/office/drawing/2014/main" id="{33CC4CD4-A72C-46C8-85EA-C68FEBE3DAC3}"/>
              </a:ext>
            </a:extLst>
          </p:cNvPr>
          <p:cNvPicPr>
            <a:picLocks noChangeAspect="1" noChangeArrowheads="1"/>
          </p:cNvPicPr>
          <p:nvPr/>
        </p:nvPicPr>
        <p:blipFill>
          <a:blip r:embed="rId3"/>
          <a:srcRect/>
          <a:stretch>
            <a:fillRect/>
          </a:stretch>
        </p:blipFill>
        <p:spPr bwMode="auto">
          <a:xfrm>
            <a:off x="7391400" y="5029200"/>
            <a:ext cx="1503363" cy="1531938"/>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62D58669-F73B-49AE-9481-BA2E6CB19388}"/>
              </a:ext>
            </a:extLst>
          </p:cNvPr>
          <p:cNvSpPr>
            <a:spLocks noGrp="1" noChangeArrowheads="1"/>
          </p:cNvSpPr>
          <p:nvPr>
            <p:ph type="title"/>
          </p:nvPr>
        </p:nvSpPr>
        <p:spPr/>
        <p:txBody>
          <a:bodyPr/>
          <a:lstStyle/>
          <a:p>
            <a:r>
              <a:rPr lang="en-US" altLang="en-US"/>
              <a:t>The Digital Forensics Tool Kit (2)</a:t>
            </a:r>
          </a:p>
        </p:txBody>
      </p:sp>
      <p:sp>
        <p:nvSpPr>
          <p:cNvPr id="172035" name="Rectangle 3">
            <a:extLst>
              <a:ext uri="{FF2B5EF4-FFF2-40B4-BE49-F238E27FC236}">
                <a16:creationId xmlns:a16="http://schemas.microsoft.com/office/drawing/2014/main" id="{A654AD8B-9C72-4B49-97A5-2FDC2F632C7C}"/>
              </a:ext>
            </a:extLst>
          </p:cNvPr>
          <p:cNvSpPr>
            <a:spLocks noGrp="1" noChangeArrowheads="1"/>
          </p:cNvSpPr>
          <p:nvPr>
            <p:ph type="body" idx="1"/>
          </p:nvPr>
        </p:nvSpPr>
        <p:spPr>
          <a:xfrm>
            <a:off x="990600" y="1676400"/>
            <a:ext cx="7620000" cy="4800600"/>
          </a:xfrm>
        </p:spPr>
        <p:txBody>
          <a:bodyPr/>
          <a:lstStyle/>
          <a:p>
            <a:r>
              <a:rPr lang="en-US" altLang="en-US"/>
              <a:t>High-resolution camera(s) w/ date-time stamps</a:t>
            </a:r>
          </a:p>
          <a:p>
            <a:r>
              <a:rPr lang="en-US" altLang="en-US"/>
              <a:t>Hardware-write blocker (e.g., FastBloc, DriveLock) to prevent damage to removed drive</a:t>
            </a:r>
          </a:p>
          <a:p>
            <a:r>
              <a:rPr lang="en-US" altLang="en-US"/>
              <a:t>Luggage cart</a:t>
            </a:r>
          </a:p>
          <a:p>
            <a:r>
              <a:rPr lang="en-US" altLang="en-US"/>
              <a:t>Flashlight</a:t>
            </a:r>
          </a:p>
          <a:p>
            <a:r>
              <a:rPr lang="en-US" altLang="en-US"/>
              <a:t>Power strip</a:t>
            </a:r>
          </a:p>
          <a:p>
            <a:r>
              <a:rPr lang="en-US" altLang="en-US"/>
              <a:t>Log book</a:t>
            </a:r>
          </a:p>
          <a:p>
            <a:r>
              <a:rPr lang="en-US" altLang="en-US"/>
              <a:t>Gloves</a:t>
            </a:r>
          </a:p>
          <a:p>
            <a:r>
              <a:rPr lang="en-US" altLang="en-US"/>
              <a:t>External USB hard drive</a:t>
            </a:r>
          </a:p>
          <a:p>
            <a:r>
              <a:rPr lang="en-US" altLang="en-US"/>
              <a:t>Forensic examiner platform (e.g., specialized tools) for data acquisition</a:t>
            </a:r>
          </a:p>
        </p:txBody>
      </p:sp>
      <p:pic>
        <p:nvPicPr>
          <p:cNvPr id="2050" name="Picture 2" descr="C:\Program Files\Microsoft Office\Media\CntCD1\ClipArt6\j0296077.wmf">
            <a:extLst>
              <a:ext uri="{FF2B5EF4-FFF2-40B4-BE49-F238E27FC236}">
                <a16:creationId xmlns:a16="http://schemas.microsoft.com/office/drawing/2014/main" id="{6F19905B-25C7-4199-AB51-DA3A6046FB33}"/>
              </a:ext>
            </a:extLst>
          </p:cNvPr>
          <p:cNvPicPr>
            <a:picLocks noChangeAspect="1" noChangeArrowheads="1"/>
          </p:cNvPicPr>
          <p:nvPr/>
        </p:nvPicPr>
        <p:blipFill>
          <a:blip r:embed="rId3"/>
          <a:srcRect/>
          <a:stretch>
            <a:fillRect/>
          </a:stretch>
        </p:blipFill>
        <p:spPr bwMode="auto">
          <a:xfrm>
            <a:off x="5146675" y="2819400"/>
            <a:ext cx="3387725" cy="2760663"/>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Title 1">
            <a:extLst>
              <a:ext uri="{FF2B5EF4-FFF2-40B4-BE49-F238E27FC236}">
                <a16:creationId xmlns:a16="http://schemas.microsoft.com/office/drawing/2014/main" id="{FB8DA073-08E3-48C9-8260-68213A63638B}"/>
              </a:ext>
            </a:extLst>
          </p:cNvPr>
          <p:cNvSpPr>
            <a:spLocks noGrp="1"/>
          </p:cNvSpPr>
          <p:nvPr>
            <p:ph type="title"/>
          </p:nvPr>
        </p:nvSpPr>
        <p:spPr/>
        <p:txBody>
          <a:bodyPr/>
          <a:lstStyle/>
          <a:p>
            <a:r>
              <a:rPr lang="en-US" altLang="en-US"/>
              <a:t>Specialized Forensics Tools</a:t>
            </a:r>
          </a:p>
        </p:txBody>
      </p:sp>
      <p:sp>
        <p:nvSpPr>
          <p:cNvPr id="174083" name="Content Placeholder 2">
            <a:extLst>
              <a:ext uri="{FF2B5EF4-FFF2-40B4-BE49-F238E27FC236}">
                <a16:creationId xmlns:a16="http://schemas.microsoft.com/office/drawing/2014/main" id="{9AE08F71-0267-49D5-9F18-3055F90795C1}"/>
              </a:ext>
            </a:extLst>
          </p:cNvPr>
          <p:cNvSpPr>
            <a:spLocks noGrp="1"/>
          </p:cNvSpPr>
          <p:nvPr>
            <p:ph idx="1"/>
          </p:nvPr>
        </p:nvSpPr>
        <p:spPr>
          <a:xfrm>
            <a:off x="990600" y="1219200"/>
            <a:ext cx="7848600" cy="5334000"/>
          </a:xfrm>
        </p:spPr>
        <p:txBody>
          <a:bodyPr/>
          <a:lstStyle/>
          <a:p>
            <a:r>
              <a:rPr lang="en-US" altLang="en-US" sz="2300"/>
              <a:t>E.g., </a:t>
            </a:r>
            <a:r>
              <a:rPr lang="en-US" altLang="en-US" sz="2300" i="1"/>
              <a:t>Logicube®</a:t>
            </a:r>
            <a:r>
              <a:rPr lang="en-US" altLang="en-US" sz="2300"/>
              <a:t> &lt; </a:t>
            </a:r>
            <a:r>
              <a:rPr lang="en-US" altLang="en-US" sz="2300">
                <a:hlinkClick r:id="rId3"/>
              </a:rPr>
              <a:t>http://www.logicube.com/</a:t>
            </a:r>
            <a:r>
              <a:rPr lang="en-US" altLang="en-US" sz="2300"/>
              <a:t> &gt;</a:t>
            </a:r>
          </a:p>
          <a:p>
            <a:r>
              <a:rPr lang="en-US" altLang="en-US" sz="2300"/>
              <a:t>Popular hard-drive cloning systems</a:t>
            </a:r>
          </a:p>
          <a:p>
            <a:r>
              <a:rPr lang="en-US" altLang="en-US" sz="2300"/>
              <a:t>Used by </a:t>
            </a:r>
          </a:p>
          <a:p>
            <a:pPr lvl="1"/>
            <a:r>
              <a:rPr lang="en-US" altLang="en-US" sz="2300"/>
              <a:t>Law enforcement</a:t>
            </a:r>
          </a:p>
          <a:p>
            <a:pPr lvl="1"/>
            <a:r>
              <a:rPr lang="en-US" altLang="en-US" sz="2300"/>
              <a:t>Military</a:t>
            </a:r>
          </a:p>
          <a:p>
            <a:pPr lvl="1"/>
            <a:r>
              <a:rPr lang="en-US" altLang="en-US" sz="2300"/>
              <a:t>Internal IT departments</a:t>
            </a:r>
          </a:p>
          <a:p>
            <a:r>
              <a:rPr lang="en-US" altLang="en-US" sz="2300"/>
              <a:t>Products support various drive interfaces and connectors</a:t>
            </a:r>
          </a:p>
          <a:p>
            <a:pPr lvl="1"/>
            <a:r>
              <a:rPr lang="en-US" altLang="en-US" sz="2300"/>
              <a:t>IDE</a:t>
            </a:r>
          </a:p>
          <a:p>
            <a:pPr lvl="1"/>
            <a:r>
              <a:rPr lang="en-US" altLang="en-US" sz="2300"/>
              <a:t>SATA</a:t>
            </a:r>
          </a:p>
          <a:p>
            <a:pPr lvl="1"/>
            <a:r>
              <a:rPr lang="en-US" altLang="en-US" sz="2300"/>
              <a:t>SAS</a:t>
            </a:r>
          </a:p>
          <a:p>
            <a:pPr lvl="1"/>
            <a:r>
              <a:rPr lang="en-US" altLang="en-US" sz="2300"/>
              <a:t>SCSI</a:t>
            </a:r>
          </a:p>
          <a:p>
            <a:pPr lvl="1"/>
            <a:r>
              <a:rPr lang="en-US" altLang="en-US" sz="2300"/>
              <a:t>USB</a:t>
            </a:r>
          </a:p>
          <a:p>
            <a:pPr lvl="1">
              <a:buFont typeface="Wingdings" panose="05000000000000000000" pitchFamily="2" charset="2"/>
              <a:buNone/>
            </a:pPr>
            <a:endParaRPr lang="en-US" altLang="en-US" sz="2300"/>
          </a:p>
          <a:p>
            <a:endParaRPr lang="en-US" altLang="en-US" sz="2300"/>
          </a:p>
        </p:txBody>
      </p:sp>
      <p:grpSp>
        <p:nvGrpSpPr>
          <p:cNvPr id="174084" name="Group 9">
            <a:extLst>
              <a:ext uri="{FF2B5EF4-FFF2-40B4-BE49-F238E27FC236}">
                <a16:creationId xmlns:a16="http://schemas.microsoft.com/office/drawing/2014/main" id="{F0A01845-5E4C-4BBB-B5D1-B623AE968DB0}"/>
              </a:ext>
            </a:extLst>
          </p:cNvPr>
          <p:cNvGrpSpPr>
            <a:grpSpLocks/>
          </p:cNvGrpSpPr>
          <p:nvPr/>
        </p:nvGrpSpPr>
        <p:grpSpPr bwMode="auto">
          <a:xfrm>
            <a:off x="5410200" y="2057400"/>
            <a:ext cx="3581400" cy="1685925"/>
            <a:chOff x="5105400" y="2057400"/>
            <a:chExt cx="3733800" cy="1762125"/>
          </a:xfrm>
        </p:grpSpPr>
        <p:pic>
          <p:nvPicPr>
            <p:cNvPr id="1026" name="Picture 2">
              <a:extLst>
                <a:ext uri="{FF2B5EF4-FFF2-40B4-BE49-F238E27FC236}">
                  <a16:creationId xmlns:a16="http://schemas.microsoft.com/office/drawing/2014/main" id="{A8E5CFBE-B6B0-4B5D-9DB3-E8A322D9BFCB}"/>
                </a:ext>
              </a:extLst>
            </p:cNvPr>
            <p:cNvPicPr>
              <a:picLocks noChangeAspect="1" noChangeArrowheads="1"/>
            </p:cNvPicPr>
            <p:nvPr/>
          </p:nvPicPr>
          <p:blipFill>
            <a:blip r:embed="rId4"/>
            <a:srcRect/>
            <a:stretch>
              <a:fillRect/>
            </a:stretch>
          </p:blipFill>
          <p:spPr bwMode="auto">
            <a:xfrm>
              <a:off x="6934234" y="2057400"/>
              <a:ext cx="1904966" cy="1762125"/>
            </a:xfrm>
            <a:prstGeom prst="rect">
              <a:avLst/>
            </a:prstGeom>
            <a:ln>
              <a:noFill/>
            </a:ln>
            <a:effectLst>
              <a:outerShdw blurRad="292100" dist="139700" dir="2700000" algn="tl" rotWithShape="0">
                <a:srgbClr val="333333">
                  <a:alpha val="65000"/>
                </a:srgbClr>
              </a:outerShdw>
            </a:effectLst>
          </p:spPr>
        </p:pic>
        <p:pic>
          <p:nvPicPr>
            <p:cNvPr id="1028" name="Picture 4">
              <a:extLst>
                <a:ext uri="{FF2B5EF4-FFF2-40B4-BE49-F238E27FC236}">
                  <a16:creationId xmlns:a16="http://schemas.microsoft.com/office/drawing/2014/main" id="{45FA3946-19BB-49EF-8853-CC70AEB4692C}"/>
                </a:ext>
              </a:extLst>
            </p:cNvPr>
            <p:cNvPicPr>
              <a:picLocks noChangeAspect="1" noChangeArrowheads="1"/>
            </p:cNvPicPr>
            <p:nvPr/>
          </p:nvPicPr>
          <p:blipFill>
            <a:blip r:embed="rId5"/>
            <a:srcRect/>
            <a:stretch>
              <a:fillRect/>
            </a:stretch>
          </p:blipFill>
          <p:spPr bwMode="auto">
            <a:xfrm>
              <a:off x="5105400" y="2057400"/>
              <a:ext cx="1904967" cy="1762125"/>
            </a:xfrm>
            <a:prstGeom prst="rect">
              <a:avLst/>
            </a:prstGeom>
            <a:ln>
              <a:noFill/>
            </a:ln>
            <a:effectLst>
              <a:outerShdw blurRad="292100" dist="139700" dir="2700000" algn="tl" rotWithShape="0">
                <a:srgbClr val="333333">
                  <a:alpha val="65000"/>
                </a:srgbClr>
              </a:outerShdw>
            </a:effectLst>
          </p:spPr>
        </p:pic>
      </p:grpSp>
      <p:pic>
        <p:nvPicPr>
          <p:cNvPr id="1029" name="Picture 5">
            <a:extLst>
              <a:ext uri="{FF2B5EF4-FFF2-40B4-BE49-F238E27FC236}">
                <a16:creationId xmlns:a16="http://schemas.microsoft.com/office/drawing/2014/main" id="{B2211565-953F-48F5-ABBF-22886246438B}"/>
              </a:ext>
            </a:extLst>
          </p:cNvPr>
          <p:cNvPicPr>
            <a:picLocks noChangeAspect="1" noChangeArrowheads="1"/>
          </p:cNvPicPr>
          <p:nvPr/>
        </p:nvPicPr>
        <p:blipFill>
          <a:blip r:embed="rId6"/>
          <a:srcRect/>
          <a:stretch>
            <a:fillRect/>
          </a:stretch>
        </p:blipFill>
        <p:spPr bwMode="auto">
          <a:xfrm>
            <a:off x="6934200" y="4419600"/>
            <a:ext cx="2049463" cy="1895475"/>
          </a:xfrm>
          <a:prstGeom prst="rect">
            <a:avLst/>
          </a:prstGeom>
          <a:ln>
            <a:noFill/>
          </a:ln>
          <a:effectLst>
            <a:outerShdw blurRad="292100" dist="139700" dir="2700000" algn="tl" rotWithShape="0">
              <a:srgbClr val="333333">
                <a:alpha val="65000"/>
              </a:srgbClr>
            </a:outerShdw>
          </a:effectLst>
        </p:spPr>
      </p:pic>
      <p:pic>
        <p:nvPicPr>
          <p:cNvPr id="1030" name="Picture 6">
            <a:extLst>
              <a:ext uri="{FF2B5EF4-FFF2-40B4-BE49-F238E27FC236}">
                <a16:creationId xmlns:a16="http://schemas.microsoft.com/office/drawing/2014/main" id="{A4EC90D4-F101-44C7-8A55-EBD73912DFBA}"/>
              </a:ext>
            </a:extLst>
          </p:cNvPr>
          <p:cNvPicPr>
            <a:picLocks noChangeAspect="1" noChangeArrowheads="1"/>
          </p:cNvPicPr>
          <p:nvPr/>
        </p:nvPicPr>
        <p:blipFill>
          <a:blip r:embed="rId7"/>
          <a:srcRect/>
          <a:stretch>
            <a:fillRect/>
          </a:stretch>
        </p:blipFill>
        <p:spPr bwMode="auto">
          <a:xfrm>
            <a:off x="4876800" y="4419600"/>
            <a:ext cx="2049463" cy="1895475"/>
          </a:xfrm>
          <a:prstGeom prst="rect">
            <a:avLst/>
          </a:prstGeom>
          <a:ln>
            <a:noFill/>
          </a:ln>
          <a:effectLst>
            <a:outerShdw blurRad="292100" dist="139700" dir="2700000" algn="tl" rotWithShape="0">
              <a:srgbClr val="333333">
                <a:alpha val="65000"/>
              </a:srgbClr>
            </a:outerShdw>
          </a:effectLst>
        </p:spPr>
      </p:pic>
      <p:pic>
        <p:nvPicPr>
          <p:cNvPr id="1027" name="Picture 3">
            <a:extLst>
              <a:ext uri="{FF2B5EF4-FFF2-40B4-BE49-F238E27FC236}">
                <a16:creationId xmlns:a16="http://schemas.microsoft.com/office/drawing/2014/main" id="{3F9F7444-1561-45C6-997C-7820D95C6074}"/>
              </a:ext>
            </a:extLst>
          </p:cNvPr>
          <p:cNvPicPr>
            <a:picLocks noChangeAspect="1" noChangeArrowheads="1"/>
          </p:cNvPicPr>
          <p:nvPr/>
        </p:nvPicPr>
        <p:blipFill>
          <a:blip r:embed="rId8"/>
          <a:srcRect/>
          <a:stretch>
            <a:fillRect/>
          </a:stretch>
        </p:blipFill>
        <p:spPr bwMode="auto">
          <a:xfrm>
            <a:off x="2895600" y="4419600"/>
            <a:ext cx="2049463" cy="18954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Program Files\Microsoft Office\Media\CntCD1\ClipArt3\j0237248.wmf">
            <a:extLst>
              <a:ext uri="{FF2B5EF4-FFF2-40B4-BE49-F238E27FC236}">
                <a16:creationId xmlns:a16="http://schemas.microsoft.com/office/drawing/2014/main" id="{F3B3EB43-A75A-4248-B099-AA43F076DAB5}"/>
              </a:ext>
            </a:extLst>
          </p:cNvPr>
          <p:cNvPicPr>
            <a:picLocks noChangeAspect="1" noChangeArrowheads="1"/>
          </p:cNvPicPr>
          <p:nvPr/>
        </p:nvPicPr>
        <p:blipFill>
          <a:blip r:embed="rId3"/>
          <a:srcRect/>
          <a:stretch>
            <a:fillRect/>
          </a:stretch>
        </p:blipFill>
        <p:spPr bwMode="auto">
          <a:xfrm>
            <a:off x="6159500" y="2667000"/>
            <a:ext cx="2984500" cy="2590800"/>
          </a:xfrm>
          <a:prstGeom prst="rect">
            <a:avLst/>
          </a:prstGeom>
          <a:ln>
            <a:noFill/>
          </a:ln>
          <a:effectLst>
            <a:outerShdw blurRad="292100" dist="139700" dir="2700000" algn="tl" rotWithShape="0">
              <a:srgbClr val="333333">
                <a:alpha val="65000"/>
              </a:srgbClr>
            </a:outerShdw>
          </a:effectLst>
        </p:spPr>
      </p:pic>
      <p:sp>
        <p:nvSpPr>
          <p:cNvPr id="176131" name="Rectangle 2">
            <a:extLst>
              <a:ext uri="{FF2B5EF4-FFF2-40B4-BE49-F238E27FC236}">
                <a16:creationId xmlns:a16="http://schemas.microsoft.com/office/drawing/2014/main" id="{E762749B-F0DF-48A5-A358-639C8984DA78}"/>
              </a:ext>
            </a:extLst>
          </p:cNvPr>
          <p:cNvSpPr>
            <a:spLocks noGrp="1" noChangeArrowheads="1"/>
          </p:cNvSpPr>
          <p:nvPr>
            <p:ph type="title"/>
          </p:nvPr>
        </p:nvSpPr>
        <p:spPr/>
        <p:txBody>
          <a:bodyPr/>
          <a:lstStyle/>
          <a:p>
            <a:r>
              <a:rPr lang="en-US" altLang="en-US"/>
              <a:t>Establish Your Search Parameters</a:t>
            </a:r>
          </a:p>
        </p:txBody>
      </p:sp>
      <p:sp>
        <p:nvSpPr>
          <p:cNvPr id="176132" name="Rectangle 3">
            <a:extLst>
              <a:ext uri="{FF2B5EF4-FFF2-40B4-BE49-F238E27FC236}">
                <a16:creationId xmlns:a16="http://schemas.microsoft.com/office/drawing/2014/main" id="{380C23E9-55C5-4B33-88CA-CFDA0A97ADE9}"/>
              </a:ext>
            </a:extLst>
          </p:cNvPr>
          <p:cNvSpPr>
            <a:spLocks noGrp="1" noChangeArrowheads="1"/>
          </p:cNvSpPr>
          <p:nvPr>
            <p:ph type="body" idx="1"/>
          </p:nvPr>
        </p:nvSpPr>
        <p:spPr>
          <a:xfrm>
            <a:off x="990600" y="1524000"/>
            <a:ext cx="7620000" cy="5029200"/>
          </a:xfrm>
        </p:spPr>
        <p:txBody>
          <a:bodyPr/>
          <a:lstStyle/>
          <a:p>
            <a:r>
              <a:rPr lang="en-US" altLang="en-US" sz="2000"/>
              <a:t>What types of evidence are you looking for?</a:t>
            </a:r>
          </a:p>
          <a:p>
            <a:pPr lvl="1"/>
            <a:r>
              <a:rPr lang="en-US" altLang="en-US" sz="2000"/>
              <a:t>Photographs? Document? DBs? E-mail?</a:t>
            </a:r>
          </a:p>
          <a:p>
            <a:r>
              <a:rPr lang="en-US" altLang="en-US" sz="2000"/>
              <a:t>What is the user’s/suspect’s skill level?</a:t>
            </a:r>
          </a:p>
          <a:p>
            <a:r>
              <a:rPr lang="en-US" altLang="en-US" sz="2000"/>
              <a:t>What kind of hardware is involved?</a:t>
            </a:r>
          </a:p>
          <a:p>
            <a:pPr lvl="1"/>
            <a:r>
              <a:rPr lang="en-US" altLang="en-US" sz="2000"/>
              <a:t>Computers (Mac? Windows? Linux?)</a:t>
            </a:r>
          </a:p>
          <a:p>
            <a:pPr lvl="1"/>
            <a:r>
              <a:rPr lang="en-US" altLang="en-US" sz="2000"/>
              <a:t>PDAs? Cell phones? Watches?</a:t>
            </a:r>
          </a:p>
          <a:p>
            <a:r>
              <a:rPr lang="en-US" altLang="en-US" sz="2000"/>
              <a:t>What kind of software is involved?</a:t>
            </a:r>
          </a:p>
          <a:p>
            <a:r>
              <a:rPr lang="en-US" altLang="en-US" sz="2000"/>
              <a:t>Do I need to preserve other types of </a:t>
            </a:r>
            <a:br>
              <a:rPr lang="en-US" altLang="en-US" sz="2000"/>
            </a:br>
            <a:r>
              <a:rPr lang="en-US" altLang="en-US" sz="2000"/>
              <a:t>evidence?</a:t>
            </a:r>
          </a:p>
          <a:p>
            <a:pPr lvl="1"/>
            <a:r>
              <a:rPr lang="en-US" altLang="en-US" sz="2000"/>
              <a:t>Fingerprints? DNA? </a:t>
            </a:r>
          </a:p>
          <a:p>
            <a:r>
              <a:rPr lang="en-US" altLang="en-US" sz="2000"/>
              <a:t>What is the computer environment?</a:t>
            </a:r>
          </a:p>
          <a:p>
            <a:pPr lvl="1"/>
            <a:r>
              <a:rPr lang="en-US" altLang="en-US" sz="2000"/>
              <a:t>Network? (Protocols, topology…)  ISP?</a:t>
            </a:r>
          </a:p>
          <a:p>
            <a:pPr lvl="1"/>
            <a:r>
              <a:rPr lang="en-US" altLang="en-US" sz="2000"/>
              <a:t>Security? UserIDs? Passwords? Encryption?</a:t>
            </a:r>
          </a:p>
          <a:p>
            <a:pPr lvl="1"/>
            <a:r>
              <a:rPr lang="en-US" altLang="en-US" sz="2000"/>
              <a:t>Real bombs inside the cases </a:t>
            </a:r>
            <a:r>
              <a:rPr lang="en-US" altLang="en-US" sz="2000" i="1"/>
              <a:t>[thanks to Chris Tanguay]</a:t>
            </a:r>
          </a:p>
        </p:txBody>
      </p:sp>
      <p:sp>
        <p:nvSpPr>
          <p:cNvPr id="176133" name="Text Box 4">
            <a:extLst>
              <a:ext uri="{FF2B5EF4-FFF2-40B4-BE49-F238E27FC236}">
                <a16:creationId xmlns:a16="http://schemas.microsoft.com/office/drawing/2014/main" id="{6AEED633-5007-434A-820D-8669872CAE69}"/>
              </a:ext>
            </a:extLst>
          </p:cNvPr>
          <p:cNvSpPr txBox="1">
            <a:spLocks noChangeArrowheads="1"/>
          </p:cNvSpPr>
          <p:nvPr/>
        </p:nvSpPr>
        <p:spPr bwMode="auto">
          <a:xfrm>
            <a:off x="5486400" y="990600"/>
            <a:ext cx="2636838" cy="3968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Volonino </a:t>
            </a:r>
            <a:r>
              <a:rPr lang="en-US" altLang="en-US" sz="2000" i="1"/>
              <a:t>et al.</a:t>
            </a:r>
            <a:r>
              <a:rPr lang="en-US" altLang="en-US" sz="2000"/>
              <a:t> p 129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Program Files\Microsoft Office\Media\CntCD1\ClipArt3\j0238059.wmf">
            <a:extLst>
              <a:ext uri="{FF2B5EF4-FFF2-40B4-BE49-F238E27FC236}">
                <a16:creationId xmlns:a16="http://schemas.microsoft.com/office/drawing/2014/main" id="{E754C587-2E47-4779-AADE-A4E26D6CA0A8}"/>
              </a:ext>
            </a:extLst>
          </p:cNvPr>
          <p:cNvPicPr>
            <a:picLocks noChangeAspect="1" noChangeArrowheads="1"/>
          </p:cNvPicPr>
          <p:nvPr/>
        </p:nvPicPr>
        <p:blipFill>
          <a:blip r:embed="rId3"/>
          <a:srcRect/>
          <a:stretch>
            <a:fillRect/>
          </a:stretch>
        </p:blipFill>
        <p:spPr bwMode="auto">
          <a:xfrm>
            <a:off x="5867400" y="2362200"/>
            <a:ext cx="2971800" cy="3459163"/>
          </a:xfrm>
          <a:prstGeom prst="rect">
            <a:avLst/>
          </a:prstGeom>
          <a:ln>
            <a:noFill/>
          </a:ln>
          <a:effectLst>
            <a:outerShdw blurRad="292100" dist="139700" dir="2700000" algn="tl" rotWithShape="0">
              <a:srgbClr val="333333">
                <a:alpha val="65000"/>
              </a:srgbClr>
            </a:outerShdw>
          </a:effectLst>
        </p:spPr>
      </p:pic>
      <p:sp>
        <p:nvSpPr>
          <p:cNvPr id="178179" name="Rectangle 2">
            <a:extLst>
              <a:ext uri="{FF2B5EF4-FFF2-40B4-BE49-F238E27FC236}">
                <a16:creationId xmlns:a16="http://schemas.microsoft.com/office/drawing/2014/main" id="{EBA61D24-C342-49E6-980C-C4CE67F78364}"/>
              </a:ext>
            </a:extLst>
          </p:cNvPr>
          <p:cNvSpPr>
            <a:spLocks noGrp="1" noChangeArrowheads="1"/>
          </p:cNvSpPr>
          <p:nvPr>
            <p:ph type="title"/>
          </p:nvPr>
        </p:nvSpPr>
        <p:spPr/>
        <p:txBody>
          <a:bodyPr/>
          <a:lstStyle/>
          <a:p>
            <a:r>
              <a:rPr lang="en-US" altLang="en-US"/>
              <a:t>Managing the Onsite Investigation</a:t>
            </a:r>
          </a:p>
        </p:txBody>
      </p:sp>
      <p:sp>
        <p:nvSpPr>
          <p:cNvPr id="178180" name="Rectangle 3">
            <a:extLst>
              <a:ext uri="{FF2B5EF4-FFF2-40B4-BE49-F238E27FC236}">
                <a16:creationId xmlns:a16="http://schemas.microsoft.com/office/drawing/2014/main" id="{C13BEF46-4348-482D-B35D-F4D6BDB7E55B}"/>
              </a:ext>
            </a:extLst>
          </p:cNvPr>
          <p:cNvSpPr>
            <a:spLocks noGrp="1" noChangeArrowheads="1"/>
          </p:cNvSpPr>
          <p:nvPr>
            <p:ph type="body" idx="1"/>
          </p:nvPr>
        </p:nvSpPr>
        <p:spPr>
          <a:xfrm>
            <a:off x="990600" y="1371600"/>
            <a:ext cx="7696200" cy="5181600"/>
          </a:xfrm>
        </p:spPr>
        <p:txBody>
          <a:bodyPr/>
          <a:lstStyle/>
          <a:p>
            <a:r>
              <a:rPr lang="en-US" altLang="en-US" sz="2200"/>
              <a:t>Maintain integrity of data collection process</a:t>
            </a:r>
          </a:p>
          <a:p>
            <a:r>
              <a:rPr lang="en-US" altLang="en-US" sz="2200"/>
              <a:t>Estimate time required for onsite examination</a:t>
            </a:r>
          </a:p>
          <a:p>
            <a:r>
              <a:rPr lang="en-US" altLang="en-US" sz="2200"/>
              <a:t>Limit costs to target organization</a:t>
            </a:r>
          </a:p>
          <a:p>
            <a:pPr lvl="1"/>
            <a:r>
              <a:rPr lang="en-US" altLang="en-US" sz="2200"/>
              <a:t>Legal liability for interruptions </a:t>
            </a:r>
            <a:br>
              <a:rPr lang="en-US" altLang="en-US" sz="2200"/>
            </a:br>
            <a:r>
              <a:rPr lang="en-US" altLang="en-US" sz="2200"/>
              <a:t>of business</a:t>
            </a:r>
          </a:p>
          <a:p>
            <a:pPr lvl="1"/>
            <a:r>
              <a:rPr lang="en-US" altLang="en-US" sz="2200"/>
              <a:t>May outweigh importance of </a:t>
            </a:r>
            <a:br>
              <a:rPr lang="en-US" altLang="en-US" sz="2200"/>
            </a:br>
            <a:r>
              <a:rPr lang="en-US" altLang="en-US" sz="2200"/>
              <a:t>crime</a:t>
            </a:r>
          </a:p>
          <a:p>
            <a:pPr lvl="1"/>
            <a:r>
              <a:rPr lang="en-US" altLang="en-US" sz="2200"/>
              <a:t>May stop investigation</a:t>
            </a:r>
          </a:p>
          <a:p>
            <a:r>
              <a:rPr lang="en-US" altLang="en-US" sz="2200"/>
              <a:t>Evaluate necessary equipment  for </a:t>
            </a:r>
            <a:br>
              <a:rPr lang="en-US" altLang="en-US" sz="2200"/>
            </a:br>
            <a:r>
              <a:rPr lang="en-US" altLang="en-US" sz="2200"/>
              <a:t>onsite work</a:t>
            </a:r>
          </a:p>
          <a:p>
            <a:r>
              <a:rPr lang="en-US" altLang="en-US" sz="2200"/>
              <a:t>Evaluate personnel costs</a:t>
            </a:r>
          </a:p>
          <a:p>
            <a:pPr lvl="1"/>
            <a:r>
              <a:rPr lang="en-US" altLang="en-US" sz="2200"/>
              <a:t>Who should be onsite?</a:t>
            </a:r>
          </a:p>
          <a:p>
            <a:pPr lvl="1"/>
            <a:r>
              <a:rPr lang="en-US" altLang="en-US" sz="2200"/>
              <a:t>Would their involvement impede other critical investigations?</a:t>
            </a:r>
          </a:p>
        </p:txBody>
      </p:sp>
      <p:sp>
        <p:nvSpPr>
          <p:cNvPr id="178181" name="Text Box 4">
            <a:extLst>
              <a:ext uri="{FF2B5EF4-FFF2-40B4-BE49-F238E27FC236}">
                <a16:creationId xmlns:a16="http://schemas.microsoft.com/office/drawing/2014/main" id="{6B91C696-F02F-417C-9E3D-8FE28A115867}"/>
              </a:ext>
            </a:extLst>
          </p:cNvPr>
          <p:cNvSpPr txBox="1">
            <a:spLocks noChangeArrowheads="1"/>
          </p:cNvSpPr>
          <p:nvPr/>
        </p:nvSpPr>
        <p:spPr bwMode="auto">
          <a:xfrm>
            <a:off x="5181600" y="762000"/>
            <a:ext cx="2874963" cy="3968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Volonino </a:t>
            </a:r>
            <a:r>
              <a:rPr lang="en-US" altLang="en-US" sz="2000" i="1"/>
              <a:t>et al.</a:t>
            </a:r>
            <a:r>
              <a:rPr lang="en-US" altLang="en-US" sz="2000"/>
              <a:t> p 130 ff</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C:\Program Files\Microsoft Office\Media\CntCD1\ClipArt2\j0228953.wmf">
            <a:extLst>
              <a:ext uri="{FF2B5EF4-FFF2-40B4-BE49-F238E27FC236}">
                <a16:creationId xmlns:a16="http://schemas.microsoft.com/office/drawing/2014/main" id="{9B56DA35-73E4-4A2E-81E1-0F08C4F6E0C3}"/>
              </a:ext>
            </a:extLst>
          </p:cNvPr>
          <p:cNvPicPr>
            <a:picLocks noChangeAspect="1" noChangeArrowheads="1"/>
          </p:cNvPicPr>
          <p:nvPr/>
        </p:nvPicPr>
        <p:blipFill>
          <a:blip r:embed="rId3"/>
          <a:srcRect/>
          <a:stretch>
            <a:fillRect/>
          </a:stretch>
        </p:blipFill>
        <p:spPr bwMode="auto">
          <a:xfrm>
            <a:off x="7391400" y="3200400"/>
            <a:ext cx="1524000" cy="1665288"/>
          </a:xfrm>
          <a:prstGeom prst="rect">
            <a:avLst/>
          </a:prstGeom>
          <a:ln>
            <a:noFill/>
          </a:ln>
          <a:effectLst>
            <a:outerShdw blurRad="292100" dist="139700" dir="2700000" algn="tl" rotWithShape="0">
              <a:srgbClr val="333333">
                <a:alpha val="65000"/>
              </a:srgbClr>
            </a:outerShdw>
          </a:effectLst>
        </p:spPr>
      </p:pic>
      <p:sp>
        <p:nvSpPr>
          <p:cNvPr id="180227" name="Rectangle 2">
            <a:extLst>
              <a:ext uri="{FF2B5EF4-FFF2-40B4-BE49-F238E27FC236}">
                <a16:creationId xmlns:a16="http://schemas.microsoft.com/office/drawing/2014/main" id="{CAF89D55-2088-49E0-A1B4-014D036BA192}"/>
              </a:ext>
            </a:extLst>
          </p:cNvPr>
          <p:cNvSpPr>
            <a:spLocks noGrp="1" noChangeArrowheads="1"/>
          </p:cNvSpPr>
          <p:nvPr>
            <p:ph type="title"/>
          </p:nvPr>
        </p:nvSpPr>
        <p:spPr/>
        <p:txBody>
          <a:bodyPr/>
          <a:lstStyle/>
          <a:p>
            <a:r>
              <a:rPr lang="en-US" altLang="en-US"/>
              <a:t>Remove Suspect from Computer</a:t>
            </a:r>
          </a:p>
        </p:txBody>
      </p:sp>
      <p:sp>
        <p:nvSpPr>
          <p:cNvPr id="180228" name="Rectangle 3">
            <a:extLst>
              <a:ext uri="{FF2B5EF4-FFF2-40B4-BE49-F238E27FC236}">
                <a16:creationId xmlns:a16="http://schemas.microsoft.com/office/drawing/2014/main" id="{F9CB81E9-6A4E-4D2B-A8BC-09F51641B372}"/>
              </a:ext>
            </a:extLst>
          </p:cNvPr>
          <p:cNvSpPr>
            <a:spLocks noGrp="1" noChangeArrowheads="1"/>
          </p:cNvSpPr>
          <p:nvPr>
            <p:ph type="body" idx="1"/>
          </p:nvPr>
        </p:nvSpPr>
        <p:spPr>
          <a:xfrm>
            <a:off x="990600" y="1371600"/>
            <a:ext cx="7162800" cy="5257800"/>
          </a:xfrm>
        </p:spPr>
        <p:txBody>
          <a:bodyPr/>
          <a:lstStyle/>
          <a:p>
            <a:pPr>
              <a:lnSpc>
                <a:spcPct val="80000"/>
              </a:lnSpc>
            </a:pPr>
            <a:r>
              <a:rPr lang="en-US" altLang="en-US"/>
              <a:t>Potential for instant data deletion by suspect</a:t>
            </a:r>
          </a:p>
          <a:p>
            <a:pPr lvl="1">
              <a:lnSpc>
                <a:spcPct val="80000"/>
              </a:lnSpc>
            </a:pPr>
            <a:r>
              <a:rPr lang="en-US" altLang="en-US"/>
              <a:t>Can prepare programs to delete key evidence</a:t>
            </a:r>
          </a:p>
          <a:p>
            <a:pPr lvl="1">
              <a:lnSpc>
                <a:spcPct val="80000"/>
              </a:lnSpc>
            </a:pPr>
            <a:r>
              <a:rPr lang="en-US" altLang="en-US"/>
              <a:t>Activate at touch of keyboard </a:t>
            </a:r>
            <a:br>
              <a:rPr lang="en-US" altLang="en-US"/>
            </a:br>
            <a:r>
              <a:rPr lang="en-US" altLang="en-US"/>
              <a:t>(macros, “hot keys”)</a:t>
            </a:r>
          </a:p>
          <a:p>
            <a:pPr lvl="1">
              <a:lnSpc>
                <a:spcPct val="80000"/>
              </a:lnSpc>
            </a:pPr>
            <a:r>
              <a:rPr lang="en-US" altLang="en-US"/>
              <a:t>Or through voice-command interface</a:t>
            </a:r>
          </a:p>
          <a:p>
            <a:pPr lvl="2">
              <a:lnSpc>
                <a:spcPct val="80000"/>
              </a:lnSpc>
            </a:pPr>
            <a:r>
              <a:rPr lang="en-US" altLang="en-US"/>
              <a:t>E.g., Dragon Dictation, Windows </a:t>
            </a:r>
            <a:br>
              <a:rPr lang="en-US" altLang="en-US"/>
            </a:br>
            <a:r>
              <a:rPr lang="en-US" altLang="en-US"/>
              <a:t>voice-recognition</a:t>
            </a:r>
          </a:p>
          <a:p>
            <a:pPr>
              <a:lnSpc>
                <a:spcPct val="80000"/>
              </a:lnSpc>
            </a:pPr>
            <a:r>
              <a:rPr lang="en-US" altLang="en-US" i="1"/>
              <a:t>No-knock</a:t>
            </a:r>
            <a:r>
              <a:rPr lang="en-US" altLang="en-US"/>
              <a:t> search warrants still problematic</a:t>
            </a:r>
          </a:p>
          <a:p>
            <a:pPr>
              <a:lnSpc>
                <a:spcPct val="80000"/>
              </a:lnSpc>
            </a:pPr>
            <a:r>
              <a:rPr lang="en-US" altLang="en-US"/>
              <a:t>Therefore instantly move suspect away from computer</a:t>
            </a:r>
          </a:p>
          <a:p>
            <a:pPr lvl="1">
              <a:lnSpc>
                <a:spcPct val="80000"/>
              </a:lnSpc>
            </a:pPr>
            <a:r>
              <a:rPr lang="en-US" altLang="en-US"/>
              <a:t>Shake hands with LEO &amp; prevent return</a:t>
            </a:r>
          </a:p>
          <a:p>
            <a:pPr lvl="1">
              <a:lnSpc>
                <a:spcPct val="80000"/>
              </a:lnSpc>
            </a:pPr>
            <a:r>
              <a:rPr lang="en-US" altLang="en-US"/>
              <a:t>Physical force only if necessary</a:t>
            </a:r>
          </a:p>
          <a:p>
            <a:pPr lvl="1">
              <a:lnSpc>
                <a:spcPct val="80000"/>
              </a:lnSpc>
            </a:pPr>
            <a:r>
              <a:rPr lang="en-US" altLang="en-US"/>
              <a:t>Allow no return to computer</a:t>
            </a:r>
          </a:p>
        </p:txBody>
      </p:sp>
      <p:sp>
        <p:nvSpPr>
          <p:cNvPr id="180229" name="Text Box 4">
            <a:extLst>
              <a:ext uri="{FF2B5EF4-FFF2-40B4-BE49-F238E27FC236}">
                <a16:creationId xmlns:a16="http://schemas.microsoft.com/office/drawing/2014/main" id="{247A6EA3-E1CD-4FBA-92EC-DFCE9AB69BB5}"/>
              </a:ext>
            </a:extLst>
          </p:cNvPr>
          <p:cNvSpPr txBox="1">
            <a:spLocks noChangeArrowheads="1"/>
          </p:cNvSpPr>
          <p:nvPr/>
        </p:nvSpPr>
        <p:spPr bwMode="auto">
          <a:xfrm>
            <a:off x="6477000" y="838200"/>
            <a:ext cx="1566863" cy="3968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Moore Ch 9</a:t>
            </a:r>
          </a:p>
        </p:txBody>
      </p:sp>
      <p:sp>
        <p:nvSpPr>
          <p:cNvPr id="12" name="TextBox 11">
            <a:extLst>
              <a:ext uri="{FF2B5EF4-FFF2-40B4-BE49-F238E27FC236}">
                <a16:creationId xmlns:a16="http://schemas.microsoft.com/office/drawing/2014/main" id="{59049F9A-2571-4E86-A066-754D43977C20}"/>
              </a:ext>
            </a:extLst>
          </p:cNvPr>
          <p:cNvSpPr txBox="1"/>
          <p:nvPr/>
        </p:nvSpPr>
        <p:spPr>
          <a:xfrm>
            <a:off x="6172200" y="2286000"/>
            <a:ext cx="2608406" cy="923330"/>
          </a:xfrm>
          <a:prstGeom prst="rect">
            <a:avLst/>
          </a:prstGeom>
          <a:noFill/>
        </p:spPr>
        <p:txBody>
          <a:bodyPr wrap="none">
            <a:spAutoFit/>
            <a:scene3d>
              <a:camera prst="orthographicFront">
                <a:rot lat="0" lon="0" rev="0"/>
              </a:camera>
              <a:lightRig rig="glow" dir="t">
                <a:rot lat="0" lon="0" rev="3600000"/>
              </a:lightRig>
            </a:scene3d>
            <a:sp3d prstMaterial="softEdge">
              <a:bevelT w="29210" h="16510"/>
              <a:contourClr>
                <a:schemeClr val="accent4">
                  <a:alpha val="95000"/>
                </a:schemeClr>
              </a:contourClr>
            </a:sp3d>
          </a:bodyPr>
          <a:lstStyle/>
          <a:p>
            <a:pPr>
              <a:defRPr/>
            </a:pPr>
            <a:r>
              <a:rPr lang="en-US" sz="5400" dirty="0">
                <a:ln>
                  <a:prstDash val="solid"/>
                </a:ln>
                <a:gradFill rotWithShape="1">
                  <a:gsLst>
                    <a:gs pos="0">
                      <a:schemeClr val="accent4">
                        <a:tint val="70000"/>
                        <a:satMod val="200000"/>
                      </a:schemeClr>
                    </a:gs>
                    <a:gs pos="40000">
                      <a:schemeClr val="accent4">
                        <a:tint val="90000"/>
                        <a:satMod val="130000"/>
                      </a:schemeClr>
                    </a:gs>
                    <a:gs pos="50000">
                      <a:schemeClr val="accent4">
                        <a:tint val="90000"/>
                        <a:satMod val="130000"/>
                      </a:schemeClr>
                    </a:gs>
                    <a:gs pos="68000">
                      <a:schemeClr val="accent4">
                        <a:tint val="90000"/>
                        <a:satMod val="130000"/>
                      </a:schemeClr>
                    </a:gs>
                    <a:gs pos="100000">
                      <a:schemeClr val="accent4">
                        <a:tint val="70000"/>
                        <a:satMod val="200000"/>
                      </a:schemeClr>
                    </a:gs>
                  </a:gsLst>
                  <a:lin ang="5400000"/>
                </a:gradFill>
                <a:effectLst>
                  <a:outerShdw blurRad="88000" dist="50800" dir="5040000" algn="tl">
                    <a:schemeClr val="accent4">
                      <a:tint val="80000"/>
                      <a:satMod val="250000"/>
                      <a:alpha val="45000"/>
                    </a:schemeClr>
                  </a:outerShdw>
                </a:effectLst>
                <a:latin typeface="Keystroke" pitchFamily="18" charset="2"/>
              </a:rPr>
              <a:t>BOOM</a:t>
            </a:r>
          </a:p>
        </p:txBody>
      </p:sp>
      <p:pic>
        <p:nvPicPr>
          <p:cNvPr id="180231" name="Picture 14" descr="C:\Program Files\Microsoft Office\Media\CntCD1\ClipArt1\j0195786.wmf">
            <a:extLst>
              <a:ext uri="{FF2B5EF4-FFF2-40B4-BE49-F238E27FC236}">
                <a16:creationId xmlns:a16="http://schemas.microsoft.com/office/drawing/2014/main" id="{925A48D2-EAF8-4F71-A219-5149C026638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5037138"/>
            <a:ext cx="1662113" cy="1820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0900DF4C-6C95-4472-BB16-5926070B255C}"/>
              </a:ext>
            </a:extLst>
          </p:cNvPr>
          <p:cNvSpPr>
            <a:spLocks noGrp="1" noChangeArrowheads="1"/>
          </p:cNvSpPr>
          <p:nvPr>
            <p:ph type="title"/>
          </p:nvPr>
        </p:nvSpPr>
        <p:spPr/>
        <p:txBody>
          <a:bodyPr/>
          <a:lstStyle/>
          <a:p>
            <a:r>
              <a:rPr lang="en-US" altLang="en-US"/>
              <a:t>Secure the Scene</a:t>
            </a:r>
          </a:p>
        </p:txBody>
      </p:sp>
      <p:sp>
        <p:nvSpPr>
          <p:cNvPr id="182275" name="Rectangle 3">
            <a:extLst>
              <a:ext uri="{FF2B5EF4-FFF2-40B4-BE49-F238E27FC236}">
                <a16:creationId xmlns:a16="http://schemas.microsoft.com/office/drawing/2014/main" id="{B8D6AB12-9340-46C8-9FD5-324D3043543F}"/>
              </a:ext>
            </a:extLst>
          </p:cNvPr>
          <p:cNvSpPr>
            <a:spLocks noGrp="1" noChangeArrowheads="1"/>
          </p:cNvSpPr>
          <p:nvPr>
            <p:ph type="body" idx="1"/>
          </p:nvPr>
        </p:nvSpPr>
        <p:spPr>
          <a:xfrm>
            <a:off x="990600" y="1066800"/>
            <a:ext cx="7848600" cy="5257800"/>
          </a:xfrm>
        </p:spPr>
        <p:txBody>
          <a:bodyPr/>
          <a:lstStyle/>
          <a:p>
            <a:r>
              <a:rPr lang="en-US" altLang="en-US" sz="2200"/>
              <a:t>Photograph scene</a:t>
            </a:r>
          </a:p>
          <a:p>
            <a:pPr lvl="1"/>
            <a:r>
              <a:rPr lang="en-US" altLang="en-US" sz="2200"/>
              <a:t>Agencies are currently using digital cameras</a:t>
            </a:r>
          </a:p>
          <a:p>
            <a:pPr lvl="1"/>
            <a:r>
              <a:rPr lang="en-US" altLang="en-US" sz="2200"/>
              <a:t>But recall discussion of falsifiability of digital images</a:t>
            </a:r>
          </a:p>
          <a:p>
            <a:pPr lvl="1"/>
            <a:r>
              <a:rPr lang="en-US" altLang="en-US" sz="2200"/>
              <a:t>Use video camera to document process</a:t>
            </a:r>
          </a:p>
          <a:p>
            <a:pPr lvl="1"/>
            <a:r>
              <a:rPr lang="en-US" altLang="en-US" sz="2200"/>
              <a:t>May see cases hinging on credibility of such evidence</a:t>
            </a:r>
          </a:p>
          <a:p>
            <a:pPr lvl="2"/>
            <a:r>
              <a:rPr lang="en-US" altLang="en-US" sz="2200"/>
              <a:t>Defense sometimes challenges timestamps</a:t>
            </a:r>
          </a:p>
          <a:p>
            <a:pPr lvl="2"/>
            <a:r>
              <a:rPr lang="en-US" altLang="en-US" sz="2200"/>
              <a:t>But claims of fraud / error must include likelihood (proffer of proof)</a:t>
            </a:r>
          </a:p>
          <a:p>
            <a:r>
              <a:rPr lang="en-US" altLang="en-US" sz="2200"/>
              <a:t>Photograph computer screen(s)</a:t>
            </a:r>
          </a:p>
          <a:p>
            <a:pPr lvl="1"/>
            <a:r>
              <a:rPr lang="en-US" altLang="en-US" sz="2200"/>
              <a:t>Especially evidence of system time</a:t>
            </a:r>
          </a:p>
          <a:p>
            <a:r>
              <a:rPr lang="en-US" altLang="en-US" sz="2200"/>
              <a:t>Photograph </a:t>
            </a:r>
            <a:r>
              <a:rPr lang="en-US" altLang="en-US" sz="2200" i="1"/>
              <a:t>everything</a:t>
            </a:r>
            <a:r>
              <a:rPr lang="en-US" altLang="en-US" sz="2200"/>
              <a:t> that may be evidence</a:t>
            </a:r>
          </a:p>
          <a:p>
            <a:pPr lvl="1"/>
            <a:r>
              <a:rPr lang="en-US" altLang="en-US" sz="2200"/>
              <a:t>Cost is not a factor w/ digital cameras</a:t>
            </a:r>
          </a:p>
        </p:txBody>
      </p:sp>
      <p:pic>
        <p:nvPicPr>
          <p:cNvPr id="182276" name="Picture 2" descr="C:\Program Files\Microsoft Office\Media\CntCD1\ClipArt4\j0252329.wmf">
            <a:extLst>
              <a:ext uri="{FF2B5EF4-FFF2-40B4-BE49-F238E27FC236}">
                <a16:creationId xmlns:a16="http://schemas.microsoft.com/office/drawing/2014/main" id="{EED8C4B2-C576-42DF-9E45-3E7DD0F269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3810000"/>
            <a:ext cx="2286000" cy="212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E839251E-05D9-4C68-9D0F-61966D6BFF76}"/>
              </a:ext>
            </a:extLst>
          </p:cNvPr>
          <p:cNvSpPr>
            <a:spLocks noGrp="1" noChangeArrowheads="1"/>
          </p:cNvSpPr>
          <p:nvPr>
            <p:ph type="title"/>
          </p:nvPr>
        </p:nvSpPr>
        <p:spPr/>
        <p:txBody>
          <a:bodyPr/>
          <a:lstStyle/>
          <a:p>
            <a:r>
              <a:rPr lang="en-US" altLang="en-US"/>
              <a:t>Disconnect Outside Control</a:t>
            </a:r>
          </a:p>
        </p:txBody>
      </p:sp>
      <p:sp>
        <p:nvSpPr>
          <p:cNvPr id="184323" name="Rectangle 3">
            <a:extLst>
              <a:ext uri="{FF2B5EF4-FFF2-40B4-BE49-F238E27FC236}">
                <a16:creationId xmlns:a16="http://schemas.microsoft.com/office/drawing/2014/main" id="{7835671F-E98D-4DAC-A8C7-992039D11848}"/>
              </a:ext>
            </a:extLst>
          </p:cNvPr>
          <p:cNvSpPr>
            <a:spLocks noGrp="1" noChangeArrowheads="1"/>
          </p:cNvSpPr>
          <p:nvPr>
            <p:ph type="body" idx="1"/>
          </p:nvPr>
        </p:nvSpPr>
        <p:spPr>
          <a:xfrm>
            <a:off x="990600" y="1104900"/>
            <a:ext cx="7620000" cy="4648200"/>
          </a:xfrm>
        </p:spPr>
        <p:txBody>
          <a:bodyPr/>
          <a:lstStyle/>
          <a:p>
            <a:pPr>
              <a:lnSpc>
                <a:spcPct val="80000"/>
              </a:lnSpc>
            </a:pPr>
            <a:r>
              <a:rPr lang="en-US" altLang="en-US"/>
              <a:t>Remove network connectivity</a:t>
            </a:r>
          </a:p>
          <a:p>
            <a:pPr lvl="1">
              <a:lnSpc>
                <a:spcPct val="80000"/>
              </a:lnSpc>
            </a:pPr>
            <a:r>
              <a:rPr lang="en-US" altLang="en-US"/>
              <a:t>Phone line / DSL</a:t>
            </a:r>
          </a:p>
          <a:p>
            <a:pPr lvl="1">
              <a:lnSpc>
                <a:spcPct val="80000"/>
              </a:lnSpc>
            </a:pPr>
            <a:r>
              <a:rPr lang="en-US" altLang="en-US"/>
              <a:t>Cable / satellite modem</a:t>
            </a:r>
          </a:p>
          <a:p>
            <a:pPr lvl="1">
              <a:lnSpc>
                <a:spcPct val="80000"/>
              </a:lnSpc>
            </a:pPr>
            <a:r>
              <a:rPr lang="en-US" altLang="en-US"/>
              <a:t>Suspect may be storing </a:t>
            </a:r>
            <a:br>
              <a:rPr lang="en-US" altLang="en-US"/>
            </a:br>
            <a:r>
              <a:rPr lang="en-US" altLang="en-US"/>
              <a:t>evidence on remote systems</a:t>
            </a:r>
          </a:p>
          <a:p>
            <a:pPr>
              <a:lnSpc>
                <a:spcPct val="80000"/>
              </a:lnSpc>
            </a:pPr>
            <a:r>
              <a:rPr lang="en-US" altLang="en-US"/>
              <a:t>Wireless connectivity may be </a:t>
            </a:r>
            <a:br>
              <a:rPr lang="en-US" altLang="en-US"/>
            </a:br>
            <a:r>
              <a:rPr lang="en-US" altLang="en-US"/>
              <a:t>more difficult to handle*</a:t>
            </a:r>
          </a:p>
          <a:p>
            <a:pPr lvl="1">
              <a:lnSpc>
                <a:spcPct val="80000"/>
              </a:lnSpc>
            </a:pPr>
            <a:r>
              <a:rPr lang="en-US" altLang="en-US"/>
              <a:t>Wireless I/F may be integrated within computer case – not obvious outside</a:t>
            </a:r>
          </a:p>
          <a:p>
            <a:pPr lvl="1">
              <a:lnSpc>
                <a:spcPct val="80000"/>
              </a:lnSpc>
            </a:pPr>
            <a:r>
              <a:rPr lang="en-US" altLang="en-US"/>
              <a:t>Especially true in laptop computers</a:t>
            </a:r>
          </a:p>
          <a:p>
            <a:pPr>
              <a:lnSpc>
                <a:spcPct val="80000"/>
              </a:lnSpc>
            </a:pPr>
            <a:r>
              <a:rPr lang="en-US" altLang="en-US"/>
              <a:t>Look for evidence of home network</a:t>
            </a:r>
          </a:p>
          <a:p>
            <a:pPr lvl="1">
              <a:lnSpc>
                <a:spcPct val="80000"/>
              </a:lnSpc>
            </a:pPr>
            <a:r>
              <a:rPr lang="en-US" altLang="en-US"/>
              <a:t>May have data storage in other locations</a:t>
            </a:r>
          </a:p>
        </p:txBody>
      </p:sp>
      <p:sp>
        <p:nvSpPr>
          <p:cNvPr id="184324" name="Text Box 4">
            <a:extLst>
              <a:ext uri="{FF2B5EF4-FFF2-40B4-BE49-F238E27FC236}">
                <a16:creationId xmlns:a16="http://schemas.microsoft.com/office/drawing/2014/main" id="{B30927CA-B770-4BB6-A80E-54F2AD229E4C}"/>
              </a:ext>
            </a:extLst>
          </p:cNvPr>
          <p:cNvSpPr txBox="1">
            <a:spLocks noChangeArrowheads="1"/>
          </p:cNvSpPr>
          <p:nvPr/>
        </p:nvSpPr>
        <p:spPr bwMode="auto">
          <a:xfrm>
            <a:off x="0" y="5859463"/>
            <a:ext cx="9144000" cy="998537"/>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lvl="1">
              <a:buFont typeface="Wingdings" panose="05000000000000000000" pitchFamily="2" charset="2"/>
              <a:buNone/>
            </a:pPr>
            <a:r>
              <a:rPr lang="en-US" altLang="en-US" sz="1600"/>
              <a:t>*For more details see “The Need for a Technical Approach to Digital Forensic Evidence Collection for Wireless Technologies” by B. Turnbull &amp; J. Slay (2006) </a:t>
            </a:r>
            <a:br>
              <a:rPr lang="en-US" altLang="en-US" sz="1600"/>
            </a:br>
            <a:r>
              <a:rPr lang="en-US" altLang="en-US" sz="1600"/>
              <a:t>&lt; </a:t>
            </a:r>
            <a:r>
              <a:rPr lang="en-US" altLang="en-US" sz="1600" u="sng">
                <a:latin typeface="Arial Narrow" panose="020B0606020202030204" pitchFamily="34" charset="0"/>
              </a:rPr>
              <a:t>http://www.itoc.usma.edu/Workshop/2006/ Program/Presentations/IAW2006-07-1.pdf</a:t>
            </a:r>
            <a:r>
              <a:rPr lang="en-US" altLang="en-US" sz="1600"/>
              <a:t> &gt;</a:t>
            </a:r>
          </a:p>
          <a:p>
            <a:pPr>
              <a:lnSpc>
                <a:spcPct val="100000"/>
              </a:lnSpc>
              <a:spcBef>
                <a:spcPct val="0"/>
              </a:spcBef>
              <a:buClrTx/>
              <a:buFontTx/>
              <a:buNone/>
            </a:pPr>
            <a:endParaRPr lang="en-US" altLang="en-US" sz="1600"/>
          </a:p>
        </p:txBody>
      </p:sp>
      <p:pic>
        <p:nvPicPr>
          <p:cNvPr id="184325" name="Picture 3">
            <a:extLst>
              <a:ext uri="{FF2B5EF4-FFF2-40B4-BE49-F238E27FC236}">
                <a16:creationId xmlns:a16="http://schemas.microsoft.com/office/drawing/2014/main" id="{9127DF56-6C7F-4B96-89A7-7461CD6C9D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95400"/>
            <a:ext cx="1828800" cy="3127375"/>
          </a:xfrm>
          <a:prstGeom prst="rect">
            <a:avLst/>
          </a:prstGeom>
          <a:noFill/>
          <a:ln>
            <a:noFill/>
          </a:ln>
          <a:effectLst>
            <a:outerShdw dist="139700" dir="2700000" algn="tl" rotWithShape="0">
              <a:srgbClr val="333333">
                <a:alpha val="6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F5FC5EEF-7859-446F-BC1D-BC7F53E9CF24}"/>
              </a:ext>
            </a:extLst>
          </p:cNvPr>
          <p:cNvSpPr>
            <a:spLocks noGrp="1"/>
          </p:cNvSpPr>
          <p:nvPr>
            <p:ph type="title"/>
          </p:nvPr>
        </p:nvSpPr>
        <p:spPr/>
        <p:txBody>
          <a:bodyPr/>
          <a:lstStyle/>
          <a:p>
            <a:r>
              <a:rPr lang="en-US" altLang="en-US"/>
              <a:t>Internet Users by Region (2)</a:t>
            </a:r>
          </a:p>
        </p:txBody>
      </p:sp>
      <p:pic>
        <p:nvPicPr>
          <p:cNvPr id="36866" name="Picture 2">
            <a:extLst>
              <a:ext uri="{FF2B5EF4-FFF2-40B4-BE49-F238E27FC236}">
                <a16:creationId xmlns:a16="http://schemas.microsoft.com/office/drawing/2014/main" id="{30099F75-0FF4-4E10-8FD2-B69E37AA72E2}"/>
              </a:ext>
            </a:extLst>
          </p:cNvPr>
          <p:cNvPicPr>
            <a:picLocks noChangeAspect="1" noChangeArrowheads="1"/>
          </p:cNvPicPr>
          <p:nvPr/>
        </p:nvPicPr>
        <p:blipFill>
          <a:blip r:embed="rId3"/>
          <a:srcRect/>
          <a:stretch>
            <a:fillRect/>
          </a:stretch>
        </p:blipFill>
        <p:spPr bwMode="auto">
          <a:xfrm>
            <a:off x="409575" y="1219200"/>
            <a:ext cx="8324850" cy="51816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Picture 3" descr="orbitsat.JPG">
            <a:extLst>
              <a:ext uri="{FF2B5EF4-FFF2-40B4-BE49-F238E27FC236}">
                <a16:creationId xmlns:a16="http://schemas.microsoft.com/office/drawing/2014/main" id="{A3DBEDDC-D0EE-4DD6-8BC4-A3E19488C29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2200" y="2057400"/>
            <a:ext cx="2590800" cy="248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1" name="Rectangle 2">
            <a:extLst>
              <a:ext uri="{FF2B5EF4-FFF2-40B4-BE49-F238E27FC236}">
                <a16:creationId xmlns:a16="http://schemas.microsoft.com/office/drawing/2014/main" id="{5E4AF94E-2782-4A96-8EE9-2DFFBB6C0F63}"/>
              </a:ext>
            </a:extLst>
          </p:cNvPr>
          <p:cNvSpPr>
            <a:spLocks noGrp="1" noChangeArrowheads="1"/>
          </p:cNvSpPr>
          <p:nvPr>
            <p:ph type="title"/>
          </p:nvPr>
        </p:nvSpPr>
        <p:spPr/>
        <p:txBody>
          <a:bodyPr/>
          <a:lstStyle/>
          <a:p>
            <a:r>
              <a:rPr lang="en-US" altLang="en-US"/>
              <a:t>Handling Downloads</a:t>
            </a:r>
          </a:p>
        </p:txBody>
      </p:sp>
      <p:sp>
        <p:nvSpPr>
          <p:cNvPr id="186372" name="Rectangle 3">
            <a:extLst>
              <a:ext uri="{FF2B5EF4-FFF2-40B4-BE49-F238E27FC236}">
                <a16:creationId xmlns:a16="http://schemas.microsoft.com/office/drawing/2014/main" id="{8452693D-0129-4DD4-99B1-C1310DB72E34}"/>
              </a:ext>
            </a:extLst>
          </p:cNvPr>
          <p:cNvSpPr>
            <a:spLocks noGrp="1" noChangeArrowheads="1"/>
          </p:cNvSpPr>
          <p:nvPr>
            <p:ph type="body" idx="1"/>
          </p:nvPr>
        </p:nvSpPr>
        <p:spPr/>
        <p:txBody>
          <a:bodyPr/>
          <a:lstStyle/>
          <a:p>
            <a:r>
              <a:rPr lang="en-US" altLang="en-US"/>
              <a:t>What if system shows signs that user was downloading file(s)?</a:t>
            </a:r>
          </a:p>
          <a:p>
            <a:pPr lvl="1"/>
            <a:r>
              <a:rPr lang="en-US" altLang="en-US"/>
              <a:t>Could be evidence</a:t>
            </a:r>
          </a:p>
          <a:p>
            <a:r>
              <a:rPr lang="en-US" altLang="en-US" i="1"/>
              <a:t>Photograph</a:t>
            </a:r>
            <a:r>
              <a:rPr lang="en-US" altLang="en-US"/>
              <a:t> download window</a:t>
            </a:r>
          </a:p>
          <a:p>
            <a:pPr lvl="1"/>
            <a:r>
              <a:rPr lang="en-US" altLang="en-US"/>
              <a:t>Reduces chance that suspect can successfully deny involvement in download</a:t>
            </a:r>
          </a:p>
          <a:p>
            <a:pPr lvl="1"/>
            <a:r>
              <a:rPr lang="en-US" altLang="en-US"/>
              <a:t>May allow download to complete</a:t>
            </a:r>
          </a:p>
          <a:p>
            <a:r>
              <a:rPr lang="en-US" altLang="en-US"/>
              <a:t>Videotape entire process</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E38E8072-AF18-478B-A948-56C5E54C3014}"/>
              </a:ext>
            </a:extLst>
          </p:cNvPr>
          <p:cNvSpPr>
            <a:spLocks noGrp="1" noChangeArrowheads="1"/>
          </p:cNvSpPr>
          <p:nvPr>
            <p:ph type="title"/>
          </p:nvPr>
        </p:nvSpPr>
        <p:spPr/>
        <p:txBody>
          <a:bodyPr/>
          <a:lstStyle/>
          <a:p>
            <a:r>
              <a:rPr lang="en-US" altLang="en-US"/>
              <a:t>Powering Down Computer</a:t>
            </a:r>
          </a:p>
        </p:txBody>
      </p:sp>
      <p:sp>
        <p:nvSpPr>
          <p:cNvPr id="188419" name="Rectangle 3">
            <a:extLst>
              <a:ext uri="{FF2B5EF4-FFF2-40B4-BE49-F238E27FC236}">
                <a16:creationId xmlns:a16="http://schemas.microsoft.com/office/drawing/2014/main" id="{09C1F30A-18BC-473D-BF57-E4FB49944A1B}"/>
              </a:ext>
            </a:extLst>
          </p:cNvPr>
          <p:cNvSpPr>
            <a:spLocks noGrp="1" noChangeArrowheads="1"/>
          </p:cNvSpPr>
          <p:nvPr>
            <p:ph type="body" idx="1"/>
          </p:nvPr>
        </p:nvSpPr>
        <p:spPr/>
        <p:txBody>
          <a:bodyPr/>
          <a:lstStyle/>
          <a:p>
            <a:pPr>
              <a:buFont typeface="Wingdings" panose="05000000000000000000" pitchFamily="2" charset="2"/>
              <a:buNone/>
            </a:pPr>
            <a:r>
              <a:rPr lang="en-US" altLang="en-US" sz="2800" i="1"/>
              <a:t>Want to avoid damaging data</a:t>
            </a:r>
          </a:p>
          <a:p>
            <a:r>
              <a:rPr lang="en-US" altLang="en-US"/>
              <a:t>Determine Operating System</a:t>
            </a:r>
          </a:p>
          <a:p>
            <a:r>
              <a:rPr lang="en-US" altLang="en-US"/>
              <a:t>Save Data from Running Programs?</a:t>
            </a:r>
          </a:p>
          <a:p>
            <a:r>
              <a:rPr lang="en-US" altLang="en-US"/>
              <a:t>Save Data in RAM?</a:t>
            </a:r>
          </a:p>
          <a:p>
            <a:r>
              <a:rPr lang="en-US" altLang="en-US"/>
              <a:t>Handling Specific OSs</a:t>
            </a:r>
          </a:p>
          <a:p>
            <a:r>
              <a:rPr lang="en-US" altLang="en-US"/>
              <a:t>Laptop Computers</a:t>
            </a:r>
          </a:p>
        </p:txBody>
      </p:sp>
      <p:sp>
        <p:nvSpPr>
          <p:cNvPr id="188420" name="Text Box 4">
            <a:extLst>
              <a:ext uri="{FF2B5EF4-FFF2-40B4-BE49-F238E27FC236}">
                <a16:creationId xmlns:a16="http://schemas.microsoft.com/office/drawing/2014/main" id="{BE19F14A-BDFA-438D-B167-B30FB640AB5E}"/>
              </a:ext>
            </a:extLst>
          </p:cNvPr>
          <p:cNvSpPr txBox="1">
            <a:spLocks noChangeArrowheads="1"/>
          </p:cNvSpPr>
          <p:nvPr/>
        </p:nvSpPr>
        <p:spPr bwMode="auto">
          <a:xfrm>
            <a:off x="6553200" y="1143000"/>
            <a:ext cx="2130425" cy="7016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Moore p 172 ff</a:t>
            </a:r>
          </a:p>
          <a:p>
            <a:pPr>
              <a:lnSpc>
                <a:spcPct val="100000"/>
              </a:lnSpc>
              <a:spcBef>
                <a:spcPct val="0"/>
              </a:spcBef>
              <a:buClrTx/>
              <a:buFontTx/>
              <a:buNone/>
            </a:pPr>
            <a:r>
              <a:rPr lang="en-US" altLang="en-US" sz="2000"/>
              <a:t>ECSIGFR p 30 ff</a:t>
            </a:r>
          </a:p>
        </p:txBody>
      </p:sp>
      <p:pic>
        <p:nvPicPr>
          <p:cNvPr id="188421" name="Picture 2" descr="C:\Program Files\Microsoft Office\Media\CntCD1\ClipArt5\j0281782.wmf">
            <a:extLst>
              <a:ext uri="{FF2B5EF4-FFF2-40B4-BE49-F238E27FC236}">
                <a16:creationId xmlns:a16="http://schemas.microsoft.com/office/drawing/2014/main" id="{C4E04CF5-A8BF-4CB0-8F2E-78A018EF0F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3048000"/>
            <a:ext cx="2971800"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BAF16EF-3026-4039-AF96-C743069DAF23}"/>
              </a:ext>
            </a:extLst>
          </p:cNvPr>
          <p:cNvSpPr>
            <a:spLocks noGrp="1" noChangeArrowheads="1"/>
          </p:cNvSpPr>
          <p:nvPr>
            <p:ph type="title"/>
          </p:nvPr>
        </p:nvSpPr>
        <p:spPr/>
        <p:txBody>
          <a:bodyPr/>
          <a:lstStyle/>
          <a:p>
            <a:r>
              <a:rPr lang="en-US" altLang="en-US"/>
              <a:t>Determine Operating System</a:t>
            </a:r>
          </a:p>
        </p:txBody>
      </p:sp>
      <p:sp>
        <p:nvSpPr>
          <p:cNvPr id="190467" name="Rectangle 3">
            <a:extLst>
              <a:ext uri="{FF2B5EF4-FFF2-40B4-BE49-F238E27FC236}">
                <a16:creationId xmlns:a16="http://schemas.microsoft.com/office/drawing/2014/main" id="{08550F19-BF73-4379-A03A-D34DF4D5395C}"/>
              </a:ext>
            </a:extLst>
          </p:cNvPr>
          <p:cNvSpPr>
            <a:spLocks noGrp="1" noChangeArrowheads="1"/>
          </p:cNvSpPr>
          <p:nvPr>
            <p:ph type="body" idx="1"/>
          </p:nvPr>
        </p:nvSpPr>
        <p:spPr>
          <a:xfrm>
            <a:off x="990600" y="1295400"/>
            <a:ext cx="7162800" cy="5029200"/>
          </a:xfrm>
        </p:spPr>
        <p:txBody>
          <a:bodyPr/>
          <a:lstStyle/>
          <a:p>
            <a:r>
              <a:rPr lang="en-US" altLang="en-US"/>
              <a:t>GOAL: make bit-images of RAM and of DISK before going any further</a:t>
            </a:r>
          </a:p>
          <a:p>
            <a:r>
              <a:rPr lang="en-US" altLang="en-US"/>
              <a:t>OS does not influence which tools </a:t>
            </a:r>
            <a:br>
              <a:rPr lang="en-US" altLang="en-US"/>
            </a:br>
            <a:r>
              <a:rPr lang="en-US" altLang="en-US"/>
              <a:t>to use for bit-image capture onsite</a:t>
            </a:r>
          </a:p>
          <a:p>
            <a:pPr lvl="1"/>
            <a:r>
              <a:rPr lang="en-US" altLang="en-US"/>
              <a:t>Mac versions</a:t>
            </a:r>
          </a:p>
          <a:p>
            <a:pPr lvl="1"/>
            <a:r>
              <a:rPr lang="en-US" altLang="en-US"/>
              <a:t>Windows versions</a:t>
            </a:r>
          </a:p>
          <a:p>
            <a:pPr lvl="1"/>
            <a:r>
              <a:rPr lang="en-US" altLang="en-US"/>
              <a:t>Unix flavors</a:t>
            </a:r>
          </a:p>
          <a:p>
            <a:pPr lvl="1"/>
            <a:r>
              <a:rPr lang="en-US" altLang="en-US"/>
              <a:t>Hardware-specific OSs (cell phones, PDAs)</a:t>
            </a:r>
          </a:p>
          <a:p>
            <a:r>
              <a:rPr lang="en-US" altLang="en-US"/>
              <a:t>Must have right tools and procedures</a:t>
            </a:r>
          </a:p>
          <a:p>
            <a:pPr lvl="1"/>
            <a:r>
              <a:rPr lang="en-US" altLang="en-US"/>
              <a:t>Avoid imprecise copy</a:t>
            </a:r>
          </a:p>
          <a:p>
            <a:r>
              <a:rPr lang="en-US" altLang="en-US"/>
              <a:t>Subject of more advanced courses</a:t>
            </a:r>
          </a:p>
        </p:txBody>
      </p:sp>
      <p:pic>
        <p:nvPicPr>
          <p:cNvPr id="9218" name="Picture 2">
            <a:extLst>
              <a:ext uri="{FF2B5EF4-FFF2-40B4-BE49-F238E27FC236}">
                <a16:creationId xmlns:a16="http://schemas.microsoft.com/office/drawing/2014/main" id="{C9C79B35-3C70-43AF-8A74-79A0CAD1207D}"/>
              </a:ext>
            </a:extLst>
          </p:cNvPr>
          <p:cNvPicPr>
            <a:picLocks noChangeAspect="1" noChangeArrowheads="1"/>
          </p:cNvPicPr>
          <p:nvPr/>
        </p:nvPicPr>
        <p:blipFill>
          <a:blip r:embed="rId3"/>
          <a:srcRect/>
          <a:stretch>
            <a:fillRect/>
          </a:stretch>
        </p:blipFill>
        <p:spPr bwMode="auto">
          <a:xfrm>
            <a:off x="6629400" y="4953000"/>
            <a:ext cx="2362200" cy="1663700"/>
          </a:xfrm>
          <a:prstGeom prst="rect">
            <a:avLst/>
          </a:prstGeom>
          <a:ln>
            <a:noFill/>
          </a:ln>
          <a:effectLst>
            <a:outerShdw blurRad="292100" dist="139700" dir="2700000" algn="tl" rotWithShape="0">
              <a:srgbClr val="333333">
                <a:alpha val="65000"/>
              </a:srgbClr>
            </a:outerShdw>
          </a:effectLst>
        </p:spPr>
      </p:pic>
      <p:pic>
        <p:nvPicPr>
          <p:cNvPr id="9221" name="Picture 5">
            <a:extLst>
              <a:ext uri="{FF2B5EF4-FFF2-40B4-BE49-F238E27FC236}">
                <a16:creationId xmlns:a16="http://schemas.microsoft.com/office/drawing/2014/main" id="{39E6C684-61DA-474F-9267-4C7038DE72F0}"/>
              </a:ext>
            </a:extLst>
          </p:cNvPr>
          <p:cNvPicPr>
            <a:picLocks noChangeAspect="1" noChangeArrowheads="1"/>
          </p:cNvPicPr>
          <p:nvPr/>
        </p:nvPicPr>
        <p:blipFill>
          <a:blip r:embed="rId4"/>
          <a:srcRect/>
          <a:stretch>
            <a:fillRect/>
          </a:stretch>
        </p:blipFill>
        <p:spPr bwMode="auto">
          <a:xfrm>
            <a:off x="6400800" y="1752600"/>
            <a:ext cx="2584450" cy="2286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a:extLst>
              <a:ext uri="{FF2B5EF4-FFF2-40B4-BE49-F238E27FC236}">
                <a16:creationId xmlns:a16="http://schemas.microsoft.com/office/drawing/2014/main" id="{CACEB630-47B3-469F-AF77-C4F55EDDEA75}"/>
              </a:ext>
            </a:extLst>
          </p:cNvPr>
          <p:cNvPicPr>
            <a:picLocks noChangeAspect="1" noChangeArrowheads="1"/>
          </p:cNvPicPr>
          <p:nvPr/>
        </p:nvPicPr>
        <p:blipFill>
          <a:blip r:embed="rId3"/>
          <a:srcRect/>
          <a:stretch>
            <a:fillRect/>
          </a:stretch>
        </p:blipFill>
        <p:spPr bwMode="auto">
          <a:xfrm>
            <a:off x="6324600" y="990600"/>
            <a:ext cx="2438400" cy="2438400"/>
          </a:xfrm>
          <a:prstGeom prst="rect">
            <a:avLst/>
          </a:prstGeom>
          <a:ln>
            <a:noFill/>
          </a:ln>
          <a:effectLst>
            <a:outerShdw blurRad="292100" dist="139700" dir="2700000" algn="tl" rotWithShape="0">
              <a:srgbClr val="333333">
                <a:alpha val="65000"/>
              </a:srgbClr>
            </a:outerShdw>
          </a:effectLst>
        </p:spPr>
      </p:pic>
      <p:sp>
        <p:nvSpPr>
          <p:cNvPr id="192515" name="Rectangle 2">
            <a:extLst>
              <a:ext uri="{FF2B5EF4-FFF2-40B4-BE49-F238E27FC236}">
                <a16:creationId xmlns:a16="http://schemas.microsoft.com/office/drawing/2014/main" id="{E3B5B2E2-2A19-47F7-9DFD-2A085DDA61FD}"/>
              </a:ext>
            </a:extLst>
          </p:cNvPr>
          <p:cNvSpPr>
            <a:spLocks noGrp="1" noChangeArrowheads="1"/>
          </p:cNvSpPr>
          <p:nvPr>
            <p:ph type="title"/>
          </p:nvPr>
        </p:nvSpPr>
        <p:spPr/>
        <p:txBody>
          <a:bodyPr/>
          <a:lstStyle/>
          <a:p>
            <a:r>
              <a:rPr lang="en-US" altLang="en-US"/>
              <a:t>Save Data from Running Programs?</a:t>
            </a:r>
          </a:p>
        </p:txBody>
      </p:sp>
      <p:sp>
        <p:nvSpPr>
          <p:cNvPr id="192516" name="Rectangle 3">
            <a:extLst>
              <a:ext uri="{FF2B5EF4-FFF2-40B4-BE49-F238E27FC236}">
                <a16:creationId xmlns:a16="http://schemas.microsoft.com/office/drawing/2014/main" id="{0A45ECAE-93A5-420E-938F-EEEF83112790}"/>
              </a:ext>
            </a:extLst>
          </p:cNvPr>
          <p:cNvSpPr>
            <a:spLocks noGrp="1" noChangeArrowheads="1"/>
          </p:cNvSpPr>
          <p:nvPr>
            <p:ph type="body" idx="1"/>
          </p:nvPr>
        </p:nvSpPr>
        <p:spPr>
          <a:xfrm>
            <a:off x="762000" y="1447800"/>
            <a:ext cx="8001000" cy="5105400"/>
          </a:xfrm>
        </p:spPr>
        <p:txBody>
          <a:bodyPr/>
          <a:lstStyle/>
          <a:p>
            <a:r>
              <a:rPr lang="en-US" altLang="en-US"/>
              <a:t>May be able to see that programs </a:t>
            </a:r>
            <a:br>
              <a:rPr lang="en-US" altLang="en-US"/>
            </a:br>
            <a:r>
              <a:rPr lang="en-US" altLang="en-US"/>
              <a:t>are running (e.g., on program bar)</a:t>
            </a:r>
          </a:p>
          <a:p>
            <a:r>
              <a:rPr lang="en-US" altLang="en-US"/>
              <a:t>Disagreement among experts</a:t>
            </a:r>
          </a:p>
          <a:p>
            <a:pPr lvl="1"/>
            <a:r>
              <a:rPr lang="en-US" altLang="en-US"/>
              <a:t>Pull the plug: data in temporary </a:t>
            </a:r>
            <a:br>
              <a:rPr lang="en-US" altLang="en-US"/>
            </a:br>
            <a:r>
              <a:rPr lang="en-US" altLang="en-US"/>
              <a:t>regions on disk anyway; or</a:t>
            </a:r>
          </a:p>
          <a:p>
            <a:pPr lvl="1"/>
            <a:r>
              <a:rPr lang="en-US" altLang="en-US"/>
              <a:t>Save the temporary data explicitly in case they have not yet been written to disk</a:t>
            </a:r>
          </a:p>
          <a:p>
            <a:r>
              <a:rPr lang="en-US" altLang="en-US"/>
              <a:t>Technical knowledge essential</a:t>
            </a:r>
          </a:p>
          <a:p>
            <a:pPr lvl="1"/>
            <a:r>
              <a:rPr lang="en-US" altLang="en-US"/>
              <a:t>E.g., many OS use extensive </a:t>
            </a:r>
            <a:r>
              <a:rPr lang="en-US" altLang="en-US" i="1"/>
              <a:t>write-behind buffering</a:t>
            </a:r>
          </a:p>
          <a:p>
            <a:pPr lvl="1"/>
            <a:r>
              <a:rPr lang="en-US" altLang="en-US"/>
              <a:t>Encrypted volumes may be corrupted by instant power-down</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B9583043-F5C4-4A0E-9668-FF6234B0A3DE}"/>
              </a:ext>
            </a:extLst>
          </p:cNvPr>
          <p:cNvSpPr>
            <a:spLocks noGrp="1" noChangeArrowheads="1"/>
          </p:cNvSpPr>
          <p:nvPr>
            <p:ph type="title"/>
          </p:nvPr>
        </p:nvSpPr>
        <p:spPr/>
        <p:txBody>
          <a:bodyPr/>
          <a:lstStyle/>
          <a:p>
            <a:r>
              <a:rPr lang="en-US" altLang="en-US"/>
              <a:t>Save Data in RAM?</a:t>
            </a:r>
          </a:p>
        </p:txBody>
      </p:sp>
      <p:sp>
        <p:nvSpPr>
          <p:cNvPr id="194563" name="Rectangle 3">
            <a:extLst>
              <a:ext uri="{FF2B5EF4-FFF2-40B4-BE49-F238E27FC236}">
                <a16:creationId xmlns:a16="http://schemas.microsoft.com/office/drawing/2014/main" id="{01C9947C-8B1D-421F-B555-1B6DCF56ADB7}"/>
              </a:ext>
            </a:extLst>
          </p:cNvPr>
          <p:cNvSpPr>
            <a:spLocks noGrp="1" noChangeArrowheads="1"/>
          </p:cNvSpPr>
          <p:nvPr>
            <p:ph type="body" idx="1"/>
          </p:nvPr>
        </p:nvSpPr>
        <p:spPr>
          <a:xfrm>
            <a:off x="990600" y="1066800"/>
            <a:ext cx="7772400" cy="5486400"/>
          </a:xfrm>
        </p:spPr>
        <p:txBody>
          <a:bodyPr/>
          <a:lstStyle/>
          <a:p>
            <a:pPr>
              <a:lnSpc>
                <a:spcPct val="80000"/>
              </a:lnSpc>
            </a:pPr>
            <a:r>
              <a:rPr lang="en-US" altLang="en-US"/>
              <a:t>Most OSs use Virtual Memory (VM)</a:t>
            </a:r>
          </a:p>
          <a:p>
            <a:pPr lvl="1">
              <a:lnSpc>
                <a:spcPct val="80000"/>
              </a:lnSpc>
            </a:pPr>
            <a:r>
              <a:rPr lang="en-US" altLang="en-US"/>
              <a:t>Reserve space on hard disk for extension of main memory (RAM)</a:t>
            </a:r>
          </a:p>
          <a:p>
            <a:pPr lvl="1">
              <a:lnSpc>
                <a:spcPct val="80000"/>
              </a:lnSpc>
            </a:pPr>
            <a:r>
              <a:rPr lang="en-US" altLang="en-US"/>
              <a:t>Swap data back and forth </a:t>
            </a:r>
            <a:br>
              <a:rPr lang="en-US" altLang="en-US"/>
            </a:br>
            <a:r>
              <a:rPr lang="en-US" altLang="en-US"/>
              <a:t>between VM and RAM</a:t>
            </a:r>
          </a:p>
          <a:p>
            <a:pPr lvl="1">
              <a:lnSpc>
                <a:spcPct val="80000"/>
              </a:lnSpc>
            </a:pPr>
            <a:r>
              <a:rPr lang="en-US" altLang="en-US"/>
              <a:t>Thus VM swap file a </a:t>
            </a:r>
            <a:br>
              <a:rPr lang="en-US" altLang="en-US"/>
            </a:br>
            <a:r>
              <a:rPr lang="en-US" altLang="en-US"/>
              <a:t>treasure-trove of </a:t>
            </a:r>
            <a:br>
              <a:rPr lang="en-US" altLang="en-US"/>
            </a:br>
            <a:r>
              <a:rPr lang="en-US" altLang="en-US"/>
              <a:t>potentially valuable data </a:t>
            </a:r>
            <a:br>
              <a:rPr lang="en-US" altLang="en-US"/>
            </a:br>
            <a:r>
              <a:rPr lang="en-US" altLang="en-US"/>
              <a:t>about what was in RAM</a:t>
            </a:r>
          </a:p>
          <a:p>
            <a:pPr lvl="1">
              <a:lnSpc>
                <a:spcPct val="80000"/>
              </a:lnSpc>
            </a:pPr>
            <a:r>
              <a:rPr lang="en-US" altLang="en-US"/>
              <a:t>However, some users disable VM because of large RAM (e.g., 2 GB)</a:t>
            </a:r>
          </a:p>
          <a:p>
            <a:pPr>
              <a:lnSpc>
                <a:spcPct val="80000"/>
              </a:lnSpc>
            </a:pPr>
            <a:r>
              <a:rPr lang="en-US" altLang="en-US"/>
              <a:t>Specialized utilities for saving data directly from RAM depending on OS &amp; hardware</a:t>
            </a:r>
          </a:p>
          <a:p>
            <a:pPr>
              <a:lnSpc>
                <a:spcPct val="80000"/>
              </a:lnSpc>
            </a:pPr>
            <a:r>
              <a:rPr lang="en-US" altLang="en-US"/>
              <a:t>Particularly important for cell phones and PDAs which may depend on battery power for maintenance of volatile memory</a:t>
            </a:r>
          </a:p>
        </p:txBody>
      </p:sp>
      <p:pic>
        <p:nvPicPr>
          <p:cNvPr id="194564" name="Picture 2">
            <a:extLst>
              <a:ext uri="{FF2B5EF4-FFF2-40B4-BE49-F238E27FC236}">
                <a16:creationId xmlns:a16="http://schemas.microsoft.com/office/drawing/2014/main" id="{1D905810-E57D-4B39-B4A3-32C9EAE571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1828800"/>
            <a:ext cx="34290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3DE2528F-828C-410A-B677-4126E223193A}"/>
              </a:ext>
            </a:extLst>
          </p:cNvPr>
          <p:cNvSpPr>
            <a:spLocks noGrp="1" noChangeArrowheads="1"/>
          </p:cNvSpPr>
          <p:nvPr>
            <p:ph type="title"/>
          </p:nvPr>
        </p:nvSpPr>
        <p:spPr/>
        <p:txBody>
          <a:bodyPr/>
          <a:lstStyle/>
          <a:p>
            <a:r>
              <a:rPr lang="en-US" altLang="en-US"/>
              <a:t>Handling Specific OSs at the Scene</a:t>
            </a:r>
          </a:p>
        </p:txBody>
      </p:sp>
      <p:sp>
        <p:nvSpPr>
          <p:cNvPr id="196611" name="Rectangle 3">
            <a:extLst>
              <a:ext uri="{FF2B5EF4-FFF2-40B4-BE49-F238E27FC236}">
                <a16:creationId xmlns:a16="http://schemas.microsoft.com/office/drawing/2014/main" id="{601DBDA8-D610-436D-86D1-0DF0CBDE5B64}"/>
              </a:ext>
            </a:extLst>
          </p:cNvPr>
          <p:cNvSpPr>
            <a:spLocks noGrp="1" noChangeArrowheads="1"/>
          </p:cNvSpPr>
          <p:nvPr>
            <p:ph type="body" idx="1"/>
          </p:nvPr>
        </p:nvSpPr>
        <p:spPr>
          <a:xfrm>
            <a:off x="990600" y="1371600"/>
            <a:ext cx="7162800" cy="4953000"/>
          </a:xfrm>
        </p:spPr>
        <p:txBody>
          <a:bodyPr/>
          <a:lstStyle/>
          <a:p>
            <a:r>
              <a:rPr lang="en-US" altLang="en-US"/>
              <a:t>Not suitable topic for this course</a:t>
            </a:r>
          </a:p>
          <a:p>
            <a:r>
              <a:rPr lang="en-US" altLang="en-US"/>
              <a:t>For brief overview of </a:t>
            </a:r>
            <a:br>
              <a:rPr lang="en-US" altLang="en-US"/>
            </a:br>
            <a:r>
              <a:rPr lang="en-US" altLang="en-US"/>
              <a:t>instructions involved, see Moore </a:t>
            </a:r>
            <a:br>
              <a:rPr lang="en-US" altLang="en-US"/>
            </a:br>
            <a:r>
              <a:rPr lang="en-US" altLang="en-US"/>
              <a:t>p 175 ff</a:t>
            </a:r>
          </a:p>
          <a:p>
            <a:pPr lvl="1"/>
            <a:r>
              <a:rPr lang="en-US" altLang="en-US"/>
              <a:t>Microsoft OSs</a:t>
            </a:r>
          </a:p>
          <a:p>
            <a:pPr lvl="2"/>
            <a:r>
              <a:rPr lang="en-US" altLang="en-US"/>
              <a:t>Windows 3.11 through XP</a:t>
            </a:r>
          </a:p>
          <a:p>
            <a:pPr lvl="1"/>
            <a:r>
              <a:rPr lang="en-US" altLang="en-US"/>
              <a:t>Macintosh</a:t>
            </a:r>
          </a:p>
          <a:p>
            <a:pPr lvl="1"/>
            <a:r>
              <a:rPr lang="en-US" altLang="en-US"/>
              <a:t>Unix/Linux</a:t>
            </a:r>
          </a:p>
          <a:p>
            <a:r>
              <a:rPr lang="en-US" altLang="en-US"/>
              <a:t>Special tools</a:t>
            </a:r>
            <a:br>
              <a:rPr lang="en-US" altLang="en-US"/>
            </a:br>
            <a:r>
              <a:rPr lang="en-US" altLang="en-US"/>
              <a:t>for PDAs (e.g.,</a:t>
            </a:r>
            <a:br>
              <a:rPr lang="en-US" altLang="en-US"/>
            </a:br>
            <a:r>
              <a:rPr lang="en-US" altLang="en-US"/>
              <a:t>Palm, Windows</a:t>
            </a:r>
            <a:br>
              <a:rPr lang="en-US" altLang="en-US"/>
            </a:br>
            <a:r>
              <a:rPr lang="en-US" altLang="en-US"/>
              <a:t>CE)</a:t>
            </a:r>
          </a:p>
        </p:txBody>
      </p:sp>
      <p:pic>
        <p:nvPicPr>
          <p:cNvPr id="2050" name="Picture 2">
            <a:extLst>
              <a:ext uri="{FF2B5EF4-FFF2-40B4-BE49-F238E27FC236}">
                <a16:creationId xmlns:a16="http://schemas.microsoft.com/office/drawing/2014/main" id="{DBF1931B-7D51-42F7-9427-9F93C04E2064}"/>
              </a:ext>
            </a:extLst>
          </p:cNvPr>
          <p:cNvPicPr>
            <a:picLocks noChangeAspect="1" noChangeArrowheads="1"/>
          </p:cNvPicPr>
          <p:nvPr/>
        </p:nvPicPr>
        <p:blipFill>
          <a:blip r:embed="rId3"/>
          <a:srcRect/>
          <a:stretch>
            <a:fillRect/>
          </a:stretch>
        </p:blipFill>
        <p:spPr bwMode="auto">
          <a:xfrm>
            <a:off x="3581400" y="4191000"/>
            <a:ext cx="2286000" cy="2286000"/>
          </a:xfrm>
          <a:prstGeom prst="rect">
            <a:avLst/>
          </a:prstGeom>
          <a:ln>
            <a:noFill/>
          </a:ln>
          <a:effectLst>
            <a:outerShdw blurRad="292100" dist="139700" dir="2700000" algn="tl" rotWithShape="0">
              <a:srgbClr val="333333">
                <a:alpha val="65000"/>
              </a:srgbClr>
            </a:outerShdw>
          </a:effectLst>
        </p:spPr>
      </p:pic>
      <p:pic>
        <p:nvPicPr>
          <p:cNvPr id="2051" name="Picture 3">
            <a:extLst>
              <a:ext uri="{FF2B5EF4-FFF2-40B4-BE49-F238E27FC236}">
                <a16:creationId xmlns:a16="http://schemas.microsoft.com/office/drawing/2014/main" id="{CC680296-10BE-46E1-9750-CF8E7A9BC96B}"/>
              </a:ext>
            </a:extLst>
          </p:cNvPr>
          <p:cNvPicPr>
            <a:picLocks noChangeAspect="1" noChangeArrowheads="1"/>
          </p:cNvPicPr>
          <p:nvPr/>
        </p:nvPicPr>
        <p:blipFill>
          <a:blip r:embed="rId4"/>
          <a:srcRect l="15091" t="4000" r="13636" b="10000"/>
          <a:stretch>
            <a:fillRect/>
          </a:stretch>
        </p:blipFill>
        <p:spPr bwMode="auto">
          <a:xfrm>
            <a:off x="6096000" y="3733800"/>
            <a:ext cx="2819400" cy="2474913"/>
          </a:xfrm>
          <a:prstGeom prst="rect">
            <a:avLst/>
          </a:prstGeom>
          <a:ln>
            <a:noFill/>
          </a:ln>
          <a:effectLst>
            <a:outerShdw blurRad="292100" dist="139700" dir="2700000" algn="tl" rotWithShape="0">
              <a:srgbClr val="333333">
                <a:alpha val="65000"/>
              </a:srgbClr>
            </a:outerShdw>
          </a:effectLst>
        </p:spPr>
      </p:pic>
      <p:pic>
        <p:nvPicPr>
          <p:cNvPr id="2052" name="Picture 4">
            <a:extLst>
              <a:ext uri="{FF2B5EF4-FFF2-40B4-BE49-F238E27FC236}">
                <a16:creationId xmlns:a16="http://schemas.microsoft.com/office/drawing/2014/main" id="{7ECA4AC0-1DB0-4EC6-9C6C-E6679340F49F}"/>
              </a:ext>
            </a:extLst>
          </p:cNvPr>
          <p:cNvPicPr>
            <a:picLocks noChangeAspect="1" noChangeArrowheads="1"/>
          </p:cNvPicPr>
          <p:nvPr/>
        </p:nvPicPr>
        <p:blipFill>
          <a:blip r:embed="rId5"/>
          <a:srcRect/>
          <a:stretch>
            <a:fillRect/>
          </a:stretch>
        </p:blipFill>
        <p:spPr bwMode="auto">
          <a:xfrm>
            <a:off x="6324600" y="914400"/>
            <a:ext cx="2493963" cy="2435225"/>
          </a:xfrm>
          <a:prstGeom prst="rect">
            <a:avLst/>
          </a:prstGeom>
          <a:ln>
            <a:noFill/>
          </a:ln>
          <a:effectLst>
            <a:outerShdw blurRad="292100" dist="139700" dir="2700000" algn="tl" rotWithShape="0">
              <a:srgbClr val="333333">
                <a:alpha val="65000"/>
              </a:srgbClr>
            </a:outerShdw>
          </a:effectLst>
        </p:spPr>
      </p:pic>
      <p:pic>
        <p:nvPicPr>
          <p:cNvPr id="2053" name="Picture 5">
            <a:extLst>
              <a:ext uri="{FF2B5EF4-FFF2-40B4-BE49-F238E27FC236}">
                <a16:creationId xmlns:a16="http://schemas.microsoft.com/office/drawing/2014/main" id="{CE89D6B6-0B68-40CF-B377-1FA65A69DE64}"/>
              </a:ext>
            </a:extLst>
          </p:cNvPr>
          <p:cNvPicPr>
            <a:picLocks noChangeAspect="1" noChangeArrowheads="1"/>
          </p:cNvPicPr>
          <p:nvPr/>
        </p:nvPicPr>
        <p:blipFill>
          <a:blip r:embed="rId6"/>
          <a:srcRect/>
          <a:stretch>
            <a:fillRect/>
          </a:stretch>
        </p:blipFill>
        <p:spPr bwMode="auto">
          <a:xfrm>
            <a:off x="2209800" y="5715000"/>
            <a:ext cx="1143000" cy="1143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A45628ED-CD96-41C4-B6F8-C8CBF24F6994}"/>
              </a:ext>
            </a:extLst>
          </p:cNvPr>
          <p:cNvSpPr>
            <a:spLocks noGrp="1" noChangeArrowheads="1"/>
          </p:cNvSpPr>
          <p:nvPr>
            <p:ph type="title"/>
          </p:nvPr>
        </p:nvSpPr>
        <p:spPr/>
        <p:txBody>
          <a:bodyPr/>
          <a:lstStyle/>
          <a:p>
            <a:r>
              <a:rPr lang="en-US" altLang="en-US"/>
              <a:t>Laptop Computers</a:t>
            </a:r>
          </a:p>
        </p:txBody>
      </p:sp>
      <p:sp>
        <p:nvSpPr>
          <p:cNvPr id="198659" name="Rectangle 3">
            <a:extLst>
              <a:ext uri="{FF2B5EF4-FFF2-40B4-BE49-F238E27FC236}">
                <a16:creationId xmlns:a16="http://schemas.microsoft.com/office/drawing/2014/main" id="{9378E159-C51E-464F-8EBF-AE784B317912}"/>
              </a:ext>
            </a:extLst>
          </p:cNvPr>
          <p:cNvSpPr>
            <a:spLocks noGrp="1" noChangeArrowheads="1"/>
          </p:cNvSpPr>
          <p:nvPr>
            <p:ph type="body" idx="1"/>
          </p:nvPr>
        </p:nvSpPr>
        <p:spPr>
          <a:xfrm>
            <a:off x="990600" y="1295400"/>
            <a:ext cx="7162800" cy="5029200"/>
          </a:xfrm>
        </p:spPr>
        <p:txBody>
          <a:bodyPr/>
          <a:lstStyle/>
          <a:p>
            <a:r>
              <a:rPr lang="en-US" altLang="en-US"/>
              <a:t>Problem: unplugging laptop </a:t>
            </a:r>
            <a:br>
              <a:rPr lang="en-US" altLang="en-US"/>
            </a:br>
            <a:r>
              <a:rPr lang="en-US" altLang="en-US"/>
              <a:t>instantly switches to battery </a:t>
            </a:r>
            <a:br>
              <a:rPr lang="en-US" altLang="en-US"/>
            </a:br>
            <a:r>
              <a:rPr lang="en-US" altLang="en-US"/>
              <a:t>power</a:t>
            </a:r>
          </a:p>
          <a:p>
            <a:r>
              <a:rPr lang="en-US" altLang="en-US"/>
              <a:t>Need to remove battery from </a:t>
            </a:r>
            <a:br>
              <a:rPr lang="en-US" altLang="en-US"/>
            </a:br>
            <a:r>
              <a:rPr lang="en-US" altLang="en-US"/>
              <a:t>laptop</a:t>
            </a:r>
          </a:p>
          <a:p>
            <a:pPr lvl="1"/>
            <a:r>
              <a:rPr lang="en-US" altLang="en-US"/>
              <a:t>Usually easy</a:t>
            </a:r>
          </a:p>
          <a:p>
            <a:pPr lvl="1"/>
            <a:r>
              <a:rPr lang="en-US" altLang="en-US"/>
              <a:t>Simple latch or an easy screw or two</a:t>
            </a:r>
          </a:p>
          <a:p>
            <a:r>
              <a:rPr lang="en-US" altLang="en-US"/>
              <a:t>Keep battery with laptop for bagging &amp; shipment</a:t>
            </a:r>
          </a:p>
        </p:txBody>
      </p:sp>
      <p:pic>
        <p:nvPicPr>
          <p:cNvPr id="3074" name="Picture 2">
            <a:extLst>
              <a:ext uri="{FF2B5EF4-FFF2-40B4-BE49-F238E27FC236}">
                <a16:creationId xmlns:a16="http://schemas.microsoft.com/office/drawing/2014/main" id="{3D8475CF-EFA1-41A8-8030-A9F5CA7C4FDC}"/>
              </a:ext>
            </a:extLst>
          </p:cNvPr>
          <p:cNvPicPr>
            <a:picLocks noChangeAspect="1" noChangeArrowheads="1"/>
          </p:cNvPicPr>
          <p:nvPr/>
        </p:nvPicPr>
        <p:blipFill>
          <a:blip r:embed="rId3"/>
          <a:srcRect/>
          <a:stretch>
            <a:fillRect/>
          </a:stretch>
        </p:blipFill>
        <p:spPr bwMode="auto">
          <a:xfrm>
            <a:off x="6019800" y="4495800"/>
            <a:ext cx="2590800" cy="2159000"/>
          </a:xfrm>
          <a:prstGeom prst="rect">
            <a:avLst/>
          </a:prstGeom>
          <a:ln>
            <a:noFill/>
          </a:ln>
          <a:effectLst>
            <a:outerShdw blurRad="292100" dist="139700" dir="2700000" algn="tl" rotWithShape="0">
              <a:srgbClr val="333333">
                <a:alpha val="65000"/>
              </a:srgbClr>
            </a:outerShdw>
          </a:effectLst>
        </p:spPr>
      </p:pic>
      <p:pic>
        <p:nvPicPr>
          <p:cNvPr id="3075" name="Picture 3">
            <a:extLst>
              <a:ext uri="{FF2B5EF4-FFF2-40B4-BE49-F238E27FC236}">
                <a16:creationId xmlns:a16="http://schemas.microsoft.com/office/drawing/2014/main" id="{B99FCE3C-20D7-4A57-B937-5C02B6215C32}"/>
              </a:ext>
            </a:extLst>
          </p:cNvPr>
          <p:cNvPicPr>
            <a:picLocks noChangeAspect="1" noChangeArrowheads="1"/>
          </p:cNvPicPr>
          <p:nvPr/>
        </p:nvPicPr>
        <p:blipFill>
          <a:blip r:embed="rId4"/>
          <a:srcRect/>
          <a:stretch>
            <a:fillRect/>
          </a:stretch>
        </p:blipFill>
        <p:spPr bwMode="auto">
          <a:xfrm>
            <a:off x="5715000" y="838200"/>
            <a:ext cx="3124200" cy="2816225"/>
          </a:xfrm>
          <a:prstGeom prst="rect">
            <a:avLst/>
          </a:prstGeom>
          <a:ln>
            <a:noFill/>
          </a:ln>
          <a:effectLst>
            <a:outerShdw blurRad="292100" dist="139700" dir="2700000" algn="tl" rotWithShape="0">
              <a:srgbClr val="333333">
                <a:alpha val="65000"/>
              </a:srgbClr>
            </a:outerShdw>
          </a:effectLst>
        </p:spPr>
      </p:pic>
      <p:sp>
        <p:nvSpPr>
          <p:cNvPr id="198662" name="TextBox 5">
            <a:extLst>
              <a:ext uri="{FF2B5EF4-FFF2-40B4-BE49-F238E27FC236}">
                <a16:creationId xmlns:a16="http://schemas.microsoft.com/office/drawing/2014/main" id="{76ECA48B-484B-41DB-A4F0-13BD5E0A335B}"/>
              </a:ext>
            </a:extLst>
          </p:cNvPr>
          <p:cNvSpPr txBox="1">
            <a:spLocks noChangeArrowheads="1"/>
          </p:cNvSpPr>
          <p:nvPr/>
        </p:nvSpPr>
        <p:spPr bwMode="auto">
          <a:xfrm>
            <a:off x="8458200" y="3276600"/>
            <a:ext cx="4365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3200">
                <a:solidFill>
                  <a:srgbClr val="FF9900"/>
                </a:solidFill>
              </a:rPr>
              <a:t>*</a:t>
            </a:r>
          </a:p>
        </p:txBody>
      </p:sp>
      <p:sp>
        <p:nvSpPr>
          <p:cNvPr id="198663" name="TextBox 6">
            <a:extLst>
              <a:ext uri="{FF2B5EF4-FFF2-40B4-BE49-F238E27FC236}">
                <a16:creationId xmlns:a16="http://schemas.microsoft.com/office/drawing/2014/main" id="{867D8020-1D17-4A1D-91E9-4124073CBF0E}"/>
              </a:ext>
            </a:extLst>
          </p:cNvPr>
          <p:cNvSpPr txBox="1">
            <a:spLocks noChangeArrowheads="1"/>
          </p:cNvSpPr>
          <p:nvPr/>
        </p:nvSpPr>
        <p:spPr bwMode="auto">
          <a:xfrm>
            <a:off x="457200" y="5715000"/>
            <a:ext cx="2595563" cy="830263"/>
          </a:xfrm>
          <a:prstGeom prst="rect">
            <a:avLst/>
          </a:prstGeom>
          <a:solidFill>
            <a:srgbClr val="FFC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1200"/>
              <a:t>* TRS Model 100 from 1983</a:t>
            </a:r>
          </a:p>
          <a:p>
            <a:pPr>
              <a:lnSpc>
                <a:spcPct val="100000"/>
              </a:lnSpc>
              <a:spcBef>
                <a:spcPct val="0"/>
              </a:spcBef>
              <a:buClrTx/>
              <a:buFontTx/>
              <a:buNone/>
            </a:pPr>
            <a:r>
              <a:rPr lang="en-US" altLang="en-US" sz="1200" i="1"/>
              <a:t>Computer Desktop Encyclopedia</a:t>
            </a:r>
          </a:p>
          <a:p>
            <a:pPr>
              <a:lnSpc>
                <a:spcPct val="100000"/>
              </a:lnSpc>
              <a:spcBef>
                <a:spcPct val="0"/>
              </a:spcBef>
              <a:buClrTx/>
              <a:buFontTx/>
              <a:buNone/>
            </a:pPr>
            <a:r>
              <a:rPr lang="en-US" altLang="en-US" sz="1200"/>
              <a:t>Used with permission.</a:t>
            </a:r>
          </a:p>
          <a:p>
            <a:pPr>
              <a:lnSpc>
                <a:spcPct val="100000"/>
              </a:lnSpc>
              <a:spcBef>
                <a:spcPct val="0"/>
              </a:spcBef>
              <a:buClrTx/>
              <a:buFontTx/>
              <a:buNone/>
            </a:pPr>
            <a:r>
              <a:rPr lang="en-US" altLang="en-US" sz="1200"/>
              <a:t>Prof Kabay’s very first portable!</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61210A9C-3073-4084-B856-0F11F728531F}"/>
              </a:ext>
            </a:extLst>
          </p:cNvPr>
          <p:cNvPicPr>
            <a:picLocks noChangeAspect="1" noChangeArrowheads="1"/>
          </p:cNvPicPr>
          <p:nvPr/>
        </p:nvPicPr>
        <p:blipFill>
          <a:blip r:embed="rId3"/>
          <a:srcRect/>
          <a:stretch>
            <a:fillRect/>
          </a:stretch>
        </p:blipFill>
        <p:spPr bwMode="auto">
          <a:xfrm>
            <a:off x="5867400" y="2743200"/>
            <a:ext cx="3124200" cy="3124200"/>
          </a:xfrm>
          <a:prstGeom prst="rect">
            <a:avLst/>
          </a:prstGeom>
          <a:ln>
            <a:noFill/>
          </a:ln>
          <a:effectLst>
            <a:outerShdw blurRad="292100" dist="139700" dir="2700000" algn="tl" rotWithShape="0">
              <a:srgbClr val="333333">
                <a:alpha val="65000"/>
              </a:srgbClr>
            </a:outerShdw>
          </a:effectLst>
        </p:spPr>
      </p:pic>
      <p:sp>
        <p:nvSpPr>
          <p:cNvPr id="200707" name="Rectangle 2">
            <a:extLst>
              <a:ext uri="{FF2B5EF4-FFF2-40B4-BE49-F238E27FC236}">
                <a16:creationId xmlns:a16="http://schemas.microsoft.com/office/drawing/2014/main" id="{60162A79-8BE6-4E0C-B16A-FF8800AFDAE3}"/>
              </a:ext>
            </a:extLst>
          </p:cNvPr>
          <p:cNvSpPr>
            <a:spLocks noGrp="1" noChangeArrowheads="1"/>
          </p:cNvSpPr>
          <p:nvPr>
            <p:ph type="title"/>
          </p:nvPr>
        </p:nvSpPr>
        <p:spPr/>
        <p:txBody>
          <a:bodyPr/>
          <a:lstStyle/>
          <a:p>
            <a:r>
              <a:rPr lang="en-US" altLang="en-US"/>
              <a:t>Disassembling Computer</a:t>
            </a:r>
          </a:p>
        </p:txBody>
      </p:sp>
      <p:sp>
        <p:nvSpPr>
          <p:cNvPr id="200708" name="Rectangle 3">
            <a:extLst>
              <a:ext uri="{FF2B5EF4-FFF2-40B4-BE49-F238E27FC236}">
                <a16:creationId xmlns:a16="http://schemas.microsoft.com/office/drawing/2014/main" id="{F6773A7A-58C3-4D59-BCFA-120103384555}"/>
              </a:ext>
            </a:extLst>
          </p:cNvPr>
          <p:cNvSpPr>
            <a:spLocks noGrp="1" noChangeArrowheads="1"/>
          </p:cNvSpPr>
          <p:nvPr>
            <p:ph type="body" idx="1"/>
          </p:nvPr>
        </p:nvSpPr>
        <p:spPr>
          <a:xfrm>
            <a:off x="990600" y="1066800"/>
            <a:ext cx="7162800" cy="5257800"/>
          </a:xfrm>
        </p:spPr>
        <p:txBody>
          <a:bodyPr/>
          <a:lstStyle/>
          <a:p>
            <a:pPr>
              <a:lnSpc>
                <a:spcPct val="80000"/>
              </a:lnSpc>
            </a:pPr>
            <a:r>
              <a:rPr lang="en-US" altLang="en-US"/>
              <a:t>Critically important that each computer can be reassembled exactly as it was</a:t>
            </a:r>
          </a:p>
          <a:p>
            <a:pPr>
              <a:lnSpc>
                <a:spcPct val="80000"/>
              </a:lnSpc>
            </a:pPr>
            <a:r>
              <a:rPr lang="en-US" altLang="en-US"/>
              <a:t>Identify each computer with unique identifier</a:t>
            </a:r>
          </a:p>
          <a:p>
            <a:pPr>
              <a:lnSpc>
                <a:spcPct val="80000"/>
              </a:lnSpc>
            </a:pPr>
            <a:r>
              <a:rPr lang="en-US" altLang="en-US"/>
              <a:t>Label absolutely every component with its computer’s identifier</a:t>
            </a:r>
          </a:p>
          <a:p>
            <a:pPr lvl="1">
              <a:lnSpc>
                <a:spcPct val="80000"/>
              </a:lnSpc>
            </a:pPr>
            <a:r>
              <a:rPr lang="en-US" altLang="en-US"/>
              <a:t>Particularly the ports</a:t>
            </a:r>
          </a:p>
          <a:p>
            <a:pPr lvl="1">
              <a:lnSpc>
                <a:spcPct val="80000"/>
              </a:lnSpc>
            </a:pPr>
            <a:r>
              <a:rPr lang="en-US" altLang="en-US"/>
              <a:t>Mask and mark ports not in </a:t>
            </a:r>
            <a:br>
              <a:rPr lang="en-US" altLang="en-US"/>
            </a:br>
            <a:r>
              <a:rPr lang="en-US" altLang="en-US"/>
              <a:t>use</a:t>
            </a:r>
          </a:p>
          <a:p>
            <a:pPr lvl="1">
              <a:lnSpc>
                <a:spcPct val="80000"/>
              </a:lnSpc>
            </a:pPr>
            <a:r>
              <a:rPr lang="en-US" altLang="en-US"/>
              <a:t>Masking tape or colored </a:t>
            </a:r>
            <a:br>
              <a:rPr lang="en-US" altLang="en-US"/>
            </a:br>
            <a:r>
              <a:rPr lang="en-US" altLang="en-US"/>
              <a:t>labels are fine</a:t>
            </a:r>
          </a:p>
          <a:p>
            <a:pPr lvl="1">
              <a:lnSpc>
                <a:spcPct val="80000"/>
              </a:lnSpc>
            </a:pPr>
            <a:r>
              <a:rPr lang="en-US" altLang="en-US"/>
              <a:t>Colors can be assigned to </a:t>
            </a:r>
            <a:br>
              <a:rPr lang="en-US" altLang="en-US"/>
            </a:br>
            <a:r>
              <a:rPr lang="en-US" altLang="en-US"/>
              <a:t>specific computers</a:t>
            </a:r>
          </a:p>
          <a:p>
            <a:pPr>
              <a:lnSpc>
                <a:spcPct val="80000"/>
              </a:lnSpc>
            </a:pPr>
            <a:r>
              <a:rPr lang="en-US" altLang="en-US"/>
              <a:t>Show directions of connectors </a:t>
            </a:r>
            <a:br>
              <a:rPr lang="en-US" altLang="en-US"/>
            </a:br>
            <a:r>
              <a:rPr lang="en-US" altLang="en-US"/>
              <a:t>(which end to which computer </a:t>
            </a:r>
            <a:br>
              <a:rPr lang="en-US" altLang="en-US"/>
            </a:br>
            <a:r>
              <a:rPr lang="en-US" altLang="en-US"/>
              <a:t>and port)</a:t>
            </a:r>
          </a:p>
        </p:txBody>
      </p:sp>
      <p:sp>
        <p:nvSpPr>
          <p:cNvPr id="200709" name="Text Box 4">
            <a:extLst>
              <a:ext uri="{FF2B5EF4-FFF2-40B4-BE49-F238E27FC236}">
                <a16:creationId xmlns:a16="http://schemas.microsoft.com/office/drawing/2014/main" id="{12295FC5-1E96-4408-A0C8-F56CA7DB50A6}"/>
              </a:ext>
            </a:extLst>
          </p:cNvPr>
          <p:cNvSpPr txBox="1">
            <a:spLocks noChangeArrowheads="1"/>
          </p:cNvSpPr>
          <p:nvPr/>
        </p:nvSpPr>
        <p:spPr bwMode="auto">
          <a:xfrm>
            <a:off x="3619500" y="6248400"/>
            <a:ext cx="1903413" cy="3968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Moore p 179 ff</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C6B814EB-7182-4DA6-B06D-BC64DF0E47C2}"/>
              </a:ext>
            </a:extLst>
          </p:cNvPr>
          <p:cNvSpPr>
            <a:spLocks noGrp="1" noChangeArrowheads="1"/>
          </p:cNvSpPr>
          <p:nvPr>
            <p:ph type="title"/>
          </p:nvPr>
        </p:nvSpPr>
        <p:spPr/>
        <p:txBody>
          <a:bodyPr/>
          <a:lstStyle/>
          <a:p>
            <a:r>
              <a:rPr lang="en-US" altLang="en-US"/>
              <a:t>Securing Additional Evidence (1)</a:t>
            </a:r>
          </a:p>
        </p:txBody>
      </p:sp>
      <p:sp>
        <p:nvSpPr>
          <p:cNvPr id="202755" name="Rectangle 3">
            <a:extLst>
              <a:ext uri="{FF2B5EF4-FFF2-40B4-BE49-F238E27FC236}">
                <a16:creationId xmlns:a16="http://schemas.microsoft.com/office/drawing/2014/main" id="{8D2829C5-BA48-4169-93C7-E53B5B02361F}"/>
              </a:ext>
            </a:extLst>
          </p:cNvPr>
          <p:cNvSpPr>
            <a:spLocks noGrp="1" noChangeArrowheads="1"/>
          </p:cNvSpPr>
          <p:nvPr>
            <p:ph type="body" idx="1"/>
          </p:nvPr>
        </p:nvSpPr>
        <p:spPr>
          <a:xfrm>
            <a:off x="990600" y="1295400"/>
            <a:ext cx="7772400" cy="5257800"/>
          </a:xfrm>
        </p:spPr>
        <p:txBody>
          <a:bodyPr/>
          <a:lstStyle/>
          <a:p>
            <a:pPr>
              <a:lnSpc>
                <a:spcPct val="70000"/>
              </a:lnSpc>
            </a:pPr>
            <a:r>
              <a:rPr lang="en-US" altLang="en-US"/>
              <a:t>How much peripheral equipment should you seize?</a:t>
            </a:r>
          </a:p>
          <a:p>
            <a:pPr lvl="1">
              <a:lnSpc>
                <a:spcPct val="70000"/>
              </a:lnSpc>
            </a:pPr>
            <a:r>
              <a:rPr lang="en-US" altLang="en-US"/>
              <a:t>Terms of warrant</a:t>
            </a:r>
          </a:p>
          <a:p>
            <a:pPr lvl="1">
              <a:lnSpc>
                <a:spcPct val="70000"/>
              </a:lnSpc>
            </a:pPr>
            <a:r>
              <a:rPr lang="en-US" altLang="en-US"/>
              <a:t>Peculiarities of system (e.g., old)</a:t>
            </a:r>
          </a:p>
          <a:p>
            <a:pPr>
              <a:lnSpc>
                <a:spcPct val="70000"/>
              </a:lnSpc>
            </a:pPr>
            <a:r>
              <a:rPr lang="en-US" altLang="en-US"/>
              <a:t>Peripherals may have evidence</a:t>
            </a:r>
          </a:p>
          <a:p>
            <a:pPr lvl="1">
              <a:lnSpc>
                <a:spcPct val="70000"/>
              </a:lnSpc>
            </a:pPr>
            <a:r>
              <a:rPr lang="en-US" altLang="en-US"/>
              <a:t>Cameras, games (XBox, PSPs)</a:t>
            </a:r>
          </a:p>
          <a:p>
            <a:pPr lvl="1">
              <a:lnSpc>
                <a:spcPct val="70000"/>
              </a:lnSpc>
            </a:pPr>
            <a:r>
              <a:rPr lang="en-US" altLang="en-US"/>
              <a:t>Scanners (check the scanner bed)</a:t>
            </a:r>
          </a:p>
          <a:p>
            <a:pPr lvl="1">
              <a:lnSpc>
                <a:spcPct val="70000"/>
              </a:lnSpc>
            </a:pPr>
            <a:r>
              <a:rPr lang="en-US" altLang="en-US"/>
              <a:t>Sound recorders, iPods (can even carry computer data or operating environments)*</a:t>
            </a:r>
          </a:p>
          <a:p>
            <a:pPr lvl="1">
              <a:lnSpc>
                <a:spcPct val="70000"/>
              </a:lnSpc>
            </a:pPr>
            <a:r>
              <a:rPr lang="en-US" altLang="en-US"/>
              <a:t>Calculators (large memory)</a:t>
            </a:r>
          </a:p>
          <a:p>
            <a:pPr>
              <a:lnSpc>
                <a:spcPct val="70000"/>
              </a:lnSpc>
            </a:pPr>
            <a:r>
              <a:rPr lang="en-US" altLang="en-US"/>
              <a:t>Other evidence</a:t>
            </a:r>
          </a:p>
          <a:p>
            <a:pPr lvl="1">
              <a:lnSpc>
                <a:spcPct val="70000"/>
              </a:lnSpc>
            </a:pPr>
            <a:r>
              <a:rPr lang="en-US" altLang="en-US"/>
              <a:t>Paper notes and documents</a:t>
            </a:r>
          </a:p>
          <a:p>
            <a:pPr lvl="1">
              <a:lnSpc>
                <a:spcPct val="70000"/>
              </a:lnSpc>
            </a:pPr>
            <a:r>
              <a:rPr lang="en-US" altLang="en-US"/>
              <a:t>Digital storage media (magnetic &amp; optical disks – but remember old tape systems)</a:t>
            </a:r>
          </a:p>
          <a:p>
            <a:pPr lvl="1">
              <a:lnSpc>
                <a:spcPct val="70000"/>
              </a:lnSpc>
            </a:pPr>
            <a:r>
              <a:rPr lang="en-US" altLang="en-US"/>
              <a:t>Label evidence bags in detail (where, who…)</a:t>
            </a:r>
          </a:p>
        </p:txBody>
      </p:sp>
      <p:sp>
        <p:nvSpPr>
          <p:cNvPr id="202756" name="Text Box 4">
            <a:extLst>
              <a:ext uri="{FF2B5EF4-FFF2-40B4-BE49-F238E27FC236}">
                <a16:creationId xmlns:a16="http://schemas.microsoft.com/office/drawing/2014/main" id="{F1D47507-92BA-4FEC-99BB-1D65D60B2E28}"/>
              </a:ext>
            </a:extLst>
          </p:cNvPr>
          <p:cNvSpPr txBox="1">
            <a:spLocks noChangeArrowheads="1"/>
          </p:cNvSpPr>
          <p:nvPr/>
        </p:nvSpPr>
        <p:spPr bwMode="auto">
          <a:xfrm>
            <a:off x="6221413" y="4495800"/>
            <a:ext cx="2922587" cy="7016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*Thanks to Ryan Davis</a:t>
            </a:r>
            <a:br>
              <a:rPr lang="en-US" altLang="en-US" sz="2000"/>
            </a:br>
            <a:r>
              <a:rPr lang="en-US" altLang="en-US" sz="2000"/>
              <a:t>&amp; Stanley François</a:t>
            </a:r>
          </a:p>
        </p:txBody>
      </p:sp>
      <p:pic>
        <p:nvPicPr>
          <p:cNvPr id="5122" name="Picture 2">
            <a:extLst>
              <a:ext uri="{FF2B5EF4-FFF2-40B4-BE49-F238E27FC236}">
                <a16:creationId xmlns:a16="http://schemas.microsoft.com/office/drawing/2014/main" id="{E82037AD-A304-4E3E-A11E-306543651D86}"/>
              </a:ext>
            </a:extLst>
          </p:cNvPr>
          <p:cNvPicPr>
            <a:picLocks noChangeAspect="1" noChangeArrowheads="1"/>
          </p:cNvPicPr>
          <p:nvPr/>
        </p:nvPicPr>
        <p:blipFill>
          <a:blip r:embed="rId3"/>
          <a:srcRect/>
          <a:stretch>
            <a:fillRect/>
          </a:stretch>
        </p:blipFill>
        <p:spPr bwMode="auto">
          <a:xfrm>
            <a:off x="6705600" y="1828800"/>
            <a:ext cx="2286000" cy="1257300"/>
          </a:xfrm>
          <a:prstGeom prst="rect">
            <a:avLst/>
          </a:prstGeom>
          <a:ln>
            <a:noFill/>
          </a:ln>
          <a:effectLst>
            <a:outerShdw blurRad="292100" dist="139700" dir="2700000" algn="tl" rotWithShape="0">
              <a:srgbClr val="333333">
                <a:alpha val="65000"/>
              </a:srgbClr>
            </a:outerShdw>
          </a:effectLst>
        </p:spPr>
      </p:pic>
      <p:pic>
        <p:nvPicPr>
          <p:cNvPr id="5123" name="Picture 3">
            <a:extLst>
              <a:ext uri="{FF2B5EF4-FFF2-40B4-BE49-F238E27FC236}">
                <a16:creationId xmlns:a16="http://schemas.microsoft.com/office/drawing/2014/main" id="{6C62A938-4449-4329-946F-FF8057854217}"/>
              </a:ext>
            </a:extLst>
          </p:cNvPr>
          <p:cNvPicPr>
            <a:picLocks noChangeAspect="1" noChangeArrowheads="1"/>
          </p:cNvPicPr>
          <p:nvPr/>
        </p:nvPicPr>
        <p:blipFill>
          <a:blip r:embed="rId4"/>
          <a:srcRect/>
          <a:stretch>
            <a:fillRect/>
          </a:stretch>
        </p:blipFill>
        <p:spPr bwMode="auto">
          <a:xfrm>
            <a:off x="0" y="3429000"/>
            <a:ext cx="1371600" cy="123507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ADB45C5-92DA-4B99-A7A3-92DBF628BE5E}"/>
              </a:ext>
            </a:extLst>
          </p:cNvPr>
          <p:cNvSpPr>
            <a:spLocks noGrp="1" noChangeArrowheads="1"/>
          </p:cNvSpPr>
          <p:nvPr>
            <p:ph type="title"/>
          </p:nvPr>
        </p:nvSpPr>
        <p:spPr/>
        <p:txBody>
          <a:bodyPr/>
          <a:lstStyle/>
          <a:p>
            <a:r>
              <a:rPr lang="en-US" altLang="en-US"/>
              <a:t>Securing Additional Evidence (2)</a:t>
            </a:r>
          </a:p>
        </p:txBody>
      </p:sp>
      <p:sp>
        <p:nvSpPr>
          <p:cNvPr id="204803" name="Rectangle 3">
            <a:extLst>
              <a:ext uri="{FF2B5EF4-FFF2-40B4-BE49-F238E27FC236}">
                <a16:creationId xmlns:a16="http://schemas.microsoft.com/office/drawing/2014/main" id="{106961A4-735B-45B9-8E04-DBBD846B8248}"/>
              </a:ext>
            </a:extLst>
          </p:cNvPr>
          <p:cNvSpPr>
            <a:spLocks noGrp="1" noChangeArrowheads="1"/>
          </p:cNvSpPr>
          <p:nvPr>
            <p:ph type="body" idx="1"/>
          </p:nvPr>
        </p:nvSpPr>
        <p:spPr/>
        <p:txBody>
          <a:bodyPr/>
          <a:lstStyle/>
          <a:p>
            <a:r>
              <a:rPr lang="en-US" altLang="en-US"/>
              <a:t>Already mentioned obvious devices</a:t>
            </a:r>
          </a:p>
          <a:p>
            <a:pPr lvl="1"/>
            <a:r>
              <a:rPr lang="en-US" altLang="en-US"/>
              <a:t>PDAs, cell phones, data-watches</a:t>
            </a:r>
          </a:p>
          <a:p>
            <a:r>
              <a:rPr lang="en-US" altLang="en-US"/>
              <a:t>USB flash drives may not be obvious</a:t>
            </a:r>
          </a:p>
          <a:p>
            <a:pPr lvl="1"/>
            <a:r>
              <a:rPr lang="en-US" altLang="en-US"/>
              <a:t>Small</a:t>
            </a:r>
          </a:p>
          <a:p>
            <a:pPr lvl="1"/>
            <a:r>
              <a:rPr lang="en-US" altLang="en-US"/>
              <a:t>May look like pens</a:t>
            </a:r>
          </a:p>
          <a:p>
            <a:pPr lvl="1"/>
            <a:r>
              <a:rPr lang="en-US" altLang="en-US"/>
              <a:t>May look like </a:t>
            </a:r>
            <a:br>
              <a:rPr lang="en-US" altLang="en-US"/>
            </a:br>
            <a:r>
              <a:rPr lang="en-US" altLang="en-US"/>
              <a:t>… </a:t>
            </a:r>
            <a:r>
              <a:rPr lang="en-US" altLang="en-US" i="1"/>
              <a:t>wait for it </a:t>
            </a:r>
            <a:r>
              <a:rPr lang="en-US" altLang="en-US"/>
              <a:t>…</a:t>
            </a:r>
            <a:br>
              <a:rPr lang="en-US" altLang="en-US"/>
            </a:br>
            <a:r>
              <a:rPr lang="en-US" altLang="en-US"/>
              <a:t>sushi!</a:t>
            </a:r>
          </a:p>
        </p:txBody>
      </p:sp>
      <p:pic>
        <p:nvPicPr>
          <p:cNvPr id="204804" name="Picture 4">
            <a:extLst>
              <a:ext uri="{FF2B5EF4-FFF2-40B4-BE49-F238E27FC236}">
                <a16:creationId xmlns:a16="http://schemas.microsoft.com/office/drawing/2014/main" id="{7C7247F8-BBB4-4A0B-BAB2-6CD2A836E2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89725" y="838200"/>
            <a:ext cx="2454275"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
        <p:nvSpPr>
          <p:cNvPr id="204805" name="Line 5">
            <a:extLst>
              <a:ext uri="{FF2B5EF4-FFF2-40B4-BE49-F238E27FC236}">
                <a16:creationId xmlns:a16="http://schemas.microsoft.com/office/drawing/2014/main" id="{B50ACDBC-FC1A-428D-A12C-9200B5BBDB5B}"/>
              </a:ext>
            </a:extLst>
          </p:cNvPr>
          <p:cNvSpPr>
            <a:spLocks noChangeShapeType="1"/>
          </p:cNvSpPr>
          <p:nvPr/>
        </p:nvSpPr>
        <p:spPr bwMode="auto">
          <a:xfrm>
            <a:off x="6858000" y="1371600"/>
            <a:ext cx="76200" cy="914400"/>
          </a:xfrm>
          <a:prstGeom prst="line">
            <a:avLst/>
          </a:prstGeom>
          <a:noFill/>
          <a:ln w="76200">
            <a:solidFill>
              <a:srgbClr val="FF9900"/>
            </a:solidFill>
            <a:round/>
            <a:headEnd/>
            <a:tailEnd type="triangle" w="med" len="med"/>
          </a:ln>
          <a:extLst>
            <a:ext uri="{909E8E84-426E-40DD-AFC4-6F175D3DCCD1}">
              <a14:hiddenFill xmlns:a14="http://schemas.microsoft.com/office/drawing/2010/main">
                <a:noFill/>
              </a14:hiddenFill>
            </a:ext>
          </a:extLst>
        </p:spPr>
        <p:txBody>
          <a:bodyPr wrap="none">
            <a:spAutoFit/>
          </a:bodyPr>
          <a:lstStyle/>
          <a:p>
            <a:endParaRPr lang="en-US"/>
          </a:p>
        </p:txBody>
      </p:sp>
      <p:sp>
        <p:nvSpPr>
          <p:cNvPr id="204806" name="Text Box 6">
            <a:extLst>
              <a:ext uri="{FF2B5EF4-FFF2-40B4-BE49-F238E27FC236}">
                <a16:creationId xmlns:a16="http://schemas.microsoft.com/office/drawing/2014/main" id="{FE704D2C-AE2C-4A3A-8E31-250E11334CFE}"/>
              </a:ext>
            </a:extLst>
          </p:cNvPr>
          <p:cNvSpPr txBox="1">
            <a:spLocks noChangeArrowheads="1"/>
          </p:cNvSpPr>
          <p:nvPr/>
        </p:nvSpPr>
        <p:spPr bwMode="auto">
          <a:xfrm>
            <a:off x="6172200" y="990600"/>
            <a:ext cx="1300163" cy="396875"/>
          </a:xfrm>
          <a:prstGeom prst="rect">
            <a:avLst/>
          </a:prstGeom>
          <a:solidFill>
            <a:srgbClr val="FF9900"/>
          </a:solidFill>
          <a:ln>
            <a:noFill/>
          </a:ln>
          <a:extLst>
            <a:ext uri="{91240B29-F687-4F45-9708-019B960494DF}">
              <a14:hiddenLine xmlns:a14="http://schemas.microsoft.com/office/drawing/2010/main" w="12700" algn="ctr">
                <a:solidFill>
                  <a:srgbClr val="000000"/>
                </a:solidFill>
                <a:miter lim="800000"/>
                <a:headEnd/>
                <a:tailEnd/>
              </a14:hiddenLine>
            </a:ext>
          </a:extLst>
        </p:spPr>
        <p:txBody>
          <a:bodyPr wrap="none">
            <a:spAutoFit/>
          </a:bodyPr>
          <a:lstStyle>
            <a:lvl1pPr>
              <a:lnSpc>
                <a:spcPct val="90000"/>
              </a:lnSpc>
              <a:spcBef>
                <a:spcPct val="30000"/>
              </a:spcBef>
              <a:buClr>
                <a:schemeClr val="tx1"/>
              </a:buClr>
              <a:buFont typeface="Wingdings" panose="05000000000000000000" pitchFamily="2" charset="2"/>
              <a:buChar char="Ø"/>
              <a:defRPr sz="2400" b="1">
                <a:solidFill>
                  <a:schemeClr val="tx1"/>
                </a:solidFill>
                <a:latin typeface="Arial" panose="020B0604020202020204" pitchFamily="34" charset="0"/>
              </a:defRPr>
            </a:lvl1pPr>
            <a:lvl2pPr marL="742950" indent="-285750">
              <a:lnSpc>
                <a:spcPct val="90000"/>
              </a:lnSpc>
              <a:spcBef>
                <a:spcPct val="30000"/>
              </a:spcBef>
              <a:buClr>
                <a:schemeClr val="tx1"/>
              </a:buClr>
              <a:buSzPct val="85000"/>
              <a:buFont typeface="Wingdings" panose="05000000000000000000" pitchFamily="2" charset="2"/>
              <a:buChar char="q"/>
              <a:defRPr sz="2400" b="1">
                <a:solidFill>
                  <a:schemeClr val="tx1"/>
                </a:solidFill>
                <a:latin typeface="Arial" panose="020B0604020202020204" pitchFamily="34" charset="0"/>
              </a:defRPr>
            </a:lvl2pPr>
            <a:lvl3pPr marL="1143000" indent="-228600">
              <a:lnSpc>
                <a:spcPct val="90000"/>
              </a:lnSpc>
              <a:spcBef>
                <a:spcPct val="30000"/>
              </a:spcBef>
              <a:buClr>
                <a:schemeClr val="tx1"/>
              </a:buClr>
              <a:buSzPct val="100000"/>
              <a:buFont typeface="Wingdings" panose="05000000000000000000" pitchFamily="2" charset="2"/>
              <a:buChar char="ü"/>
              <a:defRPr sz="2400" b="1">
                <a:solidFill>
                  <a:schemeClr val="tx1"/>
                </a:solidFill>
                <a:latin typeface="Arial" panose="020B0604020202020204" pitchFamily="34" charset="0"/>
              </a:defRPr>
            </a:lvl3pPr>
            <a:lvl4pPr marL="1600200" indent="-228600">
              <a:lnSpc>
                <a:spcPct val="90000"/>
              </a:lnSpc>
              <a:spcBef>
                <a:spcPct val="30000"/>
              </a:spcBef>
              <a:buClr>
                <a:schemeClr val="tx1"/>
              </a:buClr>
              <a:buSzPct val="100000"/>
              <a:buFont typeface="Wingdings" panose="05000000000000000000" pitchFamily="2" charset="2"/>
              <a:buChar char="§"/>
              <a:defRPr sz="2400" b="1">
                <a:solidFill>
                  <a:schemeClr val="tx1"/>
                </a:solidFill>
                <a:latin typeface="Arial" panose="020B0604020202020204" pitchFamily="34" charset="0"/>
              </a:defRPr>
            </a:lvl4pPr>
            <a:lvl5pPr marL="2057400" indent="-228600">
              <a:lnSpc>
                <a:spcPct val="90000"/>
              </a:lnSpc>
              <a:spcBef>
                <a:spcPct val="30000"/>
              </a:spcBef>
              <a:buClr>
                <a:schemeClr val="tx1"/>
              </a:buClr>
              <a:buSzPct val="100000"/>
              <a:buChar char="•"/>
              <a:defRPr sz="2400" b="1">
                <a:solidFill>
                  <a:schemeClr val="tx1"/>
                </a:solidFill>
                <a:latin typeface="Arial" panose="020B0604020202020204" pitchFamily="34" charset="0"/>
              </a:defRPr>
            </a:lvl5pPr>
            <a:lvl6pPr marL="25146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6pPr>
            <a:lvl7pPr marL="29718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7pPr>
            <a:lvl8pPr marL="34290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8pPr>
            <a:lvl9pPr marL="3886200" indent="-228600" eaLnBrk="0" fontAlgn="base" hangingPunct="0">
              <a:lnSpc>
                <a:spcPct val="90000"/>
              </a:lnSpc>
              <a:spcBef>
                <a:spcPct val="30000"/>
              </a:spcBef>
              <a:spcAft>
                <a:spcPct val="0"/>
              </a:spcAft>
              <a:buClr>
                <a:schemeClr val="tx1"/>
              </a:buClr>
              <a:buSzPct val="100000"/>
              <a:buChar char="•"/>
              <a:defRPr sz="2400" b="1">
                <a:solidFill>
                  <a:schemeClr val="tx1"/>
                </a:solidFill>
                <a:latin typeface="Arial" panose="020B0604020202020204" pitchFamily="34" charset="0"/>
              </a:defRPr>
            </a:lvl9pPr>
          </a:lstStyle>
          <a:p>
            <a:pPr>
              <a:lnSpc>
                <a:spcPct val="100000"/>
              </a:lnSpc>
              <a:spcBef>
                <a:spcPct val="0"/>
              </a:spcBef>
              <a:buClrTx/>
              <a:buFontTx/>
              <a:buNone/>
            </a:pPr>
            <a:r>
              <a:rPr lang="en-US" altLang="en-US" sz="2000"/>
              <a:t>USB Port</a:t>
            </a:r>
          </a:p>
        </p:txBody>
      </p:sp>
      <p:pic>
        <p:nvPicPr>
          <p:cNvPr id="204807" name="Picture 7">
            <a:extLst>
              <a:ext uri="{FF2B5EF4-FFF2-40B4-BE49-F238E27FC236}">
                <a16:creationId xmlns:a16="http://schemas.microsoft.com/office/drawing/2014/main" id="{BD9B2C9F-2307-452E-8D5B-45EE8B8FD5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43400" y="3865563"/>
            <a:ext cx="4800600" cy="299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204808" name="Picture 8">
            <a:extLst>
              <a:ext uri="{FF2B5EF4-FFF2-40B4-BE49-F238E27FC236}">
                <a16:creationId xmlns:a16="http://schemas.microsoft.com/office/drawing/2014/main" id="{5DF065FA-A8DF-4EE7-9101-F64EBA7DD0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839"/>
          <a:stretch>
            <a:fillRect/>
          </a:stretch>
        </p:blipFill>
        <p:spPr bwMode="auto">
          <a:xfrm>
            <a:off x="533400" y="4914900"/>
            <a:ext cx="38100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CJ 341 Class Notes">
  <a:themeElements>
    <a:clrScheme name="CJ 341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fontScheme name="CJ 341 Class Notes">
      <a:majorFont>
        <a:latin typeface="Bookman Old Style"/>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chemeClr val="accent2"/>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Arial" pitchFamily="34" charset="0"/>
          </a:defRPr>
        </a:defPPr>
      </a:lstStyle>
    </a:lnDef>
  </a:objectDefaults>
  <a:extraClrSchemeLst>
    <a:extraClrScheme>
      <a:clrScheme name="CJ 341 Class Notes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CJ 341 Class Notes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CJ 341 Class Notes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CJ 341 Class Notes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CJ 341 Class Notes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CJ 341 Class Notes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CJ 341 Class Notes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CJ 341 Class Notes 8">
        <a:dk1>
          <a:srgbClr val="000000"/>
        </a:dk1>
        <a:lt1>
          <a:srgbClr val="FFFFFF"/>
        </a:lt1>
        <a:dk2>
          <a:srgbClr val="FF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
      <a:clrScheme name="CJ 341 Class Notes 9">
        <a:dk1>
          <a:srgbClr val="000000"/>
        </a:dk1>
        <a:lt1>
          <a:srgbClr val="FFFFFF"/>
        </a:lt1>
        <a:dk2>
          <a:srgbClr val="800000"/>
        </a:dk2>
        <a:lt2>
          <a:srgbClr val="A0A0A0"/>
        </a:lt2>
        <a:accent1>
          <a:srgbClr val="FFFFFF"/>
        </a:accent1>
        <a:accent2>
          <a:srgbClr val="0000FF"/>
        </a:accent2>
        <a:accent3>
          <a:srgbClr val="FFFFFF"/>
        </a:accent3>
        <a:accent4>
          <a:srgbClr val="000000"/>
        </a:accent4>
        <a:accent5>
          <a:srgbClr val="FFFFFF"/>
        </a:accent5>
        <a:accent6>
          <a:srgbClr val="0000E7"/>
        </a:accent6>
        <a:hlink>
          <a:srgbClr val="000000"/>
        </a:hlink>
        <a:folHlink>
          <a:srgbClr val="0000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CJ 341 Class Notes</Template>
  <TotalTime>5252</TotalTime>
  <Words>9683</Words>
  <Application>Microsoft Office PowerPoint</Application>
  <PresentationFormat>On-screen Show (4:3)</PresentationFormat>
  <Paragraphs>1405</Paragraphs>
  <Slides>160</Slides>
  <Notes>160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160</vt:i4>
      </vt:variant>
    </vt:vector>
  </HeadingPairs>
  <TitlesOfParts>
    <vt:vector size="168" baseType="lpstr">
      <vt:lpstr>Arial</vt:lpstr>
      <vt:lpstr>Arial Narrow</vt:lpstr>
      <vt:lpstr>Bookman Old Style</vt:lpstr>
      <vt:lpstr>Courier New</vt:lpstr>
      <vt:lpstr>Keystroke</vt:lpstr>
      <vt:lpstr>Times New Roman</vt:lpstr>
      <vt:lpstr>Wingdings</vt:lpstr>
      <vt:lpstr>CJ 341 Class Notes</vt:lpstr>
      <vt:lpstr>Legal Aspects of Investigating &amp; Prosecuting Computer Crimes</vt:lpstr>
      <vt:lpstr>Topics: Fire Hose Time</vt:lpstr>
      <vt:lpstr>Disclaimers</vt:lpstr>
      <vt:lpstr>Introduction</vt:lpstr>
      <vt:lpstr>Goals</vt:lpstr>
      <vt:lpstr>Recommended Texts</vt:lpstr>
      <vt:lpstr>Recent Internet Usage Stats</vt:lpstr>
      <vt:lpstr>Internet Users by Region (1)</vt:lpstr>
      <vt:lpstr>Internet Users by Region (2)</vt:lpstr>
      <vt:lpstr>Internet Penetration Rates by Region</vt:lpstr>
      <vt:lpstr>Tracing a Suspect on the Internet</vt:lpstr>
      <vt:lpstr>The Dynamic IP Address</vt:lpstr>
      <vt:lpstr>Locating the Host</vt:lpstr>
      <vt:lpstr>DNS Lookup</vt:lpstr>
      <vt:lpstr>Looking Up DNS Information (1)</vt:lpstr>
      <vt:lpstr>Looking Up DNS Information (2)</vt:lpstr>
      <vt:lpstr>SamSpade Program</vt:lpstr>
      <vt:lpstr>Locating Information from E-Mails</vt:lpstr>
      <vt:lpstr>E-Mail Headers</vt:lpstr>
      <vt:lpstr>E-Mail Headers</vt:lpstr>
      <vt:lpstr>Proactive vs Reactive Strategies</vt:lpstr>
      <vt:lpstr>Online Stings: Entrapment?</vt:lpstr>
      <vt:lpstr>United States v. Poehlman (2000)</vt:lpstr>
      <vt:lpstr>BREAK 5’12”</vt:lpstr>
      <vt:lpstr>Search Warrants &amp; Seizure of Electronic Evidence </vt:lpstr>
      <vt:lpstr>Identifying Physical Location of Electronic Evidence</vt:lpstr>
      <vt:lpstr>General Principles</vt:lpstr>
      <vt:lpstr>ECPA Coverage</vt:lpstr>
      <vt:lpstr>Disclosure to Government Agents</vt:lpstr>
      <vt:lpstr>Contents of Electronic Communications</vt:lpstr>
      <vt:lpstr>Violations of the ECPA</vt:lpstr>
      <vt:lpstr>Evaluating Utility of Records</vt:lpstr>
      <vt:lpstr>Authenticating Records</vt:lpstr>
      <vt:lpstr>Obtaining Records</vt:lpstr>
      <vt:lpstr>Contacting ISP &amp; Serving Papers</vt:lpstr>
      <vt:lpstr>Search Warrants</vt:lpstr>
      <vt:lpstr>Which Computers?</vt:lpstr>
      <vt:lpstr>Federal Constitutional Limits</vt:lpstr>
      <vt:lpstr>The Fourth Amendment Text</vt:lpstr>
      <vt:lpstr>4th Amendment Issues (1)</vt:lpstr>
      <vt:lpstr>4th Amendment Issues (2)</vt:lpstr>
      <vt:lpstr>Legal Warrant</vt:lpstr>
      <vt:lpstr>Rules for Executing Warrant (1)</vt:lpstr>
      <vt:lpstr>Rules for Executing Warrant (2)</vt:lpstr>
      <vt:lpstr>State Constitutional Limits</vt:lpstr>
      <vt:lpstr>Statutes</vt:lpstr>
      <vt:lpstr>Statutes: PPA</vt:lpstr>
      <vt:lpstr>PPA &amp; Steve Jackson Games</vt:lpstr>
      <vt:lpstr>BREAK 10’27”</vt:lpstr>
      <vt:lpstr>Warrantless Seizure of Evidence</vt:lpstr>
      <vt:lpstr>Exceptions to Requirement for Warrant</vt:lpstr>
      <vt:lpstr>Consent</vt:lpstr>
      <vt:lpstr>Who May Consent?</vt:lpstr>
      <vt:lpstr>Private Employers</vt:lpstr>
      <vt:lpstr>Public Employers</vt:lpstr>
      <vt:lpstr>Parent</vt:lpstr>
      <vt:lpstr>Spouse</vt:lpstr>
      <vt:lpstr>Co-User</vt:lpstr>
      <vt:lpstr>Third-Party Holder</vt:lpstr>
      <vt:lpstr>Notification of Right to Withhold Consent</vt:lpstr>
      <vt:lpstr>Factors affecting judgement of voluntary consent:</vt:lpstr>
      <vt:lpstr>Limitations and Withdrawal of Consent</vt:lpstr>
      <vt:lpstr>Search Incident to Arrest</vt:lpstr>
      <vt:lpstr>Exigent Circumstances (1)</vt:lpstr>
      <vt:lpstr>Exigent Circumstances (2)</vt:lpstr>
      <vt:lpstr>Exigent Circumstances (3)</vt:lpstr>
      <vt:lpstr>Inventory</vt:lpstr>
      <vt:lpstr>Stop and Frisk</vt:lpstr>
      <vt:lpstr>Mobility</vt:lpstr>
      <vt:lpstr>Plain View (1)</vt:lpstr>
      <vt:lpstr>Plain View (2)</vt:lpstr>
      <vt:lpstr>Plain View (3)</vt:lpstr>
      <vt:lpstr>BREAK 4’58”</vt:lpstr>
      <vt:lpstr>Electronic Crime Scene Investigation</vt:lpstr>
      <vt:lpstr>Introduction</vt:lpstr>
      <vt:lpstr>Law Enforcement Response to Electronic Evidence</vt:lpstr>
      <vt:lpstr>Latent Nature of Electronic Evidence [EE]</vt:lpstr>
      <vt:lpstr>RULE 1 OF DIGITAL FORENSICS</vt:lpstr>
      <vt:lpstr>Forensic Process</vt:lpstr>
      <vt:lpstr>Nature of Electronic Evidence</vt:lpstr>
      <vt:lpstr>Handling Electronic Evidence at the Crime Scene</vt:lpstr>
      <vt:lpstr>The Digital Forensics Tool Kit (1)</vt:lpstr>
      <vt:lpstr>The Digital Forensics Tool Kit (2)</vt:lpstr>
      <vt:lpstr>Specialized Forensics Tools</vt:lpstr>
      <vt:lpstr>Establish Your Search Parameters</vt:lpstr>
      <vt:lpstr>Managing the Onsite Investigation</vt:lpstr>
      <vt:lpstr>Remove Suspect from Computer</vt:lpstr>
      <vt:lpstr>Secure the Scene</vt:lpstr>
      <vt:lpstr>Disconnect Outside Control</vt:lpstr>
      <vt:lpstr>Handling Downloads</vt:lpstr>
      <vt:lpstr>Powering Down Computer</vt:lpstr>
      <vt:lpstr>Determine Operating System</vt:lpstr>
      <vt:lpstr>Save Data from Running Programs?</vt:lpstr>
      <vt:lpstr>Save Data in RAM?</vt:lpstr>
      <vt:lpstr>Handling Specific OSs at the Scene</vt:lpstr>
      <vt:lpstr>Laptop Computers</vt:lpstr>
      <vt:lpstr>Disassembling Computer</vt:lpstr>
      <vt:lpstr>Securing Additional Evidence (1)</vt:lpstr>
      <vt:lpstr>Securing Additional Evidence (2)</vt:lpstr>
      <vt:lpstr>Preparing for Transport</vt:lpstr>
      <vt:lpstr>Chain of Custody</vt:lpstr>
      <vt:lpstr>BREAK 11’3”</vt:lpstr>
      <vt:lpstr>Analysis of Evidence</vt:lpstr>
      <vt:lpstr>Introduction to Computer Forensics</vt:lpstr>
      <vt:lpstr>How Computers Store Data</vt:lpstr>
      <vt:lpstr>Cylinders Tracks Sectors</vt:lpstr>
      <vt:lpstr>“Deleted” Files</vt:lpstr>
      <vt:lpstr>Slack Space</vt:lpstr>
      <vt:lpstr>Internet Activity Stored on Disk</vt:lpstr>
      <vt:lpstr>Internet Activity Stored on Disk</vt:lpstr>
      <vt:lpstr>Internet Activity Stored on Disk</vt:lpstr>
      <vt:lpstr>Internet  Activity  Stored  on Disk</vt:lpstr>
      <vt:lpstr>Computer Forensics Process</vt:lpstr>
      <vt:lpstr>Digitally Securing Evidence</vt:lpstr>
      <vt:lpstr>Hashing</vt:lpstr>
      <vt:lpstr>Hashing (cont’d)</vt:lpstr>
      <vt:lpstr>Using Hash Function for File Inventory</vt:lpstr>
      <vt:lpstr>Digital Signatures</vt:lpstr>
      <vt:lpstr>Digital Signatures Before and After Single-Character Change</vt:lpstr>
      <vt:lpstr>Verifying Files and File Signatures</vt:lpstr>
      <vt:lpstr>Concealing Evidence</vt:lpstr>
      <vt:lpstr>Hard to Find</vt:lpstr>
      <vt:lpstr>Hard to See</vt:lpstr>
      <vt:lpstr>Hard to Notice</vt:lpstr>
      <vt:lpstr>Searching for Hidden Information</vt:lpstr>
      <vt:lpstr>Steganography</vt:lpstr>
      <vt:lpstr>Example: Covert Channel Using Low-order Numbers</vt:lpstr>
      <vt:lpstr>Example: Steganography Using a JPG Image</vt:lpstr>
      <vt:lpstr>Steganography using JPG (cont’d)</vt:lpstr>
      <vt:lpstr>Why Use Steganography?</vt:lpstr>
      <vt:lpstr>Steganography Tools</vt:lpstr>
      <vt:lpstr>Sam’s Big Play Maker</vt:lpstr>
      <vt:lpstr>Steganalysis</vt:lpstr>
      <vt:lpstr>Steganalysis (cont’d)</vt:lpstr>
      <vt:lpstr>Forensic Analysis</vt:lpstr>
      <vt:lpstr>Forensics Report</vt:lpstr>
      <vt:lpstr>Computer Forensics Software Packages</vt:lpstr>
      <vt:lpstr>EnCase</vt:lpstr>
      <vt:lpstr>EnCase</vt:lpstr>
      <vt:lpstr>Forensic Tool Kit (FTK)</vt:lpstr>
      <vt:lpstr>FTK</vt:lpstr>
      <vt:lpstr>Non GUI Software Utilities</vt:lpstr>
      <vt:lpstr>BREAK 5’19”</vt:lpstr>
      <vt:lpstr>Use of Seized Materials &amp; Results in Evidence</vt:lpstr>
      <vt:lpstr>Admissibility of Digital Evidence</vt:lpstr>
      <vt:lpstr>Hearsay</vt:lpstr>
      <vt:lpstr>Authentication (1)</vt:lpstr>
      <vt:lpstr>Nature of Writings</vt:lpstr>
      <vt:lpstr>Copies</vt:lpstr>
      <vt:lpstr>The Courts &amp; Digital Evidence</vt:lpstr>
      <vt:lpstr>Frye v. US (1923)</vt:lpstr>
      <vt:lpstr>Daubert v. Merrell Dow Pharmaceuticals (1993)</vt:lpstr>
      <vt:lpstr>The Daubert Test</vt:lpstr>
      <vt:lpstr>State v. Hayden (1998)</vt:lpstr>
      <vt:lpstr>People v. Lugashi (1988)</vt:lpstr>
      <vt:lpstr>US v. Scott-Emuakpor (2000)</vt:lpstr>
      <vt:lpstr>Williford v. State (2004)</vt:lpstr>
      <vt:lpstr>Admission of Digital Evidence at Trial</vt:lpstr>
      <vt:lpstr>Supporting the Chain of Custody</vt:lpstr>
      <vt:lpstr>Now go and study*</vt:lpstr>
    </vt:vector>
  </TitlesOfParts>
  <Manager/>
  <Company>Norwich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Legal Aspects of Investigating &amp; Prosecuting Computer Crimes</dc:title>
  <dc:subject>MSIA Graduate Security Conference 2009</dc:subject>
  <dc:creator>M. E. Kabay, PhD, CISSP-ISSMP</dc:creator>
  <cp:keywords/>
  <dc:description/>
  <cp:lastModifiedBy>Mich Kabay</cp:lastModifiedBy>
  <cp:revision>656</cp:revision>
  <dcterms:created xsi:type="dcterms:W3CDTF">2006-09-13T14:01:14Z</dcterms:created>
  <dcterms:modified xsi:type="dcterms:W3CDTF">2021-02-05T19:58:50Z</dcterms:modified>
  <cp:category/>
</cp:coreProperties>
</file>