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125"/>
  </p:notesMasterIdLst>
  <p:handoutMasterIdLst>
    <p:handoutMasterId r:id="rId126"/>
  </p:handoutMasterIdLst>
  <p:sldIdLst>
    <p:sldId id="256" r:id="rId2"/>
    <p:sldId id="280" r:id="rId3"/>
    <p:sldId id="365" r:id="rId4"/>
    <p:sldId id="366" r:id="rId5"/>
    <p:sldId id="407" r:id="rId6"/>
    <p:sldId id="364" r:id="rId7"/>
    <p:sldId id="409" r:id="rId8"/>
    <p:sldId id="282" r:id="rId9"/>
    <p:sldId id="264" r:id="rId10"/>
    <p:sldId id="283" r:id="rId11"/>
    <p:sldId id="261" r:id="rId12"/>
    <p:sldId id="263" r:id="rId13"/>
    <p:sldId id="285" r:id="rId14"/>
    <p:sldId id="266" r:id="rId15"/>
    <p:sldId id="290" r:id="rId16"/>
    <p:sldId id="277" r:id="rId17"/>
    <p:sldId id="289" r:id="rId18"/>
    <p:sldId id="276" r:id="rId19"/>
    <p:sldId id="298" r:id="rId20"/>
    <p:sldId id="299" r:id="rId21"/>
    <p:sldId id="294" r:id="rId22"/>
    <p:sldId id="257" r:id="rId23"/>
    <p:sldId id="281" r:id="rId24"/>
    <p:sldId id="260" r:id="rId25"/>
    <p:sldId id="296" r:id="rId26"/>
    <p:sldId id="272" r:id="rId27"/>
    <p:sldId id="291" r:id="rId28"/>
    <p:sldId id="313" r:id="rId29"/>
    <p:sldId id="312" r:id="rId30"/>
    <p:sldId id="278" r:id="rId31"/>
    <p:sldId id="288" r:id="rId32"/>
    <p:sldId id="269" r:id="rId33"/>
    <p:sldId id="287" r:id="rId34"/>
    <p:sldId id="275" r:id="rId35"/>
    <p:sldId id="286" r:id="rId36"/>
    <p:sldId id="268" r:id="rId37"/>
    <p:sldId id="295" r:id="rId38"/>
    <p:sldId id="270" r:id="rId39"/>
    <p:sldId id="293" r:id="rId40"/>
    <p:sldId id="279" r:id="rId41"/>
    <p:sldId id="308" r:id="rId42"/>
    <p:sldId id="309" r:id="rId43"/>
    <p:sldId id="318" r:id="rId44"/>
    <p:sldId id="319" r:id="rId45"/>
    <p:sldId id="300" r:id="rId46"/>
    <p:sldId id="301" r:id="rId47"/>
    <p:sldId id="320" r:id="rId48"/>
    <p:sldId id="321" r:id="rId49"/>
    <p:sldId id="302" r:id="rId50"/>
    <p:sldId id="303" r:id="rId51"/>
    <p:sldId id="322" r:id="rId52"/>
    <p:sldId id="323" r:id="rId53"/>
    <p:sldId id="334" r:id="rId54"/>
    <p:sldId id="335" r:id="rId55"/>
    <p:sldId id="346" r:id="rId56"/>
    <p:sldId id="347" r:id="rId57"/>
    <p:sldId id="414" r:id="rId58"/>
    <p:sldId id="415" r:id="rId59"/>
    <p:sldId id="330" r:id="rId60"/>
    <p:sldId id="331" r:id="rId61"/>
    <p:sldId id="326" r:id="rId62"/>
    <p:sldId id="327" r:id="rId63"/>
    <p:sldId id="410" r:id="rId64"/>
    <p:sldId id="411" r:id="rId65"/>
    <p:sldId id="328" r:id="rId66"/>
    <p:sldId id="329" r:id="rId67"/>
    <p:sldId id="306" r:id="rId68"/>
    <p:sldId id="307" r:id="rId69"/>
    <p:sldId id="310" r:id="rId70"/>
    <p:sldId id="311" r:id="rId71"/>
    <p:sldId id="304" r:id="rId72"/>
    <p:sldId id="305" r:id="rId73"/>
    <p:sldId id="314" r:id="rId74"/>
    <p:sldId id="315" r:id="rId75"/>
    <p:sldId id="316" r:id="rId76"/>
    <p:sldId id="317" r:id="rId77"/>
    <p:sldId id="324" r:id="rId78"/>
    <p:sldId id="325" r:id="rId79"/>
    <p:sldId id="332" r:id="rId80"/>
    <p:sldId id="333" r:id="rId81"/>
    <p:sldId id="336" r:id="rId82"/>
    <p:sldId id="337" r:id="rId83"/>
    <p:sldId id="338" r:id="rId84"/>
    <p:sldId id="339" r:id="rId85"/>
    <p:sldId id="340" r:id="rId86"/>
    <p:sldId id="341" r:id="rId87"/>
    <p:sldId id="344" r:id="rId88"/>
    <p:sldId id="345" r:id="rId89"/>
    <p:sldId id="348" r:id="rId90"/>
    <p:sldId id="349" r:id="rId91"/>
    <p:sldId id="352" r:id="rId92"/>
    <p:sldId id="353" r:id="rId93"/>
    <p:sldId id="354" r:id="rId94"/>
    <p:sldId id="355" r:id="rId95"/>
    <p:sldId id="356" r:id="rId96"/>
    <p:sldId id="357" r:id="rId97"/>
    <p:sldId id="360" r:id="rId98"/>
    <p:sldId id="361" r:id="rId99"/>
    <p:sldId id="362" r:id="rId100"/>
    <p:sldId id="363" r:id="rId101"/>
    <p:sldId id="368" r:id="rId102"/>
    <p:sldId id="369" r:id="rId103"/>
    <p:sldId id="389" r:id="rId104"/>
    <p:sldId id="390" r:id="rId105"/>
    <p:sldId id="391" r:id="rId106"/>
    <p:sldId id="392" r:id="rId107"/>
    <p:sldId id="393" r:id="rId108"/>
    <p:sldId id="394" r:id="rId109"/>
    <p:sldId id="395" r:id="rId110"/>
    <p:sldId id="396" r:id="rId111"/>
    <p:sldId id="397" r:id="rId112"/>
    <p:sldId id="398" r:id="rId113"/>
    <p:sldId id="408" r:id="rId114"/>
    <p:sldId id="400" r:id="rId115"/>
    <p:sldId id="401" r:id="rId116"/>
    <p:sldId id="402" r:id="rId117"/>
    <p:sldId id="403" r:id="rId118"/>
    <p:sldId id="404" r:id="rId119"/>
    <p:sldId id="412" r:id="rId120"/>
    <p:sldId id="413" r:id="rId121"/>
    <p:sldId id="405" r:id="rId122"/>
    <p:sldId id="406" r:id="rId123"/>
    <p:sldId id="297" r:id="rId124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21B0C"/>
    <a:srgbClr val="000000"/>
    <a:srgbClr val="FFFF00"/>
    <a:srgbClr val="136B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84" autoAdjust="0"/>
    <p:restoredTop sz="86410" autoAdjust="0"/>
  </p:normalViewPr>
  <p:slideViewPr>
    <p:cSldViewPr>
      <p:cViewPr>
        <p:scale>
          <a:sx n="75" d="100"/>
          <a:sy n="75" d="100"/>
        </p:scale>
        <p:origin x="1512" y="4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76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47EEDAB-DDDE-401F-B2FB-E48AE9FFF4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82470F-43D7-4410-83B2-39AD2D9AB0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4C91B1-8277-4C1A-8334-9999BB67D05C}" type="datetimeFigureOut">
              <a:rPr lang="en-US" smtClean="0"/>
              <a:t>2021-02-05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2B51D5-DB9E-4BA2-9999-94296A15A9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10C50F-6637-4DF9-B2DF-4197CA95542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8D722-C175-4DC2-A48E-A29C94B12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989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B9824E9-57F4-49C1-A95E-733774EB9C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970FC7-2FB8-47F5-802A-5F627D56619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EDE08166-65FB-48B4-B2B7-992201E29A5D}" type="datetimeFigureOut">
              <a:rPr lang="en-US"/>
              <a:pPr>
                <a:defRPr/>
              </a:pPr>
              <a:t>2021-02-05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5E11465-0259-4F3D-8FD0-9A29F5733D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505343D-6F28-4E97-9E24-CD6D6C0CBB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0C481C-6716-427F-AB27-979A3DACD5D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1C54E0-A9A3-4351-84C9-BC972FE606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B20C68A-E318-40F9-B23F-1B59B4D3647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A47CC524-FB0C-4CD6-96AD-77D691E1AF1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F421E96D-A3B2-401F-90D9-A483797D00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9F0F749E-6884-4EAB-89C4-4A8DC2E1A8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5E42D3D-8F59-4410-BFA1-E60D6FAC5825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6C749A37-416E-461A-9D4D-3C97A47ACC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9A81DF6B-2AB8-40C5-A2CC-FF70AF80E98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291DADB6-DB48-426A-81C4-7E39BCFACF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A5D7227-BD7D-4CD5-B361-39BDD7B09CFA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Slide Image Placeholder 1">
            <a:extLst>
              <a:ext uri="{FF2B5EF4-FFF2-40B4-BE49-F238E27FC236}">
                <a16:creationId xmlns:a16="http://schemas.microsoft.com/office/drawing/2014/main" id="{8D9EFA4D-32BE-40E9-9DD7-A959619A2F8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Notes Placeholder 2">
            <a:extLst>
              <a:ext uri="{FF2B5EF4-FFF2-40B4-BE49-F238E27FC236}">
                <a16:creationId xmlns:a16="http://schemas.microsoft.com/office/drawing/2014/main" id="{4CA86851-F833-4C94-B3BF-59D402C4ADA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9140" name="Slide Number Placeholder 3">
            <a:extLst>
              <a:ext uri="{FF2B5EF4-FFF2-40B4-BE49-F238E27FC236}">
                <a16:creationId xmlns:a16="http://schemas.microsoft.com/office/drawing/2014/main" id="{BDFECFB5-8D45-4B57-9AC8-7E74B0CEC5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C2638C8-DE45-4C33-AF4F-D12C4C56EF9E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Slide Image Placeholder 1">
            <a:extLst>
              <a:ext uri="{FF2B5EF4-FFF2-40B4-BE49-F238E27FC236}">
                <a16:creationId xmlns:a16="http://schemas.microsoft.com/office/drawing/2014/main" id="{6C0B88CE-1F7A-4088-A516-BFD94D9DDB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1187" name="Notes Placeholder 2">
            <a:extLst>
              <a:ext uri="{FF2B5EF4-FFF2-40B4-BE49-F238E27FC236}">
                <a16:creationId xmlns:a16="http://schemas.microsoft.com/office/drawing/2014/main" id="{1AB69487-33CF-477C-81F9-D0E03382CF7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1188" name="Slide Number Placeholder 3">
            <a:extLst>
              <a:ext uri="{FF2B5EF4-FFF2-40B4-BE49-F238E27FC236}">
                <a16:creationId xmlns:a16="http://schemas.microsoft.com/office/drawing/2014/main" id="{A13F376C-C8FE-4BAC-990E-1DBD797FB8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19F5DFA-285D-492A-9BD3-4AC7980A8FA8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lide Image Placeholder 1">
            <a:extLst>
              <a:ext uri="{FF2B5EF4-FFF2-40B4-BE49-F238E27FC236}">
                <a16:creationId xmlns:a16="http://schemas.microsoft.com/office/drawing/2014/main" id="{438E00D4-532B-4D65-851C-7EED9667A1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3235" name="Notes Placeholder 2">
            <a:extLst>
              <a:ext uri="{FF2B5EF4-FFF2-40B4-BE49-F238E27FC236}">
                <a16:creationId xmlns:a16="http://schemas.microsoft.com/office/drawing/2014/main" id="{5900A51D-579E-48CE-94D6-E440E9BA01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3236" name="Slide Number Placeholder 3">
            <a:extLst>
              <a:ext uri="{FF2B5EF4-FFF2-40B4-BE49-F238E27FC236}">
                <a16:creationId xmlns:a16="http://schemas.microsoft.com/office/drawing/2014/main" id="{6D072355-362C-4DCC-B377-9C66583295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61F58DF-35C1-49FA-B44D-51F21BE4C9A8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Slide Image Placeholder 1">
            <a:extLst>
              <a:ext uri="{FF2B5EF4-FFF2-40B4-BE49-F238E27FC236}">
                <a16:creationId xmlns:a16="http://schemas.microsoft.com/office/drawing/2014/main" id="{0A93AD91-3BA7-48AC-B2DA-B2C3BE3F07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283" name="Notes Placeholder 2">
            <a:extLst>
              <a:ext uri="{FF2B5EF4-FFF2-40B4-BE49-F238E27FC236}">
                <a16:creationId xmlns:a16="http://schemas.microsoft.com/office/drawing/2014/main" id="{334A2C33-4D89-448F-8EE5-6261EB6057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5284" name="Slide Number Placeholder 3">
            <a:extLst>
              <a:ext uri="{FF2B5EF4-FFF2-40B4-BE49-F238E27FC236}">
                <a16:creationId xmlns:a16="http://schemas.microsoft.com/office/drawing/2014/main" id="{339D8AD8-4E5D-4272-87AE-BF10C753F0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2B63325-9343-4A2F-A209-DC5D14F277A2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Slide Image Placeholder 1">
            <a:extLst>
              <a:ext uri="{FF2B5EF4-FFF2-40B4-BE49-F238E27FC236}">
                <a16:creationId xmlns:a16="http://schemas.microsoft.com/office/drawing/2014/main" id="{3A52434E-CF3D-45FC-AD3F-1973461673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7331" name="Notes Placeholder 2">
            <a:extLst>
              <a:ext uri="{FF2B5EF4-FFF2-40B4-BE49-F238E27FC236}">
                <a16:creationId xmlns:a16="http://schemas.microsoft.com/office/drawing/2014/main" id="{1924103A-7E27-4832-B4DB-69F13211DD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7332" name="Slide Number Placeholder 3">
            <a:extLst>
              <a:ext uri="{FF2B5EF4-FFF2-40B4-BE49-F238E27FC236}">
                <a16:creationId xmlns:a16="http://schemas.microsoft.com/office/drawing/2014/main" id="{3AC11811-454A-4314-976A-E70D83CF6C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731D41A-FBD1-4469-B98C-9B008A3ACFF7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Slide Image Placeholder 1">
            <a:extLst>
              <a:ext uri="{FF2B5EF4-FFF2-40B4-BE49-F238E27FC236}">
                <a16:creationId xmlns:a16="http://schemas.microsoft.com/office/drawing/2014/main" id="{68D54DB6-0EE5-4C5B-9B4B-30845FAF5E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9379" name="Notes Placeholder 2">
            <a:extLst>
              <a:ext uri="{FF2B5EF4-FFF2-40B4-BE49-F238E27FC236}">
                <a16:creationId xmlns:a16="http://schemas.microsoft.com/office/drawing/2014/main" id="{C7A9F8D9-A6C7-4946-86E3-2ED14E1A7D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9380" name="Slide Number Placeholder 3">
            <a:extLst>
              <a:ext uri="{FF2B5EF4-FFF2-40B4-BE49-F238E27FC236}">
                <a16:creationId xmlns:a16="http://schemas.microsoft.com/office/drawing/2014/main" id="{FE9BCA19-200C-4E90-9EBF-C470ADA2BF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25880D-5942-409C-82F7-08FCD9DB8F4D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Slide Image Placeholder 1">
            <a:extLst>
              <a:ext uri="{FF2B5EF4-FFF2-40B4-BE49-F238E27FC236}">
                <a16:creationId xmlns:a16="http://schemas.microsoft.com/office/drawing/2014/main" id="{C85FF216-830F-420C-9017-C76EACA6AA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1427" name="Notes Placeholder 2">
            <a:extLst>
              <a:ext uri="{FF2B5EF4-FFF2-40B4-BE49-F238E27FC236}">
                <a16:creationId xmlns:a16="http://schemas.microsoft.com/office/drawing/2014/main" id="{786FAF03-6902-4271-A0FC-792849D4CD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1428" name="Slide Number Placeholder 3">
            <a:extLst>
              <a:ext uri="{FF2B5EF4-FFF2-40B4-BE49-F238E27FC236}">
                <a16:creationId xmlns:a16="http://schemas.microsoft.com/office/drawing/2014/main" id="{02FABD25-FC3C-427A-9659-D417BA83E7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8FC0631-BDD9-478C-9338-B41102C539AB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>
            <a:extLst>
              <a:ext uri="{FF2B5EF4-FFF2-40B4-BE49-F238E27FC236}">
                <a16:creationId xmlns:a16="http://schemas.microsoft.com/office/drawing/2014/main" id="{993A0126-671B-4F72-BC0C-4F01E913479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3475" name="Notes Placeholder 2">
            <a:extLst>
              <a:ext uri="{FF2B5EF4-FFF2-40B4-BE49-F238E27FC236}">
                <a16:creationId xmlns:a16="http://schemas.microsoft.com/office/drawing/2014/main" id="{62EE2FE5-32F7-409D-9062-13C085283E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3476" name="Slide Number Placeholder 3">
            <a:extLst>
              <a:ext uri="{FF2B5EF4-FFF2-40B4-BE49-F238E27FC236}">
                <a16:creationId xmlns:a16="http://schemas.microsoft.com/office/drawing/2014/main" id="{9BCE8CE5-5D17-4B2F-8E55-7AFD59864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4D947E7-6585-4712-97E2-B242806AD965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Slide Image Placeholder 1">
            <a:extLst>
              <a:ext uri="{FF2B5EF4-FFF2-40B4-BE49-F238E27FC236}">
                <a16:creationId xmlns:a16="http://schemas.microsoft.com/office/drawing/2014/main" id="{CF0DCDAF-4B32-4492-8483-1026559BB2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23" name="Notes Placeholder 2">
            <a:extLst>
              <a:ext uri="{FF2B5EF4-FFF2-40B4-BE49-F238E27FC236}">
                <a16:creationId xmlns:a16="http://schemas.microsoft.com/office/drawing/2014/main" id="{1E0976CD-C857-4DD4-A0ED-9369D8CE08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5524" name="Slide Number Placeholder 3">
            <a:extLst>
              <a:ext uri="{FF2B5EF4-FFF2-40B4-BE49-F238E27FC236}">
                <a16:creationId xmlns:a16="http://schemas.microsoft.com/office/drawing/2014/main" id="{BC222243-FFB7-406A-8F2D-CF0DC94988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BCD9F2-B1C2-4803-9787-8BD2529BBEF2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Slide Image Placeholder 1">
            <a:extLst>
              <a:ext uri="{FF2B5EF4-FFF2-40B4-BE49-F238E27FC236}">
                <a16:creationId xmlns:a16="http://schemas.microsoft.com/office/drawing/2014/main" id="{92978B1A-10A3-4732-84A5-581DE87459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7571" name="Notes Placeholder 2">
            <a:extLst>
              <a:ext uri="{FF2B5EF4-FFF2-40B4-BE49-F238E27FC236}">
                <a16:creationId xmlns:a16="http://schemas.microsoft.com/office/drawing/2014/main" id="{9A66A97B-F318-4935-B7FB-31AE9792E2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7572" name="Slide Number Placeholder 3">
            <a:extLst>
              <a:ext uri="{FF2B5EF4-FFF2-40B4-BE49-F238E27FC236}">
                <a16:creationId xmlns:a16="http://schemas.microsoft.com/office/drawing/2014/main" id="{32689306-CD57-4001-8855-7D5033F78A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458B4BA-DD3A-48A2-A469-344A22DE2DE8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05E23BE9-849B-4F58-8ACA-5A99B435484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8BF61F1A-FBB4-4B83-B2F2-E77C71983A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1CDE0224-BFDD-4527-B187-223D5BA15B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83D4716-F6E2-4638-9EEC-40E2ABDEF5B5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Slide Image Placeholder 1">
            <a:extLst>
              <a:ext uri="{FF2B5EF4-FFF2-40B4-BE49-F238E27FC236}">
                <a16:creationId xmlns:a16="http://schemas.microsoft.com/office/drawing/2014/main" id="{C95D03BA-7B42-4A71-9864-055DA5EA56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9619" name="Notes Placeholder 2">
            <a:extLst>
              <a:ext uri="{FF2B5EF4-FFF2-40B4-BE49-F238E27FC236}">
                <a16:creationId xmlns:a16="http://schemas.microsoft.com/office/drawing/2014/main" id="{D04091E9-7592-4CE0-A7F8-53F11F4D13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9620" name="Slide Number Placeholder 3">
            <a:extLst>
              <a:ext uri="{FF2B5EF4-FFF2-40B4-BE49-F238E27FC236}">
                <a16:creationId xmlns:a16="http://schemas.microsoft.com/office/drawing/2014/main" id="{1A6BF897-A1B6-44FA-8CD4-762B483B5B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217C553-0956-4E39-A849-10FA94D644BA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Slide Image Placeholder 1">
            <a:extLst>
              <a:ext uri="{FF2B5EF4-FFF2-40B4-BE49-F238E27FC236}">
                <a16:creationId xmlns:a16="http://schemas.microsoft.com/office/drawing/2014/main" id="{6F8B241E-124E-4E20-9E4F-03AA90B84A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1667" name="Notes Placeholder 2">
            <a:extLst>
              <a:ext uri="{FF2B5EF4-FFF2-40B4-BE49-F238E27FC236}">
                <a16:creationId xmlns:a16="http://schemas.microsoft.com/office/drawing/2014/main" id="{92647EC5-96BB-47CD-8AC7-BE8AA5863F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41668" name="Slide Number Placeholder 3">
            <a:extLst>
              <a:ext uri="{FF2B5EF4-FFF2-40B4-BE49-F238E27FC236}">
                <a16:creationId xmlns:a16="http://schemas.microsoft.com/office/drawing/2014/main" id="{3F9356C4-E5FD-498F-ADAE-F311B04B67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32D8E1B-6EBC-4FBE-8E82-637C048BA5C2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Slide Image Placeholder 1">
            <a:extLst>
              <a:ext uri="{FF2B5EF4-FFF2-40B4-BE49-F238E27FC236}">
                <a16:creationId xmlns:a16="http://schemas.microsoft.com/office/drawing/2014/main" id="{A64ACCB6-D287-4797-8A56-2831D399886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3715" name="Notes Placeholder 2">
            <a:extLst>
              <a:ext uri="{FF2B5EF4-FFF2-40B4-BE49-F238E27FC236}">
                <a16:creationId xmlns:a16="http://schemas.microsoft.com/office/drawing/2014/main" id="{C1EA58F2-7B5B-41E7-A697-1403D99AD0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43716" name="Slide Number Placeholder 3">
            <a:extLst>
              <a:ext uri="{FF2B5EF4-FFF2-40B4-BE49-F238E27FC236}">
                <a16:creationId xmlns:a16="http://schemas.microsoft.com/office/drawing/2014/main" id="{0693F7C4-0B34-4FB3-A244-4ECE019A19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6B09CDA-9706-461C-AAA2-1652942E0D32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Slide Image Placeholder 1">
            <a:extLst>
              <a:ext uri="{FF2B5EF4-FFF2-40B4-BE49-F238E27FC236}">
                <a16:creationId xmlns:a16="http://schemas.microsoft.com/office/drawing/2014/main" id="{D1EA9770-71CB-4C23-B21D-BBFB71FC9D7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63" name="Notes Placeholder 2">
            <a:extLst>
              <a:ext uri="{FF2B5EF4-FFF2-40B4-BE49-F238E27FC236}">
                <a16:creationId xmlns:a16="http://schemas.microsoft.com/office/drawing/2014/main" id="{C4AA9DF3-500C-43F9-806B-D341682115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45764" name="Slide Number Placeholder 3">
            <a:extLst>
              <a:ext uri="{FF2B5EF4-FFF2-40B4-BE49-F238E27FC236}">
                <a16:creationId xmlns:a16="http://schemas.microsoft.com/office/drawing/2014/main" id="{BA70E7C0-31C1-4D20-8128-3FCD408A42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BB5F4CE-F666-4298-9C03-E949F5AC019D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Slide Image Placeholder 1">
            <a:extLst>
              <a:ext uri="{FF2B5EF4-FFF2-40B4-BE49-F238E27FC236}">
                <a16:creationId xmlns:a16="http://schemas.microsoft.com/office/drawing/2014/main" id="{653C4257-74E8-405F-92CA-D62BAD307B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7811" name="Notes Placeholder 2">
            <a:extLst>
              <a:ext uri="{FF2B5EF4-FFF2-40B4-BE49-F238E27FC236}">
                <a16:creationId xmlns:a16="http://schemas.microsoft.com/office/drawing/2014/main" id="{6AE06AE7-C3BA-41A4-B001-0587FBC8BFA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47812" name="Slide Number Placeholder 3">
            <a:extLst>
              <a:ext uri="{FF2B5EF4-FFF2-40B4-BE49-F238E27FC236}">
                <a16:creationId xmlns:a16="http://schemas.microsoft.com/office/drawing/2014/main" id="{74622F1B-603A-460B-A53B-A953E593EE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5E01307-1056-4B31-9A94-C8E934ADE44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Slide Image Placeholder 1">
            <a:extLst>
              <a:ext uri="{FF2B5EF4-FFF2-40B4-BE49-F238E27FC236}">
                <a16:creationId xmlns:a16="http://schemas.microsoft.com/office/drawing/2014/main" id="{34A2BA6D-DBB9-4098-ADA1-CBEFA11539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9859" name="Notes Placeholder 2">
            <a:extLst>
              <a:ext uri="{FF2B5EF4-FFF2-40B4-BE49-F238E27FC236}">
                <a16:creationId xmlns:a16="http://schemas.microsoft.com/office/drawing/2014/main" id="{3FAE7192-D82D-4BB0-B2DC-5F07FE5456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49860" name="Slide Number Placeholder 3">
            <a:extLst>
              <a:ext uri="{FF2B5EF4-FFF2-40B4-BE49-F238E27FC236}">
                <a16:creationId xmlns:a16="http://schemas.microsoft.com/office/drawing/2014/main" id="{51397383-6B45-44D3-8E34-50E71546D4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F815B98-DDB8-47D1-8836-B0EC5BDD00A2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Slide Image Placeholder 1">
            <a:extLst>
              <a:ext uri="{FF2B5EF4-FFF2-40B4-BE49-F238E27FC236}">
                <a16:creationId xmlns:a16="http://schemas.microsoft.com/office/drawing/2014/main" id="{1409A7F0-B6AB-42B5-85CD-CA6BDB5E6A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1907" name="Notes Placeholder 2">
            <a:extLst>
              <a:ext uri="{FF2B5EF4-FFF2-40B4-BE49-F238E27FC236}">
                <a16:creationId xmlns:a16="http://schemas.microsoft.com/office/drawing/2014/main" id="{3DE894EE-8E06-43E4-BFB4-F9BF838B89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51908" name="Slide Number Placeholder 3">
            <a:extLst>
              <a:ext uri="{FF2B5EF4-FFF2-40B4-BE49-F238E27FC236}">
                <a16:creationId xmlns:a16="http://schemas.microsoft.com/office/drawing/2014/main" id="{D13FF8DB-C04D-4F6A-BD32-36F0F1056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F90E3A5-783A-4DBE-8594-528C737C2C6A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Slide Image Placeholder 1">
            <a:extLst>
              <a:ext uri="{FF2B5EF4-FFF2-40B4-BE49-F238E27FC236}">
                <a16:creationId xmlns:a16="http://schemas.microsoft.com/office/drawing/2014/main" id="{59C99C74-74FF-4D11-8AD4-A44C1E9D60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3955" name="Notes Placeholder 2">
            <a:extLst>
              <a:ext uri="{FF2B5EF4-FFF2-40B4-BE49-F238E27FC236}">
                <a16:creationId xmlns:a16="http://schemas.microsoft.com/office/drawing/2014/main" id="{F3CFEFC8-16A5-4023-918C-7DC43B1CFE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53956" name="Slide Number Placeholder 3">
            <a:extLst>
              <a:ext uri="{FF2B5EF4-FFF2-40B4-BE49-F238E27FC236}">
                <a16:creationId xmlns:a16="http://schemas.microsoft.com/office/drawing/2014/main" id="{DFCC71D2-EF55-45A8-A61C-F41E0E0191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93A0A4E-374C-4734-A429-2856AB0D43AF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Slide Image Placeholder 1">
            <a:extLst>
              <a:ext uri="{FF2B5EF4-FFF2-40B4-BE49-F238E27FC236}">
                <a16:creationId xmlns:a16="http://schemas.microsoft.com/office/drawing/2014/main" id="{971B43B0-0793-4854-A4F8-E932FB329C6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03" name="Notes Placeholder 2">
            <a:extLst>
              <a:ext uri="{FF2B5EF4-FFF2-40B4-BE49-F238E27FC236}">
                <a16:creationId xmlns:a16="http://schemas.microsoft.com/office/drawing/2014/main" id="{96CD94B8-5FC7-4D93-A170-38F7A80AD5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56004" name="Slide Number Placeholder 3">
            <a:extLst>
              <a:ext uri="{FF2B5EF4-FFF2-40B4-BE49-F238E27FC236}">
                <a16:creationId xmlns:a16="http://schemas.microsoft.com/office/drawing/2014/main" id="{B5597E24-2C8B-4400-88DC-F9DD8E9945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CA1371B-973B-4D99-888E-9098A6CA1A4B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Slide Image Placeholder 1">
            <a:extLst>
              <a:ext uri="{FF2B5EF4-FFF2-40B4-BE49-F238E27FC236}">
                <a16:creationId xmlns:a16="http://schemas.microsoft.com/office/drawing/2014/main" id="{CE342FDE-B219-4661-A608-CACAA0F6BB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8051" name="Notes Placeholder 2">
            <a:extLst>
              <a:ext uri="{FF2B5EF4-FFF2-40B4-BE49-F238E27FC236}">
                <a16:creationId xmlns:a16="http://schemas.microsoft.com/office/drawing/2014/main" id="{17A34A1A-2F98-4A60-8E61-E4D55A669B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58052" name="Slide Number Placeholder 3">
            <a:extLst>
              <a:ext uri="{FF2B5EF4-FFF2-40B4-BE49-F238E27FC236}">
                <a16:creationId xmlns:a16="http://schemas.microsoft.com/office/drawing/2014/main" id="{386FFEC9-2E47-4BB5-9411-56FA6A1B2B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BCE39C8-5A46-45F9-8092-C3909697388E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92A1479A-525C-4A8C-AA67-0C29CB6A68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3F30F2C6-051D-40F5-862A-2605303E35C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02F9C40B-3058-4EBF-BE59-BF98AAFD13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5EA9D73-E79B-40B7-B5F4-5AF037C8B355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Slide Image Placeholder 1">
            <a:extLst>
              <a:ext uri="{FF2B5EF4-FFF2-40B4-BE49-F238E27FC236}">
                <a16:creationId xmlns:a16="http://schemas.microsoft.com/office/drawing/2014/main" id="{8858CDD9-9339-426A-AB2D-41D504BF47B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0099" name="Notes Placeholder 2">
            <a:extLst>
              <a:ext uri="{FF2B5EF4-FFF2-40B4-BE49-F238E27FC236}">
                <a16:creationId xmlns:a16="http://schemas.microsoft.com/office/drawing/2014/main" id="{1D089470-2452-454A-816F-5AEFD197CED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60100" name="Slide Number Placeholder 3">
            <a:extLst>
              <a:ext uri="{FF2B5EF4-FFF2-40B4-BE49-F238E27FC236}">
                <a16:creationId xmlns:a16="http://schemas.microsoft.com/office/drawing/2014/main" id="{74AA3A3A-6C70-45D6-9CDB-50E33FF21E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A049EEA-8BEC-467C-91EE-5D933E0C1A3B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Slide Image Placeholder 1">
            <a:extLst>
              <a:ext uri="{FF2B5EF4-FFF2-40B4-BE49-F238E27FC236}">
                <a16:creationId xmlns:a16="http://schemas.microsoft.com/office/drawing/2014/main" id="{F4E111EA-1A60-4777-9F4B-7036501C91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2147" name="Notes Placeholder 2">
            <a:extLst>
              <a:ext uri="{FF2B5EF4-FFF2-40B4-BE49-F238E27FC236}">
                <a16:creationId xmlns:a16="http://schemas.microsoft.com/office/drawing/2014/main" id="{961D8AAC-6F82-4591-8F9C-1964E86C13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62148" name="Slide Number Placeholder 3">
            <a:extLst>
              <a:ext uri="{FF2B5EF4-FFF2-40B4-BE49-F238E27FC236}">
                <a16:creationId xmlns:a16="http://schemas.microsoft.com/office/drawing/2014/main" id="{8057130D-E8CE-4BB8-B0AB-C887DB3909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F221FA3-7E84-4D67-AF32-B4A78C295E75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>
            <a:extLst>
              <a:ext uri="{FF2B5EF4-FFF2-40B4-BE49-F238E27FC236}">
                <a16:creationId xmlns:a16="http://schemas.microsoft.com/office/drawing/2014/main" id="{C8FCD4E5-A8FC-40BB-BF72-4BFEADA91AE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4195" name="Notes Placeholder 2">
            <a:extLst>
              <a:ext uri="{FF2B5EF4-FFF2-40B4-BE49-F238E27FC236}">
                <a16:creationId xmlns:a16="http://schemas.microsoft.com/office/drawing/2014/main" id="{2F3833AB-F3CA-433A-86BE-419CD8C426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64196" name="Slide Number Placeholder 3">
            <a:extLst>
              <a:ext uri="{FF2B5EF4-FFF2-40B4-BE49-F238E27FC236}">
                <a16:creationId xmlns:a16="http://schemas.microsoft.com/office/drawing/2014/main" id="{3BFCF3CB-9F33-4A55-9D39-F016993B01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88B7B14-84F8-41B1-BCFF-34D59262518C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Slide Image Placeholder 1">
            <a:extLst>
              <a:ext uri="{FF2B5EF4-FFF2-40B4-BE49-F238E27FC236}">
                <a16:creationId xmlns:a16="http://schemas.microsoft.com/office/drawing/2014/main" id="{D13C5E10-6E39-42F7-9324-DAE7131F9B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43" name="Notes Placeholder 2">
            <a:extLst>
              <a:ext uri="{FF2B5EF4-FFF2-40B4-BE49-F238E27FC236}">
                <a16:creationId xmlns:a16="http://schemas.microsoft.com/office/drawing/2014/main" id="{30B8B91C-ECE2-49A0-BF99-559750A41E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66244" name="Slide Number Placeholder 3">
            <a:extLst>
              <a:ext uri="{FF2B5EF4-FFF2-40B4-BE49-F238E27FC236}">
                <a16:creationId xmlns:a16="http://schemas.microsoft.com/office/drawing/2014/main" id="{A7CC0723-9D6C-4959-A331-03BAB8658A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15B88CF-C925-4FDD-B135-89D20031B3EB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69EC127D-4CE8-4059-BA67-4BD51E8BF71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6DD3421B-16EB-4D52-BF5C-321CEEF35D9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35F334A1-9195-42BB-8747-0B636A850D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3597207-6915-4E1F-9E90-4F725A3DB2AB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DC453A8A-CCE2-48D9-8F0E-2235341B7E7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26768AAC-FDE2-43AB-BFD5-AF22B843D4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1FC46DA1-26AB-4EAA-BA53-DBEF5405E5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6B8FB2B-63E6-4C19-AD5E-8C87BC55EFB9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8CE114F5-7A79-4387-9C90-089B77F67A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0CBA1D87-0110-4149-9E1D-8561EF884F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5BE17121-03BE-4EA5-9827-73B1AF83ED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065B036-1F8A-4717-A716-47DA3FDC08CC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57BA7ED7-EA56-4192-8F8F-A874B5E565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77B28D7C-DDA6-486E-86B5-B46CEDD25F0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9D09343B-AF64-46BF-BF63-BFA2DBA281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1282137-CC86-4429-9237-529E7D83A8D9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id="{D3A93146-F1F5-460C-85F4-8D28A5D1F1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id="{229A4E1E-F8DF-4233-8C94-6104E7922D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7B053D68-A424-4024-8506-7801D6C3E6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FAAC7E7-7661-4461-A4BD-96610297BA3A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51A285DA-48F7-4469-99DA-8BDA3622A6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BECB8818-F269-4715-8CEF-301D07FB747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962FA5FF-A509-4434-8BD7-3622DDCF79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C9F1150-EC6F-4DF7-95DA-810F9C8D50AF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8C2B47B9-D0A8-4DC4-ABC4-74CCF29CEF7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3CEED691-35EE-4A8F-BAB7-91E33A8E55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2483CB2C-A81F-4B95-99DA-20AB5E4682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51DBA72-312E-4F37-BBF1-17C1708136F9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0267DDF9-32C7-48A5-892B-5C59D934BB0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F4D5B56B-3BBF-439F-AD17-B7271DC844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78E16845-A8B2-4452-8B00-BE8B4B6222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82353DD-DDD7-42E7-AA0A-06580C93F3EC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>
            <a:extLst>
              <a:ext uri="{FF2B5EF4-FFF2-40B4-BE49-F238E27FC236}">
                <a16:creationId xmlns:a16="http://schemas.microsoft.com/office/drawing/2014/main" id="{B9E47C12-519F-478B-9A19-ED2C8F7A6B8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>
            <a:extLst>
              <a:ext uri="{FF2B5EF4-FFF2-40B4-BE49-F238E27FC236}">
                <a16:creationId xmlns:a16="http://schemas.microsoft.com/office/drawing/2014/main" id="{F2D1D4A4-7772-4B9D-B8FE-FE2C44FC9DD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AC0779C2-22B4-406F-A152-E34431815C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EFEBAB-362F-4383-A5A3-7FB61136885D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55B067A2-DE62-4626-9412-6428E1EDEB4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E4018E84-D1DD-4C84-A48E-3B721566DD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016E7B7E-4819-4685-B7AD-33AC7029D1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8CFF09-8196-4CE6-943F-A50ABD706C3B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68A33B12-8B17-4B0B-9B91-3DCD84B222B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4D86F9A1-7A9B-4FC1-8F3E-EA3B2281EF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757557B3-DD29-4572-AFA8-2447F25F9F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75134E8-4EDD-4D5D-8DB5-05A71F027DF8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>
            <a:extLst>
              <a:ext uri="{FF2B5EF4-FFF2-40B4-BE49-F238E27FC236}">
                <a16:creationId xmlns:a16="http://schemas.microsoft.com/office/drawing/2014/main" id="{9AF4C40F-3C20-448A-B6EC-B4438652D8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>
            <a:extLst>
              <a:ext uri="{FF2B5EF4-FFF2-40B4-BE49-F238E27FC236}">
                <a16:creationId xmlns:a16="http://schemas.microsoft.com/office/drawing/2014/main" id="{3AC77EDD-3387-4096-AB57-3AA78FAD0B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1444" name="Slide Number Placeholder 3">
            <a:extLst>
              <a:ext uri="{FF2B5EF4-FFF2-40B4-BE49-F238E27FC236}">
                <a16:creationId xmlns:a16="http://schemas.microsoft.com/office/drawing/2014/main" id="{73AED188-48BE-4CF0-B6CC-6AE2DC0947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0910468-EA34-44B3-B77E-B1CDA06CFDFF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86966F9A-9C4B-44DA-9C25-EEE7E365AB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4D37B12B-EB62-423B-AC37-68B0E913E9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3492" name="Slide Number Placeholder 3">
            <a:extLst>
              <a:ext uri="{FF2B5EF4-FFF2-40B4-BE49-F238E27FC236}">
                <a16:creationId xmlns:a16="http://schemas.microsoft.com/office/drawing/2014/main" id="{3570378B-0D3A-4CB3-ADBE-8FE28FFD73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5CB709E-7B15-495D-8B14-825A08BA6A8A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>
            <a:extLst>
              <a:ext uri="{FF2B5EF4-FFF2-40B4-BE49-F238E27FC236}">
                <a16:creationId xmlns:a16="http://schemas.microsoft.com/office/drawing/2014/main" id="{A57AFEDF-6356-4F0D-922A-CD573584EB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>
            <a:extLst>
              <a:ext uri="{FF2B5EF4-FFF2-40B4-BE49-F238E27FC236}">
                <a16:creationId xmlns:a16="http://schemas.microsoft.com/office/drawing/2014/main" id="{91C3D02A-9A16-431F-A5E3-4AF741D9DD3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5540" name="Slide Number Placeholder 3">
            <a:extLst>
              <a:ext uri="{FF2B5EF4-FFF2-40B4-BE49-F238E27FC236}">
                <a16:creationId xmlns:a16="http://schemas.microsoft.com/office/drawing/2014/main" id="{6C2151EB-13E9-4688-AD94-FD1F9C61A2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CCDF2F1-0F7F-49BC-8B40-519A86F8ABE8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34C347C4-9580-4975-82F4-72468D2F73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176605DD-F872-4F46-B96E-C26D4FF219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A05FEE01-1987-4B64-B8FF-C60209E873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3EE068E-F146-4EB0-A50D-FCFF90DAB830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>
            <a:extLst>
              <a:ext uri="{FF2B5EF4-FFF2-40B4-BE49-F238E27FC236}">
                <a16:creationId xmlns:a16="http://schemas.microsoft.com/office/drawing/2014/main" id="{4099E0DF-F251-4307-8F6B-1B8611F368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>
            <a:extLst>
              <a:ext uri="{FF2B5EF4-FFF2-40B4-BE49-F238E27FC236}">
                <a16:creationId xmlns:a16="http://schemas.microsoft.com/office/drawing/2014/main" id="{97777879-7D83-410B-888D-82BF8AA10D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9636" name="Slide Number Placeholder 3">
            <a:extLst>
              <a:ext uri="{FF2B5EF4-FFF2-40B4-BE49-F238E27FC236}">
                <a16:creationId xmlns:a16="http://schemas.microsoft.com/office/drawing/2014/main" id="{CC227B3B-1BDD-4BD3-AD91-65F18FDC67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39F3F2B-C96F-4DCE-9E00-083DDC773C49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29D5851A-A95F-4AEE-8F5F-2020E64DE5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id="{4F4E9CF5-1B6A-4D6C-8DA7-0DD1733EA2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684" name="Slide Number Placeholder 3">
            <a:extLst>
              <a:ext uri="{FF2B5EF4-FFF2-40B4-BE49-F238E27FC236}">
                <a16:creationId xmlns:a16="http://schemas.microsoft.com/office/drawing/2014/main" id="{9FF27EF5-0A25-4DB9-AFFF-AD6FB1556C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311666A-6EA4-47CE-A6C4-D2E6DA7F80CE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>
            <a:extLst>
              <a:ext uri="{FF2B5EF4-FFF2-40B4-BE49-F238E27FC236}">
                <a16:creationId xmlns:a16="http://schemas.microsoft.com/office/drawing/2014/main" id="{4811744D-E4AD-4D41-B9AC-430624EDE0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>
            <a:extLst>
              <a:ext uri="{FF2B5EF4-FFF2-40B4-BE49-F238E27FC236}">
                <a16:creationId xmlns:a16="http://schemas.microsoft.com/office/drawing/2014/main" id="{2DC50204-8389-45B6-A608-5B6D6B64F3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3732" name="Slide Number Placeholder 3">
            <a:extLst>
              <a:ext uri="{FF2B5EF4-FFF2-40B4-BE49-F238E27FC236}">
                <a16:creationId xmlns:a16="http://schemas.microsoft.com/office/drawing/2014/main" id="{54634BBB-7625-430C-B9B6-F16114611F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09C4B7-28B4-41BA-B7E0-5FDFCA26094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2E9B69B5-47CC-4315-90B6-D2D2790592C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D573D6C7-7EA9-434C-9FDB-F9EC04FA2A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D28FDAEC-6CC3-41C8-8B3F-11A9CEB6B6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B725E7-20E2-41B2-8181-4AEE3A2EDAEF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>
            <a:extLst>
              <a:ext uri="{FF2B5EF4-FFF2-40B4-BE49-F238E27FC236}">
                <a16:creationId xmlns:a16="http://schemas.microsoft.com/office/drawing/2014/main" id="{8DA1A12F-F6F3-49CF-8E0E-B67D2BC7E26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>
            <a:extLst>
              <a:ext uri="{FF2B5EF4-FFF2-40B4-BE49-F238E27FC236}">
                <a16:creationId xmlns:a16="http://schemas.microsoft.com/office/drawing/2014/main" id="{BE401EE6-281C-49DC-B9DC-D3D94EF79D8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5780" name="Slide Number Placeholder 3">
            <a:extLst>
              <a:ext uri="{FF2B5EF4-FFF2-40B4-BE49-F238E27FC236}">
                <a16:creationId xmlns:a16="http://schemas.microsoft.com/office/drawing/2014/main" id="{18117389-FC22-48C5-8375-86C8F6359F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92A7D4D-4C9D-4D15-8DC1-8F950BBF057D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>
            <a:extLst>
              <a:ext uri="{FF2B5EF4-FFF2-40B4-BE49-F238E27FC236}">
                <a16:creationId xmlns:a16="http://schemas.microsoft.com/office/drawing/2014/main" id="{FDBCB1A2-39F5-47A1-8125-0A1D2F13BB1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>
            <a:extLst>
              <a:ext uri="{FF2B5EF4-FFF2-40B4-BE49-F238E27FC236}">
                <a16:creationId xmlns:a16="http://schemas.microsoft.com/office/drawing/2014/main" id="{80AD3E65-CF3A-4368-BDF9-6AA15806F4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7828" name="Slide Number Placeholder 3">
            <a:extLst>
              <a:ext uri="{FF2B5EF4-FFF2-40B4-BE49-F238E27FC236}">
                <a16:creationId xmlns:a16="http://schemas.microsoft.com/office/drawing/2014/main" id="{5777838A-37C3-46B5-8A50-B069A5E7AC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3C5C643-E507-40F9-AC41-83941C6F2887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>
            <a:extLst>
              <a:ext uri="{FF2B5EF4-FFF2-40B4-BE49-F238E27FC236}">
                <a16:creationId xmlns:a16="http://schemas.microsoft.com/office/drawing/2014/main" id="{08B5795C-3FAF-4F2D-BAD2-1090A9E0251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>
            <a:extLst>
              <a:ext uri="{FF2B5EF4-FFF2-40B4-BE49-F238E27FC236}">
                <a16:creationId xmlns:a16="http://schemas.microsoft.com/office/drawing/2014/main" id="{9ECA18F5-FA75-4872-A2C0-5DE9736A7F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9876" name="Slide Number Placeholder 3">
            <a:extLst>
              <a:ext uri="{FF2B5EF4-FFF2-40B4-BE49-F238E27FC236}">
                <a16:creationId xmlns:a16="http://schemas.microsoft.com/office/drawing/2014/main" id="{BDA8E84F-0248-4DDA-A41B-450C2FDEC1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F5DDD8E-3753-41B6-8EC3-04736583AF2C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>
            <a:extLst>
              <a:ext uri="{FF2B5EF4-FFF2-40B4-BE49-F238E27FC236}">
                <a16:creationId xmlns:a16="http://schemas.microsoft.com/office/drawing/2014/main" id="{593638E0-6FA5-477F-813B-519C1D2897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>
            <a:extLst>
              <a:ext uri="{FF2B5EF4-FFF2-40B4-BE49-F238E27FC236}">
                <a16:creationId xmlns:a16="http://schemas.microsoft.com/office/drawing/2014/main" id="{AE32A98A-500A-42D7-986D-62296E63AE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1924" name="Slide Number Placeholder 3">
            <a:extLst>
              <a:ext uri="{FF2B5EF4-FFF2-40B4-BE49-F238E27FC236}">
                <a16:creationId xmlns:a16="http://schemas.microsoft.com/office/drawing/2014/main" id="{9230642F-8BA4-43AB-9091-661AC4681D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BDF9B7-D11B-473C-9D21-C42F575D899F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>
            <a:extLst>
              <a:ext uri="{FF2B5EF4-FFF2-40B4-BE49-F238E27FC236}">
                <a16:creationId xmlns:a16="http://schemas.microsoft.com/office/drawing/2014/main" id="{A21FAFBC-95E9-43D6-A7CE-49E6651E89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>
            <a:extLst>
              <a:ext uri="{FF2B5EF4-FFF2-40B4-BE49-F238E27FC236}">
                <a16:creationId xmlns:a16="http://schemas.microsoft.com/office/drawing/2014/main" id="{CC1F5922-49C5-4E93-87E8-48F124D9D5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3972" name="Slide Number Placeholder 3">
            <a:extLst>
              <a:ext uri="{FF2B5EF4-FFF2-40B4-BE49-F238E27FC236}">
                <a16:creationId xmlns:a16="http://schemas.microsoft.com/office/drawing/2014/main" id="{3B6CB82E-B738-4052-A0D2-14293949AF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A26630-4A63-4EE1-9BE7-287EFECE0BEE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>
            <a:extLst>
              <a:ext uri="{FF2B5EF4-FFF2-40B4-BE49-F238E27FC236}">
                <a16:creationId xmlns:a16="http://schemas.microsoft.com/office/drawing/2014/main" id="{108075A1-808D-4E6A-A68F-73980C3B89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>
            <a:extLst>
              <a:ext uri="{FF2B5EF4-FFF2-40B4-BE49-F238E27FC236}">
                <a16:creationId xmlns:a16="http://schemas.microsoft.com/office/drawing/2014/main" id="{EDB4B2F5-A6A5-480D-8D10-851C0CB6BB3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6020" name="Slide Number Placeholder 3">
            <a:extLst>
              <a:ext uri="{FF2B5EF4-FFF2-40B4-BE49-F238E27FC236}">
                <a16:creationId xmlns:a16="http://schemas.microsoft.com/office/drawing/2014/main" id="{99318FED-EC9C-4C5B-B09F-3BBD999880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407315E-4901-4502-8FDB-565FE2C4BA33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>
            <a:extLst>
              <a:ext uri="{FF2B5EF4-FFF2-40B4-BE49-F238E27FC236}">
                <a16:creationId xmlns:a16="http://schemas.microsoft.com/office/drawing/2014/main" id="{EAEA496F-D079-42C3-8CB0-7DA157F78BD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>
            <a:extLst>
              <a:ext uri="{FF2B5EF4-FFF2-40B4-BE49-F238E27FC236}">
                <a16:creationId xmlns:a16="http://schemas.microsoft.com/office/drawing/2014/main" id="{8DCFC046-07E2-4248-8DCC-727B1A10BF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8068" name="Slide Number Placeholder 3">
            <a:extLst>
              <a:ext uri="{FF2B5EF4-FFF2-40B4-BE49-F238E27FC236}">
                <a16:creationId xmlns:a16="http://schemas.microsoft.com/office/drawing/2014/main" id="{97618227-EDA6-4989-940A-E2E9A38A3F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7F392CA-DA1A-40AF-AE5E-517C90F0D9A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>
            <a:extLst>
              <a:ext uri="{FF2B5EF4-FFF2-40B4-BE49-F238E27FC236}">
                <a16:creationId xmlns:a16="http://schemas.microsoft.com/office/drawing/2014/main" id="{FCE22C68-23F6-4024-B32D-E6B326C7F74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>
            <a:extLst>
              <a:ext uri="{FF2B5EF4-FFF2-40B4-BE49-F238E27FC236}">
                <a16:creationId xmlns:a16="http://schemas.microsoft.com/office/drawing/2014/main" id="{3ED96BB6-93BA-47C3-A29D-AADC3AFBD1D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0116" name="Slide Number Placeholder 3">
            <a:extLst>
              <a:ext uri="{FF2B5EF4-FFF2-40B4-BE49-F238E27FC236}">
                <a16:creationId xmlns:a16="http://schemas.microsoft.com/office/drawing/2014/main" id="{DDADD559-9C54-41D1-B6DD-70EF6B094C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D6C57AF-20C2-47C3-8CE4-08562EC1CCD8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>
            <a:extLst>
              <a:ext uri="{FF2B5EF4-FFF2-40B4-BE49-F238E27FC236}">
                <a16:creationId xmlns:a16="http://schemas.microsoft.com/office/drawing/2014/main" id="{1EEEC3C3-4320-4FC4-8169-3C7C14A57C8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>
            <a:extLst>
              <a:ext uri="{FF2B5EF4-FFF2-40B4-BE49-F238E27FC236}">
                <a16:creationId xmlns:a16="http://schemas.microsoft.com/office/drawing/2014/main" id="{8A929D3B-4CEE-47A3-9FC1-0A01F7B0344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2164" name="Slide Number Placeholder 3">
            <a:extLst>
              <a:ext uri="{FF2B5EF4-FFF2-40B4-BE49-F238E27FC236}">
                <a16:creationId xmlns:a16="http://schemas.microsoft.com/office/drawing/2014/main" id="{1B7B1456-013C-4B97-A9A6-88F834EC7D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7E7DCF5-93DF-4C01-B11B-6DDBEE5BC158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>
            <a:extLst>
              <a:ext uri="{FF2B5EF4-FFF2-40B4-BE49-F238E27FC236}">
                <a16:creationId xmlns:a16="http://schemas.microsoft.com/office/drawing/2014/main" id="{B20F1ECD-A021-425E-88B2-87DF6FA1F7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>
            <a:extLst>
              <a:ext uri="{FF2B5EF4-FFF2-40B4-BE49-F238E27FC236}">
                <a16:creationId xmlns:a16="http://schemas.microsoft.com/office/drawing/2014/main" id="{EA2A9183-0A58-49A5-A0DE-A50DB51B7D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4212" name="Slide Number Placeholder 3">
            <a:extLst>
              <a:ext uri="{FF2B5EF4-FFF2-40B4-BE49-F238E27FC236}">
                <a16:creationId xmlns:a16="http://schemas.microsoft.com/office/drawing/2014/main" id="{2E418DCE-8EE7-433F-9702-7999B23DCA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26C3AC4-BAD6-4F3B-B63B-351309E27E55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ECA45840-F21A-4424-ABB0-3A9E0A560C2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FD5E7C02-513F-4FC7-96BB-032D997A51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2C74D66F-4FF4-428D-91DF-B523D0B03D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53AC723-D1C0-4070-B1BD-7F0A87A8870A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FEE255CE-BC42-4F6C-95FC-9AD7402131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B9554701-965E-4F0C-AE11-C0753A6CDD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19D2A496-AF0B-466A-A46C-8C3556F902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DAEB811-FC6A-4EE6-BBDD-1B0A0C1E464F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>
            <a:extLst>
              <a:ext uri="{FF2B5EF4-FFF2-40B4-BE49-F238E27FC236}">
                <a16:creationId xmlns:a16="http://schemas.microsoft.com/office/drawing/2014/main" id="{CE18EC48-43E4-423B-A681-DF491922D1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>
            <a:extLst>
              <a:ext uri="{FF2B5EF4-FFF2-40B4-BE49-F238E27FC236}">
                <a16:creationId xmlns:a16="http://schemas.microsoft.com/office/drawing/2014/main" id="{3DF8441F-8D3B-4F16-AAD0-883B062C51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8308" name="Slide Number Placeholder 3">
            <a:extLst>
              <a:ext uri="{FF2B5EF4-FFF2-40B4-BE49-F238E27FC236}">
                <a16:creationId xmlns:a16="http://schemas.microsoft.com/office/drawing/2014/main" id="{ADE82F2B-9172-49C6-AD80-67E0D14B90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A3E40C7-61D5-40C0-B53E-DF1DC2A13E32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>
            <a:extLst>
              <a:ext uri="{FF2B5EF4-FFF2-40B4-BE49-F238E27FC236}">
                <a16:creationId xmlns:a16="http://schemas.microsoft.com/office/drawing/2014/main" id="{09611946-7C6C-4ED1-B868-43F60C7504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>
            <a:extLst>
              <a:ext uri="{FF2B5EF4-FFF2-40B4-BE49-F238E27FC236}">
                <a16:creationId xmlns:a16="http://schemas.microsoft.com/office/drawing/2014/main" id="{BB6AE535-35F4-4F6B-A74D-D353DE730E8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00356" name="Slide Number Placeholder 3">
            <a:extLst>
              <a:ext uri="{FF2B5EF4-FFF2-40B4-BE49-F238E27FC236}">
                <a16:creationId xmlns:a16="http://schemas.microsoft.com/office/drawing/2014/main" id="{467723EA-2B74-48D5-8899-60148EDBB0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AD9379-0DCC-4C0F-BBDF-A67CDD3816BF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>
            <a:extLst>
              <a:ext uri="{FF2B5EF4-FFF2-40B4-BE49-F238E27FC236}">
                <a16:creationId xmlns:a16="http://schemas.microsoft.com/office/drawing/2014/main" id="{129531DF-035A-4D54-9E66-8CE807FA9D7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>
            <a:extLst>
              <a:ext uri="{FF2B5EF4-FFF2-40B4-BE49-F238E27FC236}">
                <a16:creationId xmlns:a16="http://schemas.microsoft.com/office/drawing/2014/main" id="{E9A70F90-AF89-467B-BCA5-D169592FD5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02404" name="Slide Number Placeholder 3">
            <a:extLst>
              <a:ext uri="{FF2B5EF4-FFF2-40B4-BE49-F238E27FC236}">
                <a16:creationId xmlns:a16="http://schemas.microsoft.com/office/drawing/2014/main" id="{3CA049D2-CD39-4DBC-96E5-598346DDD1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C916C2A-8A66-477E-9A3E-32DFCE1E6ACF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>
            <a:extLst>
              <a:ext uri="{FF2B5EF4-FFF2-40B4-BE49-F238E27FC236}">
                <a16:creationId xmlns:a16="http://schemas.microsoft.com/office/drawing/2014/main" id="{4C9855B9-ACFE-4448-B9E9-FE26C029CDD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>
            <a:extLst>
              <a:ext uri="{FF2B5EF4-FFF2-40B4-BE49-F238E27FC236}">
                <a16:creationId xmlns:a16="http://schemas.microsoft.com/office/drawing/2014/main" id="{B491485C-D75A-4EDE-8470-0002AAE96E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04452" name="Slide Number Placeholder 3">
            <a:extLst>
              <a:ext uri="{FF2B5EF4-FFF2-40B4-BE49-F238E27FC236}">
                <a16:creationId xmlns:a16="http://schemas.microsoft.com/office/drawing/2014/main" id="{E3719949-0D9B-499D-9008-AE849BB153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047B14C-DA9C-49FB-9B95-754313F212A2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>
            <a:extLst>
              <a:ext uri="{FF2B5EF4-FFF2-40B4-BE49-F238E27FC236}">
                <a16:creationId xmlns:a16="http://schemas.microsoft.com/office/drawing/2014/main" id="{DE734396-5D8F-4B02-A4BD-0C1A4092C0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>
            <a:extLst>
              <a:ext uri="{FF2B5EF4-FFF2-40B4-BE49-F238E27FC236}">
                <a16:creationId xmlns:a16="http://schemas.microsoft.com/office/drawing/2014/main" id="{1B8256B5-0488-4A64-9073-225AD2F11B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06500" name="Slide Number Placeholder 3">
            <a:extLst>
              <a:ext uri="{FF2B5EF4-FFF2-40B4-BE49-F238E27FC236}">
                <a16:creationId xmlns:a16="http://schemas.microsoft.com/office/drawing/2014/main" id="{FC314837-7058-494D-B763-9E9CF664EA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D8BE569-9AB2-42C8-8989-726920B33DFC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>
            <a:extLst>
              <a:ext uri="{FF2B5EF4-FFF2-40B4-BE49-F238E27FC236}">
                <a16:creationId xmlns:a16="http://schemas.microsoft.com/office/drawing/2014/main" id="{8E1CC09D-48E6-4D2C-B584-CB62ADF2C7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>
            <a:extLst>
              <a:ext uri="{FF2B5EF4-FFF2-40B4-BE49-F238E27FC236}">
                <a16:creationId xmlns:a16="http://schemas.microsoft.com/office/drawing/2014/main" id="{303DDE50-7046-4AB0-99C6-7FAF88EA83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08548" name="Slide Number Placeholder 3">
            <a:extLst>
              <a:ext uri="{FF2B5EF4-FFF2-40B4-BE49-F238E27FC236}">
                <a16:creationId xmlns:a16="http://schemas.microsoft.com/office/drawing/2014/main" id="{04CCA7C4-5D5B-4E6B-9BF3-59414FE8DB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D8EAED-8A9E-4AB8-9E82-C8DDA52A5200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>
            <a:extLst>
              <a:ext uri="{FF2B5EF4-FFF2-40B4-BE49-F238E27FC236}">
                <a16:creationId xmlns:a16="http://schemas.microsoft.com/office/drawing/2014/main" id="{FE73DCFA-0110-43F0-A67D-2AC381A3BC7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>
            <a:extLst>
              <a:ext uri="{FF2B5EF4-FFF2-40B4-BE49-F238E27FC236}">
                <a16:creationId xmlns:a16="http://schemas.microsoft.com/office/drawing/2014/main" id="{40E25C00-6D56-4FBB-9823-5480C64436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10596" name="Slide Number Placeholder 3">
            <a:extLst>
              <a:ext uri="{FF2B5EF4-FFF2-40B4-BE49-F238E27FC236}">
                <a16:creationId xmlns:a16="http://schemas.microsoft.com/office/drawing/2014/main" id="{1E299789-297B-4195-B562-524E717F14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2F1A10E-A97F-4D13-A1F7-567DD64BDED0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>
            <a:extLst>
              <a:ext uri="{FF2B5EF4-FFF2-40B4-BE49-F238E27FC236}">
                <a16:creationId xmlns:a16="http://schemas.microsoft.com/office/drawing/2014/main" id="{132CEA50-5C2A-452B-AB70-8E8186AC50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>
            <a:extLst>
              <a:ext uri="{FF2B5EF4-FFF2-40B4-BE49-F238E27FC236}">
                <a16:creationId xmlns:a16="http://schemas.microsoft.com/office/drawing/2014/main" id="{C1183971-EBE1-4B49-8E26-DF91F2A3AEB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12644" name="Slide Number Placeholder 3">
            <a:extLst>
              <a:ext uri="{FF2B5EF4-FFF2-40B4-BE49-F238E27FC236}">
                <a16:creationId xmlns:a16="http://schemas.microsoft.com/office/drawing/2014/main" id="{CEFDE867-F2E9-4970-92FD-C8AF6DAADD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CE617EF-DA47-481B-B2F1-E954CACF1962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>
            <a:extLst>
              <a:ext uri="{FF2B5EF4-FFF2-40B4-BE49-F238E27FC236}">
                <a16:creationId xmlns:a16="http://schemas.microsoft.com/office/drawing/2014/main" id="{5C09464F-9384-45B2-95A8-B2DB8455AB0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>
            <a:extLst>
              <a:ext uri="{FF2B5EF4-FFF2-40B4-BE49-F238E27FC236}">
                <a16:creationId xmlns:a16="http://schemas.microsoft.com/office/drawing/2014/main" id="{E1238F06-EE97-418F-B7C3-B41C8332DA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14692" name="Slide Number Placeholder 3">
            <a:extLst>
              <a:ext uri="{FF2B5EF4-FFF2-40B4-BE49-F238E27FC236}">
                <a16:creationId xmlns:a16="http://schemas.microsoft.com/office/drawing/2014/main" id="{411E6B86-C258-413E-A4BA-63F0EF7366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F60D51-2F2A-4902-B27E-C4C5F0E1E9D9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EF0BB281-0EB7-4E62-BDD4-5A71E67C55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885C56AF-AAE4-450C-B735-EF709D21ED2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635B48CE-EB05-4072-8BEA-C86F39BED4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EDDADF9-3167-4C16-BBBD-B84FBCE511E9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>
            <a:extLst>
              <a:ext uri="{FF2B5EF4-FFF2-40B4-BE49-F238E27FC236}">
                <a16:creationId xmlns:a16="http://schemas.microsoft.com/office/drawing/2014/main" id="{28DEEFCA-8D04-4092-AD59-06276EDCB3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>
            <a:extLst>
              <a:ext uri="{FF2B5EF4-FFF2-40B4-BE49-F238E27FC236}">
                <a16:creationId xmlns:a16="http://schemas.microsoft.com/office/drawing/2014/main" id="{8E0928D7-2EBD-4F34-B4DF-9999AA0A70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16740" name="Slide Number Placeholder 3">
            <a:extLst>
              <a:ext uri="{FF2B5EF4-FFF2-40B4-BE49-F238E27FC236}">
                <a16:creationId xmlns:a16="http://schemas.microsoft.com/office/drawing/2014/main" id="{2A6AC7F8-E872-419F-91C3-4D65A1BFCA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3A5CF81-6079-4A11-8924-852A0B435DB9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>
            <a:extLst>
              <a:ext uri="{FF2B5EF4-FFF2-40B4-BE49-F238E27FC236}">
                <a16:creationId xmlns:a16="http://schemas.microsoft.com/office/drawing/2014/main" id="{2BD721D5-19FA-4A5B-8DBA-03541A0FF06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>
            <a:extLst>
              <a:ext uri="{FF2B5EF4-FFF2-40B4-BE49-F238E27FC236}">
                <a16:creationId xmlns:a16="http://schemas.microsoft.com/office/drawing/2014/main" id="{B83ABB3C-957A-4ECD-9946-C59405B26C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18788" name="Slide Number Placeholder 3">
            <a:extLst>
              <a:ext uri="{FF2B5EF4-FFF2-40B4-BE49-F238E27FC236}">
                <a16:creationId xmlns:a16="http://schemas.microsoft.com/office/drawing/2014/main" id="{BA134D13-F017-4D5B-AD5A-2472AF127E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913F897-E29F-4ABA-A047-C9F0198FF501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>
            <a:extLst>
              <a:ext uri="{FF2B5EF4-FFF2-40B4-BE49-F238E27FC236}">
                <a16:creationId xmlns:a16="http://schemas.microsoft.com/office/drawing/2014/main" id="{927D74AB-D8EF-44ED-ACA8-68F3AC35AE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>
            <a:extLst>
              <a:ext uri="{FF2B5EF4-FFF2-40B4-BE49-F238E27FC236}">
                <a16:creationId xmlns:a16="http://schemas.microsoft.com/office/drawing/2014/main" id="{CAAF5DC1-8C87-4967-8C1F-C47CF091386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20836" name="Slide Number Placeholder 3">
            <a:extLst>
              <a:ext uri="{FF2B5EF4-FFF2-40B4-BE49-F238E27FC236}">
                <a16:creationId xmlns:a16="http://schemas.microsoft.com/office/drawing/2014/main" id="{EADCAB5E-DE3A-4164-87E6-223B686A4C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CFAFAA9-8C74-4F3B-84A5-22FEC7800E9E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>
            <a:extLst>
              <a:ext uri="{FF2B5EF4-FFF2-40B4-BE49-F238E27FC236}">
                <a16:creationId xmlns:a16="http://schemas.microsoft.com/office/drawing/2014/main" id="{96B32358-DD11-424A-ABB6-6F3D6E41B42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>
            <a:extLst>
              <a:ext uri="{FF2B5EF4-FFF2-40B4-BE49-F238E27FC236}">
                <a16:creationId xmlns:a16="http://schemas.microsoft.com/office/drawing/2014/main" id="{9D7F6B48-E757-4920-8A09-F6DDCB6C5A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22884" name="Slide Number Placeholder 3">
            <a:extLst>
              <a:ext uri="{FF2B5EF4-FFF2-40B4-BE49-F238E27FC236}">
                <a16:creationId xmlns:a16="http://schemas.microsoft.com/office/drawing/2014/main" id="{DB286304-9D38-49FE-B981-2EC443648D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047382A-387B-466B-B8BB-DD973BB2A545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>
            <a:extLst>
              <a:ext uri="{FF2B5EF4-FFF2-40B4-BE49-F238E27FC236}">
                <a16:creationId xmlns:a16="http://schemas.microsoft.com/office/drawing/2014/main" id="{1415DB39-02AC-4D5B-9A0B-E9335D6C0B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>
            <a:extLst>
              <a:ext uri="{FF2B5EF4-FFF2-40B4-BE49-F238E27FC236}">
                <a16:creationId xmlns:a16="http://schemas.microsoft.com/office/drawing/2014/main" id="{A87A4C35-4613-494C-9BCB-C33BD59C77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24932" name="Slide Number Placeholder 3">
            <a:extLst>
              <a:ext uri="{FF2B5EF4-FFF2-40B4-BE49-F238E27FC236}">
                <a16:creationId xmlns:a16="http://schemas.microsoft.com/office/drawing/2014/main" id="{63E4E40B-A335-4323-ACAA-D0243D7FA3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6106DDF-78D6-464E-B016-025E7A0AD3E1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>
            <a:extLst>
              <a:ext uri="{FF2B5EF4-FFF2-40B4-BE49-F238E27FC236}">
                <a16:creationId xmlns:a16="http://schemas.microsoft.com/office/drawing/2014/main" id="{DF85C5C5-006D-4AD6-A1CF-0FC0BE0EA64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Notes Placeholder 2">
            <a:extLst>
              <a:ext uri="{FF2B5EF4-FFF2-40B4-BE49-F238E27FC236}">
                <a16:creationId xmlns:a16="http://schemas.microsoft.com/office/drawing/2014/main" id="{D1C3A823-C631-410F-AE71-2DC6C09330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26980" name="Slide Number Placeholder 3">
            <a:extLst>
              <a:ext uri="{FF2B5EF4-FFF2-40B4-BE49-F238E27FC236}">
                <a16:creationId xmlns:a16="http://schemas.microsoft.com/office/drawing/2014/main" id="{8E17D2F7-66B9-4315-ABD9-D590A2E248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1D09018-2571-473F-99CD-DCCFBA28C36C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>
            <a:extLst>
              <a:ext uri="{FF2B5EF4-FFF2-40B4-BE49-F238E27FC236}">
                <a16:creationId xmlns:a16="http://schemas.microsoft.com/office/drawing/2014/main" id="{8561080E-3561-489A-BFFF-4225D1428BA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>
            <a:extLst>
              <a:ext uri="{FF2B5EF4-FFF2-40B4-BE49-F238E27FC236}">
                <a16:creationId xmlns:a16="http://schemas.microsoft.com/office/drawing/2014/main" id="{F52103FB-352B-4B86-988A-B4193D99BA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29028" name="Slide Number Placeholder 3">
            <a:extLst>
              <a:ext uri="{FF2B5EF4-FFF2-40B4-BE49-F238E27FC236}">
                <a16:creationId xmlns:a16="http://schemas.microsoft.com/office/drawing/2014/main" id="{31FD72F0-8C86-42B9-B4CF-D41112D3C9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FD2D51F-A38D-432A-9380-507756C515EE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>
            <a:extLst>
              <a:ext uri="{FF2B5EF4-FFF2-40B4-BE49-F238E27FC236}">
                <a16:creationId xmlns:a16="http://schemas.microsoft.com/office/drawing/2014/main" id="{2A9ABBCD-4935-478E-A8A8-CC32BBEB30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Notes Placeholder 2">
            <a:extLst>
              <a:ext uri="{FF2B5EF4-FFF2-40B4-BE49-F238E27FC236}">
                <a16:creationId xmlns:a16="http://schemas.microsoft.com/office/drawing/2014/main" id="{21A5EA49-EFBD-4769-885A-408CC5EF4D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31076" name="Slide Number Placeholder 3">
            <a:extLst>
              <a:ext uri="{FF2B5EF4-FFF2-40B4-BE49-F238E27FC236}">
                <a16:creationId xmlns:a16="http://schemas.microsoft.com/office/drawing/2014/main" id="{067B30F9-7B95-4403-B89C-58227F6A1E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222F622-63D6-449F-A052-D161D33FC16A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>
            <a:extLst>
              <a:ext uri="{FF2B5EF4-FFF2-40B4-BE49-F238E27FC236}">
                <a16:creationId xmlns:a16="http://schemas.microsoft.com/office/drawing/2014/main" id="{A119AF74-BE54-4692-9A8E-83CB627EE2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Notes Placeholder 2">
            <a:extLst>
              <a:ext uri="{FF2B5EF4-FFF2-40B4-BE49-F238E27FC236}">
                <a16:creationId xmlns:a16="http://schemas.microsoft.com/office/drawing/2014/main" id="{1C6EDAF6-B62E-48F4-A6E1-06646A3DE40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33124" name="Slide Number Placeholder 3">
            <a:extLst>
              <a:ext uri="{FF2B5EF4-FFF2-40B4-BE49-F238E27FC236}">
                <a16:creationId xmlns:a16="http://schemas.microsoft.com/office/drawing/2014/main" id="{0A327EE2-DB0A-4152-A17D-CE30A5D686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10E9973-A60C-4B78-8822-D694D445FB6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>
            <a:extLst>
              <a:ext uri="{FF2B5EF4-FFF2-40B4-BE49-F238E27FC236}">
                <a16:creationId xmlns:a16="http://schemas.microsoft.com/office/drawing/2014/main" id="{4D447C7D-B2D0-4683-817F-5E88E9D431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Notes Placeholder 2">
            <a:extLst>
              <a:ext uri="{FF2B5EF4-FFF2-40B4-BE49-F238E27FC236}">
                <a16:creationId xmlns:a16="http://schemas.microsoft.com/office/drawing/2014/main" id="{6C07D16E-A389-4A8F-803D-F522AE18B6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35172" name="Slide Number Placeholder 3">
            <a:extLst>
              <a:ext uri="{FF2B5EF4-FFF2-40B4-BE49-F238E27FC236}">
                <a16:creationId xmlns:a16="http://schemas.microsoft.com/office/drawing/2014/main" id="{93F8325E-E81C-4361-8357-C86575E61A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CB58075-B3C9-474E-84ED-E9423E656360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70990245-C1FA-4691-9EDF-B335BE3D9C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FB57D0DC-6ADF-4484-BCDD-60C0C30F17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9DB023D1-9CF9-4097-A302-7B0B0209BB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3EDE84-A336-481F-9F91-E8DDBA584C61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>
            <a:extLst>
              <a:ext uri="{FF2B5EF4-FFF2-40B4-BE49-F238E27FC236}">
                <a16:creationId xmlns:a16="http://schemas.microsoft.com/office/drawing/2014/main" id="{4592B0A7-8985-46E2-882D-2507BF852C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Notes Placeholder 2">
            <a:extLst>
              <a:ext uri="{FF2B5EF4-FFF2-40B4-BE49-F238E27FC236}">
                <a16:creationId xmlns:a16="http://schemas.microsoft.com/office/drawing/2014/main" id="{BB71895C-FF61-4C66-A21B-9CB5CE6809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37220" name="Slide Number Placeholder 3">
            <a:extLst>
              <a:ext uri="{FF2B5EF4-FFF2-40B4-BE49-F238E27FC236}">
                <a16:creationId xmlns:a16="http://schemas.microsoft.com/office/drawing/2014/main" id="{41536B96-C50D-492C-BDCE-3732E05AD1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A063CAA-5C91-4480-8751-5557675DF5A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>
            <a:extLst>
              <a:ext uri="{FF2B5EF4-FFF2-40B4-BE49-F238E27FC236}">
                <a16:creationId xmlns:a16="http://schemas.microsoft.com/office/drawing/2014/main" id="{B2628560-6181-48F8-B377-24A7E9DACF3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Notes Placeholder 2">
            <a:extLst>
              <a:ext uri="{FF2B5EF4-FFF2-40B4-BE49-F238E27FC236}">
                <a16:creationId xmlns:a16="http://schemas.microsoft.com/office/drawing/2014/main" id="{F9B6C897-409C-400E-AFE1-AD7C96C95E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39268" name="Slide Number Placeholder 3">
            <a:extLst>
              <a:ext uri="{FF2B5EF4-FFF2-40B4-BE49-F238E27FC236}">
                <a16:creationId xmlns:a16="http://schemas.microsoft.com/office/drawing/2014/main" id="{4C7354F2-F35F-447E-9738-E510F24308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ABA15E9-ECEB-42AD-91D5-3346A30F9162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>
            <a:extLst>
              <a:ext uri="{FF2B5EF4-FFF2-40B4-BE49-F238E27FC236}">
                <a16:creationId xmlns:a16="http://schemas.microsoft.com/office/drawing/2014/main" id="{C6607580-E97A-46CC-8D4D-6C38FD341C6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Notes Placeholder 2">
            <a:extLst>
              <a:ext uri="{FF2B5EF4-FFF2-40B4-BE49-F238E27FC236}">
                <a16:creationId xmlns:a16="http://schemas.microsoft.com/office/drawing/2014/main" id="{B85F35DA-EC5D-4BA3-8FFC-1027F45C9C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41316" name="Slide Number Placeholder 3">
            <a:extLst>
              <a:ext uri="{FF2B5EF4-FFF2-40B4-BE49-F238E27FC236}">
                <a16:creationId xmlns:a16="http://schemas.microsoft.com/office/drawing/2014/main" id="{F09D1E75-033F-4F7B-8409-000B90621A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64A643E-526A-476A-A707-2005460B60A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>
            <a:extLst>
              <a:ext uri="{FF2B5EF4-FFF2-40B4-BE49-F238E27FC236}">
                <a16:creationId xmlns:a16="http://schemas.microsoft.com/office/drawing/2014/main" id="{DB0C0FD9-D953-4785-8A91-251F858164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Notes Placeholder 2">
            <a:extLst>
              <a:ext uri="{FF2B5EF4-FFF2-40B4-BE49-F238E27FC236}">
                <a16:creationId xmlns:a16="http://schemas.microsoft.com/office/drawing/2014/main" id="{2E44A584-A984-416D-B60D-CC3B6835CF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43364" name="Slide Number Placeholder 3">
            <a:extLst>
              <a:ext uri="{FF2B5EF4-FFF2-40B4-BE49-F238E27FC236}">
                <a16:creationId xmlns:a16="http://schemas.microsoft.com/office/drawing/2014/main" id="{EF917841-0CED-4E01-962B-0BF07670CF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51DE26C-EA76-4708-B658-633AEEB9929A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>
            <a:extLst>
              <a:ext uri="{FF2B5EF4-FFF2-40B4-BE49-F238E27FC236}">
                <a16:creationId xmlns:a16="http://schemas.microsoft.com/office/drawing/2014/main" id="{550DE091-2D2C-4F7A-A94A-FA9EE83E10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Notes Placeholder 2">
            <a:extLst>
              <a:ext uri="{FF2B5EF4-FFF2-40B4-BE49-F238E27FC236}">
                <a16:creationId xmlns:a16="http://schemas.microsoft.com/office/drawing/2014/main" id="{07022508-5466-4D0C-9C77-508DC6B4D8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45412" name="Slide Number Placeholder 3">
            <a:extLst>
              <a:ext uri="{FF2B5EF4-FFF2-40B4-BE49-F238E27FC236}">
                <a16:creationId xmlns:a16="http://schemas.microsoft.com/office/drawing/2014/main" id="{56581567-05A8-4A20-9A34-C3D1C51CD9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4C97712-6947-4A98-A821-1EA142F3E8CB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>
            <a:extLst>
              <a:ext uri="{FF2B5EF4-FFF2-40B4-BE49-F238E27FC236}">
                <a16:creationId xmlns:a16="http://schemas.microsoft.com/office/drawing/2014/main" id="{D7CA96EF-1A5A-4C07-AB40-F2AC5DF4567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Notes Placeholder 2">
            <a:extLst>
              <a:ext uri="{FF2B5EF4-FFF2-40B4-BE49-F238E27FC236}">
                <a16:creationId xmlns:a16="http://schemas.microsoft.com/office/drawing/2014/main" id="{27B574F1-D595-4A3A-8A4D-E9C433ACB8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47460" name="Slide Number Placeholder 3">
            <a:extLst>
              <a:ext uri="{FF2B5EF4-FFF2-40B4-BE49-F238E27FC236}">
                <a16:creationId xmlns:a16="http://schemas.microsoft.com/office/drawing/2014/main" id="{CFA39F31-5DF6-4634-ADF9-F0D8E76CF4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35A2F84-21C9-4F79-BDD4-16804770E3E7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>
            <a:extLst>
              <a:ext uri="{FF2B5EF4-FFF2-40B4-BE49-F238E27FC236}">
                <a16:creationId xmlns:a16="http://schemas.microsoft.com/office/drawing/2014/main" id="{ACAC1FBE-CFB8-4255-994B-F5D5DC36F6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7" name="Notes Placeholder 2">
            <a:extLst>
              <a:ext uri="{FF2B5EF4-FFF2-40B4-BE49-F238E27FC236}">
                <a16:creationId xmlns:a16="http://schemas.microsoft.com/office/drawing/2014/main" id="{3B7DC88C-C625-4891-B866-F76E43BA5C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49508" name="Slide Number Placeholder 3">
            <a:extLst>
              <a:ext uri="{FF2B5EF4-FFF2-40B4-BE49-F238E27FC236}">
                <a16:creationId xmlns:a16="http://schemas.microsoft.com/office/drawing/2014/main" id="{5026462E-E45B-4EF1-A819-73EAA8AE21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C4975B-A068-4B62-8094-74C6B1737FF8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>
            <a:extLst>
              <a:ext uri="{FF2B5EF4-FFF2-40B4-BE49-F238E27FC236}">
                <a16:creationId xmlns:a16="http://schemas.microsoft.com/office/drawing/2014/main" id="{EEB4A715-F8AC-474F-B65E-DB21F44240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Notes Placeholder 2">
            <a:extLst>
              <a:ext uri="{FF2B5EF4-FFF2-40B4-BE49-F238E27FC236}">
                <a16:creationId xmlns:a16="http://schemas.microsoft.com/office/drawing/2014/main" id="{2BCA7460-1D6E-4FBB-BB04-A6B7E29A7C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51556" name="Slide Number Placeholder 3">
            <a:extLst>
              <a:ext uri="{FF2B5EF4-FFF2-40B4-BE49-F238E27FC236}">
                <a16:creationId xmlns:a16="http://schemas.microsoft.com/office/drawing/2014/main" id="{2335F2FE-ACBE-466A-9C4D-A94379AA6D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F331673-DCAD-42EE-8D80-D558F5F82D6F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>
            <a:extLst>
              <a:ext uri="{FF2B5EF4-FFF2-40B4-BE49-F238E27FC236}">
                <a16:creationId xmlns:a16="http://schemas.microsoft.com/office/drawing/2014/main" id="{F22FC97F-E1EB-4CA2-8B3A-26654F039E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3" name="Notes Placeholder 2">
            <a:extLst>
              <a:ext uri="{FF2B5EF4-FFF2-40B4-BE49-F238E27FC236}">
                <a16:creationId xmlns:a16="http://schemas.microsoft.com/office/drawing/2014/main" id="{60375A7E-12C2-4961-B6EE-F645C107C7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53604" name="Slide Number Placeholder 3">
            <a:extLst>
              <a:ext uri="{FF2B5EF4-FFF2-40B4-BE49-F238E27FC236}">
                <a16:creationId xmlns:a16="http://schemas.microsoft.com/office/drawing/2014/main" id="{B3F6A170-8BA3-4816-B511-05568B55C2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4FDABF8-3E4D-4964-B43E-2905E3AB1E0A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>
            <a:extLst>
              <a:ext uri="{FF2B5EF4-FFF2-40B4-BE49-F238E27FC236}">
                <a16:creationId xmlns:a16="http://schemas.microsoft.com/office/drawing/2014/main" id="{0177DF26-35E9-404F-ACD5-E3C853EDCA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Notes Placeholder 2">
            <a:extLst>
              <a:ext uri="{FF2B5EF4-FFF2-40B4-BE49-F238E27FC236}">
                <a16:creationId xmlns:a16="http://schemas.microsoft.com/office/drawing/2014/main" id="{F480FB45-12D6-4093-9C98-A446122E2C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55652" name="Slide Number Placeholder 3">
            <a:extLst>
              <a:ext uri="{FF2B5EF4-FFF2-40B4-BE49-F238E27FC236}">
                <a16:creationId xmlns:a16="http://schemas.microsoft.com/office/drawing/2014/main" id="{2E836FA8-ED16-4457-97B6-AA6108E15E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B8605A6-4774-4607-9066-723F5CEAA2B5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3B79E5CD-3648-4ACC-AA30-466EB45B967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3015360B-1847-42E7-AC17-BCE337653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FF94E5E4-7BD6-4036-95D3-082FE9B09C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40089F1-416B-4898-A8D6-474FA6ED4892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>
            <a:extLst>
              <a:ext uri="{FF2B5EF4-FFF2-40B4-BE49-F238E27FC236}">
                <a16:creationId xmlns:a16="http://schemas.microsoft.com/office/drawing/2014/main" id="{7378514E-A056-45D4-8373-EE18AFDE784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699" name="Notes Placeholder 2">
            <a:extLst>
              <a:ext uri="{FF2B5EF4-FFF2-40B4-BE49-F238E27FC236}">
                <a16:creationId xmlns:a16="http://schemas.microsoft.com/office/drawing/2014/main" id="{5932C497-68AC-490D-BE37-69746EFD16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57700" name="Slide Number Placeholder 3">
            <a:extLst>
              <a:ext uri="{FF2B5EF4-FFF2-40B4-BE49-F238E27FC236}">
                <a16:creationId xmlns:a16="http://schemas.microsoft.com/office/drawing/2014/main" id="{D2257C7B-42FC-4E0D-8B9C-6584BC4D9D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764A696-9879-4E63-8FA9-390E21D57313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>
            <a:extLst>
              <a:ext uri="{FF2B5EF4-FFF2-40B4-BE49-F238E27FC236}">
                <a16:creationId xmlns:a16="http://schemas.microsoft.com/office/drawing/2014/main" id="{928F956F-2DDE-46F3-B909-E0F395D50D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47" name="Notes Placeholder 2">
            <a:extLst>
              <a:ext uri="{FF2B5EF4-FFF2-40B4-BE49-F238E27FC236}">
                <a16:creationId xmlns:a16="http://schemas.microsoft.com/office/drawing/2014/main" id="{16019D58-51F1-4FB0-A296-E3A49DF5DDB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59748" name="Slide Number Placeholder 3">
            <a:extLst>
              <a:ext uri="{FF2B5EF4-FFF2-40B4-BE49-F238E27FC236}">
                <a16:creationId xmlns:a16="http://schemas.microsoft.com/office/drawing/2014/main" id="{1DBEE41D-ACC5-47D4-910B-2CB0A27890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333C12F-A934-419F-844A-F33AA8C8476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>
            <a:extLst>
              <a:ext uri="{FF2B5EF4-FFF2-40B4-BE49-F238E27FC236}">
                <a16:creationId xmlns:a16="http://schemas.microsoft.com/office/drawing/2014/main" id="{07D497A5-7851-4E76-9FC1-94C6C4DE68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Notes Placeholder 2">
            <a:extLst>
              <a:ext uri="{FF2B5EF4-FFF2-40B4-BE49-F238E27FC236}">
                <a16:creationId xmlns:a16="http://schemas.microsoft.com/office/drawing/2014/main" id="{503CFB99-06D1-4278-BDF1-E36B687237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1796" name="Slide Number Placeholder 3">
            <a:extLst>
              <a:ext uri="{FF2B5EF4-FFF2-40B4-BE49-F238E27FC236}">
                <a16:creationId xmlns:a16="http://schemas.microsoft.com/office/drawing/2014/main" id="{234B7CA4-EB19-4B5C-951A-28CAB1F0A8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D8ED244-D83F-4A03-9BE5-55842A60034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>
            <a:extLst>
              <a:ext uri="{FF2B5EF4-FFF2-40B4-BE49-F238E27FC236}">
                <a16:creationId xmlns:a16="http://schemas.microsoft.com/office/drawing/2014/main" id="{FDE4FA38-7591-4C65-B050-DE282DAF166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3" name="Notes Placeholder 2">
            <a:extLst>
              <a:ext uri="{FF2B5EF4-FFF2-40B4-BE49-F238E27FC236}">
                <a16:creationId xmlns:a16="http://schemas.microsoft.com/office/drawing/2014/main" id="{34F4D7B8-F929-4406-AD31-98E733FBF7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3844" name="Slide Number Placeholder 3">
            <a:extLst>
              <a:ext uri="{FF2B5EF4-FFF2-40B4-BE49-F238E27FC236}">
                <a16:creationId xmlns:a16="http://schemas.microsoft.com/office/drawing/2014/main" id="{5CB1D2FD-BA5C-4C40-955E-A4D659AC44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3E86E80-AA68-4033-8734-D4EC2046078F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>
            <a:extLst>
              <a:ext uri="{FF2B5EF4-FFF2-40B4-BE49-F238E27FC236}">
                <a16:creationId xmlns:a16="http://schemas.microsoft.com/office/drawing/2014/main" id="{C605D284-D1C0-4B3C-9E9E-CE67210D852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Notes Placeholder 2">
            <a:extLst>
              <a:ext uri="{FF2B5EF4-FFF2-40B4-BE49-F238E27FC236}">
                <a16:creationId xmlns:a16="http://schemas.microsoft.com/office/drawing/2014/main" id="{33954797-CC67-4017-BCE9-6920B87EFBF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5892" name="Slide Number Placeholder 3">
            <a:extLst>
              <a:ext uri="{FF2B5EF4-FFF2-40B4-BE49-F238E27FC236}">
                <a16:creationId xmlns:a16="http://schemas.microsoft.com/office/drawing/2014/main" id="{F334D290-6781-4631-8A45-AC9537E4CE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CB91A69-6287-42E9-9A39-C2B1A26C0412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>
            <a:extLst>
              <a:ext uri="{FF2B5EF4-FFF2-40B4-BE49-F238E27FC236}">
                <a16:creationId xmlns:a16="http://schemas.microsoft.com/office/drawing/2014/main" id="{900BB2C2-6BA9-439C-8939-CE426F6702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39" name="Notes Placeholder 2">
            <a:extLst>
              <a:ext uri="{FF2B5EF4-FFF2-40B4-BE49-F238E27FC236}">
                <a16:creationId xmlns:a16="http://schemas.microsoft.com/office/drawing/2014/main" id="{A527B520-1C8B-4E0F-BED8-A5F86772A1D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7940" name="Slide Number Placeholder 3">
            <a:extLst>
              <a:ext uri="{FF2B5EF4-FFF2-40B4-BE49-F238E27FC236}">
                <a16:creationId xmlns:a16="http://schemas.microsoft.com/office/drawing/2014/main" id="{312A7757-4FD9-47CE-BBA0-B74830A107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7E0F544-4302-4F8A-A4AC-151563EA328F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>
            <a:extLst>
              <a:ext uri="{FF2B5EF4-FFF2-40B4-BE49-F238E27FC236}">
                <a16:creationId xmlns:a16="http://schemas.microsoft.com/office/drawing/2014/main" id="{55A446AC-F54A-4B0B-9C03-D6B9116FE5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9987" name="Notes Placeholder 2">
            <a:extLst>
              <a:ext uri="{FF2B5EF4-FFF2-40B4-BE49-F238E27FC236}">
                <a16:creationId xmlns:a16="http://schemas.microsoft.com/office/drawing/2014/main" id="{439F0B9E-1DE3-4993-853A-25EDD9CADB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9988" name="Slide Number Placeholder 3">
            <a:extLst>
              <a:ext uri="{FF2B5EF4-FFF2-40B4-BE49-F238E27FC236}">
                <a16:creationId xmlns:a16="http://schemas.microsoft.com/office/drawing/2014/main" id="{229609A2-6FD3-4199-91C7-38C0542541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1BD4BDB-1845-4043-838F-F330CE7B4D4E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>
            <a:extLst>
              <a:ext uri="{FF2B5EF4-FFF2-40B4-BE49-F238E27FC236}">
                <a16:creationId xmlns:a16="http://schemas.microsoft.com/office/drawing/2014/main" id="{05932391-DA9B-4B29-8A74-765543D3E31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Notes Placeholder 2">
            <a:extLst>
              <a:ext uri="{FF2B5EF4-FFF2-40B4-BE49-F238E27FC236}">
                <a16:creationId xmlns:a16="http://schemas.microsoft.com/office/drawing/2014/main" id="{8C5A57CD-2C74-4225-BB16-F01B14BF12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72036" name="Slide Number Placeholder 3">
            <a:extLst>
              <a:ext uri="{FF2B5EF4-FFF2-40B4-BE49-F238E27FC236}">
                <a16:creationId xmlns:a16="http://schemas.microsoft.com/office/drawing/2014/main" id="{562B66C7-3E9D-4C78-AC1E-B64DDF7438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4544DD-E375-4402-AE15-F5DA913D3E22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>
            <a:extLst>
              <a:ext uri="{FF2B5EF4-FFF2-40B4-BE49-F238E27FC236}">
                <a16:creationId xmlns:a16="http://schemas.microsoft.com/office/drawing/2014/main" id="{CD61D07F-5699-42C1-8F09-B87DEF671DF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083" name="Notes Placeholder 2">
            <a:extLst>
              <a:ext uri="{FF2B5EF4-FFF2-40B4-BE49-F238E27FC236}">
                <a16:creationId xmlns:a16="http://schemas.microsoft.com/office/drawing/2014/main" id="{B34B51B6-2955-459E-B145-A9E96E5698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74084" name="Slide Number Placeholder 3">
            <a:extLst>
              <a:ext uri="{FF2B5EF4-FFF2-40B4-BE49-F238E27FC236}">
                <a16:creationId xmlns:a16="http://schemas.microsoft.com/office/drawing/2014/main" id="{542879CD-7534-41EE-8644-CE5CB8F212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CA46639-B6F2-4E69-A8C2-531E58FC71C5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>
            <a:extLst>
              <a:ext uri="{FF2B5EF4-FFF2-40B4-BE49-F238E27FC236}">
                <a16:creationId xmlns:a16="http://schemas.microsoft.com/office/drawing/2014/main" id="{5FF36910-9B3A-4E87-A184-8B22A714F7D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6131" name="Notes Placeholder 2">
            <a:extLst>
              <a:ext uri="{FF2B5EF4-FFF2-40B4-BE49-F238E27FC236}">
                <a16:creationId xmlns:a16="http://schemas.microsoft.com/office/drawing/2014/main" id="{147C43A7-42D0-4D23-9AD8-EC1ED556E6D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76132" name="Slide Number Placeholder 3">
            <a:extLst>
              <a:ext uri="{FF2B5EF4-FFF2-40B4-BE49-F238E27FC236}">
                <a16:creationId xmlns:a16="http://schemas.microsoft.com/office/drawing/2014/main" id="{CAE9F508-1B56-4BD9-A0F6-40AC1EF89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9B34925-0782-41D0-A779-168C7C48DAD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EC8517F1-CCFD-4673-AFF9-56544720F64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BF6B6221-8E4D-45ED-9FCD-2AA576A4C1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2A0EBDB6-3BBA-4A48-B8CB-A3072D849F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58925AA-B438-41DE-961B-5FE79C087A2F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>
            <a:extLst>
              <a:ext uri="{FF2B5EF4-FFF2-40B4-BE49-F238E27FC236}">
                <a16:creationId xmlns:a16="http://schemas.microsoft.com/office/drawing/2014/main" id="{F1BCCACD-EF56-4FFA-BD79-EF27EF67B9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79" name="Notes Placeholder 2">
            <a:extLst>
              <a:ext uri="{FF2B5EF4-FFF2-40B4-BE49-F238E27FC236}">
                <a16:creationId xmlns:a16="http://schemas.microsoft.com/office/drawing/2014/main" id="{E66055FF-1149-4FBC-9440-A9B8CC5540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78180" name="Slide Number Placeholder 3">
            <a:extLst>
              <a:ext uri="{FF2B5EF4-FFF2-40B4-BE49-F238E27FC236}">
                <a16:creationId xmlns:a16="http://schemas.microsoft.com/office/drawing/2014/main" id="{D69C708F-5519-4FB0-8EB5-401DFB4527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D4363E-98B2-4E1C-91A1-D2674B2749EC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>
            <a:extLst>
              <a:ext uri="{FF2B5EF4-FFF2-40B4-BE49-F238E27FC236}">
                <a16:creationId xmlns:a16="http://schemas.microsoft.com/office/drawing/2014/main" id="{3472EE18-879C-4896-8926-C914E4AE5E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0227" name="Notes Placeholder 2">
            <a:extLst>
              <a:ext uri="{FF2B5EF4-FFF2-40B4-BE49-F238E27FC236}">
                <a16:creationId xmlns:a16="http://schemas.microsoft.com/office/drawing/2014/main" id="{B322EDEE-5543-4B02-9071-3D09DE684A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80228" name="Slide Number Placeholder 3">
            <a:extLst>
              <a:ext uri="{FF2B5EF4-FFF2-40B4-BE49-F238E27FC236}">
                <a16:creationId xmlns:a16="http://schemas.microsoft.com/office/drawing/2014/main" id="{9373801F-CC01-41CF-A407-430867AD43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B1B6843-6102-4199-9D57-3993D0D79631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>
            <a:extLst>
              <a:ext uri="{FF2B5EF4-FFF2-40B4-BE49-F238E27FC236}">
                <a16:creationId xmlns:a16="http://schemas.microsoft.com/office/drawing/2014/main" id="{B4981B52-32BB-4BCC-A647-78FD86FF850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2275" name="Notes Placeholder 2">
            <a:extLst>
              <a:ext uri="{FF2B5EF4-FFF2-40B4-BE49-F238E27FC236}">
                <a16:creationId xmlns:a16="http://schemas.microsoft.com/office/drawing/2014/main" id="{42F2E2BE-5D93-4A16-9280-19E6DC7DC0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82276" name="Slide Number Placeholder 3">
            <a:extLst>
              <a:ext uri="{FF2B5EF4-FFF2-40B4-BE49-F238E27FC236}">
                <a16:creationId xmlns:a16="http://schemas.microsoft.com/office/drawing/2014/main" id="{1B93B83D-0C08-44F5-B3C2-893463AD99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7333EC8-AEEB-400C-8DD3-FEAD89F31C81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lide Image Placeholder 1">
            <a:extLst>
              <a:ext uri="{FF2B5EF4-FFF2-40B4-BE49-F238E27FC236}">
                <a16:creationId xmlns:a16="http://schemas.microsoft.com/office/drawing/2014/main" id="{EBC0FF10-F3F9-4E6A-85E7-D3A8B2E14F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3" name="Notes Placeholder 2">
            <a:extLst>
              <a:ext uri="{FF2B5EF4-FFF2-40B4-BE49-F238E27FC236}">
                <a16:creationId xmlns:a16="http://schemas.microsoft.com/office/drawing/2014/main" id="{8F856359-1EDA-4C60-A28B-570EB5C67E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84324" name="Slide Number Placeholder 3">
            <a:extLst>
              <a:ext uri="{FF2B5EF4-FFF2-40B4-BE49-F238E27FC236}">
                <a16:creationId xmlns:a16="http://schemas.microsoft.com/office/drawing/2014/main" id="{DF39FD22-931A-456C-9207-EE092A7B8E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BED55B6-0665-4ACF-B720-8538DDF02763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>
            <a:extLst>
              <a:ext uri="{FF2B5EF4-FFF2-40B4-BE49-F238E27FC236}">
                <a16:creationId xmlns:a16="http://schemas.microsoft.com/office/drawing/2014/main" id="{23DA35CB-4F63-440A-BED5-AC183EF745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6371" name="Notes Placeholder 2">
            <a:extLst>
              <a:ext uri="{FF2B5EF4-FFF2-40B4-BE49-F238E27FC236}">
                <a16:creationId xmlns:a16="http://schemas.microsoft.com/office/drawing/2014/main" id="{564FD318-0853-4E52-BE48-AB22EE8622C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86372" name="Slide Number Placeholder 3">
            <a:extLst>
              <a:ext uri="{FF2B5EF4-FFF2-40B4-BE49-F238E27FC236}">
                <a16:creationId xmlns:a16="http://schemas.microsoft.com/office/drawing/2014/main" id="{98AAF395-1F5E-4D01-B700-A3C88B758B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320776D-E27D-4BAC-8E20-91F5C1DEA77F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lide Image Placeholder 1">
            <a:extLst>
              <a:ext uri="{FF2B5EF4-FFF2-40B4-BE49-F238E27FC236}">
                <a16:creationId xmlns:a16="http://schemas.microsoft.com/office/drawing/2014/main" id="{349A900D-8819-4737-BC8C-D2127F57416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8419" name="Notes Placeholder 2">
            <a:extLst>
              <a:ext uri="{FF2B5EF4-FFF2-40B4-BE49-F238E27FC236}">
                <a16:creationId xmlns:a16="http://schemas.microsoft.com/office/drawing/2014/main" id="{1933C4F4-4B40-4735-8365-717AE1094E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88420" name="Slide Number Placeholder 3">
            <a:extLst>
              <a:ext uri="{FF2B5EF4-FFF2-40B4-BE49-F238E27FC236}">
                <a16:creationId xmlns:a16="http://schemas.microsoft.com/office/drawing/2014/main" id="{D727D5AD-A6C3-4E75-BC89-B290EB7840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3FF7AED-5661-4B25-846E-EF64E0CF95D3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>
            <a:extLst>
              <a:ext uri="{FF2B5EF4-FFF2-40B4-BE49-F238E27FC236}">
                <a16:creationId xmlns:a16="http://schemas.microsoft.com/office/drawing/2014/main" id="{175F697A-2FAF-467D-9579-FC39CB0128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0467" name="Notes Placeholder 2">
            <a:extLst>
              <a:ext uri="{FF2B5EF4-FFF2-40B4-BE49-F238E27FC236}">
                <a16:creationId xmlns:a16="http://schemas.microsoft.com/office/drawing/2014/main" id="{AA170794-190B-4F31-8978-4134B91ED4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90468" name="Slide Number Placeholder 3">
            <a:extLst>
              <a:ext uri="{FF2B5EF4-FFF2-40B4-BE49-F238E27FC236}">
                <a16:creationId xmlns:a16="http://schemas.microsoft.com/office/drawing/2014/main" id="{DC699C38-2691-48D5-BA9E-6C3FA6128F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2D170F0-2D28-4D9C-A410-A14F1DC8157A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>
            <a:extLst>
              <a:ext uri="{FF2B5EF4-FFF2-40B4-BE49-F238E27FC236}">
                <a16:creationId xmlns:a16="http://schemas.microsoft.com/office/drawing/2014/main" id="{AADAF556-78E1-46ED-A58E-AD3156AD9A6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2515" name="Notes Placeholder 2">
            <a:extLst>
              <a:ext uri="{FF2B5EF4-FFF2-40B4-BE49-F238E27FC236}">
                <a16:creationId xmlns:a16="http://schemas.microsoft.com/office/drawing/2014/main" id="{9A468B49-8B7D-478D-8ADB-4A991E8CF3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92516" name="Slide Number Placeholder 3">
            <a:extLst>
              <a:ext uri="{FF2B5EF4-FFF2-40B4-BE49-F238E27FC236}">
                <a16:creationId xmlns:a16="http://schemas.microsoft.com/office/drawing/2014/main" id="{ABCDDDD6-B46C-4B86-A19A-04A49B2E0F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F678C73-107B-4224-84AD-B370CED81143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lide Image Placeholder 1">
            <a:extLst>
              <a:ext uri="{FF2B5EF4-FFF2-40B4-BE49-F238E27FC236}">
                <a16:creationId xmlns:a16="http://schemas.microsoft.com/office/drawing/2014/main" id="{40F8966C-9D03-47A9-B68F-B96EAD026C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63" name="Notes Placeholder 2">
            <a:extLst>
              <a:ext uri="{FF2B5EF4-FFF2-40B4-BE49-F238E27FC236}">
                <a16:creationId xmlns:a16="http://schemas.microsoft.com/office/drawing/2014/main" id="{8A9A4F98-5B43-4DAC-B838-E8685B6FE4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94564" name="Slide Number Placeholder 3">
            <a:extLst>
              <a:ext uri="{FF2B5EF4-FFF2-40B4-BE49-F238E27FC236}">
                <a16:creationId xmlns:a16="http://schemas.microsoft.com/office/drawing/2014/main" id="{103AEBD2-2EFA-4459-ACC2-004464ED27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794EAF0-E8BC-4173-B741-8442D307376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lide Image Placeholder 1">
            <a:extLst>
              <a:ext uri="{FF2B5EF4-FFF2-40B4-BE49-F238E27FC236}">
                <a16:creationId xmlns:a16="http://schemas.microsoft.com/office/drawing/2014/main" id="{92E61210-5A49-496E-92D0-4FD07133E54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6611" name="Notes Placeholder 2">
            <a:extLst>
              <a:ext uri="{FF2B5EF4-FFF2-40B4-BE49-F238E27FC236}">
                <a16:creationId xmlns:a16="http://schemas.microsoft.com/office/drawing/2014/main" id="{4E933E73-5D29-434B-AAEF-CBBD8CEEC7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96612" name="Slide Number Placeholder 3">
            <a:extLst>
              <a:ext uri="{FF2B5EF4-FFF2-40B4-BE49-F238E27FC236}">
                <a16:creationId xmlns:a16="http://schemas.microsoft.com/office/drawing/2014/main" id="{E54EC48A-1A68-4994-96F4-64D3D863EA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D9256C2-1A57-4AAD-8766-9203D8309C9D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7A8AC200-84CE-4C0B-AEDE-D54AFF07D2D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C8329131-B614-4FF8-955F-3CDF9CC12D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C3D84AA7-E471-4628-9687-FF3E320D2A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D46B122-EA61-4159-82BF-D5B783823CA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Slide Image Placeholder 1">
            <a:extLst>
              <a:ext uri="{FF2B5EF4-FFF2-40B4-BE49-F238E27FC236}">
                <a16:creationId xmlns:a16="http://schemas.microsoft.com/office/drawing/2014/main" id="{2CB1218B-07D9-42A8-804B-EA707087F0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8659" name="Notes Placeholder 2">
            <a:extLst>
              <a:ext uri="{FF2B5EF4-FFF2-40B4-BE49-F238E27FC236}">
                <a16:creationId xmlns:a16="http://schemas.microsoft.com/office/drawing/2014/main" id="{4D7C9C8C-168C-44FF-9C0C-B3518D7CB0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98660" name="Slide Number Placeholder 3">
            <a:extLst>
              <a:ext uri="{FF2B5EF4-FFF2-40B4-BE49-F238E27FC236}">
                <a16:creationId xmlns:a16="http://schemas.microsoft.com/office/drawing/2014/main" id="{DB0C519A-9026-4305-A678-B4E1F4F7BC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F35446E-8FB9-47F4-88BD-E79B57E71489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>
            <a:extLst>
              <a:ext uri="{FF2B5EF4-FFF2-40B4-BE49-F238E27FC236}">
                <a16:creationId xmlns:a16="http://schemas.microsoft.com/office/drawing/2014/main" id="{26C2440D-ABCE-4F95-88BC-A588620651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0707" name="Notes Placeholder 2">
            <a:extLst>
              <a:ext uri="{FF2B5EF4-FFF2-40B4-BE49-F238E27FC236}">
                <a16:creationId xmlns:a16="http://schemas.microsoft.com/office/drawing/2014/main" id="{818AE6FC-4D9A-4CF5-89E1-F958F8CD4D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00708" name="Slide Number Placeholder 3">
            <a:extLst>
              <a:ext uri="{FF2B5EF4-FFF2-40B4-BE49-F238E27FC236}">
                <a16:creationId xmlns:a16="http://schemas.microsoft.com/office/drawing/2014/main" id="{611CD22D-AD82-4A44-965A-9AEB324FFA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D2998AD-856A-4EE5-89F2-CD5A4F958C03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Image Placeholder 1">
            <a:extLst>
              <a:ext uri="{FF2B5EF4-FFF2-40B4-BE49-F238E27FC236}">
                <a16:creationId xmlns:a16="http://schemas.microsoft.com/office/drawing/2014/main" id="{55B3CD9A-F0A9-4FA2-B8BC-0182F05EA9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2755" name="Notes Placeholder 2">
            <a:extLst>
              <a:ext uri="{FF2B5EF4-FFF2-40B4-BE49-F238E27FC236}">
                <a16:creationId xmlns:a16="http://schemas.microsoft.com/office/drawing/2014/main" id="{479116A1-BF2C-481E-B982-359B3246D5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02756" name="Slide Number Placeholder 3">
            <a:extLst>
              <a:ext uri="{FF2B5EF4-FFF2-40B4-BE49-F238E27FC236}">
                <a16:creationId xmlns:a16="http://schemas.microsoft.com/office/drawing/2014/main" id="{EBCF365A-19D8-4EC9-B7C3-6FCD43E3B4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D12A883-538F-491C-B497-94D555EEAA3B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lide Image Placeholder 1">
            <a:extLst>
              <a:ext uri="{FF2B5EF4-FFF2-40B4-BE49-F238E27FC236}">
                <a16:creationId xmlns:a16="http://schemas.microsoft.com/office/drawing/2014/main" id="{3168452E-7BD6-4AFD-9760-976E0A4403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Notes Placeholder 2">
            <a:extLst>
              <a:ext uri="{FF2B5EF4-FFF2-40B4-BE49-F238E27FC236}">
                <a16:creationId xmlns:a16="http://schemas.microsoft.com/office/drawing/2014/main" id="{3E8CBCF8-707B-48BB-A51B-EA0A8704F5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04804" name="Slide Number Placeholder 3">
            <a:extLst>
              <a:ext uri="{FF2B5EF4-FFF2-40B4-BE49-F238E27FC236}">
                <a16:creationId xmlns:a16="http://schemas.microsoft.com/office/drawing/2014/main" id="{24CD2B40-632F-4BE2-8C95-57E87496A8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19E2335-FA24-4902-ACD8-74DACEBB770E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lide Image Placeholder 1">
            <a:extLst>
              <a:ext uri="{FF2B5EF4-FFF2-40B4-BE49-F238E27FC236}">
                <a16:creationId xmlns:a16="http://schemas.microsoft.com/office/drawing/2014/main" id="{AE4337C8-980D-4124-ACCA-869BCAD06E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6851" name="Notes Placeholder 2">
            <a:extLst>
              <a:ext uri="{FF2B5EF4-FFF2-40B4-BE49-F238E27FC236}">
                <a16:creationId xmlns:a16="http://schemas.microsoft.com/office/drawing/2014/main" id="{858B4AFC-8178-479B-802E-1926F02FE0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06852" name="Slide Number Placeholder 3">
            <a:extLst>
              <a:ext uri="{FF2B5EF4-FFF2-40B4-BE49-F238E27FC236}">
                <a16:creationId xmlns:a16="http://schemas.microsoft.com/office/drawing/2014/main" id="{53E1F989-545B-44FA-8DE0-64BC297EB8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634CE95-919B-4D74-BE07-C00FF73395E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>
            <a:extLst>
              <a:ext uri="{FF2B5EF4-FFF2-40B4-BE49-F238E27FC236}">
                <a16:creationId xmlns:a16="http://schemas.microsoft.com/office/drawing/2014/main" id="{A3DA4817-CBE1-44F2-A311-2FC990019BC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8899" name="Notes Placeholder 2">
            <a:extLst>
              <a:ext uri="{FF2B5EF4-FFF2-40B4-BE49-F238E27FC236}">
                <a16:creationId xmlns:a16="http://schemas.microsoft.com/office/drawing/2014/main" id="{26901B6B-015B-44D1-83A2-448069E1548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08900" name="Slide Number Placeholder 3">
            <a:extLst>
              <a:ext uri="{FF2B5EF4-FFF2-40B4-BE49-F238E27FC236}">
                <a16:creationId xmlns:a16="http://schemas.microsoft.com/office/drawing/2014/main" id="{F99E5757-C044-4381-879E-A026E128BD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6C8EDF-EC3B-4C58-ACF4-C4A8D6866BAA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>
            <a:extLst>
              <a:ext uri="{FF2B5EF4-FFF2-40B4-BE49-F238E27FC236}">
                <a16:creationId xmlns:a16="http://schemas.microsoft.com/office/drawing/2014/main" id="{5E38DFE6-6834-40C4-9655-92BEFD338F7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>
            <a:extLst>
              <a:ext uri="{FF2B5EF4-FFF2-40B4-BE49-F238E27FC236}">
                <a16:creationId xmlns:a16="http://schemas.microsoft.com/office/drawing/2014/main" id="{B397F5E7-9D87-46E6-ACCB-A2D70A92D6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>
            <a:extLst>
              <a:ext uri="{FF2B5EF4-FFF2-40B4-BE49-F238E27FC236}">
                <a16:creationId xmlns:a16="http://schemas.microsoft.com/office/drawing/2014/main" id="{D3ED4890-EAF2-4839-92F4-47A9CE7952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5058D72-13C2-4442-81E2-C57D1756362F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Slide Image Placeholder 1">
            <a:extLst>
              <a:ext uri="{FF2B5EF4-FFF2-40B4-BE49-F238E27FC236}">
                <a16:creationId xmlns:a16="http://schemas.microsoft.com/office/drawing/2014/main" id="{A1DFC927-F817-449C-A1AB-DCF1B760FA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2995" name="Notes Placeholder 2">
            <a:extLst>
              <a:ext uri="{FF2B5EF4-FFF2-40B4-BE49-F238E27FC236}">
                <a16:creationId xmlns:a16="http://schemas.microsoft.com/office/drawing/2014/main" id="{46979DC1-594E-4367-A663-D1AFBEA10C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2996" name="Slide Number Placeholder 3">
            <a:extLst>
              <a:ext uri="{FF2B5EF4-FFF2-40B4-BE49-F238E27FC236}">
                <a16:creationId xmlns:a16="http://schemas.microsoft.com/office/drawing/2014/main" id="{04122980-D459-4E97-8CD9-9B299132DB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08B514E-79EB-4F2F-8F0C-DBBF8DFD29D9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lide Image Placeholder 1">
            <a:extLst>
              <a:ext uri="{FF2B5EF4-FFF2-40B4-BE49-F238E27FC236}">
                <a16:creationId xmlns:a16="http://schemas.microsoft.com/office/drawing/2014/main" id="{ADEA3458-CA6B-47C8-B8D0-19C4110FF2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43" name="Notes Placeholder 2">
            <a:extLst>
              <a:ext uri="{FF2B5EF4-FFF2-40B4-BE49-F238E27FC236}">
                <a16:creationId xmlns:a16="http://schemas.microsoft.com/office/drawing/2014/main" id="{839B06FD-E77A-4277-AE63-90CD8C455ED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5044" name="Slide Number Placeholder 3">
            <a:extLst>
              <a:ext uri="{FF2B5EF4-FFF2-40B4-BE49-F238E27FC236}">
                <a16:creationId xmlns:a16="http://schemas.microsoft.com/office/drawing/2014/main" id="{511EDA72-951E-4FDB-86F3-6436342091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8F74928-E63E-4869-9648-6D7003AB3807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Slide Image Placeholder 1">
            <a:extLst>
              <a:ext uri="{FF2B5EF4-FFF2-40B4-BE49-F238E27FC236}">
                <a16:creationId xmlns:a16="http://schemas.microsoft.com/office/drawing/2014/main" id="{278ACA8C-7500-4274-AAA5-63A6CB76D4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7091" name="Notes Placeholder 2">
            <a:extLst>
              <a:ext uri="{FF2B5EF4-FFF2-40B4-BE49-F238E27FC236}">
                <a16:creationId xmlns:a16="http://schemas.microsoft.com/office/drawing/2014/main" id="{2E0FD7AF-8B78-454A-9CA0-740C3B6D16F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7092" name="Slide Number Placeholder 3">
            <a:extLst>
              <a:ext uri="{FF2B5EF4-FFF2-40B4-BE49-F238E27FC236}">
                <a16:creationId xmlns:a16="http://schemas.microsoft.com/office/drawing/2014/main" id="{F539122A-DD59-4141-96EB-82B910464C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CF6598D-FE97-4925-AB4A-083541A793F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1947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FFDAB343-108E-44D8-BC11-7D29E86D1F2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571500" y="6572250"/>
            <a:ext cx="8358188" cy="285750"/>
          </a:xfrm>
        </p:spPr>
        <p:txBody>
          <a:bodyPr/>
          <a:lstStyle>
            <a:lvl1pPr>
              <a:defRPr>
                <a:solidFill>
                  <a:srgbClr val="721B0C"/>
                </a:solidFill>
              </a:defRPr>
            </a:lvl1pPr>
          </a:lstStyle>
          <a:p>
            <a:pPr>
              <a:defRPr/>
            </a:pPr>
            <a:r>
              <a:rPr lang="es-ES"/>
              <a:t>MSIA </a:t>
            </a:r>
            <a:r>
              <a:rPr lang="es-ES" err="1"/>
              <a:t>Review</a:t>
            </a:r>
            <a:r>
              <a:rPr lang="es-ES"/>
              <a:t> </a:t>
            </a:r>
            <a:r>
              <a:rPr lang="es-ES" err="1"/>
              <a:t>Course</a:t>
            </a:r>
            <a:r>
              <a:rPr lang="es-ES"/>
              <a:t> Copyright © 1923 </a:t>
            </a:r>
            <a:r>
              <a:rPr lang="es-ES" err="1"/>
              <a:t>Trustees</a:t>
            </a:r>
            <a:r>
              <a:rPr lang="es-ES"/>
              <a:t> Norwich University.  </a:t>
            </a:r>
            <a:r>
              <a:rPr lang="es-ES" err="1"/>
              <a:t>All</a:t>
            </a:r>
            <a:r>
              <a:rPr lang="es-ES"/>
              <a:t> </a:t>
            </a:r>
            <a:r>
              <a:rPr lang="es-ES" err="1"/>
              <a:t>rights</a:t>
            </a:r>
            <a:r>
              <a:rPr lang="es-ES"/>
              <a:t>, </a:t>
            </a:r>
            <a:r>
              <a:rPr lang="es-ES" err="1"/>
              <a:t>lefts</a:t>
            </a:r>
            <a:r>
              <a:rPr lang="es-ES"/>
              <a:t>, </a:t>
            </a:r>
            <a:r>
              <a:rPr lang="es-ES" err="1"/>
              <a:t>centereds</a:t>
            </a:r>
            <a:r>
              <a:rPr lang="es-ES"/>
              <a:t>, </a:t>
            </a:r>
            <a:r>
              <a:rPr lang="es-ES" err="1"/>
              <a:t>justifieds</a:t>
            </a:r>
            <a:r>
              <a:rPr lang="es-ES"/>
              <a:t> </a:t>
            </a:r>
            <a:r>
              <a:rPr lang="es-ES" err="1"/>
              <a:t>reserved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0044781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9E06D2-262C-4389-B8E9-A827D516E3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1B8156-17DC-4EE0-9F27-529CFFA95B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A694CF2-19C8-4351-A34A-C472B9C63BA0}" type="slidenum">
              <a:rPr lang="es-ES" altLang="en-US"/>
              <a:pPr/>
              <a:t>‹#›</a:t>
            </a:fld>
            <a:endParaRPr lang="es-ES" alt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C9E649E-C884-4B1D-98D9-F7A2B35EFE7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507248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C48E14-35E5-4232-A130-2C6552C159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A83C3A-4824-4FF0-BF26-16B29321FF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1B190A8-921C-4982-B9DC-BC3A5B32870F}" type="slidenum">
              <a:rPr lang="es-ES" altLang="en-US"/>
              <a:pPr/>
              <a:t>‹#›</a:t>
            </a:fld>
            <a:endParaRPr lang="es-ES" alt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D19A439-CD7E-4579-A453-A027F996B29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0702145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991761-1B0C-45E4-9782-4F4C3C92AE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412892-1C9F-4AE2-812D-460153129C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46D4CD7-AF3F-485F-B98A-6863A060143F}" type="slidenum">
              <a:rPr lang="es-ES" altLang="en-US"/>
              <a:pPr/>
              <a:t>‹#›</a:t>
            </a:fld>
            <a:endParaRPr lang="es-ES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D3FEF-812B-484C-97EC-299A2458AD5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2172877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 b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 b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 b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400" b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400" b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9F249527-F263-467A-AB3F-B820CAF8F28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</p:spPr>
        <p:txBody>
          <a:bodyPr/>
          <a:lstStyle>
            <a:lvl1pPr>
              <a:defRPr>
                <a:solidFill>
                  <a:srgbClr val="721B0C"/>
                </a:solidFill>
              </a:defRPr>
            </a:lvl1pPr>
          </a:lstStyle>
          <a:p>
            <a:pPr>
              <a:defRPr/>
            </a:pPr>
            <a:r>
              <a:rPr lang="es-ES"/>
              <a:t>MSIA </a:t>
            </a:r>
            <a:r>
              <a:rPr lang="es-ES" err="1"/>
              <a:t>Review</a:t>
            </a:r>
            <a:r>
              <a:rPr lang="es-ES"/>
              <a:t> </a:t>
            </a:r>
            <a:r>
              <a:rPr lang="es-ES" err="1"/>
              <a:t>Course</a:t>
            </a:r>
            <a:r>
              <a:rPr lang="es-ES"/>
              <a:t> Copyright © 1923 </a:t>
            </a:r>
            <a:r>
              <a:rPr lang="es-ES" err="1"/>
              <a:t>Trustees</a:t>
            </a:r>
            <a:r>
              <a:rPr lang="es-ES"/>
              <a:t> Norwich University.  </a:t>
            </a:r>
            <a:r>
              <a:rPr lang="es-ES" err="1"/>
              <a:t>All</a:t>
            </a:r>
            <a:r>
              <a:rPr lang="es-ES"/>
              <a:t> </a:t>
            </a:r>
            <a:r>
              <a:rPr lang="es-ES" err="1"/>
              <a:t>rights</a:t>
            </a:r>
            <a:r>
              <a:rPr lang="es-ES"/>
              <a:t>, </a:t>
            </a:r>
            <a:r>
              <a:rPr lang="es-ES" err="1"/>
              <a:t>lefts</a:t>
            </a:r>
            <a:r>
              <a:rPr lang="es-ES"/>
              <a:t>, </a:t>
            </a:r>
            <a:r>
              <a:rPr lang="es-ES" err="1"/>
              <a:t>centereds</a:t>
            </a:r>
            <a:r>
              <a:rPr lang="es-ES"/>
              <a:t>, </a:t>
            </a:r>
            <a:r>
              <a:rPr lang="es-ES" err="1"/>
              <a:t>justifieds</a:t>
            </a:r>
            <a:r>
              <a:rPr lang="es-ES"/>
              <a:t> </a:t>
            </a:r>
            <a:r>
              <a:rPr lang="es-ES" err="1"/>
              <a:t>reserved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2391626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5AFF1D-6D0C-4281-AD96-1DCBD04B39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4610A2-59D9-481B-8E63-2E2C27A59E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6EC87D7-D5DE-42F5-A632-93CF97B29AD0}" type="slidenum">
              <a:rPr lang="es-ES" altLang="en-US"/>
              <a:pPr/>
              <a:t>‹#›</a:t>
            </a:fld>
            <a:endParaRPr lang="es-ES" alt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12EFC14-92B6-4049-AB2D-B6E8343F42D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2691813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C690C-840A-4B95-9C0F-F255B3188C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5392A-44F8-46B0-8E69-5E8D3F445C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A2AAC52-118B-407A-960C-490209A4BD56}" type="slidenum">
              <a:rPr lang="es-ES" altLang="en-US"/>
              <a:pPr/>
              <a:t>‹#›</a:t>
            </a:fld>
            <a:endParaRPr lang="es-ES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69E434-7AB3-43A4-B8F0-164693773DB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3504855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66361ED-C285-4425-A963-1C11872821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3CDB5B1-E450-41F0-9660-D15E8700C8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E6EF2CE-8596-4DF9-BAD4-3D585F14E3AF}" type="slidenum">
              <a:rPr lang="es-ES" altLang="en-US"/>
              <a:pPr/>
              <a:t>‹#›</a:t>
            </a:fld>
            <a:endParaRPr lang="es-ES" alt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BD9415D-9E02-4D16-B4F8-CB4B58F5D0A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1605989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BC944A-CFC4-46D8-9EF6-046287227D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C05753-9F9D-4350-9498-C0A330E470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964E2EA-8EBA-4B51-AB5A-5CB23E1FB7FD}" type="slidenum">
              <a:rPr lang="es-ES" altLang="en-US"/>
              <a:pPr/>
              <a:t>‹#›</a:t>
            </a:fld>
            <a:endParaRPr lang="es-ES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8AA5C2-C3CD-4783-B8FC-585F4EB7DE9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0759388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93C8489-9B31-4AF0-B91D-759C3DC0DE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4B169A-5071-47EC-B5F9-04E3CFC46D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C425EE6-7FDA-4038-85C2-DFB87E850F7F}" type="slidenum">
              <a:rPr lang="es-ES" altLang="en-US"/>
              <a:pPr/>
              <a:t>‹#›</a:t>
            </a:fld>
            <a:endParaRPr lang="es-E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8AECD-859E-4031-A578-F9E634F88E7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3269677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778ABF-6A01-475B-B574-04BA4CDD7F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4E75E-760F-484E-8D40-EE34CBDC3F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E039594-6C15-4FFD-BBCE-1A1C3993676C}" type="slidenum">
              <a:rPr lang="es-ES" altLang="en-US"/>
              <a:pPr/>
              <a:t>‹#›</a:t>
            </a:fld>
            <a:endParaRPr lang="es-ES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E4D4-DFE8-4112-B77D-E021FB9CE93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7814106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767CC-DE49-4924-AE3E-C7A217C0CE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37E76C-B380-4FE3-903C-FD311BF746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757BF7F-2D07-4BCB-A571-11E434741E04}" type="slidenum">
              <a:rPr lang="es-ES" altLang="en-US"/>
              <a:pPr/>
              <a:t>‹#›</a:t>
            </a:fld>
            <a:endParaRPr lang="es-ES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7E9231-51EB-4FD7-9035-ADC514A654B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985037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4143C548-A47D-49A8-AEE1-B388E7BC2B8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20925687-8AF2-4055-9672-4DE20ADEECB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anose="020B0A04020102020204" pitchFamily="34" charset="0"/>
              </a:defRPr>
            </a:lvl1pPr>
          </a:lstStyle>
          <a:p>
            <a:fld id="{D79A4E26-EA89-4F64-9D1D-2A3A52102535}" type="slidenum">
              <a:rPr lang="es-ES" altLang="en-US"/>
              <a:pPr/>
              <a:t>‹#›</a:t>
            </a:fld>
            <a:endParaRPr lang="es-ES" altLang="en-US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24E8032E-759E-4AF8-8A5B-F21326C45ED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032" name="Rectangle 5">
              <a:extLst>
                <a:ext uri="{FF2B5EF4-FFF2-40B4-BE49-F238E27FC236}">
                  <a16:creationId xmlns:a16="http://schemas.microsoft.com/office/drawing/2014/main" id="{3C6FA891-CC46-43E1-BBD4-4F88F81696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it-IT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3" name="Rectangle 6">
              <a:extLst>
                <a:ext uri="{FF2B5EF4-FFF2-40B4-BE49-F238E27FC236}">
                  <a16:creationId xmlns:a16="http://schemas.microsoft.com/office/drawing/2014/main" id="{F8024C64-A21C-455B-AD5F-D3A14060D8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4" name="Rectangle 7">
              <a:extLst>
                <a:ext uri="{FF2B5EF4-FFF2-40B4-BE49-F238E27FC236}">
                  <a16:creationId xmlns:a16="http://schemas.microsoft.com/office/drawing/2014/main" id="{57CC84C5-7A4B-4E2A-8092-37FBFD31EA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en-US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>
              <a:extLst>
                <a:ext uri="{FF2B5EF4-FFF2-40B4-BE49-F238E27FC236}">
                  <a16:creationId xmlns:a16="http://schemas.microsoft.com/office/drawing/2014/main" id="{9434EDC9-A8ED-4D5E-BEA7-0665CB1AE3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en-US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>
              <a:extLst>
                <a:ext uri="{FF2B5EF4-FFF2-40B4-BE49-F238E27FC236}">
                  <a16:creationId xmlns:a16="http://schemas.microsoft.com/office/drawing/2014/main" id="{520C2777-2572-4252-9DF0-E1B8C9B70F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en-US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>
              <a:extLst>
                <a:ext uri="{FF2B5EF4-FFF2-40B4-BE49-F238E27FC236}">
                  <a16:creationId xmlns:a16="http://schemas.microsoft.com/office/drawing/2014/main" id="{138506EF-B137-4F91-9E6F-085D601768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en-US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>
              <a:extLst>
                <a:ext uri="{FF2B5EF4-FFF2-40B4-BE49-F238E27FC236}">
                  <a16:creationId xmlns:a16="http://schemas.microsoft.com/office/drawing/2014/main" id="{6C4BB07F-D231-4BE1-B08D-C4D3C45F1D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9" name="Rectangle 12">
              <a:extLst>
                <a:ext uri="{FF2B5EF4-FFF2-40B4-BE49-F238E27FC236}">
                  <a16:creationId xmlns:a16="http://schemas.microsoft.com/office/drawing/2014/main" id="{4A076AC8-1C55-4D2B-A850-B448888611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en-US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>
              <a:extLst>
                <a:ext uri="{FF2B5EF4-FFF2-40B4-BE49-F238E27FC236}">
                  <a16:creationId xmlns:a16="http://schemas.microsoft.com/office/drawing/2014/main" id="{7E21EC32-7EC5-4B2D-BAE3-2624C8E36A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en-US">
                <a:solidFill>
                  <a:schemeClr val="accent2"/>
                </a:solidFill>
              </a:endParaRPr>
            </a:p>
          </p:txBody>
        </p:sp>
      </p:grpSp>
      <p:sp>
        <p:nvSpPr>
          <p:cNvPr id="18446" name="Rectangle 14">
            <a:extLst>
              <a:ext uri="{FF2B5EF4-FFF2-40B4-BE49-F238E27FC236}">
                <a16:creationId xmlns:a16="http://schemas.microsoft.com/office/drawing/2014/main" id="{0650C333-7E8D-494C-9855-AFC2A12E33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8447" name="Rectangle 15">
            <a:extLst>
              <a:ext uri="{FF2B5EF4-FFF2-40B4-BE49-F238E27FC236}">
                <a16:creationId xmlns:a16="http://schemas.microsoft.com/office/drawing/2014/main" id="{3E8E4CD4-C7AD-470D-A105-58345CDB9D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8448" name="Rectangle 16">
            <a:extLst>
              <a:ext uri="{FF2B5EF4-FFF2-40B4-BE49-F238E27FC236}">
                <a16:creationId xmlns:a16="http://schemas.microsoft.com/office/drawing/2014/main" id="{D2B32475-F521-4C37-96EC-4A6C96DBB90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4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4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4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4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4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4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4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4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6" grpId="0"/>
      <p:bldP spid="18447" grpId="0" build="p">
        <p:tmplLst>
          <p:tmpl lvl="1">
            <p:tnLst>
              <p:par>
                <p:cTn presetID="2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4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4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4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4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4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4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4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4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4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4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4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4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4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4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4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man Old Styl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man Old Styl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man Old Styl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Bookman Old Style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EED341-5A7F-41E6-B6A5-375EE90DC3C1}"/>
              </a:ext>
            </a:extLst>
          </p:cNvPr>
          <p:cNvSpPr txBox="1"/>
          <p:nvPr/>
        </p:nvSpPr>
        <p:spPr>
          <a:xfrm>
            <a:off x="214313" y="214313"/>
            <a:ext cx="6134100" cy="1570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721B0C"/>
                </a:solidFill>
                <a:latin typeface="Bookman Old Style"/>
              </a:rPr>
              <a:t>MSIA Program</a:t>
            </a:r>
          </a:p>
          <a:p>
            <a:pPr eaLnBrk="1" hangingPunct="1">
              <a:defRPr/>
            </a:pPr>
            <a:r>
              <a:rPr lang="en-US" sz="3200" b="1" dirty="0">
                <a:solidFill>
                  <a:srgbClr val="721B0C"/>
                </a:solidFill>
                <a:latin typeface="Bookman Old Style"/>
              </a:rPr>
              <a:t>School of Graduate Studies </a:t>
            </a:r>
            <a:endParaRPr lang="en-US" sz="3200" b="1" dirty="0">
              <a:solidFill>
                <a:srgbClr val="721B0C"/>
              </a:solidFill>
              <a:latin typeface="+mj-lt"/>
            </a:endParaRPr>
          </a:p>
          <a:p>
            <a:pPr eaLnBrk="1" hangingPunct="1">
              <a:defRPr/>
            </a:pPr>
            <a:r>
              <a:rPr lang="en-US" sz="3200" b="1" dirty="0">
                <a:solidFill>
                  <a:srgbClr val="721B0C"/>
                </a:solidFill>
                <a:latin typeface="+mj-lt"/>
              </a:rPr>
              <a:t>Norwich University </a:t>
            </a:r>
          </a:p>
        </p:txBody>
      </p:sp>
      <p:pic>
        <p:nvPicPr>
          <p:cNvPr id="15363" name="Picture 5" descr="NWU_2c_stacked_tag_logo.jpg">
            <a:extLst>
              <a:ext uri="{FF2B5EF4-FFF2-40B4-BE49-F238E27FC236}">
                <a16:creationId xmlns:a16="http://schemas.microsoft.com/office/drawing/2014/main" id="{4BC2E871-97A1-42B8-9491-0CC2C5CAF9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0"/>
            <a:ext cx="3000375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2C0BE9-83D0-4B16-99B5-D49CBDEF4248}"/>
              </a:ext>
            </a:extLst>
          </p:cNvPr>
          <p:cNvSpPr txBox="1"/>
          <p:nvPr/>
        </p:nvSpPr>
        <p:spPr>
          <a:xfrm>
            <a:off x="500034" y="2857496"/>
            <a:ext cx="8276625" cy="37240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80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MSIA REVIEW </a:t>
            </a:r>
            <a:br>
              <a:rPr lang="en-US" sz="80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</a:br>
            <a:r>
              <a:rPr lang="en-US" sz="80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COURSE</a:t>
            </a:r>
          </a:p>
          <a:p>
            <a:pPr algn="ctr" eaLnBrk="1" hangingPunct="1">
              <a:defRPr/>
            </a:pPr>
            <a:r>
              <a:rPr lang="en-US" sz="24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M. E. Kabay, </a:t>
            </a:r>
            <a:br>
              <a:rPr lang="en-US" sz="24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</a:br>
            <a:r>
              <a:rPr lang="en-US" sz="24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CISSSSSSSPPPPP – ISSSSSMMMMPPPPP</a:t>
            </a:r>
          </a:p>
          <a:p>
            <a:pPr algn="ctr" eaLnBrk="1" hangingPunct="1">
              <a:defRPr/>
            </a:pPr>
            <a:r>
              <a:rPr lang="en-US" sz="24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21B0C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Help! My keyboard has sticky keys!!</a:t>
            </a:r>
            <a:endParaRPr lang="en-US" sz="28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721B0C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5365" name="Rectangle 17">
            <a:extLst>
              <a:ext uri="{FF2B5EF4-FFF2-40B4-BE49-F238E27FC236}">
                <a16:creationId xmlns:a16="http://schemas.microsoft.com/office/drawing/2014/main" id="{DAF51325-5480-49C6-ACF3-A61EE2490B8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</a:t>
            </a:r>
          </a:p>
        </p:txBody>
      </p:sp>
    </p:spTree>
  </p:cSld>
  <p:clrMapOvr>
    <a:masterClrMapping/>
  </p:clrMapOvr>
  <p:transition spd="med" advTm="4047">
    <p:fade/>
    <p:sndAc>
      <p:stSnd loop="1">
        <p:snd r:embed="rId3" name="CHOUPETTA(mail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WordArt 4">
            <a:extLst>
              <a:ext uri="{FF2B5EF4-FFF2-40B4-BE49-F238E27FC236}">
                <a16:creationId xmlns:a16="http://schemas.microsoft.com/office/drawing/2014/main" id="{B88437F0-7275-4832-9217-5C34D1ADA3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6013" y="2101850"/>
            <a:ext cx="7056437" cy="2406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How to use</a:t>
            </a:r>
          </a:p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the keyboard:</a:t>
            </a:r>
          </a:p>
        </p:txBody>
      </p:sp>
      <p:pic>
        <p:nvPicPr>
          <p:cNvPr id="33795" name="Picture 4" descr="NWU_2c_stacked_tag_logo.jpg">
            <a:extLst>
              <a:ext uri="{FF2B5EF4-FFF2-40B4-BE49-F238E27FC236}">
                <a16:creationId xmlns:a16="http://schemas.microsoft.com/office/drawing/2014/main" id="{64F6B4F1-49D5-4C97-BEE1-534FF996C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Box 5">
            <a:extLst>
              <a:ext uri="{FF2B5EF4-FFF2-40B4-BE49-F238E27FC236}">
                <a16:creationId xmlns:a16="http://schemas.microsoft.com/office/drawing/2014/main" id="{97F88279-C342-403B-ACDF-E12CDD78E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33797" name="Rectangle 17">
            <a:extLst>
              <a:ext uri="{FF2B5EF4-FFF2-40B4-BE49-F238E27FC236}">
                <a16:creationId xmlns:a16="http://schemas.microsoft.com/office/drawing/2014/main" id="{2DE8CAE1-EF10-4333-8BBF-3D7D9CC610A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3000">
    <p:fad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17">
            <a:extLst>
              <a:ext uri="{FF2B5EF4-FFF2-40B4-BE49-F238E27FC236}">
                <a16:creationId xmlns:a16="http://schemas.microsoft.com/office/drawing/2014/main" id="{3C4E0367-99CB-407F-8782-964A8A9808C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  <p:pic>
        <p:nvPicPr>
          <p:cNvPr id="218115" name="Picture 4">
            <a:extLst>
              <a:ext uri="{FF2B5EF4-FFF2-40B4-BE49-F238E27FC236}">
                <a16:creationId xmlns:a16="http://schemas.microsoft.com/office/drawing/2014/main" id="{F541C783-903C-40CD-9548-42E899ACA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5" y="0"/>
            <a:ext cx="6215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5594">
    <p:fad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WordArt 4">
            <a:extLst>
              <a:ext uri="{FF2B5EF4-FFF2-40B4-BE49-F238E27FC236}">
                <a16:creationId xmlns:a16="http://schemas.microsoft.com/office/drawing/2014/main" id="{7EA5F5C6-E2EF-406D-8974-865D055082B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1700213"/>
            <a:ext cx="7848600" cy="3313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Control public 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relations in a crisis:</a:t>
            </a:r>
          </a:p>
        </p:txBody>
      </p:sp>
      <p:pic>
        <p:nvPicPr>
          <p:cNvPr id="220163" name="Picture 4" descr="NWU_2c_stacked_tag_logo.jpg">
            <a:extLst>
              <a:ext uri="{FF2B5EF4-FFF2-40B4-BE49-F238E27FC236}">
                <a16:creationId xmlns:a16="http://schemas.microsoft.com/office/drawing/2014/main" id="{1A3204C8-89AB-409B-B4D7-AC6C48570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4" name="TextBox 5">
            <a:extLst>
              <a:ext uri="{FF2B5EF4-FFF2-40B4-BE49-F238E27FC236}">
                <a16:creationId xmlns:a16="http://schemas.microsoft.com/office/drawing/2014/main" id="{E5A524F8-DFD1-4F9E-8779-2F10E06D6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220165" name="Rectangle 17">
            <a:extLst>
              <a:ext uri="{FF2B5EF4-FFF2-40B4-BE49-F238E27FC236}">
                <a16:creationId xmlns:a16="http://schemas.microsoft.com/office/drawing/2014/main" id="{F0659835-9F19-42EC-ACBE-62079AD0C49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3766">
    <p:fad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17">
            <a:extLst>
              <a:ext uri="{FF2B5EF4-FFF2-40B4-BE49-F238E27FC236}">
                <a16:creationId xmlns:a16="http://schemas.microsoft.com/office/drawing/2014/main" id="{EA8EBDDF-C756-4079-B311-BAA6D68E536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  <p:pic>
        <p:nvPicPr>
          <p:cNvPr id="222211" name="Picture 2">
            <a:extLst>
              <a:ext uri="{FF2B5EF4-FFF2-40B4-BE49-F238E27FC236}">
                <a16:creationId xmlns:a16="http://schemas.microsoft.com/office/drawing/2014/main" id="{B2F6D6FF-7940-4B43-9F7E-02223ED9E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0"/>
            <a:ext cx="5641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6156">
    <p:fad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WordArt 4">
            <a:extLst>
              <a:ext uri="{FF2B5EF4-FFF2-40B4-BE49-F238E27FC236}">
                <a16:creationId xmlns:a16="http://schemas.microsoft.com/office/drawing/2014/main" id="{C5931178-082C-4641-906E-70F4BF2A6CA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1700213"/>
            <a:ext cx="7848600" cy="3313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Use cost-effective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risk management :</a:t>
            </a:r>
          </a:p>
        </p:txBody>
      </p:sp>
      <p:pic>
        <p:nvPicPr>
          <p:cNvPr id="224259" name="Picture 4" descr="NWU_2c_stacked_tag_logo.jpg">
            <a:extLst>
              <a:ext uri="{FF2B5EF4-FFF2-40B4-BE49-F238E27FC236}">
                <a16:creationId xmlns:a16="http://schemas.microsoft.com/office/drawing/2014/main" id="{1058E37D-EE1A-4820-BC7F-3A7C76C62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0" name="TextBox 5">
            <a:extLst>
              <a:ext uri="{FF2B5EF4-FFF2-40B4-BE49-F238E27FC236}">
                <a16:creationId xmlns:a16="http://schemas.microsoft.com/office/drawing/2014/main" id="{03B0FD83-DD91-4F98-A42C-A0B3CC833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224261" name="Rectangle 17">
            <a:extLst>
              <a:ext uri="{FF2B5EF4-FFF2-40B4-BE49-F238E27FC236}">
                <a16:creationId xmlns:a16="http://schemas.microsoft.com/office/drawing/2014/main" id="{6D32F8DB-47C6-4F7B-8E10-03CB87BC3A1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2875">
    <p:fad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17">
            <a:extLst>
              <a:ext uri="{FF2B5EF4-FFF2-40B4-BE49-F238E27FC236}">
                <a16:creationId xmlns:a16="http://schemas.microsoft.com/office/drawing/2014/main" id="{B42DE7DB-845E-4D88-9380-F4EEA6B902E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  <p:pic>
        <p:nvPicPr>
          <p:cNvPr id="226307" name="Picture 2">
            <a:extLst>
              <a:ext uri="{FF2B5EF4-FFF2-40B4-BE49-F238E27FC236}">
                <a16:creationId xmlns:a16="http://schemas.microsoft.com/office/drawing/2014/main" id="{E681A13B-5BB6-4E6F-9EAD-C07E8155A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4000">
    <p:fad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WordArt 4">
            <a:extLst>
              <a:ext uri="{FF2B5EF4-FFF2-40B4-BE49-F238E27FC236}">
                <a16:creationId xmlns:a16="http://schemas.microsoft.com/office/drawing/2014/main" id="{8E19CF21-AA63-498B-BE9D-EDB24D2FD34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1700213"/>
            <a:ext cx="7848600" cy="3313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Enforce anti-porn </a:t>
            </a:r>
          </a:p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policies:</a:t>
            </a:r>
          </a:p>
        </p:txBody>
      </p:sp>
      <p:pic>
        <p:nvPicPr>
          <p:cNvPr id="228355" name="Picture 4" descr="NWU_2c_stacked_tag_logo.jpg">
            <a:extLst>
              <a:ext uri="{FF2B5EF4-FFF2-40B4-BE49-F238E27FC236}">
                <a16:creationId xmlns:a16="http://schemas.microsoft.com/office/drawing/2014/main" id="{664FB541-650E-4A13-9B7E-C3CF09364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56" name="TextBox 5">
            <a:extLst>
              <a:ext uri="{FF2B5EF4-FFF2-40B4-BE49-F238E27FC236}">
                <a16:creationId xmlns:a16="http://schemas.microsoft.com/office/drawing/2014/main" id="{6FB64AFA-2D64-4245-9C45-429D3C879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228357" name="Rectangle 17">
            <a:extLst>
              <a:ext uri="{FF2B5EF4-FFF2-40B4-BE49-F238E27FC236}">
                <a16:creationId xmlns:a16="http://schemas.microsoft.com/office/drawing/2014/main" id="{B99AE4E5-B9AB-46B4-BC1E-A748A08A100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3797">
    <p:fad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17">
            <a:extLst>
              <a:ext uri="{FF2B5EF4-FFF2-40B4-BE49-F238E27FC236}">
                <a16:creationId xmlns:a16="http://schemas.microsoft.com/office/drawing/2014/main" id="{AF2D32B6-0AAF-4EB4-9016-9C10F9DFA12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  <p:pic>
        <p:nvPicPr>
          <p:cNvPr id="230403" name="Picture 2">
            <a:extLst>
              <a:ext uri="{FF2B5EF4-FFF2-40B4-BE49-F238E27FC236}">
                <a16:creationId xmlns:a16="http://schemas.microsoft.com/office/drawing/2014/main" id="{C235A365-BE35-44D5-9B37-52D315752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6" t="44376" r="1563" b="2499"/>
          <a:stretch>
            <a:fillRect/>
          </a:stretch>
        </p:blipFill>
        <p:spPr bwMode="auto">
          <a:xfrm>
            <a:off x="0" y="0"/>
            <a:ext cx="9144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6078">
    <p:fad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WordArt 4">
            <a:extLst>
              <a:ext uri="{FF2B5EF4-FFF2-40B4-BE49-F238E27FC236}">
                <a16:creationId xmlns:a16="http://schemas.microsoft.com/office/drawing/2014/main" id="{8B02D38F-59F9-496B-87DC-1546C5F1DB8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1700213"/>
            <a:ext cx="8031163" cy="437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Remain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anchored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to reality:</a:t>
            </a:r>
          </a:p>
        </p:txBody>
      </p:sp>
      <p:pic>
        <p:nvPicPr>
          <p:cNvPr id="232451" name="Picture 4" descr="NWU_2c_stacked_tag_logo.jpg">
            <a:extLst>
              <a:ext uri="{FF2B5EF4-FFF2-40B4-BE49-F238E27FC236}">
                <a16:creationId xmlns:a16="http://schemas.microsoft.com/office/drawing/2014/main" id="{CB4C35E6-4D07-4D8A-A883-BE78030FC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452" name="TextBox 5">
            <a:extLst>
              <a:ext uri="{FF2B5EF4-FFF2-40B4-BE49-F238E27FC236}">
                <a16:creationId xmlns:a16="http://schemas.microsoft.com/office/drawing/2014/main" id="{B687652C-7DAE-48BF-BFB2-CF887360E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232453" name="Rectangle 17">
            <a:extLst>
              <a:ext uri="{FF2B5EF4-FFF2-40B4-BE49-F238E27FC236}">
                <a16:creationId xmlns:a16="http://schemas.microsoft.com/office/drawing/2014/main" id="{2372F0AC-E050-46BD-899D-89D7F59E5DD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3969">
    <p:fad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17">
            <a:extLst>
              <a:ext uri="{FF2B5EF4-FFF2-40B4-BE49-F238E27FC236}">
                <a16:creationId xmlns:a16="http://schemas.microsoft.com/office/drawing/2014/main" id="{F6DC0695-0F87-4B6F-8AC4-E62E8111D8F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  <p:pic>
        <p:nvPicPr>
          <p:cNvPr id="234499" name="Picture 2">
            <a:extLst>
              <a:ext uri="{FF2B5EF4-FFF2-40B4-BE49-F238E27FC236}">
                <a16:creationId xmlns:a16="http://schemas.microsoft.com/office/drawing/2014/main" id="{443066DD-F852-49BB-A8C4-AD3E38095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4375" r="7813" b="30000"/>
          <a:stretch>
            <a:fillRect/>
          </a:stretch>
        </p:blipFill>
        <p:spPr bwMode="auto">
          <a:xfrm>
            <a:off x="1066800" y="20638"/>
            <a:ext cx="7010400" cy="681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6250">
    <p:fad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WordArt 4">
            <a:extLst>
              <a:ext uri="{FF2B5EF4-FFF2-40B4-BE49-F238E27FC236}">
                <a16:creationId xmlns:a16="http://schemas.microsoft.com/office/drawing/2014/main" id="{FF18D126-4CC5-419D-ABF6-EB0D7EFEA2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1700213"/>
            <a:ext cx="7848600" cy="3313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Outsource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wisely:</a:t>
            </a:r>
          </a:p>
        </p:txBody>
      </p:sp>
      <p:pic>
        <p:nvPicPr>
          <p:cNvPr id="236547" name="Picture 4" descr="NWU_2c_stacked_tag_logo.jpg">
            <a:extLst>
              <a:ext uri="{FF2B5EF4-FFF2-40B4-BE49-F238E27FC236}">
                <a16:creationId xmlns:a16="http://schemas.microsoft.com/office/drawing/2014/main" id="{6EE97601-E7AA-4653-A780-F8D250802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48" name="TextBox 5">
            <a:extLst>
              <a:ext uri="{FF2B5EF4-FFF2-40B4-BE49-F238E27FC236}">
                <a16:creationId xmlns:a16="http://schemas.microsoft.com/office/drawing/2014/main" id="{E07DA25D-BB71-49B9-BC95-41893911B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236549" name="Rectangle 17">
            <a:extLst>
              <a:ext uri="{FF2B5EF4-FFF2-40B4-BE49-F238E27FC236}">
                <a16:creationId xmlns:a16="http://schemas.microsoft.com/office/drawing/2014/main" id="{A2AE9718-6BA7-4DC5-9966-14FABEFD4FE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2922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2492_descarga">
            <a:extLst>
              <a:ext uri="{FF2B5EF4-FFF2-40B4-BE49-F238E27FC236}">
                <a16:creationId xmlns:a16="http://schemas.microsoft.com/office/drawing/2014/main" id="{48459C92-A7BE-4872-ABCD-F63C8C525A06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512763"/>
            <a:ext cx="7991475" cy="5994400"/>
          </a:xfrm>
          <a:noFill/>
        </p:spPr>
      </p:pic>
      <p:sp>
        <p:nvSpPr>
          <p:cNvPr id="35843" name="Rectangle 17">
            <a:extLst>
              <a:ext uri="{FF2B5EF4-FFF2-40B4-BE49-F238E27FC236}">
                <a16:creationId xmlns:a16="http://schemas.microsoft.com/office/drawing/2014/main" id="{1E18C2F3-AFF4-4BA0-A1DB-57D2FCE4F48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5625">
    <p:fade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17">
            <a:extLst>
              <a:ext uri="{FF2B5EF4-FFF2-40B4-BE49-F238E27FC236}">
                <a16:creationId xmlns:a16="http://schemas.microsoft.com/office/drawing/2014/main" id="{9FA71B8C-62B5-44BA-867E-58EF59E026D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  <p:pic>
        <p:nvPicPr>
          <p:cNvPr id="238595" name="Picture 5">
            <a:extLst>
              <a:ext uri="{FF2B5EF4-FFF2-40B4-BE49-F238E27FC236}">
                <a16:creationId xmlns:a16="http://schemas.microsoft.com/office/drawing/2014/main" id="{BF7C6D58-29F5-4BB2-B5CC-3EF9D55C7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t="10156" r="7500" b="1484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6250">
    <p:fade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WordArt 4">
            <a:extLst>
              <a:ext uri="{FF2B5EF4-FFF2-40B4-BE49-F238E27FC236}">
                <a16:creationId xmlns:a16="http://schemas.microsoft.com/office/drawing/2014/main" id="{D2C90063-A317-41D5-8541-E2E1077600C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1700213"/>
            <a:ext cx="7959725" cy="4014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Be on guard against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industrial espionage:</a:t>
            </a:r>
          </a:p>
        </p:txBody>
      </p:sp>
      <p:pic>
        <p:nvPicPr>
          <p:cNvPr id="240643" name="Picture 4" descr="NWU_2c_stacked_tag_logo.jpg">
            <a:extLst>
              <a:ext uri="{FF2B5EF4-FFF2-40B4-BE49-F238E27FC236}">
                <a16:creationId xmlns:a16="http://schemas.microsoft.com/office/drawing/2014/main" id="{03377DB9-2A54-48C2-B620-FE2A532F9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644" name="TextBox 5">
            <a:extLst>
              <a:ext uri="{FF2B5EF4-FFF2-40B4-BE49-F238E27FC236}">
                <a16:creationId xmlns:a16="http://schemas.microsoft.com/office/drawing/2014/main" id="{C9173B23-7E6E-4B1B-B60D-28485159E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240645" name="Rectangle 17">
            <a:extLst>
              <a:ext uri="{FF2B5EF4-FFF2-40B4-BE49-F238E27FC236}">
                <a16:creationId xmlns:a16="http://schemas.microsoft.com/office/drawing/2014/main" id="{C12151D5-9536-48A6-BC0F-817F700F4E1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3938">
    <p:fade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17">
            <a:extLst>
              <a:ext uri="{FF2B5EF4-FFF2-40B4-BE49-F238E27FC236}">
                <a16:creationId xmlns:a16="http://schemas.microsoft.com/office/drawing/2014/main" id="{6256D42A-13FB-4554-9F14-95262A49E3C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  <p:pic>
        <p:nvPicPr>
          <p:cNvPr id="242691" name="Picture 5">
            <a:extLst>
              <a:ext uri="{FF2B5EF4-FFF2-40B4-BE49-F238E27FC236}">
                <a16:creationId xmlns:a16="http://schemas.microsoft.com/office/drawing/2014/main" id="{4931C7A6-ADA8-44C5-B748-17A38FE5C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6250" r="4375" b="5469"/>
          <a:stretch>
            <a:fillRect/>
          </a:stretch>
        </p:blipFill>
        <p:spPr bwMode="auto">
          <a:xfrm>
            <a:off x="0" y="0"/>
            <a:ext cx="9144000" cy="680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5719">
    <p:fade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4" descr="NWU_2c_stacked_tag_logo.jpg">
            <a:extLst>
              <a:ext uri="{FF2B5EF4-FFF2-40B4-BE49-F238E27FC236}">
                <a16:creationId xmlns:a16="http://schemas.microsoft.com/office/drawing/2014/main" id="{C7DA8D62-1447-4A92-8AFE-3A2A2871D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39" name="TextBox 5">
            <a:extLst>
              <a:ext uri="{FF2B5EF4-FFF2-40B4-BE49-F238E27FC236}">
                <a16:creationId xmlns:a16="http://schemas.microsoft.com/office/drawing/2014/main" id="{37873899-A13D-44C9-816F-4964118EC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244740" name="Rectangle 17">
            <a:extLst>
              <a:ext uri="{FF2B5EF4-FFF2-40B4-BE49-F238E27FC236}">
                <a16:creationId xmlns:a16="http://schemas.microsoft.com/office/drawing/2014/main" id="{F05B72AA-47AE-41B6-B26B-8A919675782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  <p:sp>
        <p:nvSpPr>
          <p:cNvPr id="244741" name="WordArt 4">
            <a:extLst>
              <a:ext uri="{FF2B5EF4-FFF2-40B4-BE49-F238E27FC236}">
                <a16:creationId xmlns:a16="http://schemas.microsoft.com/office/drawing/2014/main" id="{98176370-CD23-45BF-8853-752BF1EE58E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1700213"/>
            <a:ext cx="7888288" cy="437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Don’t let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the Internet</a:t>
            </a:r>
          </a:p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waste corporate </a:t>
            </a:r>
          </a:p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resources:</a:t>
            </a:r>
          </a:p>
        </p:txBody>
      </p:sp>
    </p:spTree>
  </p:cSld>
  <p:clrMapOvr>
    <a:masterClrMapping/>
  </p:clrMapOvr>
  <p:transition spd="med" advTm="3969">
    <p:fade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17">
            <a:extLst>
              <a:ext uri="{FF2B5EF4-FFF2-40B4-BE49-F238E27FC236}">
                <a16:creationId xmlns:a16="http://schemas.microsoft.com/office/drawing/2014/main" id="{D0F173A5-71D6-44DE-84D5-4B250FF7DD0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  <p:pic>
        <p:nvPicPr>
          <p:cNvPr id="246787" name="Picture 5">
            <a:extLst>
              <a:ext uri="{FF2B5EF4-FFF2-40B4-BE49-F238E27FC236}">
                <a16:creationId xmlns:a16="http://schemas.microsoft.com/office/drawing/2014/main" id="{4CF24E15-C0FF-482F-B945-3FF30891C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8" t="12500" r="14999" b="7031"/>
          <a:stretch>
            <a:fillRect/>
          </a:stretch>
        </p:blipFill>
        <p:spPr bwMode="auto">
          <a:xfrm>
            <a:off x="0" y="0"/>
            <a:ext cx="91440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7782">
    <p:fade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WordArt 4">
            <a:extLst>
              <a:ext uri="{FF2B5EF4-FFF2-40B4-BE49-F238E27FC236}">
                <a16:creationId xmlns:a16="http://schemas.microsoft.com/office/drawing/2014/main" id="{2D169B1A-335E-408A-A39F-46D67055C0C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1700213"/>
            <a:ext cx="7848600" cy="3313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Control theft 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of resources:</a:t>
            </a:r>
          </a:p>
        </p:txBody>
      </p:sp>
      <p:pic>
        <p:nvPicPr>
          <p:cNvPr id="248835" name="Picture 4" descr="NWU_2c_stacked_tag_logo.jpg">
            <a:extLst>
              <a:ext uri="{FF2B5EF4-FFF2-40B4-BE49-F238E27FC236}">
                <a16:creationId xmlns:a16="http://schemas.microsoft.com/office/drawing/2014/main" id="{568B0150-5DDC-4F3A-825D-7AC6DF40F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36" name="TextBox 5">
            <a:extLst>
              <a:ext uri="{FF2B5EF4-FFF2-40B4-BE49-F238E27FC236}">
                <a16:creationId xmlns:a16="http://schemas.microsoft.com/office/drawing/2014/main" id="{050FBEA0-CFC7-4E98-B974-66CA217E7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248837" name="Rectangle 17">
            <a:extLst>
              <a:ext uri="{FF2B5EF4-FFF2-40B4-BE49-F238E27FC236}">
                <a16:creationId xmlns:a16="http://schemas.microsoft.com/office/drawing/2014/main" id="{70D164A3-D660-4BB8-ACC1-2B7AE867E5B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3797">
    <p:fade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17">
            <a:extLst>
              <a:ext uri="{FF2B5EF4-FFF2-40B4-BE49-F238E27FC236}">
                <a16:creationId xmlns:a16="http://schemas.microsoft.com/office/drawing/2014/main" id="{7722E07A-D2FB-4885-9418-F3143AA8236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  <p:pic>
        <p:nvPicPr>
          <p:cNvPr id="250883" name="Picture 5">
            <a:extLst>
              <a:ext uri="{FF2B5EF4-FFF2-40B4-BE49-F238E27FC236}">
                <a16:creationId xmlns:a16="http://schemas.microsoft.com/office/drawing/2014/main" id="{CDDB23EF-7DDD-4805-9198-54328EA50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5469" r="5624" b="5469"/>
          <a:stretch>
            <a:fillRect/>
          </a:stretch>
        </p:blipFill>
        <p:spPr bwMode="auto">
          <a:xfrm>
            <a:off x="0" y="-15875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9297">
    <p:fade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WordArt 4">
            <a:extLst>
              <a:ext uri="{FF2B5EF4-FFF2-40B4-BE49-F238E27FC236}">
                <a16:creationId xmlns:a16="http://schemas.microsoft.com/office/drawing/2014/main" id="{ACA3A03D-294D-42E9-9E52-AAD316387A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1428750"/>
            <a:ext cx="7888288" cy="5000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Do background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checks on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prospective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employees:</a:t>
            </a:r>
          </a:p>
        </p:txBody>
      </p:sp>
      <p:pic>
        <p:nvPicPr>
          <p:cNvPr id="252931" name="Picture 4" descr="NWU_2c_stacked_tag_logo.jpg">
            <a:extLst>
              <a:ext uri="{FF2B5EF4-FFF2-40B4-BE49-F238E27FC236}">
                <a16:creationId xmlns:a16="http://schemas.microsoft.com/office/drawing/2014/main" id="{6A88DB1C-BAC6-4B7C-B20C-10AEDD45C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2" name="TextBox 5">
            <a:extLst>
              <a:ext uri="{FF2B5EF4-FFF2-40B4-BE49-F238E27FC236}">
                <a16:creationId xmlns:a16="http://schemas.microsoft.com/office/drawing/2014/main" id="{B5003704-DE7F-403C-9F70-3440580C8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252933" name="Rectangle 17">
            <a:extLst>
              <a:ext uri="{FF2B5EF4-FFF2-40B4-BE49-F238E27FC236}">
                <a16:creationId xmlns:a16="http://schemas.microsoft.com/office/drawing/2014/main" id="{DA63B6D1-D8E1-494E-9957-7575C096029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3688">
    <p:fade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17">
            <a:extLst>
              <a:ext uri="{FF2B5EF4-FFF2-40B4-BE49-F238E27FC236}">
                <a16:creationId xmlns:a16="http://schemas.microsoft.com/office/drawing/2014/main" id="{2C653DD6-CAFD-4994-BD9D-90DB44CAE20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  <p:pic>
        <p:nvPicPr>
          <p:cNvPr id="254979" name="Picture 5">
            <a:extLst>
              <a:ext uri="{FF2B5EF4-FFF2-40B4-BE49-F238E27FC236}">
                <a16:creationId xmlns:a16="http://schemas.microsoft.com/office/drawing/2014/main" id="{A50A556F-0161-42A1-8D08-EA4A9C314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9" t="12500" r="5000" b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9031">
    <p:fade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WordArt 4">
            <a:extLst>
              <a:ext uri="{FF2B5EF4-FFF2-40B4-BE49-F238E27FC236}">
                <a16:creationId xmlns:a16="http://schemas.microsoft.com/office/drawing/2014/main" id="{D68EC847-A372-4090-BC4D-AAF87556F7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1700213"/>
            <a:ext cx="7848600" cy="3313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Be ethical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at all times:</a:t>
            </a:r>
          </a:p>
        </p:txBody>
      </p:sp>
      <p:pic>
        <p:nvPicPr>
          <p:cNvPr id="257027" name="Picture 4" descr="NWU_2c_stacked_tag_logo.jpg">
            <a:extLst>
              <a:ext uri="{FF2B5EF4-FFF2-40B4-BE49-F238E27FC236}">
                <a16:creationId xmlns:a16="http://schemas.microsoft.com/office/drawing/2014/main" id="{1117A0D4-F2F0-4C49-A519-E18CA17D3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28" name="TextBox 5">
            <a:extLst>
              <a:ext uri="{FF2B5EF4-FFF2-40B4-BE49-F238E27FC236}">
                <a16:creationId xmlns:a16="http://schemas.microsoft.com/office/drawing/2014/main" id="{DEE75FA1-38C6-423B-8F36-7D966552E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257029" name="Rectangle 17">
            <a:extLst>
              <a:ext uri="{FF2B5EF4-FFF2-40B4-BE49-F238E27FC236}">
                <a16:creationId xmlns:a16="http://schemas.microsoft.com/office/drawing/2014/main" id="{14A6D280-CDF9-4BC5-93FC-0F0ECF10655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2797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 descr="1833_descarga">
            <a:extLst>
              <a:ext uri="{FF2B5EF4-FFF2-40B4-BE49-F238E27FC236}">
                <a16:creationId xmlns:a16="http://schemas.microsoft.com/office/drawing/2014/main" id="{E6358229-E11D-4EA8-90DE-21750DF2F154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512763"/>
            <a:ext cx="7775575" cy="5832475"/>
          </a:xfrm>
          <a:noFill/>
        </p:spPr>
      </p:pic>
      <p:sp>
        <p:nvSpPr>
          <p:cNvPr id="37891" name="Rectangle 17">
            <a:extLst>
              <a:ext uri="{FF2B5EF4-FFF2-40B4-BE49-F238E27FC236}">
                <a16:creationId xmlns:a16="http://schemas.microsoft.com/office/drawing/2014/main" id="{30089823-CA48-41C4-BDE8-DD35CEF79D7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5063">
    <p:fade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17">
            <a:extLst>
              <a:ext uri="{FF2B5EF4-FFF2-40B4-BE49-F238E27FC236}">
                <a16:creationId xmlns:a16="http://schemas.microsoft.com/office/drawing/2014/main" id="{06BE9E94-D754-49A5-BD3E-3D114529B11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  <p:pic>
        <p:nvPicPr>
          <p:cNvPr id="259075" name="Picture 2" descr="C:\Data\Archives\Funny\Multimedia\Geeks\Dilbert bad product ethicist.gif">
            <a:extLst>
              <a:ext uri="{FF2B5EF4-FFF2-40B4-BE49-F238E27FC236}">
                <a16:creationId xmlns:a16="http://schemas.microsoft.com/office/drawing/2014/main" id="{74D9DF1A-BE82-46DF-B155-5C5F29578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0"/>
            <a:ext cx="9185275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3859">
    <p:fade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WordArt 4">
            <a:extLst>
              <a:ext uri="{FF2B5EF4-FFF2-40B4-BE49-F238E27FC236}">
                <a16:creationId xmlns:a16="http://schemas.microsoft.com/office/drawing/2014/main" id="{25236E9E-B73B-4CAF-846F-0F211D6D69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1700213"/>
            <a:ext cx="7848600" cy="3313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STAY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IN TOUCH:</a:t>
            </a:r>
          </a:p>
        </p:txBody>
      </p:sp>
      <p:pic>
        <p:nvPicPr>
          <p:cNvPr id="261123" name="Picture 4" descr="NWU_2c_stacked_tag_logo.jpg">
            <a:extLst>
              <a:ext uri="{FF2B5EF4-FFF2-40B4-BE49-F238E27FC236}">
                <a16:creationId xmlns:a16="http://schemas.microsoft.com/office/drawing/2014/main" id="{7237A831-C468-477C-9DB0-6D2E732EAE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4" name="TextBox 5">
            <a:extLst>
              <a:ext uri="{FF2B5EF4-FFF2-40B4-BE49-F238E27FC236}">
                <a16:creationId xmlns:a16="http://schemas.microsoft.com/office/drawing/2014/main" id="{BF0DAA30-72ED-4C53-9A08-4455FB37D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261125" name="Rectangle 17">
            <a:extLst>
              <a:ext uri="{FF2B5EF4-FFF2-40B4-BE49-F238E27FC236}">
                <a16:creationId xmlns:a16="http://schemas.microsoft.com/office/drawing/2014/main" id="{4436F55D-7A8C-4BAC-A975-863C8701439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2953">
    <p:fade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17">
            <a:extLst>
              <a:ext uri="{FF2B5EF4-FFF2-40B4-BE49-F238E27FC236}">
                <a16:creationId xmlns:a16="http://schemas.microsoft.com/office/drawing/2014/main" id="{020923FC-CD5F-4867-A372-2524541DA4A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  <p:pic>
        <p:nvPicPr>
          <p:cNvPr id="263171" name="Picture 2">
            <a:extLst>
              <a:ext uri="{FF2B5EF4-FFF2-40B4-BE49-F238E27FC236}">
                <a16:creationId xmlns:a16="http://schemas.microsoft.com/office/drawing/2014/main" id="{E4D5683A-2A7F-4C46-A787-1F45257F8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" t="8789" r="3061" b="30859"/>
          <a:stretch>
            <a:fillRect/>
          </a:stretch>
        </p:blipFill>
        <p:spPr bwMode="auto">
          <a:xfrm>
            <a:off x="334963" y="-28575"/>
            <a:ext cx="8523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7641">
    <p:fade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7" name="WordArt 5">
            <a:extLst>
              <a:ext uri="{FF2B5EF4-FFF2-40B4-BE49-F238E27FC236}">
                <a16:creationId xmlns:a16="http://schemas.microsoft.com/office/drawing/2014/main" id="{A079FF72-32B7-4B7E-877B-9B62DA0CC98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57250" y="857250"/>
            <a:ext cx="7632700" cy="3600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EB5E4F-2183-40EA-9922-25481B6B410B}"/>
              </a:ext>
            </a:extLst>
          </p:cNvPr>
          <p:cNvSpPr txBox="1"/>
          <p:nvPr/>
        </p:nvSpPr>
        <p:spPr>
          <a:xfrm>
            <a:off x="0" y="2000250"/>
            <a:ext cx="9115425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721B0C"/>
                </a:solidFill>
                <a:latin typeface="+mj-lt"/>
              </a:rPr>
              <a:t>NOW GO AND STUDY </a:t>
            </a:r>
            <a:br>
              <a:rPr lang="en-US" sz="6000" b="1" dirty="0">
                <a:solidFill>
                  <a:srgbClr val="721B0C"/>
                </a:solidFill>
                <a:latin typeface="+mj-lt"/>
              </a:rPr>
            </a:br>
            <a:r>
              <a:rPr lang="en-US" sz="2400" b="1" dirty="0">
                <a:solidFill>
                  <a:srgbClr val="721B0C"/>
                </a:solidFill>
                <a:latin typeface="+mj-lt"/>
              </a:rPr>
              <a:t>OR SOMETHING</a:t>
            </a:r>
          </a:p>
        </p:txBody>
      </p:sp>
      <p:sp>
        <p:nvSpPr>
          <p:cNvPr id="265220" name="Rectangle 17">
            <a:extLst>
              <a:ext uri="{FF2B5EF4-FFF2-40B4-BE49-F238E27FC236}">
                <a16:creationId xmlns:a16="http://schemas.microsoft.com/office/drawing/2014/main" id="{F3D4AEB8-8E8E-43C8-A3A1-93446A3BCA7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1395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WordArt 4">
            <a:extLst>
              <a:ext uri="{FF2B5EF4-FFF2-40B4-BE49-F238E27FC236}">
                <a16:creationId xmlns:a16="http://schemas.microsoft.com/office/drawing/2014/main" id="{17937DF3-77D7-46C2-9CE7-9CB4011E4DC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71550" y="1700213"/>
            <a:ext cx="7129463" cy="316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How to use</a:t>
            </a:r>
          </a:p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the mouse:</a:t>
            </a:r>
          </a:p>
        </p:txBody>
      </p:sp>
      <p:pic>
        <p:nvPicPr>
          <p:cNvPr id="39939" name="Picture 4" descr="NWU_2c_stacked_tag_logo.jpg">
            <a:extLst>
              <a:ext uri="{FF2B5EF4-FFF2-40B4-BE49-F238E27FC236}">
                <a16:creationId xmlns:a16="http://schemas.microsoft.com/office/drawing/2014/main" id="{904FF668-B2D3-4967-8A30-5F812C617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Box 5">
            <a:extLst>
              <a:ext uri="{FF2B5EF4-FFF2-40B4-BE49-F238E27FC236}">
                <a16:creationId xmlns:a16="http://schemas.microsoft.com/office/drawing/2014/main" id="{ED7AA2D7-E23A-4186-B800-123F7AD84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39941" name="Rectangle 17">
            <a:extLst>
              <a:ext uri="{FF2B5EF4-FFF2-40B4-BE49-F238E27FC236}">
                <a16:creationId xmlns:a16="http://schemas.microsoft.com/office/drawing/2014/main" id="{A52C35B0-D3BF-49D9-BD41-72D4B3151A5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3813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 descr="2694_descarga">
            <a:extLst>
              <a:ext uri="{FF2B5EF4-FFF2-40B4-BE49-F238E27FC236}">
                <a16:creationId xmlns:a16="http://schemas.microsoft.com/office/drawing/2014/main" id="{8D069B40-CA17-467F-B990-4F5C77A4698D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41987" name="Rectangle 17">
            <a:extLst>
              <a:ext uri="{FF2B5EF4-FFF2-40B4-BE49-F238E27FC236}">
                <a16:creationId xmlns:a16="http://schemas.microsoft.com/office/drawing/2014/main" id="{8A58900B-8B6B-4F4F-80F1-FC90187688F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5797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WordArt 4">
            <a:extLst>
              <a:ext uri="{FF2B5EF4-FFF2-40B4-BE49-F238E27FC236}">
                <a16:creationId xmlns:a16="http://schemas.microsoft.com/office/drawing/2014/main" id="{CEC40AC4-4A95-412B-960D-75D6FED9A3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6013" y="1268413"/>
            <a:ext cx="7272337" cy="41767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What key to press</a:t>
            </a:r>
          </a:p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when you don't know</a:t>
            </a:r>
          </a:p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what to do:</a:t>
            </a:r>
          </a:p>
        </p:txBody>
      </p:sp>
      <p:pic>
        <p:nvPicPr>
          <p:cNvPr id="44035" name="Picture 4" descr="NWU_2c_stacked_tag_logo.jpg">
            <a:extLst>
              <a:ext uri="{FF2B5EF4-FFF2-40B4-BE49-F238E27FC236}">
                <a16:creationId xmlns:a16="http://schemas.microsoft.com/office/drawing/2014/main" id="{97AC3A20-4FB9-4148-AEAB-AB5E19F01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Box 5">
            <a:extLst>
              <a:ext uri="{FF2B5EF4-FFF2-40B4-BE49-F238E27FC236}">
                <a16:creationId xmlns:a16="http://schemas.microsoft.com/office/drawing/2014/main" id="{1E1E7D9E-0796-4C75-94F2-247271768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44037" name="Rectangle 17">
            <a:extLst>
              <a:ext uri="{FF2B5EF4-FFF2-40B4-BE49-F238E27FC236}">
                <a16:creationId xmlns:a16="http://schemas.microsoft.com/office/drawing/2014/main" id="{925C5B5A-4910-4058-A259-EB89086D746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35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5">
            <a:extLst>
              <a:ext uri="{FF2B5EF4-FFF2-40B4-BE49-F238E27FC236}">
                <a16:creationId xmlns:a16="http://schemas.microsoft.com/office/drawing/2014/main" id="{FFF36174-CB27-4F91-8739-D9F4097DEC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en-US"/>
          </a:p>
        </p:txBody>
      </p:sp>
      <p:pic>
        <p:nvPicPr>
          <p:cNvPr id="46083" name="Picture 4" descr="000000000000000000000000">
            <a:extLst>
              <a:ext uri="{FF2B5EF4-FFF2-40B4-BE49-F238E27FC236}">
                <a16:creationId xmlns:a16="http://schemas.microsoft.com/office/drawing/2014/main" id="{C3E47EB4-67BE-4256-A3A2-A4E7839744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692150"/>
            <a:ext cx="7777162" cy="5527675"/>
          </a:xfrm>
          <a:noFill/>
        </p:spPr>
      </p:pic>
      <p:sp>
        <p:nvSpPr>
          <p:cNvPr id="46084" name="Rectangle 17">
            <a:extLst>
              <a:ext uri="{FF2B5EF4-FFF2-40B4-BE49-F238E27FC236}">
                <a16:creationId xmlns:a16="http://schemas.microsoft.com/office/drawing/2014/main" id="{0B8E3454-EB60-4593-BC84-919869F9096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5813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WordArt 4">
            <a:extLst>
              <a:ext uri="{FF2B5EF4-FFF2-40B4-BE49-F238E27FC236}">
                <a16:creationId xmlns:a16="http://schemas.microsoft.com/office/drawing/2014/main" id="{E05C2B26-1D99-4F47-82B0-E50ADCD77A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4213" y="1484313"/>
            <a:ext cx="7704137" cy="3673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How to take</a:t>
            </a:r>
          </a:p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notes on a</a:t>
            </a:r>
          </a:p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computer:</a:t>
            </a:r>
          </a:p>
        </p:txBody>
      </p:sp>
      <p:pic>
        <p:nvPicPr>
          <p:cNvPr id="48131" name="Picture 4" descr="NWU_2c_stacked_tag_logo.jpg">
            <a:extLst>
              <a:ext uri="{FF2B5EF4-FFF2-40B4-BE49-F238E27FC236}">
                <a16:creationId xmlns:a16="http://schemas.microsoft.com/office/drawing/2014/main" id="{90F94429-6594-4556-AD58-E820AD443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Box 5">
            <a:extLst>
              <a:ext uri="{FF2B5EF4-FFF2-40B4-BE49-F238E27FC236}">
                <a16:creationId xmlns:a16="http://schemas.microsoft.com/office/drawing/2014/main" id="{96C2830C-6F8B-4479-921D-4DE38CE88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48133" name="Rectangle 17">
            <a:extLst>
              <a:ext uri="{FF2B5EF4-FFF2-40B4-BE49-F238E27FC236}">
                <a16:creationId xmlns:a16="http://schemas.microsoft.com/office/drawing/2014/main" id="{49DC79D3-A84C-4413-A38D-70D0D874E93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2906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>
            <a:extLst>
              <a:ext uri="{FF2B5EF4-FFF2-40B4-BE49-F238E27FC236}">
                <a16:creationId xmlns:a16="http://schemas.microsoft.com/office/drawing/2014/main" id="{0CEBF5CB-48CA-42FB-B33D-D198B01BB3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en-US"/>
          </a:p>
        </p:txBody>
      </p:sp>
      <p:pic>
        <p:nvPicPr>
          <p:cNvPr id="50179" name="Picture 4" descr="0000000000000000000000000000">
            <a:extLst>
              <a:ext uri="{FF2B5EF4-FFF2-40B4-BE49-F238E27FC236}">
                <a16:creationId xmlns:a16="http://schemas.microsoft.com/office/drawing/2014/main" id="{14B7FDC8-0A99-478F-95D0-F3B43D8F75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404813"/>
            <a:ext cx="8064500" cy="6035675"/>
          </a:xfrm>
          <a:noFill/>
        </p:spPr>
      </p:pic>
      <p:sp>
        <p:nvSpPr>
          <p:cNvPr id="50180" name="Rectangle 17">
            <a:extLst>
              <a:ext uri="{FF2B5EF4-FFF2-40B4-BE49-F238E27FC236}">
                <a16:creationId xmlns:a16="http://schemas.microsoft.com/office/drawing/2014/main" id="{CD80EC2F-2C36-40FA-82A2-26A98003754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5984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WordArt 4">
            <a:extLst>
              <a:ext uri="{FF2B5EF4-FFF2-40B4-BE49-F238E27FC236}">
                <a16:creationId xmlns:a16="http://schemas.microsoft.com/office/drawing/2014/main" id="{4CC93D03-C9F9-4620-94F9-BCE116F05D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1700213"/>
            <a:ext cx="7848600" cy="3313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How to configure </a:t>
            </a:r>
          </a:p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your ideal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workstation:</a:t>
            </a:r>
          </a:p>
        </p:txBody>
      </p:sp>
      <p:pic>
        <p:nvPicPr>
          <p:cNvPr id="52227" name="Picture 4" descr="NWU_2c_stacked_tag_logo.jpg">
            <a:extLst>
              <a:ext uri="{FF2B5EF4-FFF2-40B4-BE49-F238E27FC236}">
                <a16:creationId xmlns:a16="http://schemas.microsoft.com/office/drawing/2014/main" id="{234043E5-3855-4141-91D1-47684DF37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Box 5">
            <a:extLst>
              <a:ext uri="{FF2B5EF4-FFF2-40B4-BE49-F238E27FC236}">
                <a16:creationId xmlns:a16="http://schemas.microsoft.com/office/drawing/2014/main" id="{83BB8FDE-D3A6-43C7-A49B-135440B4D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52229" name="Rectangle 17">
            <a:extLst>
              <a:ext uri="{FF2B5EF4-FFF2-40B4-BE49-F238E27FC236}">
                <a16:creationId xmlns:a16="http://schemas.microsoft.com/office/drawing/2014/main" id="{A8CC334A-7836-4681-B169-A1A45050D3D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3422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8" descr="NWU_2c_stacked_tag_logo.jpg">
            <a:extLst>
              <a:ext uri="{FF2B5EF4-FFF2-40B4-BE49-F238E27FC236}">
                <a16:creationId xmlns:a16="http://schemas.microsoft.com/office/drawing/2014/main" id="{A7D971BC-46D2-41AD-B1FB-C385A0464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19">
            <a:extLst>
              <a:ext uri="{FF2B5EF4-FFF2-40B4-BE49-F238E27FC236}">
                <a16:creationId xmlns:a16="http://schemas.microsoft.com/office/drawing/2014/main" id="{4C8B0EE8-FB3D-404E-959C-77CC16D8E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17412" name="Rectangle 17">
            <a:extLst>
              <a:ext uri="{FF2B5EF4-FFF2-40B4-BE49-F238E27FC236}">
                <a16:creationId xmlns:a16="http://schemas.microsoft.com/office/drawing/2014/main" id="{A4953A04-197A-4FBC-94A5-D089E67712B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A6912F-C471-4C9B-BA44-13548A2FCD05}"/>
              </a:ext>
            </a:extLst>
          </p:cNvPr>
          <p:cNvSpPr txBox="1"/>
          <p:nvPr/>
        </p:nvSpPr>
        <p:spPr>
          <a:xfrm>
            <a:off x="785813" y="1500188"/>
            <a:ext cx="7500937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In this course we will review important principles you have learned in your studies in the MSIA.</a:t>
            </a:r>
          </a:p>
          <a:p>
            <a:pPr algn="ctr" eaLnBrk="1" hangingPunct="1">
              <a:defRPr/>
            </a:pPr>
            <a:endParaRPr lang="en-US" sz="4800" b="1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  <p:transition spd="med" advTm="5531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7">
            <a:extLst>
              <a:ext uri="{FF2B5EF4-FFF2-40B4-BE49-F238E27FC236}">
                <a16:creationId xmlns:a16="http://schemas.microsoft.com/office/drawing/2014/main" id="{072F313F-5E3B-47E8-81A1-BFE75C78BC5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  <p:pic>
        <p:nvPicPr>
          <p:cNvPr id="54275" name="Picture 2" descr="C:\Data\Archives\Funny\Multimedia\Geeks\Ideal workstation.jpg">
            <a:extLst>
              <a:ext uri="{FF2B5EF4-FFF2-40B4-BE49-F238E27FC236}">
                <a16:creationId xmlns:a16="http://schemas.microsoft.com/office/drawing/2014/main" id="{46E11EC3-A56F-4F75-9D46-959679E72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2" t="16534" r="19878" b="16997"/>
          <a:stretch>
            <a:fillRect/>
          </a:stretch>
        </p:blipFill>
        <p:spPr bwMode="auto">
          <a:xfrm>
            <a:off x="2286000" y="0"/>
            <a:ext cx="4572000" cy="65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5187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WordArt 4">
            <a:extLst>
              <a:ext uri="{FF2B5EF4-FFF2-40B4-BE49-F238E27FC236}">
                <a16:creationId xmlns:a16="http://schemas.microsoft.com/office/drawing/2014/main" id="{26DB312F-2733-408D-BA26-6746CB6A640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42988" y="1700213"/>
            <a:ext cx="7200900" cy="3313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How to take</a:t>
            </a:r>
          </a:p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your work</a:t>
            </a:r>
          </a:p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home:</a:t>
            </a:r>
          </a:p>
        </p:txBody>
      </p:sp>
      <p:pic>
        <p:nvPicPr>
          <p:cNvPr id="56323" name="Picture 4" descr="NWU_2c_stacked_tag_logo.jpg">
            <a:extLst>
              <a:ext uri="{FF2B5EF4-FFF2-40B4-BE49-F238E27FC236}">
                <a16:creationId xmlns:a16="http://schemas.microsoft.com/office/drawing/2014/main" id="{C16B1025-C138-4954-8C07-1428158D5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Box 5">
            <a:extLst>
              <a:ext uri="{FF2B5EF4-FFF2-40B4-BE49-F238E27FC236}">
                <a16:creationId xmlns:a16="http://schemas.microsoft.com/office/drawing/2014/main" id="{210BCA86-C217-45C1-BADE-5A9549FE8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56325" name="Rectangle 17">
            <a:extLst>
              <a:ext uri="{FF2B5EF4-FFF2-40B4-BE49-F238E27FC236}">
                <a16:creationId xmlns:a16="http://schemas.microsoft.com/office/drawing/2014/main" id="{9414C4D5-D73E-4472-94AF-72611400D01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3156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9" descr="00000000000000000000000">
            <a:extLst>
              <a:ext uri="{FF2B5EF4-FFF2-40B4-BE49-F238E27FC236}">
                <a16:creationId xmlns:a16="http://schemas.microsoft.com/office/drawing/2014/main" id="{9CACE6C3-BA43-4300-8384-823A7F689239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538" y="404813"/>
            <a:ext cx="5092700" cy="6119812"/>
          </a:xfrm>
          <a:noFill/>
        </p:spPr>
      </p:pic>
      <p:sp>
        <p:nvSpPr>
          <p:cNvPr id="58371" name="Rectangle 17">
            <a:extLst>
              <a:ext uri="{FF2B5EF4-FFF2-40B4-BE49-F238E27FC236}">
                <a16:creationId xmlns:a16="http://schemas.microsoft.com/office/drawing/2014/main" id="{199AF0AB-928D-4284-B2EE-D7D48A5CE59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4891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WordArt 4">
            <a:extLst>
              <a:ext uri="{FF2B5EF4-FFF2-40B4-BE49-F238E27FC236}">
                <a16:creationId xmlns:a16="http://schemas.microsoft.com/office/drawing/2014/main" id="{D663C95A-FF2F-481B-AF40-25FDAC4322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42988" y="1484313"/>
            <a:ext cx="7129462" cy="3744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How to install</a:t>
            </a: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 a program:</a:t>
            </a:r>
          </a:p>
        </p:txBody>
      </p:sp>
      <p:pic>
        <p:nvPicPr>
          <p:cNvPr id="60419" name="Picture 4" descr="NWU_2c_stacked_tag_logo.jpg">
            <a:extLst>
              <a:ext uri="{FF2B5EF4-FFF2-40B4-BE49-F238E27FC236}">
                <a16:creationId xmlns:a16="http://schemas.microsoft.com/office/drawing/2014/main" id="{5102569C-F6A7-4CDB-9576-A554FF1C4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Box 5">
            <a:extLst>
              <a:ext uri="{FF2B5EF4-FFF2-40B4-BE49-F238E27FC236}">
                <a16:creationId xmlns:a16="http://schemas.microsoft.com/office/drawing/2014/main" id="{299FBDD2-0846-4D9B-A5DA-56902B33C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60421" name="Rectangle 17">
            <a:extLst>
              <a:ext uri="{FF2B5EF4-FFF2-40B4-BE49-F238E27FC236}">
                <a16:creationId xmlns:a16="http://schemas.microsoft.com/office/drawing/2014/main" id="{5AD693DA-C29D-4A44-8D82-D206428C2F8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3219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 descr="2561_descarga">
            <a:extLst>
              <a:ext uri="{FF2B5EF4-FFF2-40B4-BE49-F238E27FC236}">
                <a16:creationId xmlns:a16="http://schemas.microsoft.com/office/drawing/2014/main" id="{A7162E0F-C8C5-4F4E-A7AD-FF49E5F6DECA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620713"/>
            <a:ext cx="7489825" cy="5616575"/>
          </a:xfrm>
          <a:noFill/>
        </p:spPr>
      </p:pic>
      <p:sp>
        <p:nvSpPr>
          <p:cNvPr id="62467" name="Rectangle 17">
            <a:extLst>
              <a:ext uri="{FF2B5EF4-FFF2-40B4-BE49-F238E27FC236}">
                <a16:creationId xmlns:a16="http://schemas.microsoft.com/office/drawing/2014/main" id="{A4887EBD-552B-48BB-AF5D-8124A7559C3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11125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WordArt 4">
            <a:extLst>
              <a:ext uri="{FF2B5EF4-FFF2-40B4-BE49-F238E27FC236}">
                <a16:creationId xmlns:a16="http://schemas.microsoft.com/office/drawing/2014/main" id="{BB51DD77-8103-4798-91D7-98FD616A9A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1700213"/>
            <a:ext cx="7848600" cy="3313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How to maintain</a:t>
            </a:r>
          </a:p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your computer:</a:t>
            </a:r>
          </a:p>
        </p:txBody>
      </p:sp>
      <p:pic>
        <p:nvPicPr>
          <p:cNvPr id="64515" name="Picture 4" descr="NWU_2c_stacked_tag_logo.jpg">
            <a:extLst>
              <a:ext uri="{FF2B5EF4-FFF2-40B4-BE49-F238E27FC236}">
                <a16:creationId xmlns:a16="http://schemas.microsoft.com/office/drawing/2014/main" id="{59E78E13-B67C-4C76-B92D-8672F123E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Box 5">
            <a:extLst>
              <a:ext uri="{FF2B5EF4-FFF2-40B4-BE49-F238E27FC236}">
                <a16:creationId xmlns:a16="http://schemas.microsoft.com/office/drawing/2014/main" id="{D24F2DA9-AB51-46CD-9800-0132E7F26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64517" name="Rectangle 17">
            <a:extLst>
              <a:ext uri="{FF2B5EF4-FFF2-40B4-BE49-F238E27FC236}">
                <a16:creationId xmlns:a16="http://schemas.microsoft.com/office/drawing/2014/main" id="{CB3CD735-7AFA-460E-9BEB-FBF325F5232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3485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5" descr="2993_descarga">
            <a:extLst>
              <a:ext uri="{FF2B5EF4-FFF2-40B4-BE49-F238E27FC236}">
                <a16:creationId xmlns:a16="http://schemas.microsoft.com/office/drawing/2014/main" id="{CE9CFD3B-B3FC-4D09-A470-2AD1DBD92691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404813"/>
            <a:ext cx="8064500" cy="6048375"/>
          </a:xfrm>
          <a:noFill/>
        </p:spPr>
      </p:pic>
      <p:sp>
        <p:nvSpPr>
          <p:cNvPr id="66563" name="Rectangle 17">
            <a:extLst>
              <a:ext uri="{FF2B5EF4-FFF2-40B4-BE49-F238E27FC236}">
                <a16:creationId xmlns:a16="http://schemas.microsoft.com/office/drawing/2014/main" id="{8A067DB1-BE06-439D-93D8-DDED8D0DC14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5391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WordArt 4">
            <a:extLst>
              <a:ext uri="{FF2B5EF4-FFF2-40B4-BE49-F238E27FC236}">
                <a16:creationId xmlns:a16="http://schemas.microsoft.com/office/drawing/2014/main" id="{EC6E1B65-E6A7-4E9B-A937-DE489A1ED92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27088" y="1628775"/>
            <a:ext cx="7705725" cy="4032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Tools you need </a:t>
            </a:r>
          </a:p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to fix your</a:t>
            </a:r>
          </a:p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computer:</a:t>
            </a:r>
          </a:p>
        </p:txBody>
      </p:sp>
      <p:pic>
        <p:nvPicPr>
          <p:cNvPr id="68611" name="Picture 4" descr="NWU_2c_stacked_tag_logo.jpg">
            <a:extLst>
              <a:ext uri="{FF2B5EF4-FFF2-40B4-BE49-F238E27FC236}">
                <a16:creationId xmlns:a16="http://schemas.microsoft.com/office/drawing/2014/main" id="{5EA0BA2B-ADC5-446F-91D8-06DE5E69A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Box 5">
            <a:extLst>
              <a:ext uri="{FF2B5EF4-FFF2-40B4-BE49-F238E27FC236}">
                <a16:creationId xmlns:a16="http://schemas.microsoft.com/office/drawing/2014/main" id="{87FC186F-7907-41B3-B9D2-C4915B14E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68613" name="Rectangle 17">
            <a:extLst>
              <a:ext uri="{FF2B5EF4-FFF2-40B4-BE49-F238E27FC236}">
                <a16:creationId xmlns:a16="http://schemas.microsoft.com/office/drawing/2014/main" id="{99D55657-6500-44D9-B344-E430B8CBCEA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4203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7">
            <a:extLst>
              <a:ext uri="{FF2B5EF4-FFF2-40B4-BE49-F238E27FC236}">
                <a16:creationId xmlns:a16="http://schemas.microsoft.com/office/drawing/2014/main" id="{9E6CE109-DC43-4A2D-B29A-D2A8153BFE4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  <p:pic>
        <p:nvPicPr>
          <p:cNvPr id="70659" name="Picture 2" descr="C:\Data\Archives\Funny\Multimedia\Geeks\DVD_rewinder.jpg">
            <a:extLst>
              <a:ext uri="{FF2B5EF4-FFF2-40B4-BE49-F238E27FC236}">
                <a16:creationId xmlns:a16="http://schemas.microsoft.com/office/drawing/2014/main" id="{5C9DE80B-2FF1-44F2-B14E-2427040BB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4468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WordArt 4">
            <a:extLst>
              <a:ext uri="{FF2B5EF4-FFF2-40B4-BE49-F238E27FC236}">
                <a16:creationId xmlns:a16="http://schemas.microsoft.com/office/drawing/2014/main" id="{D1CBF1F7-FE54-4376-B747-5DD5DC884A3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1700213"/>
            <a:ext cx="7848600" cy="3313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Use the 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right tools:</a:t>
            </a:r>
          </a:p>
        </p:txBody>
      </p:sp>
      <p:pic>
        <p:nvPicPr>
          <p:cNvPr id="72707" name="Picture 4" descr="NWU_2c_stacked_tag_logo.jpg">
            <a:extLst>
              <a:ext uri="{FF2B5EF4-FFF2-40B4-BE49-F238E27FC236}">
                <a16:creationId xmlns:a16="http://schemas.microsoft.com/office/drawing/2014/main" id="{35DBA904-3105-4536-AC78-1D2015D42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TextBox 5">
            <a:extLst>
              <a:ext uri="{FF2B5EF4-FFF2-40B4-BE49-F238E27FC236}">
                <a16:creationId xmlns:a16="http://schemas.microsoft.com/office/drawing/2014/main" id="{36038B98-F304-436A-89D3-4EF92890D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72709" name="Rectangle 17">
            <a:extLst>
              <a:ext uri="{FF2B5EF4-FFF2-40B4-BE49-F238E27FC236}">
                <a16:creationId xmlns:a16="http://schemas.microsoft.com/office/drawing/2014/main" id="{9C63405D-A766-4845-A6FD-6CA41D86231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3156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WordArt 4">
            <a:extLst>
              <a:ext uri="{FF2B5EF4-FFF2-40B4-BE49-F238E27FC236}">
                <a16:creationId xmlns:a16="http://schemas.microsoft.com/office/drawing/2014/main" id="{15915451-61B8-43EE-8A15-856F1E6A0A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1700213"/>
            <a:ext cx="7848600" cy="3313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Always know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what to expect:</a:t>
            </a:r>
          </a:p>
        </p:txBody>
      </p:sp>
      <p:pic>
        <p:nvPicPr>
          <p:cNvPr id="19459" name="Picture 4" descr="NWU_2c_stacked_tag_logo.jpg">
            <a:extLst>
              <a:ext uri="{FF2B5EF4-FFF2-40B4-BE49-F238E27FC236}">
                <a16:creationId xmlns:a16="http://schemas.microsoft.com/office/drawing/2014/main" id="{C23E57AD-1AB7-4B37-9AB7-1C95DFD6E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Box 5">
            <a:extLst>
              <a:ext uri="{FF2B5EF4-FFF2-40B4-BE49-F238E27FC236}">
                <a16:creationId xmlns:a16="http://schemas.microsoft.com/office/drawing/2014/main" id="{FADCD805-C36B-491A-A46E-DF1092BC6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19461" name="Rectangle 17">
            <a:extLst>
              <a:ext uri="{FF2B5EF4-FFF2-40B4-BE49-F238E27FC236}">
                <a16:creationId xmlns:a16="http://schemas.microsoft.com/office/drawing/2014/main" id="{0DE171CF-9109-4613-BCC6-0A072CE3DFD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5188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000000000000000000000000000">
            <a:extLst>
              <a:ext uri="{FF2B5EF4-FFF2-40B4-BE49-F238E27FC236}">
                <a16:creationId xmlns:a16="http://schemas.microsoft.com/office/drawing/2014/main" id="{0BFA5DF3-6B61-43E4-803F-466E8E725952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404813"/>
            <a:ext cx="7058025" cy="6265862"/>
          </a:xfrm>
          <a:noFill/>
        </p:spPr>
      </p:pic>
      <p:sp>
        <p:nvSpPr>
          <p:cNvPr id="74755" name="Rectangle 17">
            <a:extLst>
              <a:ext uri="{FF2B5EF4-FFF2-40B4-BE49-F238E27FC236}">
                <a16:creationId xmlns:a16="http://schemas.microsoft.com/office/drawing/2014/main" id="{189AB34E-8400-4E16-9560-B056244ED14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5062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WordArt 4">
            <a:extLst>
              <a:ext uri="{FF2B5EF4-FFF2-40B4-BE49-F238E27FC236}">
                <a16:creationId xmlns:a16="http://schemas.microsoft.com/office/drawing/2014/main" id="{5BE15C48-AEA7-4572-8B98-FE6358EC99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4213" y="1412875"/>
            <a:ext cx="7775575" cy="3816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How to install</a:t>
            </a:r>
          </a:p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a CPU fan:</a:t>
            </a:r>
          </a:p>
        </p:txBody>
      </p:sp>
      <p:pic>
        <p:nvPicPr>
          <p:cNvPr id="76803" name="Picture 4" descr="NWU_2c_stacked_tag_logo.jpg">
            <a:extLst>
              <a:ext uri="{FF2B5EF4-FFF2-40B4-BE49-F238E27FC236}">
                <a16:creationId xmlns:a16="http://schemas.microsoft.com/office/drawing/2014/main" id="{4E886566-6F31-4BB5-9FC0-B52A21011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TextBox 5">
            <a:extLst>
              <a:ext uri="{FF2B5EF4-FFF2-40B4-BE49-F238E27FC236}">
                <a16:creationId xmlns:a16="http://schemas.microsoft.com/office/drawing/2014/main" id="{6AC14A2D-0BBB-4F29-B914-59A4B2BC7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76805" name="Rectangle 17">
            <a:extLst>
              <a:ext uri="{FF2B5EF4-FFF2-40B4-BE49-F238E27FC236}">
                <a16:creationId xmlns:a16="http://schemas.microsoft.com/office/drawing/2014/main" id="{2C8B29D7-1190-4064-824B-4B0AB47991D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3781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5" descr="441_descarga">
            <a:extLst>
              <a:ext uri="{FF2B5EF4-FFF2-40B4-BE49-F238E27FC236}">
                <a16:creationId xmlns:a16="http://schemas.microsoft.com/office/drawing/2014/main" id="{8B028D35-7897-4BAA-968E-3FC2869C1041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566738"/>
            <a:ext cx="7561263" cy="5670550"/>
          </a:xfrm>
          <a:noFill/>
        </p:spPr>
      </p:pic>
      <p:sp>
        <p:nvSpPr>
          <p:cNvPr id="78851" name="Rectangle 17">
            <a:extLst>
              <a:ext uri="{FF2B5EF4-FFF2-40B4-BE49-F238E27FC236}">
                <a16:creationId xmlns:a16="http://schemas.microsoft.com/office/drawing/2014/main" id="{63A886E2-F218-4D85-A589-0FDF49E4501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5765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WordArt 4">
            <a:extLst>
              <a:ext uri="{FF2B5EF4-FFF2-40B4-BE49-F238E27FC236}">
                <a16:creationId xmlns:a16="http://schemas.microsoft.com/office/drawing/2014/main" id="{97154B1A-0F8C-498D-9A98-DFDA8712129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1188" y="1268413"/>
            <a:ext cx="7993062" cy="41767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How to keep</a:t>
            </a:r>
          </a:p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your desktop</a:t>
            </a:r>
          </a:p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tidy:</a:t>
            </a:r>
          </a:p>
        </p:txBody>
      </p:sp>
      <p:pic>
        <p:nvPicPr>
          <p:cNvPr id="80899" name="Picture 4" descr="NWU_2c_stacked_tag_logo.jpg">
            <a:extLst>
              <a:ext uri="{FF2B5EF4-FFF2-40B4-BE49-F238E27FC236}">
                <a16:creationId xmlns:a16="http://schemas.microsoft.com/office/drawing/2014/main" id="{5CAE9D8C-FF3C-48D3-9851-7481DCDA0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TextBox 5">
            <a:extLst>
              <a:ext uri="{FF2B5EF4-FFF2-40B4-BE49-F238E27FC236}">
                <a16:creationId xmlns:a16="http://schemas.microsoft.com/office/drawing/2014/main" id="{A8F117E8-6E5D-4B32-BDA3-27D7F8E66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80901" name="Rectangle 17">
            <a:extLst>
              <a:ext uri="{FF2B5EF4-FFF2-40B4-BE49-F238E27FC236}">
                <a16:creationId xmlns:a16="http://schemas.microsoft.com/office/drawing/2014/main" id="{6A5090DB-6251-4A98-954A-A35A2D4AA60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4172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5">
            <a:extLst>
              <a:ext uri="{FF2B5EF4-FFF2-40B4-BE49-F238E27FC236}">
                <a16:creationId xmlns:a16="http://schemas.microsoft.com/office/drawing/2014/main" id="{07EE5EEF-9AA5-4B15-9691-761CEBC629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en-US"/>
          </a:p>
        </p:txBody>
      </p:sp>
      <p:pic>
        <p:nvPicPr>
          <p:cNvPr id="82947" name="Picture 4" descr="00000000000000000000000000000">
            <a:extLst>
              <a:ext uri="{FF2B5EF4-FFF2-40B4-BE49-F238E27FC236}">
                <a16:creationId xmlns:a16="http://schemas.microsoft.com/office/drawing/2014/main" id="{3A9202AB-65E9-4E54-BB18-CA70026456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476250"/>
            <a:ext cx="8351838" cy="5988050"/>
          </a:xfrm>
          <a:noFill/>
        </p:spPr>
      </p:pic>
      <p:sp>
        <p:nvSpPr>
          <p:cNvPr id="82948" name="Rectangle 17">
            <a:extLst>
              <a:ext uri="{FF2B5EF4-FFF2-40B4-BE49-F238E27FC236}">
                <a16:creationId xmlns:a16="http://schemas.microsoft.com/office/drawing/2014/main" id="{F9CBCA88-520A-4AFF-BE00-A0FB755AF66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5969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WordArt 4">
            <a:extLst>
              <a:ext uri="{FF2B5EF4-FFF2-40B4-BE49-F238E27FC236}">
                <a16:creationId xmlns:a16="http://schemas.microsoft.com/office/drawing/2014/main" id="{50C0B340-9758-468E-9555-7567292DA63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1341438"/>
            <a:ext cx="7632700" cy="3816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How to get</a:t>
            </a:r>
          </a:p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rid of a</a:t>
            </a:r>
          </a:p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virus:</a:t>
            </a:r>
          </a:p>
        </p:txBody>
      </p:sp>
      <p:pic>
        <p:nvPicPr>
          <p:cNvPr id="84995" name="Picture 4" descr="NWU_2c_stacked_tag_logo.jpg">
            <a:extLst>
              <a:ext uri="{FF2B5EF4-FFF2-40B4-BE49-F238E27FC236}">
                <a16:creationId xmlns:a16="http://schemas.microsoft.com/office/drawing/2014/main" id="{E0EB4EFF-5148-4FF0-A5AB-6C329A1E9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TextBox 5">
            <a:extLst>
              <a:ext uri="{FF2B5EF4-FFF2-40B4-BE49-F238E27FC236}">
                <a16:creationId xmlns:a16="http://schemas.microsoft.com/office/drawing/2014/main" id="{741A9F2F-60FB-43E6-9A47-CC4C8E8B7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84997" name="Rectangle 17">
            <a:extLst>
              <a:ext uri="{FF2B5EF4-FFF2-40B4-BE49-F238E27FC236}">
                <a16:creationId xmlns:a16="http://schemas.microsoft.com/office/drawing/2014/main" id="{DF5DED49-014D-4318-824F-59F6636BD44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3969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5" descr="2641_descarga">
            <a:extLst>
              <a:ext uri="{FF2B5EF4-FFF2-40B4-BE49-F238E27FC236}">
                <a16:creationId xmlns:a16="http://schemas.microsoft.com/office/drawing/2014/main" id="{E2F5713D-B330-463A-97C7-98646288A07E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50838"/>
            <a:ext cx="7920037" cy="5940425"/>
          </a:xfrm>
          <a:noFill/>
        </p:spPr>
      </p:pic>
      <p:sp>
        <p:nvSpPr>
          <p:cNvPr id="87043" name="Rectangle 17">
            <a:extLst>
              <a:ext uri="{FF2B5EF4-FFF2-40B4-BE49-F238E27FC236}">
                <a16:creationId xmlns:a16="http://schemas.microsoft.com/office/drawing/2014/main" id="{760D63A4-17E2-4D28-A636-CBD29ADFC6A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575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WordArt 4">
            <a:extLst>
              <a:ext uri="{FF2B5EF4-FFF2-40B4-BE49-F238E27FC236}">
                <a16:creationId xmlns:a16="http://schemas.microsoft.com/office/drawing/2014/main" id="{67BE026C-D01C-4B87-9B15-C3B7BB7DE3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1555750"/>
            <a:ext cx="7561263" cy="3673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How to clean</a:t>
            </a:r>
          </a:p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your computer of </a:t>
            </a:r>
          </a:p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adware and spyware:</a:t>
            </a:r>
          </a:p>
        </p:txBody>
      </p:sp>
      <p:pic>
        <p:nvPicPr>
          <p:cNvPr id="89091" name="Picture 4" descr="NWU_2c_stacked_tag_logo.jpg">
            <a:extLst>
              <a:ext uri="{FF2B5EF4-FFF2-40B4-BE49-F238E27FC236}">
                <a16:creationId xmlns:a16="http://schemas.microsoft.com/office/drawing/2014/main" id="{59D0F175-2AFC-4D07-8F16-841679A41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TextBox 5">
            <a:extLst>
              <a:ext uri="{FF2B5EF4-FFF2-40B4-BE49-F238E27FC236}">
                <a16:creationId xmlns:a16="http://schemas.microsoft.com/office/drawing/2014/main" id="{0D35349C-15D2-4A08-B5FE-A0868A847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89093" name="Rectangle 17">
            <a:extLst>
              <a:ext uri="{FF2B5EF4-FFF2-40B4-BE49-F238E27FC236}">
                <a16:creationId xmlns:a16="http://schemas.microsoft.com/office/drawing/2014/main" id="{50555B25-5026-42E2-A995-31F686804DF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3687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5" descr="2497_descarga">
            <a:extLst>
              <a:ext uri="{FF2B5EF4-FFF2-40B4-BE49-F238E27FC236}">
                <a16:creationId xmlns:a16="http://schemas.microsoft.com/office/drawing/2014/main" id="{D7847B1C-6682-4E64-BB60-1673948725BE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0"/>
            <a:ext cx="7200900" cy="6858000"/>
          </a:xfrm>
          <a:noFill/>
        </p:spPr>
      </p:pic>
      <p:sp>
        <p:nvSpPr>
          <p:cNvPr id="91139" name="Rectangle 17">
            <a:extLst>
              <a:ext uri="{FF2B5EF4-FFF2-40B4-BE49-F238E27FC236}">
                <a16:creationId xmlns:a16="http://schemas.microsoft.com/office/drawing/2014/main" id="{567E14BC-9C0B-4F46-9F53-7F2D5A02E2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5031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WordArt 4">
            <a:extLst>
              <a:ext uri="{FF2B5EF4-FFF2-40B4-BE49-F238E27FC236}">
                <a16:creationId xmlns:a16="http://schemas.microsoft.com/office/drawing/2014/main" id="{53EDD952-038C-4A2A-AE43-D423C2A4594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71550" y="1196975"/>
            <a:ext cx="7129463" cy="46085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Try not to be</a:t>
            </a:r>
          </a:p>
          <a:p>
            <a:pPr algn="ctr"/>
            <a:r>
              <a:rPr lang="en-US" sz="2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a slave to your</a:t>
            </a:r>
          </a:p>
          <a:p>
            <a:pPr algn="ctr"/>
            <a:r>
              <a:rPr lang="en-US" sz="2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computer</a:t>
            </a:r>
          </a:p>
        </p:txBody>
      </p:sp>
      <p:pic>
        <p:nvPicPr>
          <p:cNvPr id="93187" name="Picture 4" descr="NWU_2c_stacked_tag_logo.jpg">
            <a:extLst>
              <a:ext uri="{FF2B5EF4-FFF2-40B4-BE49-F238E27FC236}">
                <a16:creationId xmlns:a16="http://schemas.microsoft.com/office/drawing/2014/main" id="{257C1A36-4A29-46C2-BE86-F8F7AD7AD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TextBox 5">
            <a:extLst>
              <a:ext uri="{FF2B5EF4-FFF2-40B4-BE49-F238E27FC236}">
                <a16:creationId xmlns:a16="http://schemas.microsoft.com/office/drawing/2014/main" id="{78706703-FE7B-4F7A-B28B-EFA6BFE99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93189" name="Rectangle 17">
            <a:extLst>
              <a:ext uri="{FF2B5EF4-FFF2-40B4-BE49-F238E27FC236}">
                <a16:creationId xmlns:a16="http://schemas.microsoft.com/office/drawing/2014/main" id="{ED615D92-8CD9-4D67-995B-C4FB3F52E7A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375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7">
            <a:extLst>
              <a:ext uri="{FF2B5EF4-FFF2-40B4-BE49-F238E27FC236}">
                <a16:creationId xmlns:a16="http://schemas.microsoft.com/office/drawing/2014/main" id="{0BC78C9F-5973-4563-AF80-E06A05ECE71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  <p:pic>
        <p:nvPicPr>
          <p:cNvPr id="21507" name="Picture 2" descr="C:\Data\Archives\Funny\Multimedia\Geeks\MSIA on-line degree.bmp">
            <a:extLst>
              <a:ext uri="{FF2B5EF4-FFF2-40B4-BE49-F238E27FC236}">
                <a16:creationId xmlns:a16="http://schemas.microsoft.com/office/drawing/2014/main" id="{B6068B86-A9DC-46B1-AE80-4FA71E124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0188"/>
            <a:ext cx="91757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0954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 descr="00000000000000000000000000">
            <a:extLst>
              <a:ext uri="{FF2B5EF4-FFF2-40B4-BE49-F238E27FC236}">
                <a16:creationId xmlns:a16="http://schemas.microsoft.com/office/drawing/2014/main" id="{04083AE9-C72E-4458-A3DF-BFF338AFA604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333375"/>
            <a:ext cx="7345363" cy="6165850"/>
          </a:xfrm>
          <a:noFill/>
        </p:spPr>
      </p:pic>
      <p:sp>
        <p:nvSpPr>
          <p:cNvPr id="95235" name="Rectangle 17">
            <a:extLst>
              <a:ext uri="{FF2B5EF4-FFF2-40B4-BE49-F238E27FC236}">
                <a16:creationId xmlns:a16="http://schemas.microsoft.com/office/drawing/2014/main" id="{89C9126C-3571-4DE4-9D1B-BA68D253243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4110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WordArt 4">
            <a:extLst>
              <a:ext uri="{FF2B5EF4-FFF2-40B4-BE49-F238E27FC236}">
                <a16:creationId xmlns:a16="http://schemas.microsoft.com/office/drawing/2014/main" id="{8D2271FA-81C5-40AD-AD35-6A2A51E75C4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1700213"/>
            <a:ext cx="7848600" cy="3313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Take the right 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certification tests:</a:t>
            </a:r>
          </a:p>
        </p:txBody>
      </p:sp>
      <p:pic>
        <p:nvPicPr>
          <p:cNvPr id="97283" name="Picture 4" descr="NWU_2c_stacked_tag_logo.jpg">
            <a:extLst>
              <a:ext uri="{FF2B5EF4-FFF2-40B4-BE49-F238E27FC236}">
                <a16:creationId xmlns:a16="http://schemas.microsoft.com/office/drawing/2014/main" id="{F8AB8DA3-84AE-4142-8637-1FC652642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TextBox 5">
            <a:extLst>
              <a:ext uri="{FF2B5EF4-FFF2-40B4-BE49-F238E27FC236}">
                <a16:creationId xmlns:a16="http://schemas.microsoft.com/office/drawing/2014/main" id="{D4650CBC-5000-4B9D-B384-6E7497D96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97285" name="Rectangle 17">
            <a:extLst>
              <a:ext uri="{FF2B5EF4-FFF2-40B4-BE49-F238E27FC236}">
                <a16:creationId xmlns:a16="http://schemas.microsoft.com/office/drawing/2014/main" id="{D6DCDD15-72A8-4B96-B635-0A2482AF5B7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3578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7">
            <a:extLst>
              <a:ext uri="{FF2B5EF4-FFF2-40B4-BE49-F238E27FC236}">
                <a16:creationId xmlns:a16="http://schemas.microsoft.com/office/drawing/2014/main" id="{E3CFF411-5FB9-4D54-AE93-BDCC5175563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  <p:pic>
        <p:nvPicPr>
          <p:cNvPr id="99331" name="Picture 2" descr="C:\Data\Archives\Funny\Multimedia\Geeks\alien concepts in mcse test.gif">
            <a:extLst>
              <a:ext uri="{FF2B5EF4-FFF2-40B4-BE49-F238E27FC236}">
                <a16:creationId xmlns:a16="http://schemas.microsoft.com/office/drawing/2014/main" id="{3B1678DE-B91D-43C9-B9C1-0B77ED50D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0"/>
            <a:ext cx="4643438" cy="648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9610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WordArt 4">
            <a:extLst>
              <a:ext uri="{FF2B5EF4-FFF2-40B4-BE49-F238E27FC236}">
                <a16:creationId xmlns:a16="http://schemas.microsoft.com/office/drawing/2014/main" id="{A8DA136B-DCAB-45EA-8727-121F17BD44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1700213"/>
            <a:ext cx="7888288" cy="437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486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Be precise </a:t>
            </a:r>
          </a:p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in your research:</a:t>
            </a:r>
          </a:p>
        </p:txBody>
      </p:sp>
      <p:pic>
        <p:nvPicPr>
          <p:cNvPr id="101379" name="Picture 4" descr="NWU_2c_stacked_tag_logo.jpg">
            <a:extLst>
              <a:ext uri="{FF2B5EF4-FFF2-40B4-BE49-F238E27FC236}">
                <a16:creationId xmlns:a16="http://schemas.microsoft.com/office/drawing/2014/main" id="{147978B1-57D1-4B47-B92F-1CD7F9337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0" name="TextBox 5">
            <a:extLst>
              <a:ext uri="{FF2B5EF4-FFF2-40B4-BE49-F238E27FC236}">
                <a16:creationId xmlns:a16="http://schemas.microsoft.com/office/drawing/2014/main" id="{3C29C14D-27C6-4297-BF79-86318267F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101381" name="Rectangle 17">
            <a:extLst>
              <a:ext uri="{FF2B5EF4-FFF2-40B4-BE49-F238E27FC236}">
                <a16:creationId xmlns:a16="http://schemas.microsoft.com/office/drawing/2014/main" id="{12C6BC0A-B187-4E7A-8438-FB5C3DD3E08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2204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7">
            <a:extLst>
              <a:ext uri="{FF2B5EF4-FFF2-40B4-BE49-F238E27FC236}">
                <a16:creationId xmlns:a16="http://schemas.microsoft.com/office/drawing/2014/main" id="{F419F40A-3D41-4BD9-BC26-FE8B00382DC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  <p:pic>
        <p:nvPicPr>
          <p:cNvPr id="103427" name="Picture 2" descr="C:\Data\Archives\Funny\Multimedia\Geeks\fertility vs fertilization.gif">
            <a:extLst>
              <a:ext uri="{FF2B5EF4-FFF2-40B4-BE49-F238E27FC236}">
                <a16:creationId xmlns:a16="http://schemas.microsoft.com/office/drawing/2014/main" id="{48622314-4767-4D0A-9939-82FCEA91A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0"/>
            <a:ext cx="5786437" cy="658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0282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WordArt 4">
            <a:extLst>
              <a:ext uri="{FF2B5EF4-FFF2-40B4-BE49-F238E27FC236}">
                <a16:creationId xmlns:a16="http://schemas.microsoft.com/office/drawing/2014/main" id="{9228329C-490B-4317-B6DC-3369D2AD67B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1700213"/>
            <a:ext cx="7848600" cy="3313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Learn about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the history of 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computer crime:</a:t>
            </a:r>
          </a:p>
        </p:txBody>
      </p:sp>
      <p:pic>
        <p:nvPicPr>
          <p:cNvPr id="105475" name="Picture 4" descr="NWU_2c_stacked_tag_logo.jpg">
            <a:extLst>
              <a:ext uri="{FF2B5EF4-FFF2-40B4-BE49-F238E27FC236}">
                <a16:creationId xmlns:a16="http://schemas.microsoft.com/office/drawing/2014/main" id="{5644DA47-DA14-43F4-9B2B-E55E87E3B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TextBox 5">
            <a:extLst>
              <a:ext uri="{FF2B5EF4-FFF2-40B4-BE49-F238E27FC236}">
                <a16:creationId xmlns:a16="http://schemas.microsoft.com/office/drawing/2014/main" id="{F264CD80-A8E1-4055-BC10-ABFADCBC0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105477" name="Rectangle 17">
            <a:extLst>
              <a:ext uri="{FF2B5EF4-FFF2-40B4-BE49-F238E27FC236}">
                <a16:creationId xmlns:a16="http://schemas.microsoft.com/office/drawing/2014/main" id="{A4E50F69-83AC-4D21-AE1B-1A47F1E9020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3500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7">
            <a:extLst>
              <a:ext uri="{FF2B5EF4-FFF2-40B4-BE49-F238E27FC236}">
                <a16:creationId xmlns:a16="http://schemas.microsoft.com/office/drawing/2014/main" id="{8A4A8B5C-4A64-4FEA-9EB8-7509457D3D4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  <p:pic>
        <p:nvPicPr>
          <p:cNvPr id="107523" name="Picture 2" descr="C:\Data\Archives\Funny\Multimedia\Geeks\Bringing civilization to its knees (Siers 2000).jpg">
            <a:extLst>
              <a:ext uri="{FF2B5EF4-FFF2-40B4-BE49-F238E27FC236}">
                <a16:creationId xmlns:a16="http://schemas.microsoft.com/office/drawing/2014/main" id="{6182068B-0D45-46E5-B1FE-C050F8C7C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28"/>
          <a:stretch>
            <a:fillRect/>
          </a:stretch>
        </p:blipFill>
        <p:spPr bwMode="auto">
          <a:xfrm>
            <a:off x="0" y="0"/>
            <a:ext cx="9144000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8188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WordArt 4">
            <a:extLst>
              <a:ext uri="{FF2B5EF4-FFF2-40B4-BE49-F238E27FC236}">
                <a16:creationId xmlns:a16="http://schemas.microsoft.com/office/drawing/2014/main" id="{F8AED213-D55B-439E-A5DC-FBC3DDFFE7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1700213"/>
            <a:ext cx="7848600" cy="3313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Use good sources</a:t>
            </a:r>
          </a:p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when studying:</a:t>
            </a:r>
          </a:p>
        </p:txBody>
      </p:sp>
      <p:pic>
        <p:nvPicPr>
          <p:cNvPr id="109571" name="Picture 4" descr="NWU_2c_stacked_tag_logo.jpg">
            <a:extLst>
              <a:ext uri="{FF2B5EF4-FFF2-40B4-BE49-F238E27FC236}">
                <a16:creationId xmlns:a16="http://schemas.microsoft.com/office/drawing/2014/main" id="{DE9F07A7-F7A3-4368-8EF2-B67B341DA4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Box 5">
            <a:extLst>
              <a:ext uri="{FF2B5EF4-FFF2-40B4-BE49-F238E27FC236}">
                <a16:creationId xmlns:a16="http://schemas.microsoft.com/office/drawing/2014/main" id="{0C3A167A-C465-4F14-BE6F-F7C2A2D99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109573" name="Rectangle 17">
            <a:extLst>
              <a:ext uri="{FF2B5EF4-FFF2-40B4-BE49-F238E27FC236}">
                <a16:creationId xmlns:a16="http://schemas.microsoft.com/office/drawing/2014/main" id="{09168988-03C1-4449-9FA3-80C3A669465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2219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7">
            <a:extLst>
              <a:ext uri="{FF2B5EF4-FFF2-40B4-BE49-F238E27FC236}">
                <a16:creationId xmlns:a16="http://schemas.microsoft.com/office/drawing/2014/main" id="{1B4B7127-2E94-422B-8825-302100135DF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  <p:pic>
        <p:nvPicPr>
          <p:cNvPr id="111619" name="Picture 2" descr="C:\Data\Archives\Funny\Multimedia\Geeks\hackers_computer_bomb.jpg">
            <a:extLst>
              <a:ext uri="{FF2B5EF4-FFF2-40B4-BE49-F238E27FC236}">
                <a16:creationId xmlns:a16="http://schemas.microsoft.com/office/drawing/2014/main" id="{E3CAF88F-FA07-49DB-88FD-3A835F045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0"/>
            <a:ext cx="7727950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8797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WordArt 4">
            <a:extLst>
              <a:ext uri="{FF2B5EF4-FFF2-40B4-BE49-F238E27FC236}">
                <a16:creationId xmlns:a16="http://schemas.microsoft.com/office/drawing/2014/main" id="{C494AD7F-A1C3-48AE-A5C7-76396484BE0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1700213"/>
            <a:ext cx="7848600" cy="3313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Establish backup 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policies:</a:t>
            </a:r>
          </a:p>
        </p:txBody>
      </p:sp>
      <p:pic>
        <p:nvPicPr>
          <p:cNvPr id="113667" name="Picture 4" descr="NWU_2c_stacked_tag_logo.jpg">
            <a:extLst>
              <a:ext uri="{FF2B5EF4-FFF2-40B4-BE49-F238E27FC236}">
                <a16:creationId xmlns:a16="http://schemas.microsoft.com/office/drawing/2014/main" id="{939D20E7-E93D-4275-A15F-7011FF2AFD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8" name="TextBox 5">
            <a:extLst>
              <a:ext uri="{FF2B5EF4-FFF2-40B4-BE49-F238E27FC236}">
                <a16:creationId xmlns:a16="http://schemas.microsoft.com/office/drawing/2014/main" id="{2765F6A4-2C12-4FDF-94DB-837B826ED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113669" name="Rectangle 17">
            <a:extLst>
              <a:ext uri="{FF2B5EF4-FFF2-40B4-BE49-F238E27FC236}">
                <a16:creationId xmlns:a16="http://schemas.microsoft.com/office/drawing/2014/main" id="{1FF43FCB-DC33-414F-BAE2-40D72A96EC6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3812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WordArt 4">
            <a:extLst>
              <a:ext uri="{FF2B5EF4-FFF2-40B4-BE49-F238E27FC236}">
                <a16:creationId xmlns:a16="http://schemas.microsoft.com/office/drawing/2014/main" id="{1648AE04-B85C-4ABC-9BB1-D68EB3DB5C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42988" y="1484313"/>
            <a:ext cx="7129462" cy="3744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How to use </a:t>
            </a:r>
            <a:b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</a:b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a computer:</a:t>
            </a:r>
          </a:p>
        </p:txBody>
      </p:sp>
      <p:pic>
        <p:nvPicPr>
          <p:cNvPr id="23555" name="Picture 4" descr="NWU_2c_stacked_tag_logo.jpg">
            <a:extLst>
              <a:ext uri="{FF2B5EF4-FFF2-40B4-BE49-F238E27FC236}">
                <a16:creationId xmlns:a16="http://schemas.microsoft.com/office/drawing/2014/main" id="{9A2E5C64-8276-446B-8A76-10DFC6742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5">
            <a:extLst>
              <a:ext uri="{FF2B5EF4-FFF2-40B4-BE49-F238E27FC236}">
                <a16:creationId xmlns:a16="http://schemas.microsoft.com/office/drawing/2014/main" id="{0817E4CD-D879-4F6F-A430-4E03D3202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23557" name="Rectangle 17">
            <a:extLst>
              <a:ext uri="{FF2B5EF4-FFF2-40B4-BE49-F238E27FC236}">
                <a16:creationId xmlns:a16="http://schemas.microsoft.com/office/drawing/2014/main" id="{9071049D-975F-4939-8F02-E9536DAFCA7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3047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7">
            <a:extLst>
              <a:ext uri="{FF2B5EF4-FFF2-40B4-BE49-F238E27FC236}">
                <a16:creationId xmlns:a16="http://schemas.microsoft.com/office/drawing/2014/main" id="{A9413774-6126-4535-B381-991A1CC7191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  <p:pic>
        <p:nvPicPr>
          <p:cNvPr id="115715" name="Picture 2" descr="C:\Data\Archives\Funny\Multimedia\Geeks\Cartoon -- tentacles in new version.gif">
            <a:extLst>
              <a:ext uri="{FF2B5EF4-FFF2-40B4-BE49-F238E27FC236}">
                <a16:creationId xmlns:a16="http://schemas.microsoft.com/office/drawing/2014/main" id="{A43BFC41-A44C-4308-83E1-C088BD49B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0"/>
            <a:ext cx="8072437" cy="66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7250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WordArt 4">
            <a:extLst>
              <a:ext uri="{FF2B5EF4-FFF2-40B4-BE49-F238E27FC236}">
                <a16:creationId xmlns:a16="http://schemas.microsoft.com/office/drawing/2014/main" id="{11B29108-5AEF-4993-9C4D-1432E4DB6F1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1700213"/>
            <a:ext cx="7848600" cy="3313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Set clear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rules:</a:t>
            </a:r>
          </a:p>
        </p:txBody>
      </p:sp>
      <p:pic>
        <p:nvPicPr>
          <p:cNvPr id="117763" name="Picture 4" descr="NWU_2c_stacked_tag_logo.jpg">
            <a:extLst>
              <a:ext uri="{FF2B5EF4-FFF2-40B4-BE49-F238E27FC236}">
                <a16:creationId xmlns:a16="http://schemas.microsoft.com/office/drawing/2014/main" id="{FEFFA11E-8E4C-4B1B-9AE7-FDADF2B62B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TextBox 5">
            <a:extLst>
              <a:ext uri="{FF2B5EF4-FFF2-40B4-BE49-F238E27FC236}">
                <a16:creationId xmlns:a16="http://schemas.microsoft.com/office/drawing/2014/main" id="{9668924F-CB5D-404C-9D07-18E51C8CC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117765" name="Rectangle 17">
            <a:extLst>
              <a:ext uri="{FF2B5EF4-FFF2-40B4-BE49-F238E27FC236}">
                <a16:creationId xmlns:a16="http://schemas.microsoft.com/office/drawing/2014/main" id="{667405F2-704C-4EDD-AB7F-28904755600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3547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17">
            <a:extLst>
              <a:ext uri="{FF2B5EF4-FFF2-40B4-BE49-F238E27FC236}">
                <a16:creationId xmlns:a16="http://schemas.microsoft.com/office/drawing/2014/main" id="{36660235-32F3-449B-B4AD-4FC44C2147E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  <p:pic>
        <p:nvPicPr>
          <p:cNvPr id="119811" name="Picture 2" descr="C:\Data\Archives\Funny\Multimedia\Geeks\Help Desk Operator Working.jpg">
            <a:extLst>
              <a:ext uri="{FF2B5EF4-FFF2-40B4-BE49-F238E27FC236}">
                <a16:creationId xmlns:a16="http://schemas.microsoft.com/office/drawing/2014/main" id="{D7E45AD3-AD68-404B-9026-B48C99B5F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0"/>
            <a:ext cx="6572250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5563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WordArt 4">
            <a:extLst>
              <a:ext uri="{FF2B5EF4-FFF2-40B4-BE49-F238E27FC236}">
                <a16:creationId xmlns:a16="http://schemas.microsoft.com/office/drawing/2014/main" id="{C702D2C8-A33F-4BF0-8009-6DD4D846EB3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1700213"/>
            <a:ext cx="7848600" cy="3313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Be precise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in your 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instructions:</a:t>
            </a:r>
          </a:p>
        </p:txBody>
      </p:sp>
      <p:pic>
        <p:nvPicPr>
          <p:cNvPr id="121859" name="Picture 4" descr="NWU_2c_stacked_tag_logo.jpg">
            <a:extLst>
              <a:ext uri="{FF2B5EF4-FFF2-40B4-BE49-F238E27FC236}">
                <a16:creationId xmlns:a16="http://schemas.microsoft.com/office/drawing/2014/main" id="{899CBCBD-42D5-4B6A-AD05-443DD4CC4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0" name="TextBox 5">
            <a:extLst>
              <a:ext uri="{FF2B5EF4-FFF2-40B4-BE49-F238E27FC236}">
                <a16:creationId xmlns:a16="http://schemas.microsoft.com/office/drawing/2014/main" id="{9295E773-6B85-4730-B90F-F26D7BD1A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121861" name="Rectangle 17">
            <a:extLst>
              <a:ext uri="{FF2B5EF4-FFF2-40B4-BE49-F238E27FC236}">
                <a16:creationId xmlns:a16="http://schemas.microsoft.com/office/drawing/2014/main" id="{C44DA65B-336F-41B4-AD0D-88E10883561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3312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7">
            <a:extLst>
              <a:ext uri="{FF2B5EF4-FFF2-40B4-BE49-F238E27FC236}">
                <a16:creationId xmlns:a16="http://schemas.microsoft.com/office/drawing/2014/main" id="{85F1390A-9C4D-4ACA-B478-6CA250ECECA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  <p:pic>
        <p:nvPicPr>
          <p:cNvPr id="123907" name="Picture 2" descr="C:\Data\Archives\Funny\Multimedia\Geeks\PressAnyKey.gif">
            <a:extLst>
              <a:ext uri="{FF2B5EF4-FFF2-40B4-BE49-F238E27FC236}">
                <a16:creationId xmlns:a16="http://schemas.microsoft.com/office/drawing/2014/main" id="{12AF1F97-F38C-442D-A1FB-4B924B628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74"/>
          <a:stretch>
            <a:fillRect/>
          </a:stretch>
        </p:blipFill>
        <p:spPr bwMode="auto">
          <a:xfrm>
            <a:off x="1214438" y="0"/>
            <a:ext cx="6429375" cy="337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8" name="Picture 2" descr="C:\Data\Archives\Funny\Multimedia\Geeks\PressAnyKey.gif">
            <a:extLst>
              <a:ext uri="{FF2B5EF4-FFF2-40B4-BE49-F238E27FC236}">
                <a16:creationId xmlns:a16="http://schemas.microsoft.com/office/drawing/2014/main" id="{E62503BA-33FD-477C-9E02-36F91DC0E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1"/>
          <a:stretch>
            <a:fillRect/>
          </a:stretch>
        </p:blipFill>
        <p:spPr bwMode="auto">
          <a:xfrm>
            <a:off x="1214438" y="3381375"/>
            <a:ext cx="6357937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1968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WordArt 4">
            <a:extLst>
              <a:ext uri="{FF2B5EF4-FFF2-40B4-BE49-F238E27FC236}">
                <a16:creationId xmlns:a16="http://schemas.microsoft.com/office/drawing/2014/main" id="{C8040599-E791-4331-88A0-621DC69A7C2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1214438"/>
            <a:ext cx="7959725" cy="4929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Provide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adequate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training:</a:t>
            </a:r>
          </a:p>
        </p:txBody>
      </p:sp>
      <p:pic>
        <p:nvPicPr>
          <p:cNvPr id="125955" name="Picture 4" descr="NWU_2c_stacked_tag_logo.jpg">
            <a:extLst>
              <a:ext uri="{FF2B5EF4-FFF2-40B4-BE49-F238E27FC236}">
                <a16:creationId xmlns:a16="http://schemas.microsoft.com/office/drawing/2014/main" id="{A8598491-2BBC-46F5-8D16-A1819D24E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6" name="TextBox 5">
            <a:extLst>
              <a:ext uri="{FF2B5EF4-FFF2-40B4-BE49-F238E27FC236}">
                <a16:creationId xmlns:a16="http://schemas.microsoft.com/office/drawing/2014/main" id="{D126A44C-8EDA-4914-96A4-BC29E490E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125957" name="Rectangle 17">
            <a:extLst>
              <a:ext uri="{FF2B5EF4-FFF2-40B4-BE49-F238E27FC236}">
                <a16:creationId xmlns:a16="http://schemas.microsoft.com/office/drawing/2014/main" id="{C6782E0D-B67E-4BC8-913A-D88FC65B162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3750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17">
            <a:extLst>
              <a:ext uri="{FF2B5EF4-FFF2-40B4-BE49-F238E27FC236}">
                <a16:creationId xmlns:a16="http://schemas.microsoft.com/office/drawing/2014/main" id="{A2B8F662-A9BC-4A2F-B7D0-AFB260DD264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  <p:pic>
        <p:nvPicPr>
          <p:cNvPr id="128003" name="Picture 2" descr="C:\Data\Archives\Funny\Multimedia\Geeks\Dilbert fax shredder water fountain men's room.gif">
            <a:extLst>
              <a:ext uri="{FF2B5EF4-FFF2-40B4-BE49-F238E27FC236}">
                <a16:creationId xmlns:a16="http://schemas.microsoft.com/office/drawing/2014/main" id="{A6A71F60-0977-410E-8A2D-445260E83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57313"/>
            <a:ext cx="90678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4922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WordArt 4">
            <a:extLst>
              <a:ext uri="{FF2B5EF4-FFF2-40B4-BE49-F238E27FC236}">
                <a16:creationId xmlns:a16="http://schemas.microsoft.com/office/drawing/2014/main" id="{F5D9AA29-4AA6-41CD-8886-15C365E58F7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1700213"/>
            <a:ext cx="7848600" cy="3313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Always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take a break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when studying:</a:t>
            </a:r>
          </a:p>
        </p:txBody>
      </p:sp>
      <p:pic>
        <p:nvPicPr>
          <p:cNvPr id="130051" name="Picture 4" descr="NWU_2c_stacked_tag_logo.jpg">
            <a:extLst>
              <a:ext uri="{FF2B5EF4-FFF2-40B4-BE49-F238E27FC236}">
                <a16:creationId xmlns:a16="http://schemas.microsoft.com/office/drawing/2014/main" id="{BC034C7A-8B11-48BE-9262-E1103676FE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2" name="TextBox 5">
            <a:extLst>
              <a:ext uri="{FF2B5EF4-FFF2-40B4-BE49-F238E27FC236}">
                <a16:creationId xmlns:a16="http://schemas.microsoft.com/office/drawing/2014/main" id="{C0DD9DE1-7A2C-4D16-93C6-FE9D73B9A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130053" name="Rectangle 17">
            <a:extLst>
              <a:ext uri="{FF2B5EF4-FFF2-40B4-BE49-F238E27FC236}">
                <a16:creationId xmlns:a16="http://schemas.microsoft.com/office/drawing/2014/main" id="{C1901467-2705-44E5-82F6-D760207C0EB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2844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17">
            <a:extLst>
              <a:ext uri="{FF2B5EF4-FFF2-40B4-BE49-F238E27FC236}">
                <a16:creationId xmlns:a16="http://schemas.microsoft.com/office/drawing/2014/main" id="{491B089C-13BB-474B-A4CD-D00B495C745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  <p:pic>
        <p:nvPicPr>
          <p:cNvPr id="132099" name="Picture 2" descr="C:\Data\Archives\Funny\Multimedia\Geeks\Eudora Cobb &amp; CSH4.jpg">
            <a:extLst>
              <a:ext uri="{FF2B5EF4-FFF2-40B4-BE49-F238E27FC236}">
                <a16:creationId xmlns:a16="http://schemas.microsoft.com/office/drawing/2014/main" id="{08A80980-9DDE-49E7-93BC-24337534B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0"/>
            <a:ext cx="7786687" cy="659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3750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WordArt 4">
            <a:extLst>
              <a:ext uri="{FF2B5EF4-FFF2-40B4-BE49-F238E27FC236}">
                <a16:creationId xmlns:a16="http://schemas.microsoft.com/office/drawing/2014/main" id="{DF0135BF-C1A8-49E5-989C-284E91F8F3C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1700213"/>
            <a:ext cx="7848600" cy="3313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Cultivate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patience:</a:t>
            </a:r>
          </a:p>
        </p:txBody>
      </p:sp>
      <p:pic>
        <p:nvPicPr>
          <p:cNvPr id="134147" name="Picture 4" descr="NWU_2c_stacked_tag_logo.jpg">
            <a:extLst>
              <a:ext uri="{FF2B5EF4-FFF2-40B4-BE49-F238E27FC236}">
                <a16:creationId xmlns:a16="http://schemas.microsoft.com/office/drawing/2014/main" id="{C50C4C16-C5DC-467F-9ADA-6C428AEF2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8" name="TextBox 5">
            <a:extLst>
              <a:ext uri="{FF2B5EF4-FFF2-40B4-BE49-F238E27FC236}">
                <a16:creationId xmlns:a16="http://schemas.microsoft.com/office/drawing/2014/main" id="{A8CA75BF-5AD8-45C5-B329-D4272786E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134149" name="Rectangle 17">
            <a:extLst>
              <a:ext uri="{FF2B5EF4-FFF2-40B4-BE49-F238E27FC236}">
                <a16:creationId xmlns:a16="http://schemas.microsoft.com/office/drawing/2014/main" id="{E03A8DE1-1803-40A2-B1C6-89854A161D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3219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2" descr="00000000000000000000000000000000000">
            <a:extLst>
              <a:ext uri="{FF2B5EF4-FFF2-40B4-BE49-F238E27FC236}">
                <a16:creationId xmlns:a16="http://schemas.microsoft.com/office/drawing/2014/main" id="{18985F7E-A207-443E-B115-9B86D71C6E67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476250"/>
            <a:ext cx="6223000" cy="6019800"/>
          </a:xfrm>
          <a:noFill/>
        </p:spPr>
      </p:pic>
      <p:sp>
        <p:nvSpPr>
          <p:cNvPr id="25603" name="Rectangle 17">
            <a:extLst>
              <a:ext uri="{FF2B5EF4-FFF2-40B4-BE49-F238E27FC236}">
                <a16:creationId xmlns:a16="http://schemas.microsoft.com/office/drawing/2014/main" id="{164AC04B-3622-47F3-9F52-29EF32925F5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2062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7">
            <a:extLst>
              <a:ext uri="{FF2B5EF4-FFF2-40B4-BE49-F238E27FC236}">
                <a16:creationId xmlns:a16="http://schemas.microsoft.com/office/drawing/2014/main" id="{D833D704-71F1-4F69-896E-53B9E490B79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  <p:pic>
        <p:nvPicPr>
          <p:cNvPr id="136195" name="Picture 2" descr="C:\Data\Archives\Funny\Multimedia\Geeks\mr_data_fatal_error.gif">
            <a:extLst>
              <a:ext uri="{FF2B5EF4-FFF2-40B4-BE49-F238E27FC236}">
                <a16:creationId xmlns:a16="http://schemas.microsoft.com/office/drawing/2014/main" id="{5A2615B2-7F03-4913-9C6B-4564EEE18C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-4763"/>
            <a:ext cx="8715375" cy="6537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3094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WordArt 4">
            <a:extLst>
              <a:ext uri="{FF2B5EF4-FFF2-40B4-BE49-F238E27FC236}">
                <a16:creationId xmlns:a16="http://schemas.microsoft.com/office/drawing/2014/main" id="{F396E18C-74E7-4C0C-A91B-C9A7DE31D4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14375" y="1500188"/>
            <a:ext cx="7889875" cy="46434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Develop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interpersonal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skills:</a:t>
            </a:r>
          </a:p>
        </p:txBody>
      </p:sp>
      <p:pic>
        <p:nvPicPr>
          <p:cNvPr id="138243" name="Picture 4" descr="NWU_2c_stacked_tag_logo.jpg">
            <a:extLst>
              <a:ext uri="{FF2B5EF4-FFF2-40B4-BE49-F238E27FC236}">
                <a16:creationId xmlns:a16="http://schemas.microsoft.com/office/drawing/2014/main" id="{945A8C59-5CA9-426C-AC80-E3B618234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4" name="TextBox 5">
            <a:extLst>
              <a:ext uri="{FF2B5EF4-FFF2-40B4-BE49-F238E27FC236}">
                <a16:creationId xmlns:a16="http://schemas.microsoft.com/office/drawing/2014/main" id="{0C57E3B1-1483-4E25-B617-622F3944B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138245" name="Rectangle 17">
            <a:extLst>
              <a:ext uri="{FF2B5EF4-FFF2-40B4-BE49-F238E27FC236}">
                <a16:creationId xmlns:a16="http://schemas.microsoft.com/office/drawing/2014/main" id="{858D3CAA-7196-42AC-990A-3D7B57F8D82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3078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17">
            <a:extLst>
              <a:ext uri="{FF2B5EF4-FFF2-40B4-BE49-F238E27FC236}">
                <a16:creationId xmlns:a16="http://schemas.microsoft.com/office/drawing/2014/main" id="{35021ED5-164C-4B3B-9EC9-1743D1B68F7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  <p:pic>
        <p:nvPicPr>
          <p:cNvPr id="140291" name="Picture 2" descr="C:\Data\Archives\Funny\Multimedia\Geeks\lassie.gif">
            <a:extLst>
              <a:ext uri="{FF2B5EF4-FFF2-40B4-BE49-F238E27FC236}">
                <a16:creationId xmlns:a16="http://schemas.microsoft.com/office/drawing/2014/main" id="{321B944F-3AFD-465B-A89E-CBB7886EF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0"/>
            <a:ext cx="5715000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9985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WordArt 4">
            <a:extLst>
              <a:ext uri="{FF2B5EF4-FFF2-40B4-BE49-F238E27FC236}">
                <a16:creationId xmlns:a16="http://schemas.microsoft.com/office/drawing/2014/main" id="{4714635E-1660-4E16-B50B-0371E607864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1700213"/>
            <a:ext cx="7848600" cy="3313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Motivate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employees:</a:t>
            </a:r>
          </a:p>
        </p:txBody>
      </p:sp>
      <p:pic>
        <p:nvPicPr>
          <p:cNvPr id="142339" name="Picture 4" descr="NWU_2c_stacked_tag_logo.jpg">
            <a:extLst>
              <a:ext uri="{FF2B5EF4-FFF2-40B4-BE49-F238E27FC236}">
                <a16:creationId xmlns:a16="http://schemas.microsoft.com/office/drawing/2014/main" id="{A72773CF-42F5-456D-A9C5-DC03BA5A6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0" name="TextBox 5">
            <a:extLst>
              <a:ext uri="{FF2B5EF4-FFF2-40B4-BE49-F238E27FC236}">
                <a16:creationId xmlns:a16="http://schemas.microsoft.com/office/drawing/2014/main" id="{A6AB40AC-BFE5-486B-ADF3-81BC83850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142341" name="Rectangle 17">
            <a:extLst>
              <a:ext uri="{FF2B5EF4-FFF2-40B4-BE49-F238E27FC236}">
                <a16:creationId xmlns:a16="http://schemas.microsoft.com/office/drawing/2014/main" id="{A6E5936B-FDBC-4762-8B06-AD86A851E01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3516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17">
            <a:extLst>
              <a:ext uri="{FF2B5EF4-FFF2-40B4-BE49-F238E27FC236}">
                <a16:creationId xmlns:a16="http://schemas.microsoft.com/office/drawing/2014/main" id="{EE0E299F-EF98-4495-84A9-54F423A566C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  <p:pic>
        <p:nvPicPr>
          <p:cNvPr id="144387" name="Picture 2" descr="C:\Data\Archives\Funny\Multimedia\Geeks\Dilbert improving security through threats.gif">
            <a:extLst>
              <a:ext uri="{FF2B5EF4-FFF2-40B4-BE49-F238E27FC236}">
                <a16:creationId xmlns:a16="http://schemas.microsoft.com/office/drawing/2014/main" id="{177B1DF4-B2F7-458B-B14E-405744CBB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85275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5094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WordArt 4">
            <a:extLst>
              <a:ext uri="{FF2B5EF4-FFF2-40B4-BE49-F238E27FC236}">
                <a16:creationId xmlns:a16="http://schemas.microsoft.com/office/drawing/2014/main" id="{910E2D41-D3E5-4342-990E-60369C0488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1700213"/>
            <a:ext cx="7848600" cy="3313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Don’t form 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preconceptions:</a:t>
            </a:r>
          </a:p>
        </p:txBody>
      </p:sp>
      <p:pic>
        <p:nvPicPr>
          <p:cNvPr id="146435" name="Picture 4" descr="NWU_2c_stacked_tag_logo.jpg">
            <a:extLst>
              <a:ext uri="{FF2B5EF4-FFF2-40B4-BE49-F238E27FC236}">
                <a16:creationId xmlns:a16="http://schemas.microsoft.com/office/drawing/2014/main" id="{226040AD-0B15-4236-99A9-A9B45D387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6" name="TextBox 5">
            <a:extLst>
              <a:ext uri="{FF2B5EF4-FFF2-40B4-BE49-F238E27FC236}">
                <a16:creationId xmlns:a16="http://schemas.microsoft.com/office/drawing/2014/main" id="{58003DF2-F209-4C1C-A47B-1C5C862C3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146437" name="Rectangle 17">
            <a:extLst>
              <a:ext uri="{FF2B5EF4-FFF2-40B4-BE49-F238E27FC236}">
                <a16:creationId xmlns:a16="http://schemas.microsoft.com/office/drawing/2014/main" id="{39BBC280-E361-4282-AC7D-FD260B0176F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4062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17">
            <a:extLst>
              <a:ext uri="{FF2B5EF4-FFF2-40B4-BE49-F238E27FC236}">
                <a16:creationId xmlns:a16="http://schemas.microsoft.com/office/drawing/2014/main" id="{C6FD0F96-0EF4-41A5-AEF2-3D69CAE2731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  <p:pic>
        <p:nvPicPr>
          <p:cNvPr id="148483" name="Picture 2" descr="C:\Data\Archives\Funny\Multimedia\Geeks\liked you more on the net.gif">
            <a:extLst>
              <a:ext uri="{FF2B5EF4-FFF2-40B4-BE49-F238E27FC236}">
                <a16:creationId xmlns:a16="http://schemas.microsoft.com/office/drawing/2014/main" id="{C15D0ED5-066E-4B1A-B524-ACF9C6A2F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0"/>
            <a:ext cx="6357938" cy="653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3781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WordArt 4">
            <a:extLst>
              <a:ext uri="{FF2B5EF4-FFF2-40B4-BE49-F238E27FC236}">
                <a16:creationId xmlns:a16="http://schemas.microsoft.com/office/drawing/2014/main" id="{1044F873-97B3-46BE-8046-0869F4E576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1700213"/>
            <a:ext cx="7848600" cy="3313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Determine the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source of errors:</a:t>
            </a:r>
          </a:p>
        </p:txBody>
      </p:sp>
      <p:pic>
        <p:nvPicPr>
          <p:cNvPr id="150531" name="Picture 4" descr="NWU_2c_stacked_tag_logo.jpg">
            <a:extLst>
              <a:ext uri="{FF2B5EF4-FFF2-40B4-BE49-F238E27FC236}">
                <a16:creationId xmlns:a16="http://schemas.microsoft.com/office/drawing/2014/main" id="{486E6F1E-0404-4ED9-9C0D-B2CDE75BB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2" name="TextBox 5">
            <a:extLst>
              <a:ext uri="{FF2B5EF4-FFF2-40B4-BE49-F238E27FC236}">
                <a16:creationId xmlns:a16="http://schemas.microsoft.com/office/drawing/2014/main" id="{9DB1E92D-9AAA-4D6C-B45F-13AFFE2C5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150533" name="Rectangle 17">
            <a:extLst>
              <a:ext uri="{FF2B5EF4-FFF2-40B4-BE49-F238E27FC236}">
                <a16:creationId xmlns:a16="http://schemas.microsoft.com/office/drawing/2014/main" id="{97AAAB04-2E96-4608-BDD7-60DAC521FBE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3484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7">
            <a:extLst>
              <a:ext uri="{FF2B5EF4-FFF2-40B4-BE49-F238E27FC236}">
                <a16:creationId xmlns:a16="http://schemas.microsoft.com/office/drawing/2014/main" id="{9433155F-9601-43DC-822C-94B4474468A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  <p:pic>
        <p:nvPicPr>
          <p:cNvPr id="152579" name="Picture 2" descr="C:\Data\Archives\Funny\Multimedia\Geeks\Applet in the toaster (Fifth Wave).gif">
            <a:extLst>
              <a:ext uri="{FF2B5EF4-FFF2-40B4-BE49-F238E27FC236}">
                <a16:creationId xmlns:a16="http://schemas.microsoft.com/office/drawing/2014/main" id="{31C6CDCF-D020-4130-8B5D-CD88160D2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5429250" cy="653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9531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WordArt 4">
            <a:extLst>
              <a:ext uri="{FF2B5EF4-FFF2-40B4-BE49-F238E27FC236}">
                <a16:creationId xmlns:a16="http://schemas.microsoft.com/office/drawing/2014/main" id="{A7EC2B12-AA15-4EFE-AACB-0BAC8EBF9A8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1700213"/>
            <a:ext cx="7848600" cy="3313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Be brief in your 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diagnosis of problems:</a:t>
            </a:r>
          </a:p>
        </p:txBody>
      </p:sp>
      <p:pic>
        <p:nvPicPr>
          <p:cNvPr id="154627" name="Picture 4" descr="NWU_2c_stacked_tag_logo.jpg">
            <a:extLst>
              <a:ext uri="{FF2B5EF4-FFF2-40B4-BE49-F238E27FC236}">
                <a16:creationId xmlns:a16="http://schemas.microsoft.com/office/drawing/2014/main" id="{8916C771-6489-40C7-8DC0-EA21B2044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8" name="TextBox 5">
            <a:extLst>
              <a:ext uri="{FF2B5EF4-FFF2-40B4-BE49-F238E27FC236}">
                <a16:creationId xmlns:a16="http://schemas.microsoft.com/office/drawing/2014/main" id="{F42E6CCB-945A-46C6-A8D2-EA1F8A50A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154629" name="Rectangle 17">
            <a:extLst>
              <a:ext uri="{FF2B5EF4-FFF2-40B4-BE49-F238E27FC236}">
                <a16:creationId xmlns:a16="http://schemas.microsoft.com/office/drawing/2014/main" id="{AA352C04-2CC6-4EB6-90D7-4644B78D019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2843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1340_descarga">
            <a:extLst>
              <a:ext uri="{FF2B5EF4-FFF2-40B4-BE49-F238E27FC236}">
                <a16:creationId xmlns:a16="http://schemas.microsoft.com/office/drawing/2014/main" id="{E72AFB61-BF3A-4F6E-8059-B37B5CC8B011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458788"/>
            <a:ext cx="7777162" cy="5832475"/>
          </a:xfrm>
          <a:noFill/>
        </p:spPr>
      </p:pic>
      <p:sp>
        <p:nvSpPr>
          <p:cNvPr id="27651" name="Rectangle 17">
            <a:extLst>
              <a:ext uri="{FF2B5EF4-FFF2-40B4-BE49-F238E27FC236}">
                <a16:creationId xmlns:a16="http://schemas.microsoft.com/office/drawing/2014/main" id="{37B270C1-3D97-423E-AD83-35FA39FECD9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3282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17">
            <a:extLst>
              <a:ext uri="{FF2B5EF4-FFF2-40B4-BE49-F238E27FC236}">
                <a16:creationId xmlns:a16="http://schemas.microsoft.com/office/drawing/2014/main" id="{729D17B1-0299-462B-97DB-305F1D2998C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  <p:pic>
        <p:nvPicPr>
          <p:cNvPr id="156675" name="Picture 2" descr="C:\Data\Archives\Funny\Multimedia\Geeks\corrupt cell in navigational spreadsheet.gif">
            <a:extLst>
              <a:ext uri="{FF2B5EF4-FFF2-40B4-BE49-F238E27FC236}">
                <a16:creationId xmlns:a16="http://schemas.microsoft.com/office/drawing/2014/main" id="{58A4D47F-A88A-4A2A-A04A-2A6C6C702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0"/>
            <a:ext cx="6643688" cy="662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8796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WordArt 4">
            <a:extLst>
              <a:ext uri="{FF2B5EF4-FFF2-40B4-BE49-F238E27FC236}">
                <a16:creationId xmlns:a16="http://schemas.microsoft.com/office/drawing/2014/main" id="{50E35332-7DDD-4103-BAA7-DC9257C713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1700213"/>
            <a:ext cx="7848600" cy="3313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Distinguish between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hypothesis and 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observation:</a:t>
            </a:r>
          </a:p>
        </p:txBody>
      </p:sp>
      <p:pic>
        <p:nvPicPr>
          <p:cNvPr id="158723" name="Picture 4" descr="NWU_2c_stacked_tag_logo.jpg">
            <a:extLst>
              <a:ext uri="{FF2B5EF4-FFF2-40B4-BE49-F238E27FC236}">
                <a16:creationId xmlns:a16="http://schemas.microsoft.com/office/drawing/2014/main" id="{DE22B470-6F98-4495-80A4-BC412B306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4" name="TextBox 5">
            <a:extLst>
              <a:ext uri="{FF2B5EF4-FFF2-40B4-BE49-F238E27FC236}">
                <a16:creationId xmlns:a16="http://schemas.microsoft.com/office/drawing/2014/main" id="{A752E775-C5B3-4BFC-83E0-1A16064DA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158725" name="Rectangle 17">
            <a:extLst>
              <a:ext uri="{FF2B5EF4-FFF2-40B4-BE49-F238E27FC236}">
                <a16:creationId xmlns:a16="http://schemas.microsoft.com/office/drawing/2014/main" id="{D17B73F7-A8FC-4DC3-B674-AA28859A6BC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3625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17">
            <a:extLst>
              <a:ext uri="{FF2B5EF4-FFF2-40B4-BE49-F238E27FC236}">
                <a16:creationId xmlns:a16="http://schemas.microsoft.com/office/drawing/2014/main" id="{4C796D06-1792-4D04-B1A3-F43427277DD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  <p:pic>
        <p:nvPicPr>
          <p:cNvPr id="160771" name="Picture 2" descr="C:\Data\Archives\Funny\Multimedia\Geeks\Booger on screen.gif">
            <a:extLst>
              <a:ext uri="{FF2B5EF4-FFF2-40B4-BE49-F238E27FC236}">
                <a16:creationId xmlns:a16="http://schemas.microsoft.com/office/drawing/2014/main" id="{D32804FD-183B-4C6C-8988-DCF68B4C4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0"/>
            <a:ext cx="6143625" cy="662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7328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WordArt 4">
            <a:extLst>
              <a:ext uri="{FF2B5EF4-FFF2-40B4-BE49-F238E27FC236}">
                <a16:creationId xmlns:a16="http://schemas.microsoft.com/office/drawing/2014/main" id="{7990D893-202A-469F-B884-8E4FF9539E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1700213"/>
            <a:ext cx="7848600" cy="3313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Consider context 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when hypothesizing:</a:t>
            </a:r>
          </a:p>
        </p:txBody>
      </p:sp>
      <p:pic>
        <p:nvPicPr>
          <p:cNvPr id="162819" name="Picture 4" descr="NWU_2c_stacked_tag_logo.jpg">
            <a:extLst>
              <a:ext uri="{FF2B5EF4-FFF2-40B4-BE49-F238E27FC236}">
                <a16:creationId xmlns:a16="http://schemas.microsoft.com/office/drawing/2014/main" id="{FD229CBE-BA01-4AE1-B08C-7EDF1F99A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20" name="TextBox 5">
            <a:extLst>
              <a:ext uri="{FF2B5EF4-FFF2-40B4-BE49-F238E27FC236}">
                <a16:creationId xmlns:a16="http://schemas.microsoft.com/office/drawing/2014/main" id="{B977BC30-5F43-48D0-9C18-9798D6FCD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162821" name="Rectangle 17">
            <a:extLst>
              <a:ext uri="{FF2B5EF4-FFF2-40B4-BE49-F238E27FC236}">
                <a16:creationId xmlns:a16="http://schemas.microsoft.com/office/drawing/2014/main" id="{DBABAC43-47DA-4031-BAF0-A49EA677F89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3359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7">
            <a:extLst>
              <a:ext uri="{FF2B5EF4-FFF2-40B4-BE49-F238E27FC236}">
                <a16:creationId xmlns:a16="http://schemas.microsoft.com/office/drawing/2014/main" id="{C2DA5423-51BD-4206-98E6-394A43A434C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  <p:pic>
        <p:nvPicPr>
          <p:cNvPr id="164867" name="Picture 2" descr="C:\Data\Archives\Funny\Multimedia\Geeks\Eat_homework.gif">
            <a:extLst>
              <a:ext uri="{FF2B5EF4-FFF2-40B4-BE49-F238E27FC236}">
                <a16:creationId xmlns:a16="http://schemas.microsoft.com/office/drawing/2014/main" id="{FAB44892-D85B-40A1-96E1-15CFDC861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0"/>
            <a:ext cx="4929187" cy="650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8140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WordArt 4">
            <a:extLst>
              <a:ext uri="{FF2B5EF4-FFF2-40B4-BE49-F238E27FC236}">
                <a16:creationId xmlns:a16="http://schemas.microsoft.com/office/drawing/2014/main" id="{42B63127-A8C1-4AD7-A0C7-04350AAC210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1700213"/>
            <a:ext cx="7848600" cy="3313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Be careful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at borders:</a:t>
            </a:r>
          </a:p>
        </p:txBody>
      </p:sp>
      <p:pic>
        <p:nvPicPr>
          <p:cNvPr id="166915" name="Picture 4" descr="NWU_2c_stacked_tag_logo.jpg">
            <a:extLst>
              <a:ext uri="{FF2B5EF4-FFF2-40B4-BE49-F238E27FC236}">
                <a16:creationId xmlns:a16="http://schemas.microsoft.com/office/drawing/2014/main" id="{A366BC47-F028-4828-9B77-19497478C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6" name="TextBox 5">
            <a:extLst>
              <a:ext uri="{FF2B5EF4-FFF2-40B4-BE49-F238E27FC236}">
                <a16:creationId xmlns:a16="http://schemas.microsoft.com/office/drawing/2014/main" id="{FB07B7EC-1094-4D64-A730-1C576EB57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166917" name="Rectangle 17">
            <a:extLst>
              <a:ext uri="{FF2B5EF4-FFF2-40B4-BE49-F238E27FC236}">
                <a16:creationId xmlns:a16="http://schemas.microsoft.com/office/drawing/2014/main" id="{5437E87E-ADDD-4F84-9BA2-DAD698D0FF5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3203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17">
            <a:extLst>
              <a:ext uri="{FF2B5EF4-FFF2-40B4-BE49-F238E27FC236}">
                <a16:creationId xmlns:a16="http://schemas.microsoft.com/office/drawing/2014/main" id="{BA12ED23-0C38-4E31-AE29-A9100CE82AC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  <p:pic>
        <p:nvPicPr>
          <p:cNvPr id="168963" name="Picture 2" descr="C:\Data\Archives\Funny\Multimedia\Geeks\enterprise server data rates.gif">
            <a:extLst>
              <a:ext uri="{FF2B5EF4-FFF2-40B4-BE49-F238E27FC236}">
                <a16:creationId xmlns:a16="http://schemas.microsoft.com/office/drawing/2014/main" id="{B2CEF6F1-F4AB-4BAD-9F06-2F71AD829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0"/>
            <a:ext cx="6215062" cy="661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9734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WordArt 4">
            <a:extLst>
              <a:ext uri="{FF2B5EF4-FFF2-40B4-BE49-F238E27FC236}">
                <a16:creationId xmlns:a16="http://schemas.microsoft.com/office/drawing/2014/main" id="{32F93732-A93D-446A-AC86-4F8B6CF0D3F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1700213"/>
            <a:ext cx="7848600" cy="3313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Always consider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interconnectivity:</a:t>
            </a:r>
          </a:p>
        </p:txBody>
      </p:sp>
      <p:pic>
        <p:nvPicPr>
          <p:cNvPr id="171011" name="Picture 4" descr="NWU_2c_stacked_tag_logo.jpg">
            <a:extLst>
              <a:ext uri="{FF2B5EF4-FFF2-40B4-BE49-F238E27FC236}">
                <a16:creationId xmlns:a16="http://schemas.microsoft.com/office/drawing/2014/main" id="{4BFAD133-FDDD-4C24-AFFF-B56590B4B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2" name="TextBox 5">
            <a:extLst>
              <a:ext uri="{FF2B5EF4-FFF2-40B4-BE49-F238E27FC236}">
                <a16:creationId xmlns:a16="http://schemas.microsoft.com/office/drawing/2014/main" id="{C8F9DA30-B44E-462D-878E-05CBE0C89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171013" name="Rectangle 17">
            <a:extLst>
              <a:ext uri="{FF2B5EF4-FFF2-40B4-BE49-F238E27FC236}">
                <a16:creationId xmlns:a16="http://schemas.microsoft.com/office/drawing/2014/main" id="{4BFDE429-E8E9-4BC7-86F5-FF7BC9A115B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3922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17">
            <a:extLst>
              <a:ext uri="{FF2B5EF4-FFF2-40B4-BE49-F238E27FC236}">
                <a16:creationId xmlns:a16="http://schemas.microsoft.com/office/drawing/2014/main" id="{665FD601-4710-42F7-95D7-171EA0DD9AB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  <p:pic>
        <p:nvPicPr>
          <p:cNvPr id="173059" name="Picture 2" descr="C:\Data\Archives\Funny\Multimedia\Geeks\humidifier as mid-range computer.gif">
            <a:extLst>
              <a:ext uri="{FF2B5EF4-FFF2-40B4-BE49-F238E27FC236}">
                <a16:creationId xmlns:a16="http://schemas.microsoft.com/office/drawing/2014/main" id="{EF78331D-19D4-4502-9544-2C25CC903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0"/>
            <a:ext cx="7572375" cy="658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0047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WordArt 4">
            <a:extLst>
              <a:ext uri="{FF2B5EF4-FFF2-40B4-BE49-F238E27FC236}">
                <a16:creationId xmlns:a16="http://schemas.microsoft.com/office/drawing/2014/main" id="{FD40E372-E41C-40DE-B010-5EDF546EEE0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1700213"/>
            <a:ext cx="7848600" cy="3313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Use products that conform 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to industry standards:</a:t>
            </a:r>
          </a:p>
        </p:txBody>
      </p:sp>
      <p:pic>
        <p:nvPicPr>
          <p:cNvPr id="175107" name="Picture 4" descr="NWU_2c_stacked_tag_logo.jpg">
            <a:extLst>
              <a:ext uri="{FF2B5EF4-FFF2-40B4-BE49-F238E27FC236}">
                <a16:creationId xmlns:a16="http://schemas.microsoft.com/office/drawing/2014/main" id="{9FC4F1F9-24B0-43C0-A8CB-C78CA4454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Box 5">
            <a:extLst>
              <a:ext uri="{FF2B5EF4-FFF2-40B4-BE49-F238E27FC236}">
                <a16:creationId xmlns:a16="http://schemas.microsoft.com/office/drawing/2014/main" id="{B5A60098-0388-43E8-981C-724F3661B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175109" name="Rectangle 17">
            <a:extLst>
              <a:ext uri="{FF2B5EF4-FFF2-40B4-BE49-F238E27FC236}">
                <a16:creationId xmlns:a16="http://schemas.microsoft.com/office/drawing/2014/main" id="{C58B263C-CF92-438D-824E-DE9BFEBE360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5641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WordArt 4">
            <a:extLst>
              <a:ext uri="{FF2B5EF4-FFF2-40B4-BE49-F238E27FC236}">
                <a16:creationId xmlns:a16="http://schemas.microsoft.com/office/drawing/2014/main" id="{DB8F97AF-03AD-4B31-966A-7F23E7CA95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27088" y="2205038"/>
            <a:ext cx="7345362" cy="2519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How to use</a:t>
            </a:r>
          </a:p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a CD:</a:t>
            </a:r>
          </a:p>
        </p:txBody>
      </p:sp>
      <p:pic>
        <p:nvPicPr>
          <p:cNvPr id="29699" name="Picture 4" descr="NWU_2c_stacked_tag_logo.jpg">
            <a:extLst>
              <a:ext uri="{FF2B5EF4-FFF2-40B4-BE49-F238E27FC236}">
                <a16:creationId xmlns:a16="http://schemas.microsoft.com/office/drawing/2014/main" id="{0245BC2D-8406-4AFA-BE54-C60CA0145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5">
            <a:extLst>
              <a:ext uri="{FF2B5EF4-FFF2-40B4-BE49-F238E27FC236}">
                <a16:creationId xmlns:a16="http://schemas.microsoft.com/office/drawing/2014/main" id="{47933118-9597-4490-BA21-130795D63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29701" name="Rectangle 17">
            <a:extLst>
              <a:ext uri="{FF2B5EF4-FFF2-40B4-BE49-F238E27FC236}">
                <a16:creationId xmlns:a16="http://schemas.microsoft.com/office/drawing/2014/main" id="{B91F8814-6C89-4598-87E8-4103D27001D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3688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17">
            <a:extLst>
              <a:ext uri="{FF2B5EF4-FFF2-40B4-BE49-F238E27FC236}">
                <a16:creationId xmlns:a16="http://schemas.microsoft.com/office/drawing/2014/main" id="{FB9586B3-B4A5-4477-B129-B1FEE78FF48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  <p:pic>
        <p:nvPicPr>
          <p:cNvPr id="177155" name="Picture 2" descr="C:\Data\Archives\Funny\Multimedia\Geeks\Microsoft Walls.gif">
            <a:extLst>
              <a:ext uri="{FF2B5EF4-FFF2-40B4-BE49-F238E27FC236}">
                <a16:creationId xmlns:a16="http://schemas.microsoft.com/office/drawing/2014/main" id="{CC664709-0A1D-4AF3-9E34-EEE7FBF8B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0675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0500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WordArt 4">
            <a:extLst>
              <a:ext uri="{FF2B5EF4-FFF2-40B4-BE49-F238E27FC236}">
                <a16:creationId xmlns:a16="http://schemas.microsoft.com/office/drawing/2014/main" id="{EF816606-5152-40D4-B3B4-27BDC291E6E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1700213"/>
            <a:ext cx="7848600" cy="3313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727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Always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test your</a:t>
            </a:r>
          </a:p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BCP &amp; DRP:</a:t>
            </a:r>
          </a:p>
        </p:txBody>
      </p:sp>
      <p:pic>
        <p:nvPicPr>
          <p:cNvPr id="179203" name="Picture 4" descr="NWU_2c_stacked_tag_logo.jpg">
            <a:extLst>
              <a:ext uri="{FF2B5EF4-FFF2-40B4-BE49-F238E27FC236}">
                <a16:creationId xmlns:a16="http://schemas.microsoft.com/office/drawing/2014/main" id="{19278853-CBC0-45FC-9B80-CDDFC1E84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TextBox 5">
            <a:extLst>
              <a:ext uri="{FF2B5EF4-FFF2-40B4-BE49-F238E27FC236}">
                <a16:creationId xmlns:a16="http://schemas.microsoft.com/office/drawing/2014/main" id="{A5C580F3-131B-4CC8-A4CD-E37849A62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179205" name="Rectangle 17">
            <a:extLst>
              <a:ext uri="{FF2B5EF4-FFF2-40B4-BE49-F238E27FC236}">
                <a16:creationId xmlns:a16="http://schemas.microsoft.com/office/drawing/2014/main" id="{2E862274-0393-48E4-914F-43D2812D7F1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4750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17">
            <a:extLst>
              <a:ext uri="{FF2B5EF4-FFF2-40B4-BE49-F238E27FC236}">
                <a16:creationId xmlns:a16="http://schemas.microsoft.com/office/drawing/2014/main" id="{CAB8297D-DF69-4F6A-8CC2-4D4CDF713BA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  <p:pic>
        <p:nvPicPr>
          <p:cNvPr id="181251" name="Picture 2" descr="C:\Data\Archives\Funny\Multimedia\Geeks\rhinoceros drp.gif">
            <a:extLst>
              <a:ext uri="{FF2B5EF4-FFF2-40B4-BE49-F238E27FC236}">
                <a16:creationId xmlns:a16="http://schemas.microsoft.com/office/drawing/2014/main" id="{38A7525A-14D3-48A5-B7A1-792759F11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0"/>
            <a:ext cx="6858000" cy="66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7719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WordArt 4">
            <a:extLst>
              <a:ext uri="{FF2B5EF4-FFF2-40B4-BE49-F238E27FC236}">
                <a16:creationId xmlns:a16="http://schemas.microsoft.com/office/drawing/2014/main" id="{16D892E2-AD63-475F-ADC7-271859AA07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1700213"/>
            <a:ext cx="7848600" cy="3313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Run acceptance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tests before 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going live in production:</a:t>
            </a:r>
          </a:p>
        </p:txBody>
      </p:sp>
      <p:pic>
        <p:nvPicPr>
          <p:cNvPr id="183299" name="Picture 4" descr="NWU_2c_stacked_tag_logo.jpg">
            <a:extLst>
              <a:ext uri="{FF2B5EF4-FFF2-40B4-BE49-F238E27FC236}">
                <a16:creationId xmlns:a16="http://schemas.microsoft.com/office/drawing/2014/main" id="{D36E808A-8540-42BA-A82B-443CF0ED2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Box 5">
            <a:extLst>
              <a:ext uri="{FF2B5EF4-FFF2-40B4-BE49-F238E27FC236}">
                <a16:creationId xmlns:a16="http://schemas.microsoft.com/office/drawing/2014/main" id="{B92A1FC0-FA2D-4B64-8878-2BDA82557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183301" name="Rectangle 17">
            <a:extLst>
              <a:ext uri="{FF2B5EF4-FFF2-40B4-BE49-F238E27FC236}">
                <a16:creationId xmlns:a16="http://schemas.microsoft.com/office/drawing/2014/main" id="{4794B101-3726-4970-ABD5-BB9CD0534DB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4532"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17">
            <a:extLst>
              <a:ext uri="{FF2B5EF4-FFF2-40B4-BE49-F238E27FC236}">
                <a16:creationId xmlns:a16="http://schemas.microsoft.com/office/drawing/2014/main" id="{1307FC6A-BF7B-4664-8A8F-12EE86FB4FE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  <p:pic>
        <p:nvPicPr>
          <p:cNvPr id="185347" name="Picture 2" descr="C:\Data\Archives\Funny\Multimedia\Geeks\tuba on whole wheat.gif">
            <a:extLst>
              <a:ext uri="{FF2B5EF4-FFF2-40B4-BE49-F238E27FC236}">
                <a16:creationId xmlns:a16="http://schemas.microsoft.com/office/drawing/2014/main" id="{5DE4602D-38AE-4BA2-AC46-93FE0F8B7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6715125" cy="66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9094"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WordArt 4">
            <a:extLst>
              <a:ext uri="{FF2B5EF4-FFF2-40B4-BE49-F238E27FC236}">
                <a16:creationId xmlns:a16="http://schemas.microsoft.com/office/drawing/2014/main" id="{E00F0F40-DBC8-4A95-8B34-5399C79914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1700213"/>
            <a:ext cx="7848600" cy="3313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Use the right experts 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for each job:</a:t>
            </a:r>
          </a:p>
        </p:txBody>
      </p:sp>
      <p:pic>
        <p:nvPicPr>
          <p:cNvPr id="187395" name="Picture 4" descr="NWU_2c_stacked_tag_logo.jpg">
            <a:extLst>
              <a:ext uri="{FF2B5EF4-FFF2-40B4-BE49-F238E27FC236}">
                <a16:creationId xmlns:a16="http://schemas.microsoft.com/office/drawing/2014/main" id="{B30D5968-7570-4C1E-B3B4-252EC728D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6" name="TextBox 5">
            <a:extLst>
              <a:ext uri="{FF2B5EF4-FFF2-40B4-BE49-F238E27FC236}">
                <a16:creationId xmlns:a16="http://schemas.microsoft.com/office/drawing/2014/main" id="{D33C0807-5310-4180-ABA7-A030EEF21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187397" name="Rectangle 17">
            <a:extLst>
              <a:ext uri="{FF2B5EF4-FFF2-40B4-BE49-F238E27FC236}">
                <a16:creationId xmlns:a16="http://schemas.microsoft.com/office/drawing/2014/main" id="{BD6F404C-106C-4211-A131-B591B4CA828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3156"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17">
            <a:extLst>
              <a:ext uri="{FF2B5EF4-FFF2-40B4-BE49-F238E27FC236}">
                <a16:creationId xmlns:a16="http://schemas.microsoft.com/office/drawing/2014/main" id="{18BBF728-9ED7-44C8-A8EA-61ABAEDB6DC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  <p:pic>
        <p:nvPicPr>
          <p:cNvPr id="189443" name="Picture 2" descr="C:\Data\Archives\Funny\Multimedia\Geeks\User-interface by engineers.jpg">
            <a:extLst>
              <a:ext uri="{FF2B5EF4-FFF2-40B4-BE49-F238E27FC236}">
                <a16:creationId xmlns:a16="http://schemas.microsoft.com/office/drawing/2014/main" id="{B8BCD9F9-B22B-45F0-97F5-B595025D6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" r="5969"/>
          <a:stretch>
            <a:fillRect/>
          </a:stretch>
        </p:blipFill>
        <p:spPr bwMode="auto">
          <a:xfrm>
            <a:off x="0" y="1428750"/>
            <a:ext cx="9207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0094"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WordArt 4">
            <a:extLst>
              <a:ext uri="{FF2B5EF4-FFF2-40B4-BE49-F238E27FC236}">
                <a16:creationId xmlns:a16="http://schemas.microsoft.com/office/drawing/2014/main" id="{CEF92EFC-9A4A-4D08-A61D-7734E415538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1700213"/>
            <a:ext cx="7848600" cy="3313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Choose appropriate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authentication methods:</a:t>
            </a:r>
          </a:p>
        </p:txBody>
      </p:sp>
      <p:pic>
        <p:nvPicPr>
          <p:cNvPr id="191491" name="Picture 4" descr="NWU_2c_stacked_tag_logo.jpg">
            <a:extLst>
              <a:ext uri="{FF2B5EF4-FFF2-40B4-BE49-F238E27FC236}">
                <a16:creationId xmlns:a16="http://schemas.microsoft.com/office/drawing/2014/main" id="{1743FE85-40FB-4395-8326-0B1DA9F01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2" name="TextBox 5">
            <a:extLst>
              <a:ext uri="{FF2B5EF4-FFF2-40B4-BE49-F238E27FC236}">
                <a16:creationId xmlns:a16="http://schemas.microsoft.com/office/drawing/2014/main" id="{4269B14C-5290-4BE6-BB54-636870EA4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191493" name="Rectangle 17">
            <a:extLst>
              <a:ext uri="{FF2B5EF4-FFF2-40B4-BE49-F238E27FC236}">
                <a16:creationId xmlns:a16="http://schemas.microsoft.com/office/drawing/2014/main" id="{94E33954-43B2-4172-A444-76BF6AEC2CE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3703"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17">
            <a:extLst>
              <a:ext uri="{FF2B5EF4-FFF2-40B4-BE49-F238E27FC236}">
                <a16:creationId xmlns:a16="http://schemas.microsoft.com/office/drawing/2014/main" id="{1F1B1A6A-8D64-404A-B09C-2C16D6026FF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  <p:pic>
        <p:nvPicPr>
          <p:cNvPr id="193539" name="Picture 2" descr="C:\Data\Archives\Funny\Multimedia\Geeks\Biometric_scream_test (Dilbert).gif">
            <a:extLst>
              <a:ext uri="{FF2B5EF4-FFF2-40B4-BE49-F238E27FC236}">
                <a16:creationId xmlns:a16="http://schemas.microsoft.com/office/drawing/2014/main" id="{3737D37B-C82B-4A11-9846-7FD1B8BD8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" r="34291" b="13635"/>
          <a:stretch>
            <a:fillRect/>
          </a:stretch>
        </p:blipFill>
        <p:spPr bwMode="auto">
          <a:xfrm>
            <a:off x="1357313" y="0"/>
            <a:ext cx="710247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0" name="Picture 2" descr="C:\Data\Archives\Funny\Multimedia\Geeks\Biometric_scream_test (Dilbert).gif">
            <a:extLst>
              <a:ext uri="{FF2B5EF4-FFF2-40B4-BE49-F238E27FC236}">
                <a16:creationId xmlns:a16="http://schemas.microsoft.com/office/drawing/2014/main" id="{0B4785B0-DC22-41FD-AB85-A987DEC4B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1" b="11363"/>
          <a:stretch>
            <a:fillRect/>
          </a:stretch>
        </p:blipFill>
        <p:spPr bwMode="auto">
          <a:xfrm>
            <a:off x="3143250" y="3255963"/>
            <a:ext cx="3786188" cy="360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1594"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WordArt 4">
            <a:extLst>
              <a:ext uri="{FF2B5EF4-FFF2-40B4-BE49-F238E27FC236}">
                <a16:creationId xmlns:a16="http://schemas.microsoft.com/office/drawing/2014/main" id="{BC5A3580-1937-42F2-853B-6D8B2A0840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1700213"/>
            <a:ext cx="7848600" cy="3313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Use incident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postmortems:</a:t>
            </a:r>
          </a:p>
        </p:txBody>
      </p:sp>
      <p:pic>
        <p:nvPicPr>
          <p:cNvPr id="195587" name="Picture 4" descr="NWU_2c_stacked_tag_logo.jpg">
            <a:extLst>
              <a:ext uri="{FF2B5EF4-FFF2-40B4-BE49-F238E27FC236}">
                <a16:creationId xmlns:a16="http://schemas.microsoft.com/office/drawing/2014/main" id="{C2BBE5F6-4483-4076-BB6F-8F14494E7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8" name="TextBox 5">
            <a:extLst>
              <a:ext uri="{FF2B5EF4-FFF2-40B4-BE49-F238E27FC236}">
                <a16:creationId xmlns:a16="http://schemas.microsoft.com/office/drawing/2014/main" id="{338151F8-06FD-40FD-B926-A5E7BDF76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195589" name="Rectangle 17">
            <a:extLst>
              <a:ext uri="{FF2B5EF4-FFF2-40B4-BE49-F238E27FC236}">
                <a16:creationId xmlns:a16="http://schemas.microsoft.com/office/drawing/2014/main" id="{F5479926-8847-4C89-84E1-0B61B5E7A4C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4781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1344_descarga">
            <a:extLst>
              <a:ext uri="{FF2B5EF4-FFF2-40B4-BE49-F238E27FC236}">
                <a16:creationId xmlns:a16="http://schemas.microsoft.com/office/drawing/2014/main" id="{09445F3D-702B-46F2-A302-1D690E8F8BE5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446088"/>
            <a:ext cx="7921625" cy="5781675"/>
          </a:xfrm>
          <a:noFill/>
        </p:spPr>
      </p:pic>
      <p:sp>
        <p:nvSpPr>
          <p:cNvPr id="31747" name="Rectangle 17">
            <a:extLst>
              <a:ext uri="{FF2B5EF4-FFF2-40B4-BE49-F238E27FC236}">
                <a16:creationId xmlns:a16="http://schemas.microsoft.com/office/drawing/2014/main" id="{19C879B8-EDA8-4FC1-BA94-A18CAD65F5F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5375"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17">
            <a:extLst>
              <a:ext uri="{FF2B5EF4-FFF2-40B4-BE49-F238E27FC236}">
                <a16:creationId xmlns:a16="http://schemas.microsoft.com/office/drawing/2014/main" id="{7CAACBF8-F892-4906-9CDB-A8C286DBF54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  <p:pic>
        <p:nvPicPr>
          <p:cNvPr id="197635" name="Picture 2" descr="C:\Data\Archives\Funny\Multimedia\Geeks\Corp documents hacked (dilbert1999111106720).gif">
            <a:extLst>
              <a:ext uri="{FF2B5EF4-FFF2-40B4-BE49-F238E27FC236}">
                <a16:creationId xmlns:a16="http://schemas.microsoft.com/office/drawing/2014/main" id="{0386E23C-B480-4E48-BA9B-B776547DF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438"/>
            <a:ext cx="921385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0578"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WordArt 4">
            <a:extLst>
              <a:ext uri="{FF2B5EF4-FFF2-40B4-BE49-F238E27FC236}">
                <a16:creationId xmlns:a16="http://schemas.microsoft.com/office/drawing/2014/main" id="{19E7EE18-0946-42BC-A1E0-55F374EFBD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1700213"/>
            <a:ext cx="7888288" cy="43005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213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Set effective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password</a:t>
            </a:r>
          </a:p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policies:</a:t>
            </a:r>
          </a:p>
        </p:txBody>
      </p:sp>
      <p:pic>
        <p:nvPicPr>
          <p:cNvPr id="199683" name="Picture 4" descr="NWU_2c_stacked_tag_logo.jpg">
            <a:extLst>
              <a:ext uri="{FF2B5EF4-FFF2-40B4-BE49-F238E27FC236}">
                <a16:creationId xmlns:a16="http://schemas.microsoft.com/office/drawing/2014/main" id="{0A8AE29D-2B4C-45AE-90A5-FE31F35C2F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4" name="TextBox 5">
            <a:extLst>
              <a:ext uri="{FF2B5EF4-FFF2-40B4-BE49-F238E27FC236}">
                <a16:creationId xmlns:a16="http://schemas.microsoft.com/office/drawing/2014/main" id="{3DABC408-8700-4165-A5CF-504FC07B4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199685" name="Rectangle 17">
            <a:extLst>
              <a:ext uri="{FF2B5EF4-FFF2-40B4-BE49-F238E27FC236}">
                <a16:creationId xmlns:a16="http://schemas.microsoft.com/office/drawing/2014/main" id="{C98B0721-773C-4C61-B225-630C3A3D4AE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2828"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17">
            <a:extLst>
              <a:ext uri="{FF2B5EF4-FFF2-40B4-BE49-F238E27FC236}">
                <a16:creationId xmlns:a16="http://schemas.microsoft.com/office/drawing/2014/main" id="{5ABAA8A1-9496-4E4C-AD57-F7CDF027DC9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  <p:pic>
        <p:nvPicPr>
          <p:cNvPr id="201731" name="Picture 2" descr="C:\Data\Archives\Funny\Multimedia\Geeks\Dilbert passwords doodles squirrel noises.gif">
            <a:extLst>
              <a:ext uri="{FF2B5EF4-FFF2-40B4-BE49-F238E27FC236}">
                <a16:creationId xmlns:a16="http://schemas.microsoft.com/office/drawing/2014/main" id="{F2E0E7C6-6EAB-4594-874A-F502DBE83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0"/>
            <a:ext cx="9110663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3125"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WordArt 4">
            <a:extLst>
              <a:ext uri="{FF2B5EF4-FFF2-40B4-BE49-F238E27FC236}">
                <a16:creationId xmlns:a16="http://schemas.microsoft.com/office/drawing/2014/main" id="{4A033E10-1466-455E-ACFE-BEB9D7AFB5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1700213"/>
            <a:ext cx="7888288" cy="422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486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Define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Internet-use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policies:</a:t>
            </a:r>
          </a:p>
        </p:txBody>
      </p:sp>
      <p:pic>
        <p:nvPicPr>
          <p:cNvPr id="203779" name="Picture 4" descr="NWU_2c_stacked_tag_logo.jpg">
            <a:extLst>
              <a:ext uri="{FF2B5EF4-FFF2-40B4-BE49-F238E27FC236}">
                <a16:creationId xmlns:a16="http://schemas.microsoft.com/office/drawing/2014/main" id="{073F858F-68E8-4773-8833-E1A8990AC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0" name="TextBox 5">
            <a:extLst>
              <a:ext uri="{FF2B5EF4-FFF2-40B4-BE49-F238E27FC236}">
                <a16:creationId xmlns:a16="http://schemas.microsoft.com/office/drawing/2014/main" id="{17C3BF2F-90FD-4614-88B5-704A176A6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203781" name="Rectangle 17">
            <a:extLst>
              <a:ext uri="{FF2B5EF4-FFF2-40B4-BE49-F238E27FC236}">
                <a16:creationId xmlns:a16="http://schemas.microsoft.com/office/drawing/2014/main" id="{BD002F9B-4480-4070-A9B0-A92F2D98C13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2782"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17">
            <a:extLst>
              <a:ext uri="{FF2B5EF4-FFF2-40B4-BE49-F238E27FC236}">
                <a16:creationId xmlns:a16="http://schemas.microsoft.com/office/drawing/2014/main" id="{0C777F14-72DC-4FE1-A100-F00C449C5A5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  <p:pic>
        <p:nvPicPr>
          <p:cNvPr id="205827" name="Picture 2" descr="C:\Data\Archives\Funny\Multimedia\Geeks\Dilbert_Boss_Web_Access.gif">
            <a:extLst>
              <a:ext uri="{FF2B5EF4-FFF2-40B4-BE49-F238E27FC236}">
                <a16:creationId xmlns:a16="http://schemas.microsoft.com/office/drawing/2014/main" id="{0CA62636-B5AD-4C9A-93CA-0977CD528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0"/>
            <a:ext cx="9140825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1406"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WordArt 4">
            <a:extLst>
              <a:ext uri="{FF2B5EF4-FFF2-40B4-BE49-F238E27FC236}">
                <a16:creationId xmlns:a16="http://schemas.microsoft.com/office/drawing/2014/main" id="{636B4196-CE55-4BC8-BE4C-52CCD211314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1700213"/>
            <a:ext cx="7959725" cy="44434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Configure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firewalls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properly:</a:t>
            </a:r>
          </a:p>
        </p:txBody>
      </p:sp>
      <p:pic>
        <p:nvPicPr>
          <p:cNvPr id="207875" name="Picture 4" descr="NWU_2c_stacked_tag_logo.jpg">
            <a:extLst>
              <a:ext uri="{FF2B5EF4-FFF2-40B4-BE49-F238E27FC236}">
                <a16:creationId xmlns:a16="http://schemas.microsoft.com/office/drawing/2014/main" id="{88F20DD7-AA6B-4750-96A5-60E81569D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6" name="TextBox 5">
            <a:extLst>
              <a:ext uri="{FF2B5EF4-FFF2-40B4-BE49-F238E27FC236}">
                <a16:creationId xmlns:a16="http://schemas.microsoft.com/office/drawing/2014/main" id="{026C0ABF-09E7-44F6-A30D-83EF8472D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207877" name="Rectangle 17">
            <a:extLst>
              <a:ext uri="{FF2B5EF4-FFF2-40B4-BE49-F238E27FC236}">
                <a16:creationId xmlns:a16="http://schemas.microsoft.com/office/drawing/2014/main" id="{6021472D-613F-4864-9191-A61948A2C64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4750">
    <p:fad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17">
            <a:extLst>
              <a:ext uri="{FF2B5EF4-FFF2-40B4-BE49-F238E27FC236}">
                <a16:creationId xmlns:a16="http://schemas.microsoft.com/office/drawing/2014/main" id="{AD91B3A8-2B6B-40C4-88B3-147D22C1BCD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  <p:pic>
        <p:nvPicPr>
          <p:cNvPr id="209923" name="Picture 2" descr="C:\Data\Archives\Funny\Multimedia\Geeks\Dilbert's firewall &amp; webcam (1999-11-26).gif">
            <a:extLst>
              <a:ext uri="{FF2B5EF4-FFF2-40B4-BE49-F238E27FC236}">
                <a16:creationId xmlns:a16="http://schemas.microsoft.com/office/drawing/2014/main" id="{17004990-1BA7-4CDB-AA6F-C64494E44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0"/>
            <a:ext cx="9170988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0390">
    <p:fad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WordArt 4">
            <a:extLst>
              <a:ext uri="{FF2B5EF4-FFF2-40B4-BE49-F238E27FC236}">
                <a16:creationId xmlns:a16="http://schemas.microsoft.com/office/drawing/2014/main" id="{7D82F146-C71E-4229-BC74-4BA9A413BE0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1700213"/>
            <a:ext cx="7848600" cy="3313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Don’t get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too used to 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online sex:</a:t>
            </a:r>
          </a:p>
        </p:txBody>
      </p:sp>
      <p:pic>
        <p:nvPicPr>
          <p:cNvPr id="211971" name="Picture 4" descr="NWU_2c_stacked_tag_logo.jpg">
            <a:extLst>
              <a:ext uri="{FF2B5EF4-FFF2-40B4-BE49-F238E27FC236}">
                <a16:creationId xmlns:a16="http://schemas.microsoft.com/office/drawing/2014/main" id="{B8D812C7-E4B9-49D1-A8AF-462329A82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2" name="TextBox 5">
            <a:extLst>
              <a:ext uri="{FF2B5EF4-FFF2-40B4-BE49-F238E27FC236}">
                <a16:creationId xmlns:a16="http://schemas.microsoft.com/office/drawing/2014/main" id="{88295D36-787E-4937-A409-D1B1FF070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211973" name="Rectangle 17">
            <a:extLst>
              <a:ext uri="{FF2B5EF4-FFF2-40B4-BE49-F238E27FC236}">
                <a16:creationId xmlns:a16="http://schemas.microsoft.com/office/drawing/2014/main" id="{47EB6721-42CD-4F1B-B69E-F4960FD107B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3547">
    <p:fad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17">
            <a:extLst>
              <a:ext uri="{FF2B5EF4-FFF2-40B4-BE49-F238E27FC236}">
                <a16:creationId xmlns:a16="http://schemas.microsoft.com/office/drawing/2014/main" id="{9CB59747-B76D-4339-AC0C-27856842A6C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  <p:pic>
        <p:nvPicPr>
          <p:cNvPr id="214019" name="Picture 4">
            <a:extLst>
              <a:ext uri="{FF2B5EF4-FFF2-40B4-BE49-F238E27FC236}">
                <a16:creationId xmlns:a16="http://schemas.microsoft.com/office/drawing/2014/main" id="{213F0C1E-E0CA-4D29-BDD9-82D0765F7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288"/>
            <a:ext cx="7620000" cy="684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5938">
    <p:fad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WordArt 4">
            <a:extLst>
              <a:ext uri="{FF2B5EF4-FFF2-40B4-BE49-F238E27FC236}">
                <a16:creationId xmlns:a16="http://schemas.microsoft.com/office/drawing/2014/main" id="{EE62D90F-5ED5-4111-BD5F-179DBDC5A4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1700213"/>
            <a:ext cx="7848600" cy="3313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Protect the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privacy of</a:t>
            </a:r>
            <a:b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your clients:</a:t>
            </a:r>
          </a:p>
        </p:txBody>
      </p:sp>
      <p:pic>
        <p:nvPicPr>
          <p:cNvPr id="216067" name="Picture 4" descr="NWU_2c_stacked_tag_logo.jpg">
            <a:extLst>
              <a:ext uri="{FF2B5EF4-FFF2-40B4-BE49-F238E27FC236}">
                <a16:creationId xmlns:a16="http://schemas.microsoft.com/office/drawing/2014/main" id="{DD7B11F9-ED76-4F6B-9F73-7D2FA8C51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0"/>
            <a:ext cx="15001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8" name="TextBox 5">
            <a:extLst>
              <a:ext uri="{FF2B5EF4-FFF2-40B4-BE49-F238E27FC236}">
                <a16:creationId xmlns:a16="http://schemas.microsoft.com/office/drawing/2014/main" id="{F20EBE46-302E-4CD6-8562-811D293FB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14313"/>
            <a:ext cx="3232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21B0C"/>
                </a:solidFill>
                <a:latin typeface="Bookman Old Style" panose="02050604050505020204" pitchFamily="18" charset="0"/>
              </a:rPr>
              <a:t>MSIA Program</a:t>
            </a:r>
          </a:p>
        </p:txBody>
      </p:sp>
      <p:sp>
        <p:nvSpPr>
          <p:cNvPr id="216069" name="Rectangle 17">
            <a:extLst>
              <a:ext uri="{FF2B5EF4-FFF2-40B4-BE49-F238E27FC236}">
                <a16:creationId xmlns:a16="http://schemas.microsoft.com/office/drawing/2014/main" id="{496F52C3-5FF4-4547-BD99-C04E09E58AB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28625" y="6572250"/>
            <a:ext cx="8358188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sz="1200">
                <a:solidFill>
                  <a:srgbClr val="721B0C"/>
                </a:solidFill>
                <a:latin typeface="Arial" panose="020B0604020202020204" pitchFamily="34" charset="0"/>
              </a:rPr>
              <a:t>MSIA Review Course Copyright © 1923 Trustees Norwich University.  All rights, lefts, centereds, justifieds reserved.</a:t>
            </a:r>
          </a:p>
        </p:txBody>
      </p:sp>
    </p:spTree>
  </p:cSld>
  <p:clrMapOvr>
    <a:masterClrMapping/>
  </p:clrMapOvr>
  <p:transition spd="med" advTm="3062">
    <p:fade/>
  </p:transition>
</p:sld>
</file>

<file path=ppt/theme/theme1.xml><?xml version="1.0" encoding="utf-8"?>
<a:theme xmlns:a="http://schemas.openxmlformats.org/drawingml/2006/main" name="Píxel">
  <a:themeElements>
    <a:clrScheme name="Custom 1">
      <a:dk1>
        <a:srgbClr val="006699"/>
      </a:dk1>
      <a:lt1>
        <a:srgbClr val="FFE065"/>
      </a:lt1>
      <a:dk2>
        <a:srgbClr val="333399"/>
      </a:dk2>
      <a:lt2>
        <a:srgbClr val="FFFFFF"/>
      </a:lt2>
      <a:accent1>
        <a:srgbClr val="0099CC"/>
      </a:accent1>
      <a:accent2>
        <a:srgbClr val="0386AF"/>
      </a:accent2>
      <a:accent3>
        <a:srgbClr val="ADADCA"/>
      </a:accent3>
      <a:accent4>
        <a:srgbClr val="DADADA"/>
      </a:accent4>
      <a:accent5>
        <a:srgbClr val="AACAE2"/>
      </a:accent5>
      <a:accent6>
        <a:srgbClr val="02799E"/>
      </a:accent6>
      <a:hlink>
        <a:srgbClr val="FFCC00"/>
      </a:hlink>
      <a:folHlink>
        <a:srgbClr val="6699FF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í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í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í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í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í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í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í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Fireworks</Template>
  <TotalTime>351</TotalTime>
  <Words>3173</Words>
  <Application>Microsoft Office PowerPoint</Application>
  <PresentationFormat>On-screen Show (4:3)</PresentationFormat>
  <Paragraphs>403</Paragraphs>
  <Slides>123</Slides>
  <Notes>123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123</vt:i4>
      </vt:variant>
    </vt:vector>
  </HeadingPairs>
  <TitlesOfParts>
    <vt:vector size="131" baseType="lpstr">
      <vt:lpstr>Arial</vt:lpstr>
      <vt:lpstr>Arial Black</vt:lpstr>
      <vt:lpstr>Bookman Old Style</vt:lpstr>
      <vt:lpstr>Calibri</vt:lpstr>
      <vt:lpstr>Gill Sans MT</vt:lpstr>
      <vt:lpstr>Times New Roman</vt:lpstr>
      <vt:lpstr>Wingdings</vt:lpstr>
      <vt:lpstr>Píxel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RPV Informatica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Academia de informatica Carlitos</dc:title>
  <dc:subject/>
  <dc:creator>Usuario</dc:creator>
  <cp:keywords/>
  <dc:description>MJSM 07.06</dc:description>
  <cp:lastModifiedBy>Mich Kabay</cp:lastModifiedBy>
  <cp:revision>18</cp:revision>
  <dcterms:created xsi:type="dcterms:W3CDTF">2006-02-06T02:29:42Z</dcterms:created>
  <dcterms:modified xsi:type="dcterms:W3CDTF">2021-02-05T19:58:55Z</dcterms:modified>
  <cp:category/>
</cp:coreProperties>
</file>