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41"/>
  </p:notesMasterIdLst>
  <p:handoutMasterIdLst>
    <p:handoutMasterId r:id="rId42"/>
  </p:handoutMasterIdLst>
  <p:sldIdLst>
    <p:sldId id="257" r:id="rId2"/>
    <p:sldId id="635" r:id="rId3"/>
    <p:sldId id="636" r:id="rId4"/>
    <p:sldId id="637" r:id="rId5"/>
    <p:sldId id="638" r:id="rId6"/>
    <p:sldId id="639" r:id="rId7"/>
    <p:sldId id="671" r:id="rId8"/>
    <p:sldId id="668" r:id="rId9"/>
    <p:sldId id="640" r:id="rId10"/>
    <p:sldId id="641" r:id="rId11"/>
    <p:sldId id="642" r:id="rId12"/>
    <p:sldId id="643" r:id="rId13"/>
    <p:sldId id="644" r:id="rId14"/>
    <p:sldId id="645" r:id="rId15"/>
    <p:sldId id="646" r:id="rId16"/>
    <p:sldId id="647" r:id="rId17"/>
    <p:sldId id="648" r:id="rId18"/>
    <p:sldId id="649" r:id="rId19"/>
    <p:sldId id="650" r:id="rId20"/>
    <p:sldId id="651" r:id="rId21"/>
    <p:sldId id="652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2" r:id="rId32"/>
    <p:sldId id="663" r:id="rId33"/>
    <p:sldId id="664" r:id="rId34"/>
    <p:sldId id="672" r:id="rId35"/>
    <p:sldId id="665" r:id="rId36"/>
    <p:sldId id="666" r:id="rId37"/>
    <p:sldId id="669" r:id="rId38"/>
    <p:sldId id="670" r:id="rId39"/>
    <p:sldId id="578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97" d="100"/>
          <a:sy n="97" d="100"/>
        </p:scale>
        <p:origin x="16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0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84DDBDA5-08FB-467A-8AF3-05D40B4557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34975"/>
            <a:ext cx="68580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493" tIns="43247" rIns="86493" bIns="43247" numCol="1" anchor="t" anchorCtr="0" compatLnSpc="1">
            <a:prstTxWarp prst="textNoShape">
              <a:avLst/>
            </a:prstTxWarp>
          </a:bodyPr>
          <a:lstStyle>
            <a:lvl1pPr algn="ctr" defTabSz="865188">
              <a:defRPr sz="1100" b="0" i="1" baseline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CA"/>
              <a:t>IS 340 Class Notes</a:t>
            </a:r>
            <a:endParaRPr lang="en-US"/>
          </a:p>
        </p:txBody>
      </p:sp>
      <p:sp>
        <p:nvSpPr>
          <p:cNvPr id="503812" name="Rectangle 4">
            <a:extLst>
              <a:ext uri="{FF2B5EF4-FFF2-40B4-BE49-F238E27FC236}">
                <a16:creationId xmlns:a16="http://schemas.microsoft.com/office/drawing/2014/main" id="{9A9A1757-49A3-4BFD-A79D-C8FD89D0F2C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491538"/>
            <a:ext cx="6858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493" tIns="43247" rIns="86493" bIns="43247" numCol="1" anchor="b" anchorCtr="0" compatLnSpc="1">
            <a:prstTxWarp prst="textNoShape">
              <a:avLst/>
            </a:prstTxWarp>
          </a:bodyPr>
          <a:lstStyle>
            <a:lvl1pPr algn="ctr" defTabSz="865188">
              <a:defRPr sz="1100" b="0" i="1" baseline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fr-CA" altLang="en-US"/>
              <a:t>Copyright © 2004 M. E. Kabay                             </a:t>
            </a:r>
            <a:fld id="{7858E80E-2546-4597-934C-09D5F2936D0F}" type="slidenum">
              <a:rPr lang="en-US" altLang="en-US" smtClean="0"/>
              <a:pPr>
                <a:defRPr/>
              </a:pPr>
              <a:t>‹#›</a:t>
            </a:fld>
            <a:r>
              <a:rPr lang="fr-CA" altLang="en-US"/>
              <a:t>                                              All rights reserved.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179E2D6-93EA-4F48-A736-52FCF81F56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43000" y="228600"/>
            <a:ext cx="457200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>
              <a:defRPr sz="1200" b="0" i="1" baseline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IS 340  Class Notes</a:t>
            </a:r>
          </a:p>
        </p:txBody>
      </p:sp>
      <p:sp>
        <p:nvSpPr>
          <p:cNvPr id="2051" name="Rectangle 4">
            <a:extLst>
              <a:ext uri="{FF2B5EF4-FFF2-40B4-BE49-F238E27FC236}">
                <a16:creationId xmlns:a16="http://schemas.microsoft.com/office/drawing/2014/main" id="{674206F6-6369-4021-B625-6D81DA6F81C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034C80F-B508-4DF5-B587-AAFF14DDC42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66800" y="4343400"/>
            <a:ext cx="4724400" cy="4114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80D96EA9-F528-4059-AC88-B6CF68B3145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66800" y="8686800"/>
            <a:ext cx="472440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ctr">
              <a:defRPr sz="1000" b="0" i="1" baseline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Copyright © 2004 M. E. Kabay.                                                            All rights reserved.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3BFA5727-2308-4315-B5A4-6E1F403238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048000" y="8686800"/>
            <a:ext cx="99060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ctr">
              <a:defRPr sz="1000" b="0" baseline="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0D27304-6C10-4440-9A0E-7222003EE60C}" type="slidenum">
              <a:rPr lang="en-US" altLang="en-US"/>
              <a:pPr>
                <a:defRPr/>
              </a:pPr>
              <a:t>‹#›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4EE92B50-DF79-4DA3-9CC4-3D5C3EA2E2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3B7582F1-9DD6-41E5-BAD7-080674DF0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1521DD-BA24-45A2-B1A3-003D9FF70B8B}" type="slidenum">
              <a:rPr lang="en-US" altLang="en-US" sz="1000" b="0" baseline="0">
                <a:latin typeface="Garamond" panose="02020404030301010803" pitchFamily="18" charset="0"/>
              </a:rPr>
              <a:pPr/>
              <a:t>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374079B8-9164-4FE2-B998-2C195F6FC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BC1FD6A3-F5A9-4E90-BED6-E41C9770D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4716463"/>
            <a:ext cx="4724400" cy="374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2000" b="1"/>
              <a:t>M. E. Kabay, PhD, CISSP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9C03EAF7-1F32-47D0-B078-E7AF8F76C7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9C3FC4E2-1D88-4B51-8FA7-1A91ACDD2E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4E878E-594C-41B4-BBC1-FBBEB479F145}" type="slidenum">
              <a:rPr lang="en-US" altLang="en-US" sz="1000" b="0" baseline="0">
                <a:latin typeface="Garamond" panose="02020404030301010803" pitchFamily="18" charset="0"/>
              </a:rPr>
              <a:pPr/>
              <a:t>10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F4CD0B48-BA35-4115-A9B9-CD5B84CF1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69A851D5-CFF8-41FB-B6F5-88E0A3AED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54E52961-1324-4A6C-B071-9BD9397110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2EBC7C64-7B7A-403C-AD84-EF77020E18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16BDB4-B078-4FC9-9F71-A2770F92B752}" type="slidenum">
              <a:rPr lang="en-US" altLang="en-US" sz="1000" b="0" baseline="0">
                <a:latin typeface="Garamond" panose="02020404030301010803" pitchFamily="18" charset="0"/>
              </a:rPr>
              <a:pPr/>
              <a:t>11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DFF002F1-03F8-4289-B0D8-CFF8E54C17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1E136E5B-508E-44E6-8F8C-2F26EC89A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7C30914F-4D89-4833-BD38-86D89B272F8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EB320D6C-EFE9-4AA8-855E-B32FD200B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5D9648-3194-445C-85E1-844CDE675503}" type="slidenum">
              <a:rPr lang="en-US" altLang="en-US" sz="1000" b="0" baseline="0">
                <a:latin typeface="Garamond" panose="02020404030301010803" pitchFamily="18" charset="0"/>
              </a:rPr>
              <a:pPr/>
              <a:t>12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3888E946-884A-4B93-9B19-4EA47203C1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D93902EF-B5C8-43F1-BA76-CF2DAAAE2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9D9133DB-A79C-44B9-915E-D61B981EA9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A241E853-CA6C-451F-8EB3-1C9904FC6A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D61886-02CB-4838-9CC1-B974FE49000D}" type="slidenum">
              <a:rPr lang="en-US" altLang="en-US" sz="1000" b="0" baseline="0">
                <a:latin typeface="Garamond" panose="02020404030301010803" pitchFamily="18" charset="0"/>
              </a:rPr>
              <a:pPr/>
              <a:t>13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32A0969C-18D6-4590-A0B3-65FA360DA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766763"/>
            <a:ext cx="4552950" cy="341471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64A30732-CC7A-4088-B327-8A57369DCC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BA332EDF-FC01-437D-A4A4-F462AC924F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DBAF3F-7676-43E9-BA00-3CBB09922EB1}" type="slidenum">
              <a:rPr lang="en-US" altLang="en-US" sz="1000" b="0" baseline="0">
                <a:latin typeface="Garamond" panose="02020404030301010803" pitchFamily="18" charset="0"/>
              </a:rPr>
              <a:pPr/>
              <a:t>14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3467750B-9B16-432B-94A4-963D14AE8D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AF6D7A03-4789-4C2B-82A7-A00CE919FC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B727905B-E623-400B-AA01-8CDB38CC0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3DC9E3-D3FC-4FBA-AFBD-0D9061D0C75D}" type="slidenum">
              <a:rPr lang="en-US" altLang="en-US" sz="1000" b="0" baseline="0">
                <a:latin typeface="Garamond" panose="02020404030301010803" pitchFamily="18" charset="0"/>
              </a:rPr>
              <a:pPr/>
              <a:t>15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CCFA2DB1-FFA5-4DDF-B8A0-FCD6F0815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13C1F75F-6DED-4872-B933-64F5C05D5E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0B44E40C-15E9-4A35-B633-33B545769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51AED1-5ED0-4DC6-A4D3-B87B467D6477}" type="slidenum">
              <a:rPr lang="en-US" altLang="en-US" sz="1000" b="0" baseline="0">
                <a:latin typeface="Garamond" panose="02020404030301010803" pitchFamily="18" charset="0"/>
              </a:rPr>
              <a:pPr/>
              <a:t>16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D3B97DB4-58A1-4878-86A8-BBD06EEC7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DCBA0C7F-EF01-40E7-BA7B-5AE87B096F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D8A959E9-5781-48F0-9D1D-3F869241E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4CE29D-9CB9-4D13-80A1-5F805ACB4391}" type="slidenum">
              <a:rPr lang="en-US" altLang="en-US" sz="1000" b="0" baseline="0">
                <a:latin typeface="Garamond" panose="02020404030301010803" pitchFamily="18" charset="0"/>
              </a:rPr>
              <a:pPr/>
              <a:t>17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A2A11A6E-0872-414E-88C1-D296F2A4F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131B8A7F-B5BE-4637-96F7-CC702BCAC4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8C0454A4-F775-4352-8473-C6483A1CE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97E135-C599-4093-B3DB-A82E285001E3}" type="slidenum">
              <a:rPr lang="en-US" altLang="en-US" sz="1000" b="0" baseline="0">
                <a:latin typeface="Garamond" panose="02020404030301010803" pitchFamily="18" charset="0"/>
              </a:rPr>
              <a:pPr/>
              <a:t>18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32C7913A-51CE-4B73-823E-A716C4247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D773D378-223A-4690-9B1E-76F266931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863" y="4679950"/>
            <a:ext cx="4605337" cy="1019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9" tIns="46360" rIns="92719" bIns="46360">
            <a:spAutoFit/>
          </a:bodyPr>
          <a:lstStyle>
            <a:lvl1pPr defTabSz="920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aseline="0"/>
              <a:t>The preceding 5 pages are not shown in your workbook because they are used in building up this animated PowerPoint slide sequence.</a:t>
            </a:r>
          </a:p>
          <a:p>
            <a:endParaRPr lang="en-US" altLang="en-US" sz="1100" baseline="0"/>
          </a:p>
          <a:p>
            <a:r>
              <a:rPr lang="en-US" altLang="en-US" sz="1100" baseline="0"/>
              <a:t>Similarly, the next 4 pages are not printed here.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268408D2-7C04-4120-AAF6-C7A3A40EEA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C25A5A01-AB98-4CAE-BC4C-F46F9A19D9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389B97-784B-4938-B98A-574108C3FEB8}" type="slidenum">
              <a:rPr lang="en-US" altLang="en-US" sz="1000" b="0" baseline="0">
                <a:latin typeface="Garamond" panose="02020404030301010803" pitchFamily="18" charset="0"/>
              </a:rPr>
              <a:pPr/>
              <a:t>19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C36F3257-0C73-4E0C-832E-E7306A6DF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8EBAF622-4994-4A8E-8EE6-9812E63357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8FFEC589-704F-46A0-91E9-5634DA0821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61879B-D370-4B71-BE2C-5E89306824B7}" type="slidenum">
              <a:rPr lang="en-US" altLang="en-US" sz="1000" b="0" baseline="0">
                <a:latin typeface="Garamond" panose="02020404030301010803" pitchFamily="18" charset="0"/>
              </a:rPr>
              <a:pPr/>
              <a:t>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E8863934-CA91-49B6-B54B-E189186F2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858B57C6-398C-478E-ADDB-3077E880A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AF118159-2E6F-4776-A586-A8EDC8444F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46C697D8-4ABD-4BCE-9120-622106390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E85C0A-9924-4F95-8D60-307E8C383CED}" type="slidenum">
              <a:rPr lang="en-US" altLang="en-US" sz="1000" b="0" baseline="0">
                <a:latin typeface="Garamond" panose="02020404030301010803" pitchFamily="18" charset="0"/>
              </a:rPr>
              <a:pPr/>
              <a:t>20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88D2B048-87F2-46B5-BEE5-941FEFAB4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CFFA5B4C-5E19-49A9-8E1C-72B1C200C9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6083" name="Rectangle 7">
            <a:extLst>
              <a:ext uri="{FF2B5EF4-FFF2-40B4-BE49-F238E27FC236}">
                <a16:creationId xmlns:a16="http://schemas.microsoft.com/office/drawing/2014/main" id="{142372A9-1BF3-48CE-B739-CDA49F4107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43B85D-67D5-40B1-BFBA-0B75449BF57A}" type="slidenum">
              <a:rPr lang="en-US" altLang="en-US" sz="1000" b="0" baseline="0">
                <a:latin typeface="Garamond" panose="02020404030301010803" pitchFamily="18" charset="0"/>
              </a:rPr>
              <a:pPr/>
              <a:t>21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A011FBFF-8A2A-4355-BC44-177C5D65B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2CCD1065-4973-4BAC-860D-948B81FC36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5C1263C2-A6AF-4939-B71A-79A9FFBCF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BCC8D6-5EFA-49AA-B6E2-81B9ADD2C30C}" type="slidenum">
              <a:rPr lang="en-US" altLang="en-US" sz="1000" b="0" baseline="0">
                <a:latin typeface="Garamond" panose="02020404030301010803" pitchFamily="18" charset="0"/>
              </a:rPr>
              <a:pPr/>
              <a:t>22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AB43B23-5D8D-4B8A-AF52-EF31454E8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54538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786D60CE-DD29-4B1D-A3B6-31F037FD2B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E659E77C-E113-4B00-89C6-3258940A8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3752B1-66E4-4A68-A092-8643278657B9}" type="slidenum">
              <a:rPr lang="en-US" altLang="en-US" sz="1000" b="0" baseline="0">
                <a:latin typeface="Garamond" panose="02020404030301010803" pitchFamily="18" charset="0"/>
              </a:rPr>
              <a:pPr/>
              <a:t>23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529285C4-851C-4B28-941D-A1C667133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93A8803B-EFC6-41EA-BFD9-FEC776BAE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id="{DB17C226-A9E7-4B9D-A281-2E8141AB1A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2227" name="Rectangle 7">
            <a:extLst>
              <a:ext uri="{FF2B5EF4-FFF2-40B4-BE49-F238E27FC236}">
                <a16:creationId xmlns:a16="http://schemas.microsoft.com/office/drawing/2014/main" id="{8775D58C-8959-4091-B788-491950789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1BE17D-D108-4023-918A-C04268904D37}" type="slidenum">
              <a:rPr lang="en-US" altLang="en-US" sz="1000" b="0" baseline="0">
                <a:latin typeface="Garamond" panose="02020404030301010803" pitchFamily="18" charset="0"/>
              </a:rPr>
              <a:pPr/>
              <a:t>24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7A61FF3D-69E7-440E-B6B3-0190F62E8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D55E9DA5-8532-4EBA-ACE4-E428D21B0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158EDB63-3C3C-4999-BB52-0000E342540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4275" name="Rectangle 7">
            <a:extLst>
              <a:ext uri="{FF2B5EF4-FFF2-40B4-BE49-F238E27FC236}">
                <a16:creationId xmlns:a16="http://schemas.microsoft.com/office/drawing/2014/main" id="{7DC6D798-2AE8-457D-8DF5-D580259D5D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65A8D0-C095-4706-A6CE-96EA07488872}" type="slidenum">
              <a:rPr lang="en-US" altLang="en-US" sz="1000" b="0" baseline="0">
                <a:latin typeface="Garamond" panose="02020404030301010803" pitchFamily="18" charset="0"/>
              </a:rPr>
              <a:pPr/>
              <a:t>25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9BF76156-AB20-40E7-8F0E-DBF0A96D6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083E04F4-BC49-48E1-A7E6-0C3F69D57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2A2CA6A8-DB0A-495F-8C91-773BCA358A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6323" name="Rectangle 7">
            <a:extLst>
              <a:ext uri="{FF2B5EF4-FFF2-40B4-BE49-F238E27FC236}">
                <a16:creationId xmlns:a16="http://schemas.microsoft.com/office/drawing/2014/main" id="{A216C193-FE39-41E3-9DF4-8B90D96CEA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677CB5-1955-4A07-9C55-1EF9BAA65304}" type="slidenum">
              <a:rPr lang="en-US" altLang="en-US" sz="1000" b="0" baseline="0">
                <a:latin typeface="Garamond" panose="02020404030301010803" pitchFamily="18" charset="0"/>
              </a:rPr>
              <a:pPr/>
              <a:t>26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68E772EA-2881-4586-9E92-0FFFA84BAB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8014FC82-3DB3-480A-B1D2-2EFBF6F5B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D124A91F-6E7B-45AB-89D9-369392C778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8371" name="Rectangle 7">
            <a:extLst>
              <a:ext uri="{FF2B5EF4-FFF2-40B4-BE49-F238E27FC236}">
                <a16:creationId xmlns:a16="http://schemas.microsoft.com/office/drawing/2014/main" id="{A2C86A34-4519-4EB1-85CB-311B29D487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C52ADB-62AD-4190-A29E-AD3FCDF5C724}" type="slidenum">
              <a:rPr lang="en-US" altLang="en-US" sz="1000" b="0" baseline="0">
                <a:latin typeface="Garamond" panose="02020404030301010803" pitchFamily="18" charset="0"/>
              </a:rPr>
              <a:pPr/>
              <a:t>27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163FD6FD-6D7E-4832-AA15-610808E35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15DEE743-DB1B-4A58-8290-98073AFF1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9BEE6BFA-7107-46AA-B9C4-7C9FCF0416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0419" name="Rectangle 7">
            <a:extLst>
              <a:ext uri="{FF2B5EF4-FFF2-40B4-BE49-F238E27FC236}">
                <a16:creationId xmlns:a16="http://schemas.microsoft.com/office/drawing/2014/main" id="{2F9E872F-130A-4F9A-897F-6B0128BDD4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574709-1713-44E7-8A8E-657C4526CC7A}" type="slidenum">
              <a:rPr lang="en-US" altLang="en-US" sz="1000" b="0" baseline="0">
                <a:latin typeface="Garamond" panose="02020404030301010803" pitchFamily="18" charset="0"/>
              </a:rPr>
              <a:pPr/>
              <a:t>28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24DC71DF-BE61-4DCD-BCB3-4CF23DE8B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39DD27EC-3839-4ECE-BA31-AC70B16F7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CBDCCABE-2FD0-4F47-8251-C21DAEEC01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2467" name="Rectangle 7">
            <a:extLst>
              <a:ext uri="{FF2B5EF4-FFF2-40B4-BE49-F238E27FC236}">
                <a16:creationId xmlns:a16="http://schemas.microsoft.com/office/drawing/2014/main" id="{92C823A2-FC0B-4BE2-A66E-06520A62F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E84C77-0A34-4F4C-B3BB-F229963F760A}" type="slidenum">
              <a:rPr lang="en-US" altLang="en-US" sz="1000" b="0" baseline="0">
                <a:latin typeface="Garamond" panose="02020404030301010803" pitchFamily="18" charset="0"/>
              </a:rPr>
              <a:pPr/>
              <a:t>29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C1BB9C20-9B83-4C9A-A633-BFBA68F08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8FDF4E11-48BA-48B0-B954-614D05C09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1955FED-D092-421D-B866-4669BE440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B5F7BD54-52DB-45EF-BD05-7A977BE16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92F09F-7692-4891-96B4-4DEF5364DBB0}" type="slidenum">
              <a:rPr lang="en-US" altLang="en-US" sz="1000" b="0" baseline="0">
                <a:latin typeface="Garamond" panose="02020404030301010803" pitchFamily="18" charset="0"/>
              </a:rPr>
              <a:pPr/>
              <a:t>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728D0F34-645A-44D5-8BC2-5297F4EB5C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B4AD9D9E-8D9E-4CFE-AEEE-318C3A0A4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:a16="http://schemas.microsoft.com/office/drawing/2014/main" id="{54753B4D-9556-40BA-BECD-79BF296032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4515" name="Rectangle 7">
            <a:extLst>
              <a:ext uri="{FF2B5EF4-FFF2-40B4-BE49-F238E27FC236}">
                <a16:creationId xmlns:a16="http://schemas.microsoft.com/office/drawing/2014/main" id="{DF793EB5-147D-47C7-B983-1206298A8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A10235-3017-4FE5-8D4C-48D8C2B4A8F8}" type="slidenum">
              <a:rPr lang="en-US" altLang="en-US" sz="1000" b="0" baseline="0">
                <a:latin typeface="Garamond" panose="02020404030301010803" pitchFamily="18" charset="0"/>
              </a:rPr>
              <a:pPr/>
              <a:t>30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D2B45EA7-E7F4-4D32-A0EE-50DA7143B3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2EC9C0F6-1E17-46C5-85C4-59EF2FA23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1C55D7C7-D463-41B8-9F08-6A2429222B3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6563" name="Rectangle 7">
            <a:extLst>
              <a:ext uri="{FF2B5EF4-FFF2-40B4-BE49-F238E27FC236}">
                <a16:creationId xmlns:a16="http://schemas.microsoft.com/office/drawing/2014/main" id="{F8DBDBAC-2CB6-435B-B0A2-414DFA5E83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FEFC12-39A4-4AAA-8DE7-511280B6B2C2}" type="slidenum">
              <a:rPr lang="en-US" altLang="en-US" sz="1000" b="0" baseline="0">
                <a:latin typeface="Garamond" panose="02020404030301010803" pitchFamily="18" charset="0"/>
              </a:rPr>
              <a:pPr/>
              <a:t>31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CA3C6438-1C65-480E-840B-457430028A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97BED7BF-9649-468F-B574-A638CB8AC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2C1C94FB-7E9B-4B11-83E4-AF756DCD606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787F7618-5100-44F2-9152-C0F5B6133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9597EB-AC61-4799-8341-F81253949627}" type="slidenum">
              <a:rPr lang="en-US" altLang="en-US" sz="1000" b="0" baseline="0">
                <a:latin typeface="Garamond" panose="02020404030301010803" pitchFamily="18" charset="0"/>
              </a:rPr>
              <a:pPr/>
              <a:t>32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7A052A92-F6CD-45EC-BEAD-01C63B134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3B10E78B-07D5-45E1-8AEE-0ABE6FC46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16BC0323-1E77-4879-A3DC-018CD624F9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2F28FEEA-C5F6-4BB6-9049-29DC8A3903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14F4A5-4163-4A49-9988-A560D4484911}" type="slidenum">
              <a:rPr lang="en-US" altLang="en-US" sz="1000" b="0" baseline="0">
                <a:latin typeface="Garamond" panose="02020404030301010803" pitchFamily="18" charset="0"/>
              </a:rPr>
              <a:pPr/>
              <a:t>33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FE1ABAC7-9B72-443F-974A-333088EC99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72972EDC-3C7C-4B96-838C-18CFA21A8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>
            <a:extLst>
              <a:ext uri="{FF2B5EF4-FFF2-40B4-BE49-F238E27FC236}">
                <a16:creationId xmlns:a16="http://schemas.microsoft.com/office/drawing/2014/main" id="{008DB450-7D8C-4D02-B33D-6E616FFD00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64DDB8A3-8C95-421B-A75F-D80F53931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CB99C-827C-4B98-A224-41309D3D1D65}" type="slidenum">
              <a:rPr lang="en-US" altLang="en-US" sz="1000" b="0" baseline="0">
                <a:latin typeface="Garamond" panose="02020404030301010803" pitchFamily="18" charset="0"/>
              </a:rPr>
              <a:pPr/>
              <a:t>34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6212FE9A-E607-4B7A-AA88-5BD56D266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74A6EBAF-D62A-46D2-96E9-06F201903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CDE3E422-8E27-4F03-983B-F007CD8A749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4755" name="Rectangle 7">
            <a:extLst>
              <a:ext uri="{FF2B5EF4-FFF2-40B4-BE49-F238E27FC236}">
                <a16:creationId xmlns:a16="http://schemas.microsoft.com/office/drawing/2014/main" id="{C37A450C-1C78-4978-B42E-7266ED8002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6CA229-827C-4088-9288-48E1DE76DE2E}" type="slidenum">
              <a:rPr lang="en-US" altLang="en-US" sz="1000" b="0" baseline="0">
                <a:latin typeface="Garamond" panose="02020404030301010803" pitchFamily="18" charset="0"/>
              </a:rPr>
              <a:pPr/>
              <a:t>35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CA645330-5B88-4740-8EFB-D9D325C5B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>
            <a:extLst>
              <a:ext uri="{FF2B5EF4-FFF2-40B4-BE49-F238E27FC236}">
                <a16:creationId xmlns:a16="http://schemas.microsoft.com/office/drawing/2014/main" id="{75354733-79D8-4816-B3D5-8746F1DC4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:a16="http://schemas.microsoft.com/office/drawing/2014/main" id="{8FDF613D-BB92-43BC-B37F-3BF25C0F8E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6803" name="Rectangle 7">
            <a:extLst>
              <a:ext uri="{FF2B5EF4-FFF2-40B4-BE49-F238E27FC236}">
                <a16:creationId xmlns:a16="http://schemas.microsoft.com/office/drawing/2014/main" id="{2A8ABD08-D38B-4F2D-9FFE-40D5CB3EC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9CA424-0F47-460E-A8A9-C054319A157C}" type="slidenum">
              <a:rPr lang="en-US" altLang="en-US" sz="1000" b="0" baseline="0">
                <a:latin typeface="Garamond" panose="02020404030301010803" pitchFamily="18" charset="0"/>
              </a:rPr>
              <a:pPr/>
              <a:t>36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9FD56E70-9829-4AA9-8352-AC2C6D092D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>
            <a:extLst>
              <a:ext uri="{FF2B5EF4-FFF2-40B4-BE49-F238E27FC236}">
                <a16:creationId xmlns:a16="http://schemas.microsoft.com/office/drawing/2014/main" id="{CA9FCD76-1368-46D4-A411-E6339DEFF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39C52C8C-C57B-410F-8188-8FEA5963BA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8851" name="Rectangle 7">
            <a:extLst>
              <a:ext uri="{FF2B5EF4-FFF2-40B4-BE49-F238E27FC236}">
                <a16:creationId xmlns:a16="http://schemas.microsoft.com/office/drawing/2014/main" id="{C2023735-D8A4-4671-9A84-CA5D829DC3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A42DE1-09CB-4861-B37D-231288AE74BD}" type="slidenum">
              <a:rPr lang="en-US" altLang="en-US" sz="1000" b="0" baseline="0">
                <a:latin typeface="Garamond" panose="02020404030301010803" pitchFamily="18" charset="0"/>
              </a:rPr>
              <a:pPr/>
              <a:t>37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9C1BD99B-F35E-4C5C-938E-E55954576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BFD76275-D2A6-4DFA-9153-61C047A52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D5B25DC7-032F-4B65-87CF-08F90DE04C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80899" name="Rectangle 7">
            <a:extLst>
              <a:ext uri="{FF2B5EF4-FFF2-40B4-BE49-F238E27FC236}">
                <a16:creationId xmlns:a16="http://schemas.microsoft.com/office/drawing/2014/main" id="{468A2C0A-BD3B-448E-9437-EEF1AC625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A54F11-F78E-4451-A6FD-7AE3BED054DE}" type="slidenum">
              <a:rPr lang="en-US" altLang="en-US" sz="1000" b="0" baseline="0">
                <a:latin typeface="Garamond" panose="02020404030301010803" pitchFamily="18" charset="0"/>
              </a:rPr>
              <a:pPr/>
              <a:t>38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F24C0AF4-3536-45B9-A350-08EC6F9E5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>
            <a:extLst>
              <a:ext uri="{FF2B5EF4-FFF2-40B4-BE49-F238E27FC236}">
                <a16:creationId xmlns:a16="http://schemas.microsoft.com/office/drawing/2014/main" id="{A16ACE27-3C98-4E7E-A621-C9A2B66E4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22C98E6A-BAE0-4FCB-9BE2-82E6D7D1EB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82947" name="Rectangle 7">
            <a:extLst>
              <a:ext uri="{FF2B5EF4-FFF2-40B4-BE49-F238E27FC236}">
                <a16:creationId xmlns:a16="http://schemas.microsoft.com/office/drawing/2014/main" id="{61E23E67-4791-41EE-83E2-5A1056358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92CB2E-2557-4615-8FE2-2DF0731495FA}" type="slidenum">
              <a:rPr lang="en-US" altLang="en-US" sz="1000" b="0" baseline="0">
                <a:latin typeface="Garamond" panose="02020404030301010803" pitchFamily="18" charset="0"/>
              </a:rPr>
              <a:pPr/>
              <a:t>39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5117C436-D6D4-495A-A9F5-A4273ECD8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id="{80BE2EA9-A87D-486E-AB90-8A18191CC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17BC927E-C1E9-4E19-A4AE-C85F459BC2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F7EFB2C2-6FF3-4C33-BD32-FEFA176F7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28F40-670A-4F0A-8F0B-83F149CE5290}" type="slidenum">
              <a:rPr lang="en-US" altLang="en-US" sz="1000" b="0" baseline="0">
                <a:latin typeface="Garamond" panose="02020404030301010803" pitchFamily="18" charset="0"/>
              </a:rPr>
              <a:pPr/>
              <a:t>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3786BEFD-4744-4119-81D9-DF08142EA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8D745A98-C691-4777-82FD-548A25F91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32D18BE8-139B-4DD9-A386-68CBB2168E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3315" name="Rectangle 7">
            <a:extLst>
              <a:ext uri="{FF2B5EF4-FFF2-40B4-BE49-F238E27FC236}">
                <a16:creationId xmlns:a16="http://schemas.microsoft.com/office/drawing/2014/main" id="{BF2C0A7E-AB31-4CBA-8F85-1DA3D115C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3A7A29-6E81-47C8-86A5-8A23735E8797}" type="slidenum">
              <a:rPr lang="en-US" altLang="en-US" sz="1000" b="0" baseline="0">
                <a:latin typeface="Garamond" panose="02020404030301010803" pitchFamily="18" charset="0"/>
              </a:rPr>
              <a:pPr/>
              <a:t>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E6EB261A-0029-461E-A696-C900260AC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4AA32A7B-3D5E-4CD0-8449-366940EE5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947821E-6B76-47D2-A722-B522C0784E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C2365CD7-119E-4B1C-9BBA-6CF016F88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F91B8F-7FF8-4A4A-95D3-5B57F1563915}" type="slidenum">
              <a:rPr lang="en-US" altLang="en-US" sz="1000" b="0" baseline="0">
                <a:latin typeface="Garamond" panose="02020404030301010803" pitchFamily="18" charset="0"/>
              </a:rPr>
              <a:pPr/>
              <a:t>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69426C25-CC60-436D-920B-735CDA3E5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6080C9E9-F48F-4DA1-8C44-F21196A2A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2083AFB4-82DB-4CF3-8C5B-A12279A4BA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EA02CD83-02CD-4BC2-957D-E8E136DE5E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F651BA-E13B-4C16-A55F-2CA9671C7E95}" type="slidenum">
              <a:rPr lang="en-US" altLang="en-US" sz="1000" b="0" baseline="0">
                <a:latin typeface="Garamond" panose="02020404030301010803" pitchFamily="18" charset="0"/>
              </a:rPr>
              <a:pPr/>
              <a:t>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F151A64F-64E4-4EBD-828E-040DA4836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F09059FE-B2E4-4F07-8EA1-091132416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3F483387-8DB5-477D-99FA-484B3622F8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9459" name="Rectangle 7">
            <a:extLst>
              <a:ext uri="{FF2B5EF4-FFF2-40B4-BE49-F238E27FC236}">
                <a16:creationId xmlns:a16="http://schemas.microsoft.com/office/drawing/2014/main" id="{73E50C76-E2C7-4AFA-BDF8-4F4E35197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06B9C0-53DE-493D-B695-6F686D6C7C9A}" type="slidenum">
              <a:rPr lang="en-US" altLang="en-US" sz="1000" b="0" baseline="0">
                <a:latin typeface="Garamond" panose="02020404030301010803" pitchFamily="18" charset="0"/>
              </a:rPr>
              <a:pPr/>
              <a:t>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5CBDCC6-AD65-43F7-9735-EA637052E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92888AEC-5E35-4F49-A92E-68D487666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F740FB41-2198-4CD7-AFC0-15831A5373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0" baseline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id="{9B361D08-3D9F-4CE5-A106-54D50A02E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B22908-93D7-479A-B241-3E4979322C17}" type="slidenum">
              <a:rPr lang="en-US" altLang="en-US" sz="1000" b="0" baseline="0">
                <a:latin typeface="Garamond" panose="02020404030301010803" pitchFamily="18" charset="0"/>
              </a:rPr>
              <a:pPr/>
              <a:t>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6F630D6-1D19-4BAE-9534-43D50413C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6D9C6495-37C5-4E27-BE34-C1233CEC8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566E21F-38A5-4C49-8B4D-0033EEB700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134763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336B443-34C3-4869-83C5-2DB37BC73D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30221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A9D6DA38-6188-49FE-B5D7-1411470B6F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31746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114D4DD-D0A4-4AB2-8871-FBE5093AB3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102541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6B7BB56-D8A7-42AB-94DE-46B073D899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293690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998A85F-7B50-4B85-832C-2B01CF07F9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338148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19000F8-9A5D-4D32-BBD4-FA0703512B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111805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F55326C9-6B77-4DE2-9DD1-9D97D54CD0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221300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EFD4DD0C-5FE8-454A-9182-4D0AF497669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89390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D29133F-7293-4DC4-8336-47EBD39507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214536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16C73B0-1D87-4E23-A141-F0C2897B0A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</p:spTree>
    <p:extLst>
      <p:ext uri="{BB962C8B-B14F-4D97-AF65-F5344CB8AC3E}">
        <p14:creationId xmlns:p14="http://schemas.microsoft.com/office/powerpoint/2010/main" val="37080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4BA362-F40B-4967-A0C5-ADBD1E679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8962DB4-A476-491E-8A4E-8A427B64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89860" name="Rectangle 4">
            <a:extLst>
              <a:ext uri="{FF2B5EF4-FFF2-40B4-BE49-F238E27FC236}">
                <a16:creationId xmlns:a16="http://schemas.microsoft.com/office/drawing/2014/main" id="{182F0684-263A-4FF0-A004-C656EF29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3AAECB-F6D2-4AC8-95F0-86A3023587D6}" type="slidenum">
              <a:rPr lang="en-US" altLang="en-US" sz="1800" baseline="0" smtClean="0"/>
              <a:pPr>
                <a:defRPr/>
              </a:pPr>
              <a:t>‹#›</a:t>
            </a:fld>
            <a:endParaRPr lang="en-US" altLang="en-US" sz="1800" baseline="0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A9E98715-799D-45D9-AF44-326307BD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 b="0" baseline="0">
              <a:latin typeface="Times New Roman" panose="02020603050405020304" pitchFamily="18" charset="0"/>
            </a:endParaRPr>
          </a:p>
        </p:txBody>
      </p:sp>
      <p:sp>
        <p:nvSpPr>
          <p:cNvPr id="889866" name="Rectangle 10">
            <a:extLst>
              <a:ext uri="{FF2B5EF4-FFF2-40B4-BE49-F238E27FC236}">
                <a16:creationId xmlns:a16="http://schemas.microsoft.com/office/drawing/2014/main" id="{61997A52-72B1-4EDA-A0FF-C1A2056C77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0" y="6629400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900" b="0" i="1" baseline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Copyright © 2008 M. E. Kabay.  All rights reserved. </a:t>
            </a:r>
            <a:br>
              <a:rPr lang="en-US"/>
            </a:br>
            <a:r>
              <a:rPr lang="en-US"/>
              <a:t>Nonexclusive license granted to Trustees of Norwich University for use in MSIA Program.</a:t>
            </a:r>
          </a:p>
        </p:txBody>
      </p:sp>
      <p:pic>
        <p:nvPicPr>
          <p:cNvPr id="1031" name="Picture 11" descr="NWU_2c_stacked_logo">
            <a:extLst>
              <a:ext uri="{FF2B5EF4-FFF2-40B4-BE49-F238E27FC236}">
                <a16:creationId xmlns:a16="http://schemas.microsoft.com/office/drawing/2014/main" id="{945EECB9-21DD-4FAE-B496-B456749A75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0"/>
            <a:ext cx="1016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dt="0"/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XFR\msia_s2_w03\sound010.wav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oleObject" Target="../embeddings/oleObject5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oleObject" Target="../embeddings/oleObject9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audio" Target="../media/audio3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XFR\msia_s2_w03\sound004.wav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XFR\msia_s2_w03\sound005.wav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XFR\msia_s2_w03\sound006.wav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XFR\msia_s2_w03\sound007.wav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3">
            <a:extLst>
              <a:ext uri="{FF2B5EF4-FFF2-40B4-BE49-F238E27FC236}">
                <a16:creationId xmlns:a16="http://schemas.microsoft.com/office/drawing/2014/main" id="{62C97B1F-ACA6-4F27-8982-A1F21844D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36A5200C-CB22-4D9A-B3E3-9E1AFCF15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altLang="en-US" sz="25200"/>
              <a:t>I&amp;A</a:t>
            </a:r>
            <a:endParaRPr lang="en-US" altLang="en-US" sz="15600"/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2A12F6A8-720B-4CFD-875B-56CBD5CBD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4000" dirty="0"/>
              <a:t>MSIA </a:t>
            </a:r>
            <a:br>
              <a:rPr lang="en-US" altLang="en-US" sz="4000" dirty="0"/>
            </a:br>
            <a:r>
              <a:rPr lang="en-US" altLang="en-US" sz="4000" dirty="0"/>
              <a:t>Seminar 2 Week 3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M. E. Kabay, PhD, CISSP-ISSMP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Program Director, MSIA</a:t>
            </a:r>
            <a:br>
              <a:rPr lang="en-US" altLang="en-US" dirty="0"/>
            </a:br>
            <a:r>
              <a:rPr lang="en-US" altLang="en-US" dirty="0"/>
              <a:t>School of Graduate Studies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Norwich University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>
                <a:hlinkClick r:id="rId4"/>
              </a:rPr>
              <a:t>mekabay@gmail.com</a:t>
            </a:r>
            <a:r>
              <a:rPr lang="en-US" altLang="en-US"/>
              <a:t>  </a:t>
            </a:r>
            <a:endParaRPr lang="en-US" altLang="en-US" dirty="0"/>
          </a:p>
        </p:txBody>
      </p:sp>
      <p:pic>
        <p:nvPicPr>
          <p:cNvPr id="5" name="sound000.wav">
            <a:hlinkClick r:id="" action="ppaction://media"/>
            <a:extLst>
              <a:ext uri="{FF2B5EF4-FFF2-40B4-BE49-F238E27FC236}">
                <a16:creationId xmlns:a16="http://schemas.microsoft.com/office/drawing/2014/main" id="{AA02F61B-9614-41E1-B667-2E1B85F52DF5}"/>
              </a:ext>
            </a:extLst>
          </p:cNvPr>
          <p:cNvPicPr>
            <a:picLocks noRot="1" noChangeAspect="1"/>
          </p:cNvPicPr>
          <p:nvPr>
            <a:wavAudioFile r:embed="rId1" name="sound00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9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>
            <a:extLst>
              <a:ext uri="{FF2B5EF4-FFF2-40B4-BE49-F238E27FC236}">
                <a16:creationId xmlns:a16="http://schemas.microsoft.com/office/drawing/2014/main" id="{098454BC-A32D-49AD-A020-9CCCE27EB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63F20ED-CCA2-4DB0-AE18-5195975F1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Lifecycle of the Password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BF8C6C7-1580-4646-8261-47A1222E5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8486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Source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User, system or user choice from list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If from tech support, one-time only (why?)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Composition:  jumble hard to recall; syllables OK</a:t>
            </a:r>
          </a:p>
          <a:p>
            <a:pPr>
              <a:lnSpc>
                <a:spcPct val="80000"/>
              </a:lnSpc>
            </a:pPr>
            <a:r>
              <a:rPr lang="en-US" altLang="en-US"/>
              <a:t>Ownership:  single individual only (why?)</a:t>
            </a:r>
          </a:p>
          <a:p>
            <a:pPr>
              <a:lnSpc>
                <a:spcPct val="80000"/>
              </a:lnSpc>
            </a:pPr>
            <a:r>
              <a:rPr lang="en-US" altLang="en-US"/>
              <a:t>Entry:  protected against viewing/capture</a:t>
            </a:r>
          </a:p>
          <a:p>
            <a:pPr>
              <a:lnSpc>
                <a:spcPct val="80000"/>
              </a:lnSpc>
            </a:pPr>
            <a:r>
              <a:rPr lang="en-US" altLang="en-US"/>
              <a:t>Storage:  one-way encrypted (why?)</a:t>
            </a:r>
          </a:p>
          <a:p>
            <a:pPr>
              <a:lnSpc>
                <a:spcPct val="80000"/>
              </a:lnSpc>
            </a:pPr>
            <a:r>
              <a:rPr lang="en-US" altLang="en-US"/>
              <a:t>Authentication period:  timeout on inactivity (why?)</a:t>
            </a:r>
          </a:p>
          <a:p>
            <a:pPr>
              <a:lnSpc>
                <a:spcPct val="80000"/>
              </a:lnSpc>
            </a:pPr>
            <a:r>
              <a:rPr lang="en-US" altLang="en-US"/>
              <a:t>Retirement:  force password change periodically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Not all users on same day (why not?)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Keep history to preclude re-use (why?)</a:t>
            </a:r>
          </a:p>
        </p:txBody>
      </p:sp>
      <p:pic>
        <p:nvPicPr>
          <p:cNvPr id="5" name="sound009.wav">
            <a:hlinkClick r:id="" action="ppaction://media"/>
            <a:extLst>
              <a:ext uri="{FF2B5EF4-FFF2-40B4-BE49-F238E27FC236}">
                <a16:creationId xmlns:a16="http://schemas.microsoft.com/office/drawing/2014/main" id="{32280AF8-65D2-4C03-BC3B-03FF8B7A970A}"/>
              </a:ext>
            </a:extLst>
          </p:cNvPr>
          <p:cNvPicPr>
            <a:picLocks noRot="1" noChangeAspect="1"/>
          </p:cNvPicPr>
          <p:nvPr>
            <a:wavAudioFile r:embed="rId1" name="sound00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3">
            <a:extLst>
              <a:ext uri="{FF2B5EF4-FFF2-40B4-BE49-F238E27FC236}">
                <a16:creationId xmlns:a16="http://schemas.microsoft.com/office/drawing/2014/main" id="{07FCF75D-CE7B-47B4-A479-D99EA08F80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8C5B623-091A-4832-8837-935FE4D3D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Forgotten Passwords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6166074-567E-4D1F-A4CC-96434B160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Problem:  user forgets important password (e.g., encryption key) for production system</a:t>
            </a:r>
          </a:p>
          <a:p>
            <a:pPr>
              <a:lnSpc>
                <a:spcPct val="80000"/>
              </a:lnSpc>
            </a:pPr>
            <a:r>
              <a:rPr lang="en-US" altLang="en-US"/>
              <a:t>Avoid the problem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Choose software with admin password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Record password in opaque envelope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Sign seals and tape over with sticky tape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Store in company safe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Require two signatures to remove</a:t>
            </a:r>
          </a:p>
          <a:p>
            <a:pPr>
              <a:lnSpc>
                <a:spcPct val="80000"/>
              </a:lnSpc>
            </a:pPr>
            <a:r>
              <a:rPr lang="en-US" altLang="en-US"/>
              <a:t>Emergencies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Password cracking software available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Some software vendors have back doors</a:t>
            </a:r>
          </a:p>
        </p:txBody>
      </p:sp>
      <p:pic>
        <p:nvPicPr>
          <p:cNvPr id="5" name="sound010.wav">
            <a:hlinkClick r:id="" action="ppaction://media"/>
            <a:extLst>
              <a:ext uri="{FF2B5EF4-FFF2-40B4-BE49-F238E27FC236}">
                <a16:creationId xmlns:a16="http://schemas.microsoft.com/office/drawing/2014/main" id="{4102A808-436A-47A7-8009-949D12B7E4E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963536EC-9D05-493E-A3ED-27DC2DAAB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1368699-AD5B-43C9-93F9-86D02F73D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Tokens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95AD2990-29DC-4FD7-B3F3-39E9E36B1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One-time password generators</a:t>
            </a:r>
          </a:p>
          <a:p>
            <a:pPr lvl="1"/>
            <a:r>
              <a:rPr lang="en-US" altLang="en-US"/>
              <a:t>Create password every 1-3 minutes</a:t>
            </a:r>
          </a:p>
          <a:p>
            <a:pPr lvl="1"/>
            <a:r>
              <a:rPr lang="en-US" altLang="en-US"/>
              <a:t>Includes cryptogram using token # &amp; time</a:t>
            </a:r>
          </a:p>
          <a:p>
            <a:pPr lvl="1"/>
            <a:r>
              <a:rPr lang="en-US" altLang="en-US"/>
              <a:t>Software on server decrypts cryptogram, checks token ID, assigned user</a:t>
            </a:r>
          </a:p>
          <a:p>
            <a:r>
              <a:rPr lang="en-US" altLang="en-US"/>
              <a:t>Smart cards, dongles</a:t>
            </a:r>
          </a:p>
          <a:p>
            <a:pPr lvl="1"/>
            <a:r>
              <a:rPr lang="en-US" altLang="en-US"/>
              <a:t>Microprocessor interacts with reader</a:t>
            </a:r>
          </a:p>
          <a:p>
            <a:pPr lvl="1"/>
            <a:r>
              <a:rPr lang="en-US" altLang="en-US"/>
              <a:t>Encrypted traffic establishes identity and authenticity of device</a:t>
            </a:r>
          </a:p>
          <a:p>
            <a:pPr lvl="1"/>
            <a:r>
              <a:rPr lang="en-US" altLang="en-US"/>
              <a:t>Tables relate token to human user</a:t>
            </a:r>
          </a:p>
        </p:txBody>
      </p:sp>
      <p:pic>
        <p:nvPicPr>
          <p:cNvPr id="5" name="sound011.wav">
            <a:hlinkClick r:id="" action="ppaction://media"/>
            <a:extLst>
              <a:ext uri="{FF2B5EF4-FFF2-40B4-BE49-F238E27FC236}">
                <a16:creationId xmlns:a16="http://schemas.microsoft.com/office/drawing/2014/main" id="{428A9A40-1B52-4D43-8853-E5D91F0D2BB8}"/>
              </a:ext>
            </a:extLst>
          </p:cNvPr>
          <p:cNvPicPr>
            <a:picLocks noRot="1" noChangeAspect="1"/>
          </p:cNvPicPr>
          <p:nvPr>
            <a:wavAudioFile r:embed="rId1" name="sound0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3">
            <a:extLst>
              <a:ext uri="{FF2B5EF4-FFF2-40B4-BE49-F238E27FC236}">
                <a16:creationId xmlns:a16="http://schemas.microsoft.com/office/drawing/2014/main" id="{D534FADC-A1CB-4C7E-ACB9-3BF33BB3BF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7003D65-AC3E-4F83-BB21-BBC1FC307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sp>
        <p:nvSpPr>
          <p:cNvPr id="28676" name="Freeform 3">
            <a:extLst>
              <a:ext uri="{FF2B5EF4-FFF2-40B4-BE49-F238E27FC236}">
                <a16:creationId xmlns:a16="http://schemas.microsoft.com/office/drawing/2014/main" id="{DD43FBA4-E848-4416-B73F-0DF2823A5287}"/>
              </a:ext>
            </a:extLst>
          </p:cNvPr>
          <p:cNvSpPr>
            <a:spLocks/>
          </p:cNvSpPr>
          <p:nvPr/>
        </p:nvSpPr>
        <p:spPr bwMode="auto">
          <a:xfrm>
            <a:off x="2065338" y="1073150"/>
            <a:ext cx="4919662" cy="3733800"/>
          </a:xfrm>
          <a:custGeom>
            <a:avLst/>
            <a:gdLst>
              <a:gd name="T0" fmla="*/ 0 w 3099"/>
              <a:gd name="T1" fmla="*/ 2147483646 h 2352"/>
              <a:gd name="T2" fmla="*/ 0 w 3099"/>
              <a:gd name="T3" fmla="*/ 2147483646 h 2352"/>
              <a:gd name="T4" fmla="*/ 0 w 3099"/>
              <a:gd name="T5" fmla="*/ 2147483646 h 2352"/>
              <a:gd name="T6" fmla="*/ 2147483646 w 3099"/>
              <a:gd name="T7" fmla="*/ 2147483646 h 2352"/>
              <a:gd name="T8" fmla="*/ 2147483646 w 3099"/>
              <a:gd name="T9" fmla="*/ 2147483646 h 2352"/>
              <a:gd name="T10" fmla="*/ 2147483646 w 3099"/>
              <a:gd name="T11" fmla="*/ 2147483646 h 2352"/>
              <a:gd name="T12" fmla="*/ 2147483646 w 3099"/>
              <a:gd name="T13" fmla="*/ 2147483646 h 2352"/>
              <a:gd name="T14" fmla="*/ 2147483646 w 3099"/>
              <a:gd name="T15" fmla="*/ 2147483646 h 2352"/>
              <a:gd name="T16" fmla="*/ 2147483646 w 3099"/>
              <a:gd name="T17" fmla="*/ 2147483646 h 2352"/>
              <a:gd name="T18" fmla="*/ 2147483646 w 3099"/>
              <a:gd name="T19" fmla="*/ 2147483646 h 2352"/>
              <a:gd name="T20" fmla="*/ 2147483646 w 3099"/>
              <a:gd name="T21" fmla="*/ 2147483646 h 2352"/>
              <a:gd name="T22" fmla="*/ 2147483646 w 3099"/>
              <a:gd name="T23" fmla="*/ 2147483646 h 2352"/>
              <a:gd name="T24" fmla="*/ 2147483646 w 3099"/>
              <a:gd name="T25" fmla="*/ 2147483646 h 2352"/>
              <a:gd name="T26" fmla="*/ 2147483646 w 3099"/>
              <a:gd name="T27" fmla="*/ 2147483646 h 2352"/>
              <a:gd name="T28" fmla="*/ 2147483646 w 3099"/>
              <a:gd name="T29" fmla="*/ 2147483646 h 2352"/>
              <a:gd name="T30" fmla="*/ 2147483646 w 3099"/>
              <a:gd name="T31" fmla="*/ 2147483646 h 2352"/>
              <a:gd name="T32" fmla="*/ 2147483646 w 3099"/>
              <a:gd name="T33" fmla="*/ 2147483646 h 2352"/>
              <a:gd name="T34" fmla="*/ 2147483646 w 3099"/>
              <a:gd name="T35" fmla="*/ 2147483646 h 2352"/>
              <a:gd name="T36" fmla="*/ 2147483646 w 3099"/>
              <a:gd name="T37" fmla="*/ 2147483646 h 2352"/>
              <a:gd name="T38" fmla="*/ 2147483646 w 3099"/>
              <a:gd name="T39" fmla="*/ 2147483646 h 2352"/>
              <a:gd name="T40" fmla="*/ 2147483646 w 3099"/>
              <a:gd name="T41" fmla="*/ 2147483646 h 2352"/>
              <a:gd name="T42" fmla="*/ 2147483646 w 3099"/>
              <a:gd name="T43" fmla="*/ 2147483646 h 2352"/>
              <a:gd name="T44" fmla="*/ 2147483646 w 3099"/>
              <a:gd name="T45" fmla="*/ 2147483646 h 2352"/>
              <a:gd name="T46" fmla="*/ 2147483646 w 3099"/>
              <a:gd name="T47" fmla="*/ 2147483646 h 2352"/>
              <a:gd name="T48" fmla="*/ 2147483646 w 3099"/>
              <a:gd name="T49" fmla="*/ 2147483646 h 2352"/>
              <a:gd name="T50" fmla="*/ 2147483646 w 3099"/>
              <a:gd name="T51" fmla="*/ 2147483646 h 2352"/>
              <a:gd name="T52" fmla="*/ 2147483646 w 3099"/>
              <a:gd name="T53" fmla="*/ 2147483646 h 2352"/>
              <a:gd name="T54" fmla="*/ 2147483646 w 3099"/>
              <a:gd name="T55" fmla="*/ 2147483646 h 2352"/>
              <a:gd name="T56" fmla="*/ 2147483646 w 3099"/>
              <a:gd name="T57" fmla="*/ 2147483646 h 2352"/>
              <a:gd name="T58" fmla="*/ 2147483646 w 3099"/>
              <a:gd name="T59" fmla="*/ 0 h 2352"/>
              <a:gd name="T60" fmla="*/ 2147483646 w 3099"/>
              <a:gd name="T61" fmla="*/ 2147483646 h 2352"/>
              <a:gd name="T62" fmla="*/ 2147483646 w 3099"/>
              <a:gd name="T63" fmla="*/ 2147483646 h 2352"/>
              <a:gd name="T64" fmla="*/ 2147483646 w 3099"/>
              <a:gd name="T65" fmla="*/ 2147483646 h 2352"/>
              <a:gd name="T66" fmla="*/ 2147483646 w 3099"/>
              <a:gd name="T67" fmla="*/ 2147483646 h 2352"/>
              <a:gd name="T68" fmla="*/ 2147483646 w 3099"/>
              <a:gd name="T69" fmla="*/ 2147483646 h 2352"/>
              <a:gd name="T70" fmla="*/ 2147483646 w 3099"/>
              <a:gd name="T71" fmla="*/ 2147483646 h 2352"/>
              <a:gd name="T72" fmla="*/ 2147483646 w 3099"/>
              <a:gd name="T73" fmla="*/ 2147483646 h 2352"/>
              <a:gd name="T74" fmla="*/ 2147483646 w 3099"/>
              <a:gd name="T75" fmla="*/ 2147483646 h 2352"/>
              <a:gd name="T76" fmla="*/ 2147483646 w 3099"/>
              <a:gd name="T77" fmla="*/ 2147483646 h 2352"/>
              <a:gd name="T78" fmla="*/ 0 w 3099"/>
              <a:gd name="T79" fmla="*/ 2147483646 h 235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099"/>
              <a:gd name="T121" fmla="*/ 0 h 2352"/>
              <a:gd name="T122" fmla="*/ 3099 w 3099"/>
              <a:gd name="T123" fmla="*/ 2352 h 235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099" h="2352">
                <a:moveTo>
                  <a:pt x="0" y="118"/>
                </a:moveTo>
                <a:lnTo>
                  <a:pt x="0" y="2213"/>
                </a:lnTo>
                <a:lnTo>
                  <a:pt x="0" y="2230"/>
                </a:lnTo>
                <a:lnTo>
                  <a:pt x="5" y="2247"/>
                </a:lnTo>
                <a:lnTo>
                  <a:pt x="12" y="2261"/>
                </a:lnTo>
                <a:lnTo>
                  <a:pt x="20" y="2272"/>
                </a:lnTo>
                <a:lnTo>
                  <a:pt x="31" y="2285"/>
                </a:lnTo>
                <a:lnTo>
                  <a:pt x="42" y="2292"/>
                </a:lnTo>
                <a:lnTo>
                  <a:pt x="54" y="2298"/>
                </a:lnTo>
                <a:lnTo>
                  <a:pt x="67" y="2301"/>
                </a:lnTo>
                <a:lnTo>
                  <a:pt x="729" y="2338"/>
                </a:lnTo>
                <a:lnTo>
                  <a:pt x="1548" y="2351"/>
                </a:lnTo>
                <a:lnTo>
                  <a:pt x="2310" y="2338"/>
                </a:lnTo>
                <a:lnTo>
                  <a:pt x="3018" y="2301"/>
                </a:lnTo>
                <a:lnTo>
                  <a:pt x="3041" y="2298"/>
                </a:lnTo>
                <a:lnTo>
                  <a:pt x="3063" y="2289"/>
                </a:lnTo>
                <a:lnTo>
                  <a:pt x="3079" y="2276"/>
                </a:lnTo>
                <a:lnTo>
                  <a:pt x="3090" y="2261"/>
                </a:lnTo>
                <a:lnTo>
                  <a:pt x="3098" y="2234"/>
                </a:lnTo>
                <a:lnTo>
                  <a:pt x="3098" y="2218"/>
                </a:lnTo>
                <a:lnTo>
                  <a:pt x="3098" y="2200"/>
                </a:lnTo>
                <a:lnTo>
                  <a:pt x="3098" y="118"/>
                </a:lnTo>
                <a:lnTo>
                  <a:pt x="3098" y="94"/>
                </a:lnTo>
                <a:lnTo>
                  <a:pt x="3087" y="73"/>
                </a:lnTo>
                <a:lnTo>
                  <a:pt x="3072" y="56"/>
                </a:lnTo>
                <a:lnTo>
                  <a:pt x="3053" y="42"/>
                </a:lnTo>
                <a:lnTo>
                  <a:pt x="3034" y="37"/>
                </a:lnTo>
                <a:lnTo>
                  <a:pt x="3012" y="37"/>
                </a:lnTo>
                <a:lnTo>
                  <a:pt x="2290" y="7"/>
                </a:lnTo>
                <a:lnTo>
                  <a:pt x="1548" y="0"/>
                </a:lnTo>
                <a:lnTo>
                  <a:pt x="799" y="13"/>
                </a:lnTo>
                <a:lnTo>
                  <a:pt x="94" y="37"/>
                </a:lnTo>
                <a:lnTo>
                  <a:pt x="77" y="37"/>
                </a:lnTo>
                <a:lnTo>
                  <a:pt x="58" y="39"/>
                </a:lnTo>
                <a:lnTo>
                  <a:pt x="42" y="46"/>
                </a:lnTo>
                <a:lnTo>
                  <a:pt x="25" y="56"/>
                </a:lnTo>
                <a:lnTo>
                  <a:pt x="16" y="67"/>
                </a:lnTo>
                <a:lnTo>
                  <a:pt x="6" y="83"/>
                </a:lnTo>
                <a:lnTo>
                  <a:pt x="1" y="100"/>
                </a:lnTo>
                <a:lnTo>
                  <a:pt x="0" y="118"/>
                </a:lnTo>
              </a:path>
            </a:pathLst>
          </a:custGeom>
          <a:solidFill>
            <a:srgbClr val="DFD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77" name="Group 4">
            <a:extLst>
              <a:ext uri="{FF2B5EF4-FFF2-40B4-BE49-F238E27FC236}">
                <a16:creationId xmlns:a16="http://schemas.microsoft.com/office/drawing/2014/main" id="{3B481263-ACAA-4130-8A4B-9A878B70F26F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28781" name="Freeform 5">
              <a:extLst>
                <a:ext uri="{FF2B5EF4-FFF2-40B4-BE49-F238E27FC236}">
                  <a16:creationId xmlns:a16="http://schemas.microsoft.com/office/drawing/2014/main" id="{637D4679-8027-4316-9F08-91E716A39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6">
              <a:extLst>
                <a:ext uri="{FF2B5EF4-FFF2-40B4-BE49-F238E27FC236}">
                  <a16:creationId xmlns:a16="http://schemas.microsoft.com/office/drawing/2014/main" id="{E7E422EA-87F5-4E79-B457-504A0426C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7">
              <a:extLst>
                <a:ext uri="{FF2B5EF4-FFF2-40B4-BE49-F238E27FC236}">
                  <a16:creationId xmlns:a16="http://schemas.microsoft.com/office/drawing/2014/main" id="{650F6FB3-0EA5-4A87-97F6-D857011AF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8">
              <a:extLst>
                <a:ext uri="{FF2B5EF4-FFF2-40B4-BE49-F238E27FC236}">
                  <a16:creationId xmlns:a16="http://schemas.microsoft.com/office/drawing/2014/main" id="{DD55A01E-C380-4A11-9FD9-D02F8D769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8" name="Freeform 9">
            <a:extLst>
              <a:ext uri="{FF2B5EF4-FFF2-40B4-BE49-F238E27FC236}">
                <a16:creationId xmlns:a16="http://schemas.microsoft.com/office/drawing/2014/main" id="{C2EEC245-DCDB-4C5F-9B6D-75D488627318}"/>
              </a:ext>
            </a:extLst>
          </p:cNvPr>
          <p:cNvSpPr>
            <a:spLocks/>
          </p:cNvSpPr>
          <p:nvPr/>
        </p:nvSpPr>
        <p:spPr bwMode="auto">
          <a:xfrm>
            <a:off x="6138863" y="4529138"/>
            <a:ext cx="169862" cy="65087"/>
          </a:xfrm>
          <a:custGeom>
            <a:avLst/>
            <a:gdLst>
              <a:gd name="T0" fmla="*/ 0 w 107"/>
              <a:gd name="T1" fmla="*/ 0 h 41"/>
              <a:gd name="T2" fmla="*/ 2147483646 w 107"/>
              <a:gd name="T3" fmla="*/ 0 h 41"/>
              <a:gd name="T4" fmla="*/ 2147483646 w 107"/>
              <a:gd name="T5" fmla="*/ 2147483646 h 41"/>
              <a:gd name="T6" fmla="*/ 0 w 107"/>
              <a:gd name="T7" fmla="*/ 2147483646 h 41"/>
              <a:gd name="T8" fmla="*/ 0 w 10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41"/>
              <a:gd name="T17" fmla="*/ 107 w 107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41">
                <a:moveTo>
                  <a:pt x="0" y="0"/>
                </a:moveTo>
                <a:lnTo>
                  <a:pt x="106" y="0"/>
                </a:lnTo>
                <a:lnTo>
                  <a:pt x="106" y="40"/>
                </a:lnTo>
                <a:lnTo>
                  <a:pt x="0" y="40"/>
                </a:lnTo>
                <a:lnTo>
                  <a:pt x="0" y="0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79" name="Group 11">
            <a:extLst>
              <a:ext uri="{FF2B5EF4-FFF2-40B4-BE49-F238E27FC236}">
                <a16:creationId xmlns:a16="http://schemas.microsoft.com/office/drawing/2014/main" id="{FED58AF4-5630-405D-A7DE-961A9F866F5B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28688" name="Group 12">
              <a:extLst>
                <a:ext uri="{FF2B5EF4-FFF2-40B4-BE49-F238E27FC236}">
                  <a16:creationId xmlns:a16="http://schemas.microsoft.com/office/drawing/2014/main" id="{68F8919E-E534-407E-ACED-133BCA4AC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28744" name="Group 13">
                <a:extLst>
                  <a:ext uri="{FF2B5EF4-FFF2-40B4-BE49-F238E27FC236}">
                    <a16:creationId xmlns:a16="http://schemas.microsoft.com/office/drawing/2014/main" id="{2DCB24EB-B6E7-4D9A-9655-D1739C0993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28761" name="Group 14">
                  <a:extLst>
                    <a:ext uri="{FF2B5EF4-FFF2-40B4-BE49-F238E27FC236}">
                      <a16:creationId xmlns:a16="http://schemas.microsoft.com/office/drawing/2014/main" id="{720E36B9-1FC0-4453-AD4E-2E1C03583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28768" name="Oval 15">
                    <a:extLst>
                      <a:ext uri="{FF2B5EF4-FFF2-40B4-BE49-F238E27FC236}">
                        <a16:creationId xmlns:a16="http://schemas.microsoft.com/office/drawing/2014/main" id="{322A9073-7EF5-4DA2-934A-38289BFFBB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28769" name="Arc 16">
                    <a:extLst>
                      <a:ext uri="{FF2B5EF4-FFF2-40B4-BE49-F238E27FC236}">
                        <a16:creationId xmlns:a16="http://schemas.microsoft.com/office/drawing/2014/main" id="{EAAE3E1E-3C0D-426D-AD61-E75B6392F7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770" name="Group 17">
                    <a:extLst>
                      <a:ext uri="{FF2B5EF4-FFF2-40B4-BE49-F238E27FC236}">
                        <a16:creationId xmlns:a16="http://schemas.microsoft.com/office/drawing/2014/main" id="{48AB6E7A-6890-45BF-BF02-CEDF029D69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28775" name="Group 18">
                      <a:extLst>
                        <a:ext uri="{FF2B5EF4-FFF2-40B4-BE49-F238E27FC236}">
                          <a16:creationId xmlns:a16="http://schemas.microsoft.com/office/drawing/2014/main" id="{EFDD5E53-F933-4961-ABD0-E0C92131359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28779" name="Arc 19">
                        <a:extLst>
                          <a:ext uri="{FF2B5EF4-FFF2-40B4-BE49-F238E27FC236}">
                            <a16:creationId xmlns:a16="http://schemas.microsoft.com/office/drawing/2014/main" id="{0D4CA366-D8C8-48B0-86D2-F51310FE7D7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780" name="Oval 20">
                        <a:extLst>
                          <a:ext uri="{FF2B5EF4-FFF2-40B4-BE49-F238E27FC236}">
                            <a16:creationId xmlns:a16="http://schemas.microsoft.com/office/drawing/2014/main" id="{A1F04F72-0B32-4F87-A2C5-7E461FF425C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28776" name="Group 21">
                      <a:extLst>
                        <a:ext uri="{FF2B5EF4-FFF2-40B4-BE49-F238E27FC236}">
                          <a16:creationId xmlns:a16="http://schemas.microsoft.com/office/drawing/2014/main" id="{79A774EA-45FE-4DE2-9D01-A064BEC5B5C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28777" name="Oval 22">
                        <a:extLst>
                          <a:ext uri="{FF2B5EF4-FFF2-40B4-BE49-F238E27FC236}">
                            <a16:creationId xmlns:a16="http://schemas.microsoft.com/office/drawing/2014/main" id="{2CB85F18-9029-4121-A0C5-1161F08C676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28778" name="Oval 23">
                        <a:extLst>
                          <a:ext uri="{FF2B5EF4-FFF2-40B4-BE49-F238E27FC236}">
                            <a16:creationId xmlns:a16="http://schemas.microsoft.com/office/drawing/2014/main" id="{A1845044-D7D2-41C0-BD76-EA18C66C867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28771" name="Oval 24">
                    <a:extLst>
                      <a:ext uri="{FF2B5EF4-FFF2-40B4-BE49-F238E27FC236}">
                        <a16:creationId xmlns:a16="http://schemas.microsoft.com/office/drawing/2014/main" id="{1B73C254-F4CE-4CB8-B23E-8E96E0DF37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28772" name="Oval 25">
                    <a:extLst>
                      <a:ext uri="{FF2B5EF4-FFF2-40B4-BE49-F238E27FC236}">
                        <a16:creationId xmlns:a16="http://schemas.microsoft.com/office/drawing/2014/main" id="{B1C5A48E-B270-473F-ABC1-31033A2FDF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28773" name="Oval 26">
                    <a:extLst>
                      <a:ext uri="{FF2B5EF4-FFF2-40B4-BE49-F238E27FC236}">
                        <a16:creationId xmlns:a16="http://schemas.microsoft.com/office/drawing/2014/main" id="{5BE295D4-1702-4363-BD0F-C03138C559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28774" name="Oval 27">
                    <a:extLst>
                      <a:ext uri="{FF2B5EF4-FFF2-40B4-BE49-F238E27FC236}">
                        <a16:creationId xmlns:a16="http://schemas.microsoft.com/office/drawing/2014/main" id="{512A0692-3D9E-4372-8E91-701FFD88C4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28762" name="Group 28">
                  <a:extLst>
                    <a:ext uri="{FF2B5EF4-FFF2-40B4-BE49-F238E27FC236}">
                      <a16:creationId xmlns:a16="http://schemas.microsoft.com/office/drawing/2014/main" id="{02BDF0B7-45A8-45A5-85D6-55576ABD8D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28766" name="Oval 29">
                    <a:extLst>
                      <a:ext uri="{FF2B5EF4-FFF2-40B4-BE49-F238E27FC236}">
                        <a16:creationId xmlns:a16="http://schemas.microsoft.com/office/drawing/2014/main" id="{4060733A-0B39-42A0-8F55-F57331DF65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28767" name="Oval 30">
                    <a:extLst>
                      <a:ext uri="{FF2B5EF4-FFF2-40B4-BE49-F238E27FC236}">
                        <a16:creationId xmlns:a16="http://schemas.microsoft.com/office/drawing/2014/main" id="{549AECDB-0042-485F-AFFE-CEFEB8BCC9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28763" name="Group 31">
                  <a:extLst>
                    <a:ext uri="{FF2B5EF4-FFF2-40B4-BE49-F238E27FC236}">
                      <a16:creationId xmlns:a16="http://schemas.microsoft.com/office/drawing/2014/main" id="{5B5C4664-DB9E-4A7C-8151-6434567770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28764" name="Oval 32">
                    <a:extLst>
                      <a:ext uri="{FF2B5EF4-FFF2-40B4-BE49-F238E27FC236}">
                        <a16:creationId xmlns:a16="http://schemas.microsoft.com/office/drawing/2014/main" id="{D170793E-2140-4CA5-899D-7D4F9E5632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28765" name="Oval 33">
                    <a:extLst>
                      <a:ext uri="{FF2B5EF4-FFF2-40B4-BE49-F238E27FC236}">
                        <a16:creationId xmlns:a16="http://schemas.microsoft.com/office/drawing/2014/main" id="{9DF78A08-286B-4E4D-88AC-ABC65578C6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28745" name="Group 34">
                <a:extLst>
                  <a:ext uri="{FF2B5EF4-FFF2-40B4-BE49-F238E27FC236}">
                    <a16:creationId xmlns:a16="http://schemas.microsoft.com/office/drawing/2014/main" id="{41BB1009-5BF2-4766-ABBD-8D58A8ED2C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28746" name="Group 35">
                  <a:extLst>
                    <a:ext uri="{FF2B5EF4-FFF2-40B4-BE49-F238E27FC236}">
                      <a16:creationId xmlns:a16="http://schemas.microsoft.com/office/drawing/2014/main" id="{9F0FFF7D-8010-4ED5-B039-20BA78126C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28753" name="Group 36">
                    <a:extLst>
                      <a:ext uri="{FF2B5EF4-FFF2-40B4-BE49-F238E27FC236}">
                        <a16:creationId xmlns:a16="http://schemas.microsoft.com/office/drawing/2014/main" id="{4F4CF3EB-4191-4764-8835-50667552F8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28757" name="Freeform 37">
                      <a:extLst>
                        <a:ext uri="{FF2B5EF4-FFF2-40B4-BE49-F238E27FC236}">
                          <a16:creationId xmlns:a16="http://schemas.microsoft.com/office/drawing/2014/main" id="{76FC0B43-1C85-4936-AF76-D20421B6E3B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58" name="Freeform 38">
                      <a:extLst>
                        <a:ext uri="{FF2B5EF4-FFF2-40B4-BE49-F238E27FC236}">
                          <a16:creationId xmlns:a16="http://schemas.microsoft.com/office/drawing/2014/main" id="{2ED8C606-CDB8-482B-9F4D-47A5A12BCC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59" name="Freeform 39">
                      <a:extLst>
                        <a:ext uri="{FF2B5EF4-FFF2-40B4-BE49-F238E27FC236}">
                          <a16:creationId xmlns:a16="http://schemas.microsoft.com/office/drawing/2014/main" id="{EDE43964-1ADA-4937-B64D-A727833265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60" name="Freeform 40">
                      <a:extLst>
                        <a:ext uri="{FF2B5EF4-FFF2-40B4-BE49-F238E27FC236}">
                          <a16:creationId xmlns:a16="http://schemas.microsoft.com/office/drawing/2014/main" id="{0D366A5E-DCAE-423D-9134-B8F9BAEDF8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8754" name="Freeform 41">
                    <a:extLst>
                      <a:ext uri="{FF2B5EF4-FFF2-40B4-BE49-F238E27FC236}">
                        <a16:creationId xmlns:a16="http://schemas.microsoft.com/office/drawing/2014/main" id="{13F902EB-AC4C-43C3-A510-A9EF53AD4D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55" name="Freeform 42">
                    <a:extLst>
                      <a:ext uri="{FF2B5EF4-FFF2-40B4-BE49-F238E27FC236}">
                        <a16:creationId xmlns:a16="http://schemas.microsoft.com/office/drawing/2014/main" id="{181F3939-5957-4845-8DE2-D1350FFA09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56" name="Freeform 43">
                    <a:extLst>
                      <a:ext uri="{FF2B5EF4-FFF2-40B4-BE49-F238E27FC236}">
                        <a16:creationId xmlns:a16="http://schemas.microsoft.com/office/drawing/2014/main" id="{1A79DE44-BD7A-4384-9BBE-B11364F17F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747" name="Group 44">
                  <a:extLst>
                    <a:ext uri="{FF2B5EF4-FFF2-40B4-BE49-F238E27FC236}">
                      <a16:creationId xmlns:a16="http://schemas.microsoft.com/office/drawing/2014/main" id="{4081EAB1-9899-41F8-8F0A-946F347FDE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28748" name="Freeform 45">
                    <a:extLst>
                      <a:ext uri="{FF2B5EF4-FFF2-40B4-BE49-F238E27FC236}">
                        <a16:creationId xmlns:a16="http://schemas.microsoft.com/office/drawing/2014/main" id="{06DE21B7-9CD7-4EB7-B5C0-76EC358562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49" name="Freeform 46">
                    <a:extLst>
                      <a:ext uri="{FF2B5EF4-FFF2-40B4-BE49-F238E27FC236}">
                        <a16:creationId xmlns:a16="http://schemas.microsoft.com/office/drawing/2014/main" id="{BE19D170-9AE2-4C9E-B6CF-7882A4305E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50" name="Freeform 47">
                    <a:extLst>
                      <a:ext uri="{FF2B5EF4-FFF2-40B4-BE49-F238E27FC236}">
                        <a16:creationId xmlns:a16="http://schemas.microsoft.com/office/drawing/2014/main" id="{B690D046-EBFF-49BB-BA33-D9BA01B318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51" name="Freeform 48">
                    <a:extLst>
                      <a:ext uri="{FF2B5EF4-FFF2-40B4-BE49-F238E27FC236}">
                        <a16:creationId xmlns:a16="http://schemas.microsoft.com/office/drawing/2014/main" id="{9214745A-F511-47CB-BF0C-265536C703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52" name="Freeform 49">
                    <a:extLst>
                      <a:ext uri="{FF2B5EF4-FFF2-40B4-BE49-F238E27FC236}">
                        <a16:creationId xmlns:a16="http://schemas.microsoft.com/office/drawing/2014/main" id="{C8D47A65-5FC0-49F9-87DF-AB531D0EED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8689" name="Group 50">
              <a:extLst>
                <a:ext uri="{FF2B5EF4-FFF2-40B4-BE49-F238E27FC236}">
                  <a16:creationId xmlns:a16="http://schemas.microsoft.com/office/drawing/2014/main" id="{DBBECDDC-A5A0-4E76-B4C6-E516075AD5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28738" name="Oval 51">
                <a:extLst>
                  <a:ext uri="{FF2B5EF4-FFF2-40B4-BE49-F238E27FC236}">
                    <a16:creationId xmlns:a16="http://schemas.microsoft.com/office/drawing/2014/main" id="{25ADB878-A07E-48F7-AD69-74CD8EFB7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739" name="Freeform 52">
                <a:extLst>
                  <a:ext uri="{FF2B5EF4-FFF2-40B4-BE49-F238E27FC236}">
                    <a16:creationId xmlns:a16="http://schemas.microsoft.com/office/drawing/2014/main" id="{5A13D05B-5980-4FBF-B0D7-701188992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0" name="Oval 53">
                <a:extLst>
                  <a:ext uri="{FF2B5EF4-FFF2-40B4-BE49-F238E27FC236}">
                    <a16:creationId xmlns:a16="http://schemas.microsoft.com/office/drawing/2014/main" id="{B806D53A-43AF-46D0-B0E3-B5D569403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741" name="Oval 54">
                <a:extLst>
                  <a:ext uri="{FF2B5EF4-FFF2-40B4-BE49-F238E27FC236}">
                    <a16:creationId xmlns:a16="http://schemas.microsoft.com/office/drawing/2014/main" id="{AE37DA38-1AEA-47C4-9AFB-D74D4356E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742" name="Oval 55">
                <a:extLst>
                  <a:ext uri="{FF2B5EF4-FFF2-40B4-BE49-F238E27FC236}">
                    <a16:creationId xmlns:a16="http://schemas.microsoft.com/office/drawing/2014/main" id="{41E847E5-AF7A-45C2-A5A9-2AD77C3D9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743" name="Oval 56">
                <a:extLst>
                  <a:ext uri="{FF2B5EF4-FFF2-40B4-BE49-F238E27FC236}">
                    <a16:creationId xmlns:a16="http://schemas.microsoft.com/office/drawing/2014/main" id="{8C733657-6DF3-4523-A23E-5F418A4D7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8690" name="Group 57">
              <a:extLst>
                <a:ext uri="{FF2B5EF4-FFF2-40B4-BE49-F238E27FC236}">
                  <a16:creationId xmlns:a16="http://schemas.microsoft.com/office/drawing/2014/main" id="{AC36B2E8-2A38-430A-8313-F3816300B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28716" name="Group 58">
                <a:extLst>
                  <a:ext uri="{FF2B5EF4-FFF2-40B4-BE49-F238E27FC236}">
                    <a16:creationId xmlns:a16="http://schemas.microsoft.com/office/drawing/2014/main" id="{AA376C5F-F7FC-4C27-A9C5-000E30C84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28725" name="Group 59">
                  <a:extLst>
                    <a:ext uri="{FF2B5EF4-FFF2-40B4-BE49-F238E27FC236}">
                      <a16:creationId xmlns:a16="http://schemas.microsoft.com/office/drawing/2014/main" id="{BD088C7E-20D0-44DB-9073-8D47D398DD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28736" name="Freeform 60">
                    <a:extLst>
                      <a:ext uri="{FF2B5EF4-FFF2-40B4-BE49-F238E27FC236}">
                        <a16:creationId xmlns:a16="http://schemas.microsoft.com/office/drawing/2014/main" id="{65C01B63-0FE1-4460-A2CD-72DA76CAD9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37" name="Freeform 61">
                    <a:extLst>
                      <a:ext uri="{FF2B5EF4-FFF2-40B4-BE49-F238E27FC236}">
                        <a16:creationId xmlns:a16="http://schemas.microsoft.com/office/drawing/2014/main" id="{637C9937-6C5F-4C6B-A3D1-9AC0DB600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726" name="Group 62">
                  <a:extLst>
                    <a:ext uri="{FF2B5EF4-FFF2-40B4-BE49-F238E27FC236}">
                      <a16:creationId xmlns:a16="http://schemas.microsoft.com/office/drawing/2014/main" id="{AE7DF9BB-33D8-435F-A628-5C9A3B0782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28727" name="Group 63">
                    <a:extLst>
                      <a:ext uri="{FF2B5EF4-FFF2-40B4-BE49-F238E27FC236}">
                        <a16:creationId xmlns:a16="http://schemas.microsoft.com/office/drawing/2014/main" id="{353CDDF4-53D3-481D-AF07-6641B57E33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28734" name="Freeform 64">
                      <a:extLst>
                        <a:ext uri="{FF2B5EF4-FFF2-40B4-BE49-F238E27FC236}">
                          <a16:creationId xmlns:a16="http://schemas.microsoft.com/office/drawing/2014/main" id="{097C2C59-A038-42CE-8864-A8967B03E2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35" name="Freeform 65">
                      <a:extLst>
                        <a:ext uri="{FF2B5EF4-FFF2-40B4-BE49-F238E27FC236}">
                          <a16:creationId xmlns:a16="http://schemas.microsoft.com/office/drawing/2014/main" id="{1728520B-CCD1-4627-8EDA-D2DFE4C353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728" name="Group 66">
                    <a:extLst>
                      <a:ext uri="{FF2B5EF4-FFF2-40B4-BE49-F238E27FC236}">
                        <a16:creationId xmlns:a16="http://schemas.microsoft.com/office/drawing/2014/main" id="{5C8EF5BB-0EC7-41E1-A100-C9B4871214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28729" name="Arc 67">
                      <a:extLst>
                        <a:ext uri="{FF2B5EF4-FFF2-40B4-BE49-F238E27FC236}">
                          <a16:creationId xmlns:a16="http://schemas.microsoft.com/office/drawing/2014/main" id="{C2250FC3-81AB-4D05-8813-E2205C7697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730" name="Group 68">
                      <a:extLst>
                        <a:ext uri="{FF2B5EF4-FFF2-40B4-BE49-F238E27FC236}">
                          <a16:creationId xmlns:a16="http://schemas.microsoft.com/office/drawing/2014/main" id="{DCD9BB84-BEC4-47C7-95E8-A0A29ACCBA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28732" name="Arc 69">
                        <a:extLst>
                          <a:ext uri="{FF2B5EF4-FFF2-40B4-BE49-F238E27FC236}">
                            <a16:creationId xmlns:a16="http://schemas.microsoft.com/office/drawing/2014/main" id="{C77513D8-159C-4744-A063-92EF64A82D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733" name="Line 70">
                        <a:extLst>
                          <a:ext uri="{FF2B5EF4-FFF2-40B4-BE49-F238E27FC236}">
                            <a16:creationId xmlns:a16="http://schemas.microsoft.com/office/drawing/2014/main" id="{E7D7B9F4-1C92-4638-9A8D-6B741A8142B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8731" name="Line 71">
                      <a:extLst>
                        <a:ext uri="{FF2B5EF4-FFF2-40B4-BE49-F238E27FC236}">
                          <a16:creationId xmlns:a16="http://schemas.microsoft.com/office/drawing/2014/main" id="{60710652-8E72-4832-A8AD-C5D07615BB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717" name="Group 72">
                <a:extLst>
                  <a:ext uri="{FF2B5EF4-FFF2-40B4-BE49-F238E27FC236}">
                    <a16:creationId xmlns:a16="http://schemas.microsoft.com/office/drawing/2014/main" id="{9D2635D5-4D71-4189-88CF-7755FA26C6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28718" name="Group 73">
                  <a:extLst>
                    <a:ext uri="{FF2B5EF4-FFF2-40B4-BE49-F238E27FC236}">
                      <a16:creationId xmlns:a16="http://schemas.microsoft.com/office/drawing/2014/main" id="{4882E781-A24C-47DE-BAC1-06AF71C9DB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28723" name="Freeform 74">
                    <a:extLst>
                      <a:ext uri="{FF2B5EF4-FFF2-40B4-BE49-F238E27FC236}">
                        <a16:creationId xmlns:a16="http://schemas.microsoft.com/office/drawing/2014/main" id="{EC0ECAB4-60CD-4004-94FA-1FE2B1E67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24" name="Freeform 75">
                    <a:extLst>
                      <a:ext uri="{FF2B5EF4-FFF2-40B4-BE49-F238E27FC236}">
                        <a16:creationId xmlns:a16="http://schemas.microsoft.com/office/drawing/2014/main" id="{CA4802C6-D0BE-478C-8495-6D9B5EEC43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719" name="Arc 76">
                  <a:extLst>
                    <a:ext uri="{FF2B5EF4-FFF2-40B4-BE49-F238E27FC236}">
                      <a16:creationId xmlns:a16="http://schemas.microsoft.com/office/drawing/2014/main" id="{21C2383D-03DC-4A82-84E0-DA8B70309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0" name="Line 77">
                  <a:extLst>
                    <a:ext uri="{FF2B5EF4-FFF2-40B4-BE49-F238E27FC236}">
                      <a16:creationId xmlns:a16="http://schemas.microsoft.com/office/drawing/2014/main" id="{5F122120-C7D6-440C-8383-D9351C3DE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1" name="Line 78">
                  <a:extLst>
                    <a:ext uri="{FF2B5EF4-FFF2-40B4-BE49-F238E27FC236}">
                      <a16:creationId xmlns:a16="http://schemas.microsoft.com/office/drawing/2014/main" id="{03B3E811-A88E-48E8-AD21-DFABAD1C5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2" name="Arc 79">
                  <a:extLst>
                    <a:ext uri="{FF2B5EF4-FFF2-40B4-BE49-F238E27FC236}">
                      <a16:creationId xmlns:a16="http://schemas.microsoft.com/office/drawing/2014/main" id="{ED91F079-77D6-47B4-9CB9-D5AD92928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691" name="Group 80">
              <a:extLst>
                <a:ext uri="{FF2B5EF4-FFF2-40B4-BE49-F238E27FC236}">
                  <a16:creationId xmlns:a16="http://schemas.microsoft.com/office/drawing/2014/main" id="{3FE596B2-D9E4-438A-9826-E671E4D8F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28692" name="Group 81">
                <a:extLst>
                  <a:ext uri="{FF2B5EF4-FFF2-40B4-BE49-F238E27FC236}">
                    <a16:creationId xmlns:a16="http://schemas.microsoft.com/office/drawing/2014/main" id="{EC067CDB-87D8-4541-9961-53A91115AF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28701" name="Group 82">
                  <a:extLst>
                    <a:ext uri="{FF2B5EF4-FFF2-40B4-BE49-F238E27FC236}">
                      <a16:creationId xmlns:a16="http://schemas.microsoft.com/office/drawing/2014/main" id="{0F46F0B8-F43E-4601-977A-A91805D0F7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28706" name="Group 83">
                    <a:extLst>
                      <a:ext uri="{FF2B5EF4-FFF2-40B4-BE49-F238E27FC236}">
                        <a16:creationId xmlns:a16="http://schemas.microsoft.com/office/drawing/2014/main" id="{35066853-D386-4DEE-9B30-E158FBA57B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28712" name="Freeform 84">
                      <a:extLst>
                        <a:ext uri="{FF2B5EF4-FFF2-40B4-BE49-F238E27FC236}">
                          <a16:creationId xmlns:a16="http://schemas.microsoft.com/office/drawing/2014/main" id="{BACC6A70-5C82-4713-8E94-725164F599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713" name="Group 85">
                      <a:extLst>
                        <a:ext uri="{FF2B5EF4-FFF2-40B4-BE49-F238E27FC236}">
                          <a16:creationId xmlns:a16="http://schemas.microsoft.com/office/drawing/2014/main" id="{45BA2EC3-7838-4F81-AAB2-D41417F923D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28714" name="Freeform 86">
                        <a:extLst>
                          <a:ext uri="{FF2B5EF4-FFF2-40B4-BE49-F238E27FC236}">
                            <a16:creationId xmlns:a16="http://schemas.microsoft.com/office/drawing/2014/main" id="{37F21FF2-87CA-4C2B-9B72-E8DD6068C42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715" name="Freeform 87">
                        <a:extLst>
                          <a:ext uri="{FF2B5EF4-FFF2-40B4-BE49-F238E27FC236}">
                            <a16:creationId xmlns:a16="http://schemas.microsoft.com/office/drawing/2014/main" id="{39C296B7-304C-4B49-AB97-F68B5D87500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707" name="Group 88">
                    <a:extLst>
                      <a:ext uri="{FF2B5EF4-FFF2-40B4-BE49-F238E27FC236}">
                        <a16:creationId xmlns:a16="http://schemas.microsoft.com/office/drawing/2014/main" id="{C7B17478-4780-412E-8085-001249361B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28708" name="Arc 89">
                      <a:extLst>
                        <a:ext uri="{FF2B5EF4-FFF2-40B4-BE49-F238E27FC236}">
                          <a16:creationId xmlns:a16="http://schemas.microsoft.com/office/drawing/2014/main" id="{FD7E29F2-58FD-43D5-83D0-73A953F8C2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09" name="Line 90">
                      <a:extLst>
                        <a:ext uri="{FF2B5EF4-FFF2-40B4-BE49-F238E27FC236}">
                          <a16:creationId xmlns:a16="http://schemas.microsoft.com/office/drawing/2014/main" id="{DA08BE11-92F8-432A-B558-586D07ED4D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10" name="Line 91">
                      <a:extLst>
                        <a:ext uri="{FF2B5EF4-FFF2-40B4-BE49-F238E27FC236}">
                          <a16:creationId xmlns:a16="http://schemas.microsoft.com/office/drawing/2014/main" id="{958C3412-E7E8-44AE-A22F-B1CA119C2B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11" name="Arc 92">
                      <a:extLst>
                        <a:ext uri="{FF2B5EF4-FFF2-40B4-BE49-F238E27FC236}">
                          <a16:creationId xmlns:a16="http://schemas.microsoft.com/office/drawing/2014/main" id="{854E3326-F2DC-4928-879A-179349EB53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8702" name="Group 93">
                  <a:extLst>
                    <a:ext uri="{FF2B5EF4-FFF2-40B4-BE49-F238E27FC236}">
                      <a16:creationId xmlns:a16="http://schemas.microsoft.com/office/drawing/2014/main" id="{76DC6977-7E9C-42B4-AF55-95A3515656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28703" name="Line 94">
                    <a:extLst>
                      <a:ext uri="{FF2B5EF4-FFF2-40B4-BE49-F238E27FC236}">
                        <a16:creationId xmlns:a16="http://schemas.microsoft.com/office/drawing/2014/main" id="{8A2C01C8-1942-4B84-BD60-9DD0EDD9F3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04" name="Line 95">
                    <a:extLst>
                      <a:ext uri="{FF2B5EF4-FFF2-40B4-BE49-F238E27FC236}">
                        <a16:creationId xmlns:a16="http://schemas.microsoft.com/office/drawing/2014/main" id="{F77AB506-39EF-44FC-B99F-C6DAF5A5D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05" name="Line 96">
                    <a:extLst>
                      <a:ext uri="{FF2B5EF4-FFF2-40B4-BE49-F238E27FC236}">
                        <a16:creationId xmlns:a16="http://schemas.microsoft.com/office/drawing/2014/main" id="{D2A95B95-AB03-4642-A64C-523E880B50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693" name="Group 97">
                <a:extLst>
                  <a:ext uri="{FF2B5EF4-FFF2-40B4-BE49-F238E27FC236}">
                    <a16:creationId xmlns:a16="http://schemas.microsoft.com/office/drawing/2014/main" id="{94D9D73F-B75F-45DE-877A-DB28333CD8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28694" name="Group 98">
                  <a:extLst>
                    <a:ext uri="{FF2B5EF4-FFF2-40B4-BE49-F238E27FC236}">
                      <a16:creationId xmlns:a16="http://schemas.microsoft.com/office/drawing/2014/main" id="{B699446B-3B9C-418E-8640-4B2A888DCF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28699" name="Freeform 99">
                    <a:extLst>
                      <a:ext uri="{FF2B5EF4-FFF2-40B4-BE49-F238E27FC236}">
                        <a16:creationId xmlns:a16="http://schemas.microsoft.com/office/drawing/2014/main" id="{FA612E1B-C4DA-4673-8675-66FFFBF648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00" name="Freeform 100">
                    <a:extLst>
                      <a:ext uri="{FF2B5EF4-FFF2-40B4-BE49-F238E27FC236}">
                        <a16:creationId xmlns:a16="http://schemas.microsoft.com/office/drawing/2014/main" id="{CF494414-A10B-4475-9571-EF901B683F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695" name="Arc 101">
                  <a:extLst>
                    <a:ext uri="{FF2B5EF4-FFF2-40B4-BE49-F238E27FC236}">
                      <a16:creationId xmlns:a16="http://schemas.microsoft.com/office/drawing/2014/main" id="{48070240-5451-4358-8DFA-45ED05F7A3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6" name="Arc 102">
                  <a:extLst>
                    <a:ext uri="{FF2B5EF4-FFF2-40B4-BE49-F238E27FC236}">
                      <a16:creationId xmlns:a16="http://schemas.microsoft.com/office/drawing/2014/main" id="{B597FD72-0DB3-4EC6-8AC8-3B34C366D5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7" name="Line 103">
                  <a:extLst>
                    <a:ext uri="{FF2B5EF4-FFF2-40B4-BE49-F238E27FC236}">
                      <a16:creationId xmlns:a16="http://schemas.microsoft.com/office/drawing/2014/main" id="{FBAFA5F1-4594-449C-9EE9-88D22CB55E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8" name="Line 104">
                  <a:extLst>
                    <a:ext uri="{FF2B5EF4-FFF2-40B4-BE49-F238E27FC236}">
                      <a16:creationId xmlns:a16="http://schemas.microsoft.com/office/drawing/2014/main" id="{EE8801D8-B368-446B-AC4E-094E5135CA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8680" name="Group 105">
            <a:extLst>
              <a:ext uri="{FF2B5EF4-FFF2-40B4-BE49-F238E27FC236}">
                <a16:creationId xmlns:a16="http://schemas.microsoft.com/office/drawing/2014/main" id="{FCED07D4-A544-4919-95BC-7189378CB1D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81200"/>
            <a:ext cx="2474913" cy="3621088"/>
            <a:chOff x="192" y="1248"/>
            <a:chExt cx="1559" cy="2281"/>
          </a:xfrm>
        </p:grpSpPr>
        <p:graphicFrame>
          <p:nvGraphicFramePr>
            <p:cNvPr id="28685" name="Object 106">
              <a:extLst>
                <a:ext uri="{FF2B5EF4-FFF2-40B4-BE49-F238E27FC236}">
                  <a16:creationId xmlns:a16="http://schemas.microsoft.com/office/drawing/2014/main" id="{D6987234-5478-44C1-A9A8-56E12F77E81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2" y="124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4" imgW="2530475" imgH="3605213" progId="MS_ClipArt_Gallery.2">
                    <p:embed/>
                  </p:oleObj>
                </mc:Choice>
                <mc:Fallback>
                  <p:oleObj name="ClipArt" r:id="rId4" imgW="2530475" imgH="3605213" progId="MS_ClipArt_Gallery.2">
                    <p:embed/>
                    <p:pic>
                      <p:nvPicPr>
                        <p:cNvPr id="0" name="Object 10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4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86" name="Rectangle 107">
              <a:extLst>
                <a:ext uri="{FF2B5EF4-FFF2-40B4-BE49-F238E27FC236}">
                  <a16:creationId xmlns:a16="http://schemas.microsoft.com/office/drawing/2014/main" id="{B86022C9-8C4D-4B0D-9E36-5F8A1CB29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147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7" name="Rectangle 108">
              <a:extLst>
                <a:ext uri="{FF2B5EF4-FFF2-40B4-BE49-F238E27FC236}">
                  <a16:creationId xmlns:a16="http://schemas.microsoft.com/office/drawing/2014/main" id="{C61DA053-3F62-49EC-8F77-679A81570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58"/>
              <a:ext cx="1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A32H7296Q*3 </a:t>
              </a:r>
            </a:p>
          </p:txBody>
        </p:sp>
      </p:grpSp>
      <p:sp>
        <p:nvSpPr>
          <p:cNvPr id="28681" name="Line 109">
            <a:extLst>
              <a:ext uri="{FF2B5EF4-FFF2-40B4-BE49-F238E27FC236}">
                <a16:creationId xmlns:a16="http://schemas.microsoft.com/office/drawing/2014/main" id="{F18F68C1-AFDC-4029-A9D5-373B77155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10">
            <a:extLst>
              <a:ext uri="{FF2B5EF4-FFF2-40B4-BE49-F238E27FC236}">
                <a16:creationId xmlns:a16="http://schemas.microsoft.com/office/drawing/2014/main" id="{CBECB221-E7C8-4ADA-866B-AEC5C2D0E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685800" cy="304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10">
            <a:extLst>
              <a:ext uri="{FF2B5EF4-FFF2-40B4-BE49-F238E27FC236}">
                <a16:creationId xmlns:a16="http://schemas.microsoft.com/office/drawing/2014/main" id="{8164554D-10F4-490F-AAAF-E13F56744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11366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pic>
        <p:nvPicPr>
          <p:cNvPr id="112" name="sound012.wav">
            <a:hlinkClick r:id="" action="ppaction://media"/>
            <a:extLst>
              <a:ext uri="{FF2B5EF4-FFF2-40B4-BE49-F238E27FC236}">
                <a16:creationId xmlns:a16="http://schemas.microsoft.com/office/drawing/2014/main" id="{B9AA8736-889A-4371-AB43-5FC37B678899}"/>
              </a:ext>
            </a:extLst>
          </p:cNvPr>
          <p:cNvPicPr>
            <a:picLocks noRot="1" noChangeAspect="1"/>
          </p:cNvPicPr>
          <p:nvPr>
            <a:wavAudioFile r:embed="rId1" name="sound01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21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3">
            <a:extLst>
              <a:ext uri="{FF2B5EF4-FFF2-40B4-BE49-F238E27FC236}">
                <a16:creationId xmlns:a16="http://schemas.microsoft.com/office/drawing/2014/main" id="{E180C40E-0D5A-467B-BDF5-DE66196D4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2E67779-BAD1-45D4-AF09-42C4D5DF7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30724" name="Object 3">
            <a:extLst>
              <a:ext uri="{FF2B5EF4-FFF2-40B4-BE49-F238E27FC236}">
                <a16:creationId xmlns:a16="http://schemas.microsoft.com/office/drawing/2014/main" id="{FCB9FBD3-82C9-4A7C-B694-A5231419954D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25" name="Group 4">
            <a:extLst>
              <a:ext uri="{FF2B5EF4-FFF2-40B4-BE49-F238E27FC236}">
                <a16:creationId xmlns:a16="http://schemas.microsoft.com/office/drawing/2014/main" id="{E55055B2-FBB3-4CA2-B823-F91F43B654DB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30828" name="Freeform 5">
              <a:extLst>
                <a:ext uri="{FF2B5EF4-FFF2-40B4-BE49-F238E27FC236}">
                  <a16:creationId xmlns:a16="http://schemas.microsoft.com/office/drawing/2014/main" id="{1674D62C-8EBB-431C-BEC3-B731D9F19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9" name="Freeform 6">
              <a:extLst>
                <a:ext uri="{FF2B5EF4-FFF2-40B4-BE49-F238E27FC236}">
                  <a16:creationId xmlns:a16="http://schemas.microsoft.com/office/drawing/2014/main" id="{EAB49843-D555-4A9A-AB0F-11B60069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0" name="Freeform 7">
              <a:extLst>
                <a:ext uri="{FF2B5EF4-FFF2-40B4-BE49-F238E27FC236}">
                  <a16:creationId xmlns:a16="http://schemas.microsoft.com/office/drawing/2014/main" id="{8898E995-4333-4343-B241-4874A0788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1" name="Freeform 8">
              <a:extLst>
                <a:ext uri="{FF2B5EF4-FFF2-40B4-BE49-F238E27FC236}">
                  <a16:creationId xmlns:a16="http://schemas.microsoft.com/office/drawing/2014/main" id="{EC9455EF-A8A2-46B7-8AE8-ADC33BD70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6" name="Rectangle 9">
            <a:extLst>
              <a:ext uri="{FF2B5EF4-FFF2-40B4-BE49-F238E27FC236}">
                <a16:creationId xmlns:a16="http://schemas.microsoft.com/office/drawing/2014/main" id="{70894A99-6B15-496C-AA9C-22EF0B1B7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07803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30727" name="Group 10">
            <a:extLst>
              <a:ext uri="{FF2B5EF4-FFF2-40B4-BE49-F238E27FC236}">
                <a16:creationId xmlns:a16="http://schemas.microsoft.com/office/drawing/2014/main" id="{342A67B0-73C2-42DE-80E5-B63254443A33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30735" name="Group 11">
              <a:extLst>
                <a:ext uri="{FF2B5EF4-FFF2-40B4-BE49-F238E27FC236}">
                  <a16:creationId xmlns:a16="http://schemas.microsoft.com/office/drawing/2014/main" id="{0B942DA8-98B6-469C-8F3E-30CEF3C14E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30791" name="Group 12">
                <a:extLst>
                  <a:ext uri="{FF2B5EF4-FFF2-40B4-BE49-F238E27FC236}">
                    <a16:creationId xmlns:a16="http://schemas.microsoft.com/office/drawing/2014/main" id="{BB416D7D-29EB-4CD8-A6AE-2C94C7DBD6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30808" name="Group 13">
                  <a:extLst>
                    <a:ext uri="{FF2B5EF4-FFF2-40B4-BE49-F238E27FC236}">
                      <a16:creationId xmlns:a16="http://schemas.microsoft.com/office/drawing/2014/main" id="{30984F07-4AC3-4D90-9276-10F08C8070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30815" name="Oval 14">
                    <a:extLst>
                      <a:ext uri="{FF2B5EF4-FFF2-40B4-BE49-F238E27FC236}">
                        <a16:creationId xmlns:a16="http://schemas.microsoft.com/office/drawing/2014/main" id="{C3227CC5-ED4F-4076-9FBF-C5657098CA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0816" name="Arc 15">
                    <a:extLst>
                      <a:ext uri="{FF2B5EF4-FFF2-40B4-BE49-F238E27FC236}">
                        <a16:creationId xmlns:a16="http://schemas.microsoft.com/office/drawing/2014/main" id="{06FCFFC9-FE1E-4EB2-BE1B-4D64FF93DB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817" name="Group 16">
                    <a:extLst>
                      <a:ext uri="{FF2B5EF4-FFF2-40B4-BE49-F238E27FC236}">
                        <a16:creationId xmlns:a16="http://schemas.microsoft.com/office/drawing/2014/main" id="{84C35F65-6A28-4172-B3D5-1E876E92E1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30822" name="Group 17">
                      <a:extLst>
                        <a:ext uri="{FF2B5EF4-FFF2-40B4-BE49-F238E27FC236}">
                          <a16:creationId xmlns:a16="http://schemas.microsoft.com/office/drawing/2014/main" id="{E13CA33F-B337-4775-BBB8-4EB60F0496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30826" name="Arc 18">
                        <a:extLst>
                          <a:ext uri="{FF2B5EF4-FFF2-40B4-BE49-F238E27FC236}">
                            <a16:creationId xmlns:a16="http://schemas.microsoft.com/office/drawing/2014/main" id="{5739DFEC-2D0E-4474-8E75-8BC1196E86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27" name="Oval 19">
                        <a:extLst>
                          <a:ext uri="{FF2B5EF4-FFF2-40B4-BE49-F238E27FC236}">
                            <a16:creationId xmlns:a16="http://schemas.microsoft.com/office/drawing/2014/main" id="{F5FA73AB-7E55-481E-ABA9-750ECE61994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30823" name="Group 20">
                      <a:extLst>
                        <a:ext uri="{FF2B5EF4-FFF2-40B4-BE49-F238E27FC236}">
                          <a16:creationId xmlns:a16="http://schemas.microsoft.com/office/drawing/2014/main" id="{B94B69BD-99AB-4069-B5FE-2E16DA08C43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30824" name="Oval 21">
                        <a:extLst>
                          <a:ext uri="{FF2B5EF4-FFF2-40B4-BE49-F238E27FC236}">
                            <a16:creationId xmlns:a16="http://schemas.microsoft.com/office/drawing/2014/main" id="{C0093A42-FD53-4248-8224-40AD94531AF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30825" name="Oval 22">
                        <a:extLst>
                          <a:ext uri="{FF2B5EF4-FFF2-40B4-BE49-F238E27FC236}">
                            <a16:creationId xmlns:a16="http://schemas.microsoft.com/office/drawing/2014/main" id="{1D781F72-1C45-4C11-8AF2-009941BEFF7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30818" name="Oval 23">
                    <a:extLst>
                      <a:ext uri="{FF2B5EF4-FFF2-40B4-BE49-F238E27FC236}">
                        <a16:creationId xmlns:a16="http://schemas.microsoft.com/office/drawing/2014/main" id="{837DCFF1-D3B5-4A5C-9B03-1792C51740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0819" name="Oval 24">
                    <a:extLst>
                      <a:ext uri="{FF2B5EF4-FFF2-40B4-BE49-F238E27FC236}">
                        <a16:creationId xmlns:a16="http://schemas.microsoft.com/office/drawing/2014/main" id="{52F30747-A02D-4E42-ADC7-F8F64D5F61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0820" name="Oval 25">
                    <a:extLst>
                      <a:ext uri="{FF2B5EF4-FFF2-40B4-BE49-F238E27FC236}">
                        <a16:creationId xmlns:a16="http://schemas.microsoft.com/office/drawing/2014/main" id="{03F89609-BDD2-4B56-B8BF-A7E3C79616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0821" name="Oval 26">
                    <a:extLst>
                      <a:ext uri="{FF2B5EF4-FFF2-40B4-BE49-F238E27FC236}">
                        <a16:creationId xmlns:a16="http://schemas.microsoft.com/office/drawing/2014/main" id="{2E0BD34D-575C-4F40-8E43-4B1354EE00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0809" name="Group 27">
                  <a:extLst>
                    <a:ext uri="{FF2B5EF4-FFF2-40B4-BE49-F238E27FC236}">
                      <a16:creationId xmlns:a16="http://schemas.microsoft.com/office/drawing/2014/main" id="{FF78A840-985B-468B-94C4-12F3585080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30813" name="Oval 28">
                    <a:extLst>
                      <a:ext uri="{FF2B5EF4-FFF2-40B4-BE49-F238E27FC236}">
                        <a16:creationId xmlns:a16="http://schemas.microsoft.com/office/drawing/2014/main" id="{65515E8B-8551-41E8-BD79-AB6A088E69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0814" name="Oval 29">
                    <a:extLst>
                      <a:ext uri="{FF2B5EF4-FFF2-40B4-BE49-F238E27FC236}">
                        <a16:creationId xmlns:a16="http://schemas.microsoft.com/office/drawing/2014/main" id="{D9C36AE0-0D60-4FAC-8A73-5C233A7886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0810" name="Group 30">
                  <a:extLst>
                    <a:ext uri="{FF2B5EF4-FFF2-40B4-BE49-F238E27FC236}">
                      <a16:creationId xmlns:a16="http://schemas.microsoft.com/office/drawing/2014/main" id="{49C78A3D-2D1A-432C-9ECA-669913FA97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30811" name="Oval 31">
                    <a:extLst>
                      <a:ext uri="{FF2B5EF4-FFF2-40B4-BE49-F238E27FC236}">
                        <a16:creationId xmlns:a16="http://schemas.microsoft.com/office/drawing/2014/main" id="{D3565B8B-51D7-4DB2-9D16-0025E6177E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0812" name="Oval 32">
                    <a:extLst>
                      <a:ext uri="{FF2B5EF4-FFF2-40B4-BE49-F238E27FC236}">
                        <a16:creationId xmlns:a16="http://schemas.microsoft.com/office/drawing/2014/main" id="{B4F10114-54F7-42B2-A507-C69A95762F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30792" name="Group 33">
                <a:extLst>
                  <a:ext uri="{FF2B5EF4-FFF2-40B4-BE49-F238E27FC236}">
                    <a16:creationId xmlns:a16="http://schemas.microsoft.com/office/drawing/2014/main" id="{9A20DDB7-8916-46FA-AD4D-D11AFACBC5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30793" name="Group 34">
                  <a:extLst>
                    <a:ext uri="{FF2B5EF4-FFF2-40B4-BE49-F238E27FC236}">
                      <a16:creationId xmlns:a16="http://schemas.microsoft.com/office/drawing/2014/main" id="{309AEF15-7AB6-4F6D-9CA5-A2B7AE57A2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30800" name="Group 35">
                    <a:extLst>
                      <a:ext uri="{FF2B5EF4-FFF2-40B4-BE49-F238E27FC236}">
                        <a16:creationId xmlns:a16="http://schemas.microsoft.com/office/drawing/2014/main" id="{6F5FC158-6AF4-460A-A6B2-8C589DC1463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30804" name="Freeform 36">
                      <a:extLst>
                        <a:ext uri="{FF2B5EF4-FFF2-40B4-BE49-F238E27FC236}">
                          <a16:creationId xmlns:a16="http://schemas.microsoft.com/office/drawing/2014/main" id="{90B34796-491D-431E-9210-9A2820419D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05" name="Freeform 37">
                      <a:extLst>
                        <a:ext uri="{FF2B5EF4-FFF2-40B4-BE49-F238E27FC236}">
                          <a16:creationId xmlns:a16="http://schemas.microsoft.com/office/drawing/2014/main" id="{A46DC97F-3882-40F7-A46D-B8E384F449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06" name="Freeform 38">
                      <a:extLst>
                        <a:ext uri="{FF2B5EF4-FFF2-40B4-BE49-F238E27FC236}">
                          <a16:creationId xmlns:a16="http://schemas.microsoft.com/office/drawing/2014/main" id="{9B0966B4-1CEB-424A-BBE4-14A78D994A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07" name="Freeform 39">
                      <a:extLst>
                        <a:ext uri="{FF2B5EF4-FFF2-40B4-BE49-F238E27FC236}">
                          <a16:creationId xmlns:a16="http://schemas.microsoft.com/office/drawing/2014/main" id="{AEE73D97-08C2-47E4-9735-DC000B77F9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801" name="Freeform 40">
                    <a:extLst>
                      <a:ext uri="{FF2B5EF4-FFF2-40B4-BE49-F238E27FC236}">
                        <a16:creationId xmlns:a16="http://schemas.microsoft.com/office/drawing/2014/main" id="{423AB53D-550A-4F6D-956A-224B6CB29F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802" name="Freeform 41">
                    <a:extLst>
                      <a:ext uri="{FF2B5EF4-FFF2-40B4-BE49-F238E27FC236}">
                        <a16:creationId xmlns:a16="http://schemas.microsoft.com/office/drawing/2014/main" id="{9243E9B4-ED34-40C0-8706-5336B79152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803" name="Freeform 42">
                    <a:extLst>
                      <a:ext uri="{FF2B5EF4-FFF2-40B4-BE49-F238E27FC236}">
                        <a16:creationId xmlns:a16="http://schemas.microsoft.com/office/drawing/2014/main" id="{AE1A02C2-6264-4300-977D-6E891E52D2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794" name="Group 43">
                  <a:extLst>
                    <a:ext uri="{FF2B5EF4-FFF2-40B4-BE49-F238E27FC236}">
                      <a16:creationId xmlns:a16="http://schemas.microsoft.com/office/drawing/2014/main" id="{037B2E45-F616-4C20-A061-7C04B0FD5E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30795" name="Freeform 44">
                    <a:extLst>
                      <a:ext uri="{FF2B5EF4-FFF2-40B4-BE49-F238E27FC236}">
                        <a16:creationId xmlns:a16="http://schemas.microsoft.com/office/drawing/2014/main" id="{1B843AE7-893E-4F75-B7F3-BBF37B6F8F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96" name="Freeform 45">
                    <a:extLst>
                      <a:ext uri="{FF2B5EF4-FFF2-40B4-BE49-F238E27FC236}">
                        <a16:creationId xmlns:a16="http://schemas.microsoft.com/office/drawing/2014/main" id="{69DB4ECB-6BCD-4618-B68A-D79958EAD3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97" name="Freeform 46">
                    <a:extLst>
                      <a:ext uri="{FF2B5EF4-FFF2-40B4-BE49-F238E27FC236}">
                        <a16:creationId xmlns:a16="http://schemas.microsoft.com/office/drawing/2014/main" id="{1603C3AD-1F15-44A0-80CA-FB457C91DB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98" name="Freeform 47">
                    <a:extLst>
                      <a:ext uri="{FF2B5EF4-FFF2-40B4-BE49-F238E27FC236}">
                        <a16:creationId xmlns:a16="http://schemas.microsoft.com/office/drawing/2014/main" id="{EBAE5B60-098D-4EA7-9F3C-17ACB77C91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99" name="Freeform 48">
                    <a:extLst>
                      <a:ext uri="{FF2B5EF4-FFF2-40B4-BE49-F238E27FC236}">
                        <a16:creationId xmlns:a16="http://schemas.microsoft.com/office/drawing/2014/main" id="{DA5528BE-AAB6-4C17-B88E-1B651B8306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0736" name="Group 49">
              <a:extLst>
                <a:ext uri="{FF2B5EF4-FFF2-40B4-BE49-F238E27FC236}">
                  <a16:creationId xmlns:a16="http://schemas.microsoft.com/office/drawing/2014/main" id="{E4841452-1A91-4564-96A8-982D7A5AE8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30785" name="Oval 50">
                <a:extLst>
                  <a:ext uri="{FF2B5EF4-FFF2-40B4-BE49-F238E27FC236}">
                    <a16:creationId xmlns:a16="http://schemas.microsoft.com/office/drawing/2014/main" id="{0D034B5F-C90F-418A-B01E-82BFB972A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86" name="Freeform 51">
                <a:extLst>
                  <a:ext uri="{FF2B5EF4-FFF2-40B4-BE49-F238E27FC236}">
                    <a16:creationId xmlns:a16="http://schemas.microsoft.com/office/drawing/2014/main" id="{55060584-32C4-4049-8F14-1F54CED39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7" name="Oval 52">
                <a:extLst>
                  <a:ext uri="{FF2B5EF4-FFF2-40B4-BE49-F238E27FC236}">
                    <a16:creationId xmlns:a16="http://schemas.microsoft.com/office/drawing/2014/main" id="{36E94D57-46B2-4611-A6C7-872DCC684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88" name="Oval 53">
                <a:extLst>
                  <a:ext uri="{FF2B5EF4-FFF2-40B4-BE49-F238E27FC236}">
                    <a16:creationId xmlns:a16="http://schemas.microsoft.com/office/drawing/2014/main" id="{E5B403F3-EAB1-42E7-9EEE-210E516B0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89" name="Oval 54">
                <a:extLst>
                  <a:ext uri="{FF2B5EF4-FFF2-40B4-BE49-F238E27FC236}">
                    <a16:creationId xmlns:a16="http://schemas.microsoft.com/office/drawing/2014/main" id="{37433018-80F9-47D8-BEAA-C4AD5741B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90" name="Oval 55">
                <a:extLst>
                  <a:ext uri="{FF2B5EF4-FFF2-40B4-BE49-F238E27FC236}">
                    <a16:creationId xmlns:a16="http://schemas.microsoft.com/office/drawing/2014/main" id="{7FC593A2-9117-4110-A980-9C39512E4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0737" name="Group 56">
              <a:extLst>
                <a:ext uri="{FF2B5EF4-FFF2-40B4-BE49-F238E27FC236}">
                  <a16:creationId xmlns:a16="http://schemas.microsoft.com/office/drawing/2014/main" id="{1DB51D29-66A4-4CFC-A69C-5810406B44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30763" name="Group 57">
                <a:extLst>
                  <a:ext uri="{FF2B5EF4-FFF2-40B4-BE49-F238E27FC236}">
                    <a16:creationId xmlns:a16="http://schemas.microsoft.com/office/drawing/2014/main" id="{65DBCB4E-7019-4C1B-9F0E-B5D2B3F46A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30772" name="Group 58">
                  <a:extLst>
                    <a:ext uri="{FF2B5EF4-FFF2-40B4-BE49-F238E27FC236}">
                      <a16:creationId xmlns:a16="http://schemas.microsoft.com/office/drawing/2014/main" id="{5CD05775-6B94-46F1-980B-AD0ED1C2EB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30783" name="Freeform 59">
                    <a:extLst>
                      <a:ext uri="{FF2B5EF4-FFF2-40B4-BE49-F238E27FC236}">
                        <a16:creationId xmlns:a16="http://schemas.microsoft.com/office/drawing/2014/main" id="{6C927D4F-D53D-4908-9B06-85086E216B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84" name="Freeform 60">
                    <a:extLst>
                      <a:ext uri="{FF2B5EF4-FFF2-40B4-BE49-F238E27FC236}">
                        <a16:creationId xmlns:a16="http://schemas.microsoft.com/office/drawing/2014/main" id="{1D1A9050-4BDB-4DD5-AB63-077B0D6CF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773" name="Group 61">
                  <a:extLst>
                    <a:ext uri="{FF2B5EF4-FFF2-40B4-BE49-F238E27FC236}">
                      <a16:creationId xmlns:a16="http://schemas.microsoft.com/office/drawing/2014/main" id="{C25BC89B-5C85-4161-A31B-47B12A72A2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30774" name="Group 62">
                    <a:extLst>
                      <a:ext uri="{FF2B5EF4-FFF2-40B4-BE49-F238E27FC236}">
                        <a16:creationId xmlns:a16="http://schemas.microsoft.com/office/drawing/2014/main" id="{5FE90959-C4D9-44C0-8E32-817BE65C62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30781" name="Freeform 63">
                      <a:extLst>
                        <a:ext uri="{FF2B5EF4-FFF2-40B4-BE49-F238E27FC236}">
                          <a16:creationId xmlns:a16="http://schemas.microsoft.com/office/drawing/2014/main" id="{9A062159-0CA4-4F97-ABF9-76CF205510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82" name="Freeform 64">
                      <a:extLst>
                        <a:ext uri="{FF2B5EF4-FFF2-40B4-BE49-F238E27FC236}">
                          <a16:creationId xmlns:a16="http://schemas.microsoft.com/office/drawing/2014/main" id="{AAD155B6-193E-40DE-A379-4ABDDAEA9B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775" name="Group 65">
                    <a:extLst>
                      <a:ext uri="{FF2B5EF4-FFF2-40B4-BE49-F238E27FC236}">
                        <a16:creationId xmlns:a16="http://schemas.microsoft.com/office/drawing/2014/main" id="{090D9D26-68BF-407E-9B17-D66736403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30776" name="Arc 66">
                      <a:extLst>
                        <a:ext uri="{FF2B5EF4-FFF2-40B4-BE49-F238E27FC236}">
                          <a16:creationId xmlns:a16="http://schemas.microsoft.com/office/drawing/2014/main" id="{456D24A2-46A5-4F55-8AF6-36C6E851B0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0777" name="Group 67">
                      <a:extLst>
                        <a:ext uri="{FF2B5EF4-FFF2-40B4-BE49-F238E27FC236}">
                          <a16:creationId xmlns:a16="http://schemas.microsoft.com/office/drawing/2014/main" id="{0A57BCF2-2623-4FFA-8D3A-7EACE4784D9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30779" name="Arc 68">
                        <a:extLst>
                          <a:ext uri="{FF2B5EF4-FFF2-40B4-BE49-F238E27FC236}">
                            <a16:creationId xmlns:a16="http://schemas.microsoft.com/office/drawing/2014/main" id="{58F122AD-3A9C-4F96-9603-2493BD09655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780" name="Line 69">
                        <a:extLst>
                          <a:ext uri="{FF2B5EF4-FFF2-40B4-BE49-F238E27FC236}">
                            <a16:creationId xmlns:a16="http://schemas.microsoft.com/office/drawing/2014/main" id="{8A572D87-12F9-48DB-9704-753A4FDACAB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0778" name="Line 70">
                      <a:extLst>
                        <a:ext uri="{FF2B5EF4-FFF2-40B4-BE49-F238E27FC236}">
                          <a16:creationId xmlns:a16="http://schemas.microsoft.com/office/drawing/2014/main" id="{A7D0F1FC-1783-427C-B92C-3910B25631C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0764" name="Group 71">
                <a:extLst>
                  <a:ext uri="{FF2B5EF4-FFF2-40B4-BE49-F238E27FC236}">
                    <a16:creationId xmlns:a16="http://schemas.microsoft.com/office/drawing/2014/main" id="{6829330E-82A0-46A4-AFB0-8567B1FC45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30765" name="Group 72">
                  <a:extLst>
                    <a:ext uri="{FF2B5EF4-FFF2-40B4-BE49-F238E27FC236}">
                      <a16:creationId xmlns:a16="http://schemas.microsoft.com/office/drawing/2014/main" id="{F9B8D6D4-D025-40F6-85F3-6860589FDC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30770" name="Freeform 73">
                    <a:extLst>
                      <a:ext uri="{FF2B5EF4-FFF2-40B4-BE49-F238E27FC236}">
                        <a16:creationId xmlns:a16="http://schemas.microsoft.com/office/drawing/2014/main" id="{BE6DF8E1-1FF1-429B-B3A9-2DB8535E91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71" name="Freeform 74">
                    <a:extLst>
                      <a:ext uri="{FF2B5EF4-FFF2-40B4-BE49-F238E27FC236}">
                        <a16:creationId xmlns:a16="http://schemas.microsoft.com/office/drawing/2014/main" id="{A9D6ECD3-7B08-484C-A3BA-F5A7FA4E4C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766" name="Arc 75">
                  <a:extLst>
                    <a:ext uri="{FF2B5EF4-FFF2-40B4-BE49-F238E27FC236}">
                      <a16:creationId xmlns:a16="http://schemas.microsoft.com/office/drawing/2014/main" id="{AD63DE26-B310-4414-AFE5-EF7844F6E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7" name="Line 76">
                  <a:extLst>
                    <a:ext uri="{FF2B5EF4-FFF2-40B4-BE49-F238E27FC236}">
                      <a16:creationId xmlns:a16="http://schemas.microsoft.com/office/drawing/2014/main" id="{0B9FB381-2AEF-4860-9D7E-A427A5B08B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8" name="Line 77">
                  <a:extLst>
                    <a:ext uri="{FF2B5EF4-FFF2-40B4-BE49-F238E27FC236}">
                      <a16:creationId xmlns:a16="http://schemas.microsoft.com/office/drawing/2014/main" id="{E0990D43-0B23-4BB3-A57D-7889EE99C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9" name="Arc 78">
                  <a:extLst>
                    <a:ext uri="{FF2B5EF4-FFF2-40B4-BE49-F238E27FC236}">
                      <a16:creationId xmlns:a16="http://schemas.microsoft.com/office/drawing/2014/main" id="{F7A668DC-AA64-45C3-9BF8-D9C932AF4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38" name="Group 79">
              <a:extLst>
                <a:ext uri="{FF2B5EF4-FFF2-40B4-BE49-F238E27FC236}">
                  <a16:creationId xmlns:a16="http://schemas.microsoft.com/office/drawing/2014/main" id="{EBF14318-9DD0-4185-9D6D-2CD524460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30739" name="Group 80">
                <a:extLst>
                  <a:ext uri="{FF2B5EF4-FFF2-40B4-BE49-F238E27FC236}">
                    <a16:creationId xmlns:a16="http://schemas.microsoft.com/office/drawing/2014/main" id="{4FE75A59-9278-4587-B3F0-EA565BF3C9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30748" name="Group 81">
                  <a:extLst>
                    <a:ext uri="{FF2B5EF4-FFF2-40B4-BE49-F238E27FC236}">
                      <a16:creationId xmlns:a16="http://schemas.microsoft.com/office/drawing/2014/main" id="{A829F009-1539-4249-8524-AF13A9E212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30753" name="Group 82">
                    <a:extLst>
                      <a:ext uri="{FF2B5EF4-FFF2-40B4-BE49-F238E27FC236}">
                        <a16:creationId xmlns:a16="http://schemas.microsoft.com/office/drawing/2014/main" id="{D716E09D-F003-47D2-A64D-85D7510BE6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30759" name="Freeform 83">
                      <a:extLst>
                        <a:ext uri="{FF2B5EF4-FFF2-40B4-BE49-F238E27FC236}">
                          <a16:creationId xmlns:a16="http://schemas.microsoft.com/office/drawing/2014/main" id="{CAB82D98-8165-4544-837A-7A4B944134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0760" name="Group 84">
                      <a:extLst>
                        <a:ext uri="{FF2B5EF4-FFF2-40B4-BE49-F238E27FC236}">
                          <a16:creationId xmlns:a16="http://schemas.microsoft.com/office/drawing/2014/main" id="{CC71F5A3-B961-4251-9754-C63E4CE49E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30761" name="Freeform 85">
                        <a:extLst>
                          <a:ext uri="{FF2B5EF4-FFF2-40B4-BE49-F238E27FC236}">
                            <a16:creationId xmlns:a16="http://schemas.microsoft.com/office/drawing/2014/main" id="{B02A7742-8AD6-40B2-BA6C-A2A58E7B5B6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762" name="Freeform 86">
                        <a:extLst>
                          <a:ext uri="{FF2B5EF4-FFF2-40B4-BE49-F238E27FC236}">
                            <a16:creationId xmlns:a16="http://schemas.microsoft.com/office/drawing/2014/main" id="{7B9D3811-69A2-4EE2-8B7E-58A3D5C6B18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0754" name="Group 87">
                    <a:extLst>
                      <a:ext uri="{FF2B5EF4-FFF2-40B4-BE49-F238E27FC236}">
                        <a16:creationId xmlns:a16="http://schemas.microsoft.com/office/drawing/2014/main" id="{000AC100-3B77-4C69-B42C-0DFDEBC8D2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30755" name="Arc 88">
                      <a:extLst>
                        <a:ext uri="{FF2B5EF4-FFF2-40B4-BE49-F238E27FC236}">
                          <a16:creationId xmlns:a16="http://schemas.microsoft.com/office/drawing/2014/main" id="{D3494CAE-4AF8-40F8-A6AB-C848FBD22A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56" name="Line 89">
                      <a:extLst>
                        <a:ext uri="{FF2B5EF4-FFF2-40B4-BE49-F238E27FC236}">
                          <a16:creationId xmlns:a16="http://schemas.microsoft.com/office/drawing/2014/main" id="{FB8C4864-3627-41E9-9EC5-7F73B043D2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57" name="Line 90">
                      <a:extLst>
                        <a:ext uri="{FF2B5EF4-FFF2-40B4-BE49-F238E27FC236}">
                          <a16:creationId xmlns:a16="http://schemas.microsoft.com/office/drawing/2014/main" id="{4F024254-5CF9-457B-AF16-68396F07D02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58" name="Arc 91">
                      <a:extLst>
                        <a:ext uri="{FF2B5EF4-FFF2-40B4-BE49-F238E27FC236}">
                          <a16:creationId xmlns:a16="http://schemas.microsoft.com/office/drawing/2014/main" id="{2DF89100-F292-4806-A197-AD0C96F905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0749" name="Group 92">
                  <a:extLst>
                    <a:ext uri="{FF2B5EF4-FFF2-40B4-BE49-F238E27FC236}">
                      <a16:creationId xmlns:a16="http://schemas.microsoft.com/office/drawing/2014/main" id="{57EBF392-B572-44D1-A1BB-F6EB0CDB48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30750" name="Line 93">
                    <a:extLst>
                      <a:ext uri="{FF2B5EF4-FFF2-40B4-BE49-F238E27FC236}">
                        <a16:creationId xmlns:a16="http://schemas.microsoft.com/office/drawing/2014/main" id="{34F1AA1E-9A3E-4B8D-80BE-199626AEB7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751" name="Line 94">
                    <a:extLst>
                      <a:ext uri="{FF2B5EF4-FFF2-40B4-BE49-F238E27FC236}">
                        <a16:creationId xmlns:a16="http://schemas.microsoft.com/office/drawing/2014/main" id="{A022F986-E529-49FD-B9E3-8941957591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752" name="Line 95">
                    <a:extLst>
                      <a:ext uri="{FF2B5EF4-FFF2-40B4-BE49-F238E27FC236}">
                        <a16:creationId xmlns:a16="http://schemas.microsoft.com/office/drawing/2014/main" id="{602E0B42-8CDE-419A-87C0-0DADB0D924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0740" name="Group 96">
                <a:extLst>
                  <a:ext uri="{FF2B5EF4-FFF2-40B4-BE49-F238E27FC236}">
                    <a16:creationId xmlns:a16="http://schemas.microsoft.com/office/drawing/2014/main" id="{7F73B268-C27A-4255-8AD6-65CCF74D57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30741" name="Group 97">
                  <a:extLst>
                    <a:ext uri="{FF2B5EF4-FFF2-40B4-BE49-F238E27FC236}">
                      <a16:creationId xmlns:a16="http://schemas.microsoft.com/office/drawing/2014/main" id="{CC5BFFE7-6BAE-4A05-9757-B3D2573113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30746" name="Freeform 98">
                    <a:extLst>
                      <a:ext uri="{FF2B5EF4-FFF2-40B4-BE49-F238E27FC236}">
                        <a16:creationId xmlns:a16="http://schemas.microsoft.com/office/drawing/2014/main" id="{53F85AF9-3C4D-40DC-B7E1-C3DBDF0B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47" name="Freeform 99">
                    <a:extLst>
                      <a:ext uri="{FF2B5EF4-FFF2-40B4-BE49-F238E27FC236}">
                        <a16:creationId xmlns:a16="http://schemas.microsoft.com/office/drawing/2014/main" id="{4A70E198-426E-4F8E-870E-906AE7608E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742" name="Arc 100">
                  <a:extLst>
                    <a:ext uri="{FF2B5EF4-FFF2-40B4-BE49-F238E27FC236}">
                      <a16:creationId xmlns:a16="http://schemas.microsoft.com/office/drawing/2014/main" id="{6D4BEA94-8436-45D3-9E42-34399AFC6B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43" name="Arc 101">
                  <a:extLst>
                    <a:ext uri="{FF2B5EF4-FFF2-40B4-BE49-F238E27FC236}">
                      <a16:creationId xmlns:a16="http://schemas.microsoft.com/office/drawing/2014/main" id="{5FDD145A-FE9B-4FCF-B21D-699A72957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44" name="Line 102">
                  <a:extLst>
                    <a:ext uri="{FF2B5EF4-FFF2-40B4-BE49-F238E27FC236}">
                      <a16:creationId xmlns:a16="http://schemas.microsoft.com/office/drawing/2014/main" id="{B4B9D73B-B0CE-4C56-B51F-6B082F1799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45" name="Line 103">
                  <a:extLst>
                    <a:ext uri="{FF2B5EF4-FFF2-40B4-BE49-F238E27FC236}">
                      <a16:creationId xmlns:a16="http://schemas.microsoft.com/office/drawing/2014/main" id="{C43B3FBF-CCC7-4C87-BFAA-0ADE2FD45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0728" name="Group 104">
            <a:extLst>
              <a:ext uri="{FF2B5EF4-FFF2-40B4-BE49-F238E27FC236}">
                <a16:creationId xmlns:a16="http://schemas.microsoft.com/office/drawing/2014/main" id="{AA7207DC-4DDE-4FA8-B3C0-10F90D78E7F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81200"/>
            <a:ext cx="2474913" cy="3621088"/>
            <a:chOff x="192" y="1248"/>
            <a:chExt cx="1559" cy="2281"/>
          </a:xfrm>
        </p:grpSpPr>
        <p:graphicFrame>
          <p:nvGraphicFramePr>
            <p:cNvPr id="30732" name="Object 105">
              <a:extLst>
                <a:ext uri="{FF2B5EF4-FFF2-40B4-BE49-F238E27FC236}">
                  <a16:creationId xmlns:a16="http://schemas.microsoft.com/office/drawing/2014/main" id="{D04AEBBB-DA24-4F36-8429-B8E5044B23F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2" y="124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4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33" name="Rectangle 106">
              <a:extLst>
                <a:ext uri="{FF2B5EF4-FFF2-40B4-BE49-F238E27FC236}">
                  <a16:creationId xmlns:a16="http://schemas.microsoft.com/office/drawing/2014/main" id="{3E6E1BD1-D663-4FDA-8BD7-8463B9541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147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4" name="Rectangle 107">
              <a:extLst>
                <a:ext uri="{FF2B5EF4-FFF2-40B4-BE49-F238E27FC236}">
                  <a16:creationId xmlns:a16="http://schemas.microsoft.com/office/drawing/2014/main" id="{A2392FFD-3628-41CA-A8B2-AF6957E13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58"/>
              <a:ext cx="1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A32H7296Q*3 </a:t>
              </a:r>
            </a:p>
          </p:txBody>
        </p:sp>
      </p:grpSp>
      <p:sp>
        <p:nvSpPr>
          <p:cNvPr id="30729" name="Line 108">
            <a:extLst>
              <a:ext uri="{FF2B5EF4-FFF2-40B4-BE49-F238E27FC236}">
                <a16:creationId xmlns:a16="http://schemas.microsoft.com/office/drawing/2014/main" id="{CF813C0D-60A3-4D6D-84E5-E54E0C440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Line 109">
            <a:extLst>
              <a:ext uri="{FF2B5EF4-FFF2-40B4-BE49-F238E27FC236}">
                <a16:creationId xmlns:a16="http://schemas.microsoft.com/office/drawing/2014/main" id="{05A1C641-7ABB-412B-8C20-858B774DD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381000" cy="609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13.wav">
            <a:hlinkClick r:id="" action="ppaction://media"/>
            <a:extLst>
              <a:ext uri="{FF2B5EF4-FFF2-40B4-BE49-F238E27FC236}">
                <a16:creationId xmlns:a16="http://schemas.microsoft.com/office/drawing/2014/main" id="{2F86271E-61E5-4EFF-B386-40162E44AC5C}"/>
              </a:ext>
            </a:extLst>
          </p:cNvPr>
          <p:cNvPicPr>
            <a:picLocks noRot="1" noChangeAspect="1"/>
          </p:cNvPicPr>
          <p:nvPr>
            <a:wavAudioFile r:embed="rId1" name="sound013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73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>
            <a:extLst>
              <a:ext uri="{FF2B5EF4-FFF2-40B4-BE49-F238E27FC236}">
                <a16:creationId xmlns:a16="http://schemas.microsoft.com/office/drawing/2014/main" id="{0F8C986D-5089-4B63-AD33-D127E3D32A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graphicFrame>
        <p:nvGraphicFramePr>
          <p:cNvPr id="32771" name="Object 2">
            <a:extLst>
              <a:ext uri="{FF2B5EF4-FFF2-40B4-BE49-F238E27FC236}">
                <a16:creationId xmlns:a16="http://schemas.microsoft.com/office/drawing/2014/main" id="{BAD182DA-CFD8-46D5-AC4A-9AE475B9DA6C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772" name="Group 3">
            <a:extLst>
              <a:ext uri="{FF2B5EF4-FFF2-40B4-BE49-F238E27FC236}">
                <a16:creationId xmlns:a16="http://schemas.microsoft.com/office/drawing/2014/main" id="{11BD708F-2856-42D2-AFCB-4E4FBB27C3AF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32876" name="Freeform 4">
              <a:extLst>
                <a:ext uri="{FF2B5EF4-FFF2-40B4-BE49-F238E27FC236}">
                  <a16:creationId xmlns:a16="http://schemas.microsoft.com/office/drawing/2014/main" id="{7EA503D9-9E6D-43FA-A86E-371E677D6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77" name="Freeform 5">
              <a:extLst>
                <a:ext uri="{FF2B5EF4-FFF2-40B4-BE49-F238E27FC236}">
                  <a16:creationId xmlns:a16="http://schemas.microsoft.com/office/drawing/2014/main" id="{D8C589D3-1F94-46F7-8EF6-B3EC786E2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78" name="Freeform 6">
              <a:extLst>
                <a:ext uri="{FF2B5EF4-FFF2-40B4-BE49-F238E27FC236}">
                  <a16:creationId xmlns:a16="http://schemas.microsoft.com/office/drawing/2014/main" id="{6B77FB01-0824-4C31-B617-E87DFF8C4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79" name="Freeform 7">
              <a:extLst>
                <a:ext uri="{FF2B5EF4-FFF2-40B4-BE49-F238E27FC236}">
                  <a16:creationId xmlns:a16="http://schemas.microsoft.com/office/drawing/2014/main" id="{C70A9FDC-1F54-4D44-ADB7-3D90D7813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3" name="Rectangle 8">
            <a:extLst>
              <a:ext uri="{FF2B5EF4-FFF2-40B4-BE49-F238E27FC236}">
                <a16:creationId xmlns:a16="http://schemas.microsoft.com/office/drawing/2014/main" id="{DB2A8B6A-161E-4578-B5F0-26BE1C87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sp>
        <p:nvSpPr>
          <p:cNvPr id="32774" name="Rectangle 9">
            <a:extLst>
              <a:ext uri="{FF2B5EF4-FFF2-40B4-BE49-F238E27FC236}">
                <a16:creationId xmlns:a16="http://schemas.microsoft.com/office/drawing/2014/main" id="{7B795B72-157E-4B3F-9BCA-68E8CC6A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0780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32775" name="Group 10">
            <a:extLst>
              <a:ext uri="{FF2B5EF4-FFF2-40B4-BE49-F238E27FC236}">
                <a16:creationId xmlns:a16="http://schemas.microsoft.com/office/drawing/2014/main" id="{C4859A57-B0CF-4DB1-BE3E-FEC749E68633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32783" name="Group 11">
              <a:extLst>
                <a:ext uri="{FF2B5EF4-FFF2-40B4-BE49-F238E27FC236}">
                  <a16:creationId xmlns:a16="http://schemas.microsoft.com/office/drawing/2014/main" id="{CDFA38E4-8DB9-4C32-A79A-841ED477C0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32839" name="Group 12">
                <a:extLst>
                  <a:ext uri="{FF2B5EF4-FFF2-40B4-BE49-F238E27FC236}">
                    <a16:creationId xmlns:a16="http://schemas.microsoft.com/office/drawing/2014/main" id="{88961C48-EE81-4CFD-9303-F5A3D0F93B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32856" name="Group 13">
                  <a:extLst>
                    <a:ext uri="{FF2B5EF4-FFF2-40B4-BE49-F238E27FC236}">
                      <a16:creationId xmlns:a16="http://schemas.microsoft.com/office/drawing/2014/main" id="{2F83DD25-D5BC-43DF-9742-9B20448B7C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32863" name="Oval 14">
                    <a:extLst>
                      <a:ext uri="{FF2B5EF4-FFF2-40B4-BE49-F238E27FC236}">
                        <a16:creationId xmlns:a16="http://schemas.microsoft.com/office/drawing/2014/main" id="{09D0BBBB-DFAA-4763-B9B8-0E4ED639DA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2864" name="Arc 15">
                    <a:extLst>
                      <a:ext uri="{FF2B5EF4-FFF2-40B4-BE49-F238E27FC236}">
                        <a16:creationId xmlns:a16="http://schemas.microsoft.com/office/drawing/2014/main" id="{61CD5242-48B2-4084-A0F0-7293FF6AAD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2865" name="Group 16">
                    <a:extLst>
                      <a:ext uri="{FF2B5EF4-FFF2-40B4-BE49-F238E27FC236}">
                        <a16:creationId xmlns:a16="http://schemas.microsoft.com/office/drawing/2014/main" id="{55BD274A-E4CF-400E-9CAB-ACB1F8EDC8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32870" name="Group 17">
                      <a:extLst>
                        <a:ext uri="{FF2B5EF4-FFF2-40B4-BE49-F238E27FC236}">
                          <a16:creationId xmlns:a16="http://schemas.microsoft.com/office/drawing/2014/main" id="{F1162C7C-C032-4A89-9453-350452089E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32874" name="Arc 18">
                        <a:extLst>
                          <a:ext uri="{FF2B5EF4-FFF2-40B4-BE49-F238E27FC236}">
                            <a16:creationId xmlns:a16="http://schemas.microsoft.com/office/drawing/2014/main" id="{63022D5B-C482-47D9-8F08-80F69FDBAA8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75" name="Oval 19">
                        <a:extLst>
                          <a:ext uri="{FF2B5EF4-FFF2-40B4-BE49-F238E27FC236}">
                            <a16:creationId xmlns:a16="http://schemas.microsoft.com/office/drawing/2014/main" id="{82C89244-7B10-484D-998C-18BA9A66E2E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32871" name="Group 20">
                      <a:extLst>
                        <a:ext uri="{FF2B5EF4-FFF2-40B4-BE49-F238E27FC236}">
                          <a16:creationId xmlns:a16="http://schemas.microsoft.com/office/drawing/2014/main" id="{FC9E4773-5AEC-4EDC-A114-3011EAA6E81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32872" name="Oval 21">
                        <a:extLst>
                          <a:ext uri="{FF2B5EF4-FFF2-40B4-BE49-F238E27FC236}">
                            <a16:creationId xmlns:a16="http://schemas.microsoft.com/office/drawing/2014/main" id="{19000971-557D-402E-A698-A1249DF117F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32873" name="Oval 22">
                        <a:extLst>
                          <a:ext uri="{FF2B5EF4-FFF2-40B4-BE49-F238E27FC236}">
                            <a16:creationId xmlns:a16="http://schemas.microsoft.com/office/drawing/2014/main" id="{BC595820-FDE9-4121-BEFA-307B5CEEC1D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32866" name="Oval 23">
                    <a:extLst>
                      <a:ext uri="{FF2B5EF4-FFF2-40B4-BE49-F238E27FC236}">
                        <a16:creationId xmlns:a16="http://schemas.microsoft.com/office/drawing/2014/main" id="{E16E8F3B-DF78-4D45-BB3E-953FAB65D7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2867" name="Oval 24">
                    <a:extLst>
                      <a:ext uri="{FF2B5EF4-FFF2-40B4-BE49-F238E27FC236}">
                        <a16:creationId xmlns:a16="http://schemas.microsoft.com/office/drawing/2014/main" id="{C44DC6C1-991A-4B27-A51B-6CC8D8D12A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2868" name="Oval 25">
                    <a:extLst>
                      <a:ext uri="{FF2B5EF4-FFF2-40B4-BE49-F238E27FC236}">
                        <a16:creationId xmlns:a16="http://schemas.microsoft.com/office/drawing/2014/main" id="{A06D2F06-6760-44DE-AF6D-ED69F2985D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2869" name="Oval 26">
                    <a:extLst>
                      <a:ext uri="{FF2B5EF4-FFF2-40B4-BE49-F238E27FC236}">
                        <a16:creationId xmlns:a16="http://schemas.microsoft.com/office/drawing/2014/main" id="{867A9399-D31A-4D6D-B33C-841FE0A52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2857" name="Group 27">
                  <a:extLst>
                    <a:ext uri="{FF2B5EF4-FFF2-40B4-BE49-F238E27FC236}">
                      <a16:creationId xmlns:a16="http://schemas.microsoft.com/office/drawing/2014/main" id="{66CA6C36-2003-4B9E-A2AB-D704870764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32861" name="Oval 28">
                    <a:extLst>
                      <a:ext uri="{FF2B5EF4-FFF2-40B4-BE49-F238E27FC236}">
                        <a16:creationId xmlns:a16="http://schemas.microsoft.com/office/drawing/2014/main" id="{4430F40D-34CC-411B-AA77-3C02534C3E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2862" name="Oval 29">
                    <a:extLst>
                      <a:ext uri="{FF2B5EF4-FFF2-40B4-BE49-F238E27FC236}">
                        <a16:creationId xmlns:a16="http://schemas.microsoft.com/office/drawing/2014/main" id="{07DE1399-9EDF-4FF1-B050-79C8FDEB6F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2858" name="Group 30">
                  <a:extLst>
                    <a:ext uri="{FF2B5EF4-FFF2-40B4-BE49-F238E27FC236}">
                      <a16:creationId xmlns:a16="http://schemas.microsoft.com/office/drawing/2014/main" id="{A6938F53-A6DD-494D-96BE-9ED64DCDD9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32859" name="Oval 31">
                    <a:extLst>
                      <a:ext uri="{FF2B5EF4-FFF2-40B4-BE49-F238E27FC236}">
                        <a16:creationId xmlns:a16="http://schemas.microsoft.com/office/drawing/2014/main" id="{8E0EDF12-B2D3-41CA-8CC0-9D94838356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2860" name="Oval 32">
                    <a:extLst>
                      <a:ext uri="{FF2B5EF4-FFF2-40B4-BE49-F238E27FC236}">
                        <a16:creationId xmlns:a16="http://schemas.microsoft.com/office/drawing/2014/main" id="{5A9C077B-070B-4B21-A059-1E97C7029D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32840" name="Group 33">
                <a:extLst>
                  <a:ext uri="{FF2B5EF4-FFF2-40B4-BE49-F238E27FC236}">
                    <a16:creationId xmlns:a16="http://schemas.microsoft.com/office/drawing/2014/main" id="{A9F8E5E6-4C00-4A86-ACA5-0DF3DC00C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32841" name="Group 34">
                  <a:extLst>
                    <a:ext uri="{FF2B5EF4-FFF2-40B4-BE49-F238E27FC236}">
                      <a16:creationId xmlns:a16="http://schemas.microsoft.com/office/drawing/2014/main" id="{FE91CBDA-111C-45AC-A4C3-63E79A3716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32848" name="Group 35">
                    <a:extLst>
                      <a:ext uri="{FF2B5EF4-FFF2-40B4-BE49-F238E27FC236}">
                        <a16:creationId xmlns:a16="http://schemas.microsoft.com/office/drawing/2014/main" id="{E24D9FC9-7E1B-4E47-BB53-66F16457E9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32852" name="Freeform 36">
                      <a:extLst>
                        <a:ext uri="{FF2B5EF4-FFF2-40B4-BE49-F238E27FC236}">
                          <a16:creationId xmlns:a16="http://schemas.microsoft.com/office/drawing/2014/main" id="{2ED94B94-E013-4130-9B63-3A2A9FFAEAF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53" name="Freeform 37">
                      <a:extLst>
                        <a:ext uri="{FF2B5EF4-FFF2-40B4-BE49-F238E27FC236}">
                          <a16:creationId xmlns:a16="http://schemas.microsoft.com/office/drawing/2014/main" id="{A9217F81-5D5E-4840-BDB7-B3388BEE8B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54" name="Freeform 38">
                      <a:extLst>
                        <a:ext uri="{FF2B5EF4-FFF2-40B4-BE49-F238E27FC236}">
                          <a16:creationId xmlns:a16="http://schemas.microsoft.com/office/drawing/2014/main" id="{F27CA0DC-8CDB-40D4-B9FF-89AB77E393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55" name="Freeform 39">
                      <a:extLst>
                        <a:ext uri="{FF2B5EF4-FFF2-40B4-BE49-F238E27FC236}">
                          <a16:creationId xmlns:a16="http://schemas.microsoft.com/office/drawing/2014/main" id="{A87AA796-BE3E-4587-9D28-885943FD77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2849" name="Freeform 40">
                    <a:extLst>
                      <a:ext uri="{FF2B5EF4-FFF2-40B4-BE49-F238E27FC236}">
                        <a16:creationId xmlns:a16="http://schemas.microsoft.com/office/drawing/2014/main" id="{0B905A5C-8F1D-4780-8448-863E0E2AA3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50" name="Freeform 41">
                    <a:extLst>
                      <a:ext uri="{FF2B5EF4-FFF2-40B4-BE49-F238E27FC236}">
                        <a16:creationId xmlns:a16="http://schemas.microsoft.com/office/drawing/2014/main" id="{B61875FA-1E01-418B-9B1E-C60DD24DCC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51" name="Freeform 42">
                    <a:extLst>
                      <a:ext uri="{FF2B5EF4-FFF2-40B4-BE49-F238E27FC236}">
                        <a16:creationId xmlns:a16="http://schemas.microsoft.com/office/drawing/2014/main" id="{95CEC568-1949-42AC-BECD-31E10AE65A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842" name="Group 43">
                  <a:extLst>
                    <a:ext uri="{FF2B5EF4-FFF2-40B4-BE49-F238E27FC236}">
                      <a16:creationId xmlns:a16="http://schemas.microsoft.com/office/drawing/2014/main" id="{E881F55B-342E-437F-81BD-D383E51BE8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32843" name="Freeform 44">
                    <a:extLst>
                      <a:ext uri="{FF2B5EF4-FFF2-40B4-BE49-F238E27FC236}">
                        <a16:creationId xmlns:a16="http://schemas.microsoft.com/office/drawing/2014/main" id="{87636D43-8DDE-4E48-A6CA-762C6994C0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44" name="Freeform 45">
                    <a:extLst>
                      <a:ext uri="{FF2B5EF4-FFF2-40B4-BE49-F238E27FC236}">
                        <a16:creationId xmlns:a16="http://schemas.microsoft.com/office/drawing/2014/main" id="{28553259-F2B4-4C67-B0DA-49F6FB2551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45" name="Freeform 46">
                    <a:extLst>
                      <a:ext uri="{FF2B5EF4-FFF2-40B4-BE49-F238E27FC236}">
                        <a16:creationId xmlns:a16="http://schemas.microsoft.com/office/drawing/2014/main" id="{737B9308-8607-460F-BC5D-7E4219E934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46" name="Freeform 47">
                    <a:extLst>
                      <a:ext uri="{FF2B5EF4-FFF2-40B4-BE49-F238E27FC236}">
                        <a16:creationId xmlns:a16="http://schemas.microsoft.com/office/drawing/2014/main" id="{7AA0C0CA-C6BE-4B4D-AC8C-0475E1EF31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47" name="Freeform 48">
                    <a:extLst>
                      <a:ext uri="{FF2B5EF4-FFF2-40B4-BE49-F238E27FC236}">
                        <a16:creationId xmlns:a16="http://schemas.microsoft.com/office/drawing/2014/main" id="{3E2FC5AF-DE03-4575-ACF9-6456D0E643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2784" name="Group 49">
              <a:extLst>
                <a:ext uri="{FF2B5EF4-FFF2-40B4-BE49-F238E27FC236}">
                  <a16:creationId xmlns:a16="http://schemas.microsoft.com/office/drawing/2014/main" id="{343C29BE-81BC-4CE3-B727-CA19DCD69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32833" name="Oval 50">
                <a:extLst>
                  <a:ext uri="{FF2B5EF4-FFF2-40B4-BE49-F238E27FC236}">
                    <a16:creationId xmlns:a16="http://schemas.microsoft.com/office/drawing/2014/main" id="{CB4B44B0-9DF9-4A27-9C27-573D652DB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34" name="Freeform 51">
                <a:extLst>
                  <a:ext uri="{FF2B5EF4-FFF2-40B4-BE49-F238E27FC236}">
                    <a16:creationId xmlns:a16="http://schemas.microsoft.com/office/drawing/2014/main" id="{45DAA1DF-395D-4788-9B3B-D5BC4B0E6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Oval 52">
                <a:extLst>
                  <a:ext uri="{FF2B5EF4-FFF2-40B4-BE49-F238E27FC236}">
                    <a16:creationId xmlns:a16="http://schemas.microsoft.com/office/drawing/2014/main" id="{26C3874F-C62D-44EA-9C7E-359D867BF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36" name="Oval 53">
                <a:extLst>
                  <a:ext uri="{FF2B5EF4-FFF2-40B4-BE49-F238E27FC236}">
                    <a16:creationId xmlns:a16="http://schemas.microsoft.com/office/drawing/2014/main" id="{1495BB99-07A1-4F27-BD30-3A4809709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37" name="Oval 54">
                <a:extLst>
                  <a:ext uri="{FF2B5EF4-FFF2-40B4-BE49-F238E27FC236}">
                    <a16:creationId xmlns:a16="http://schemas.microsoft.com/office/drawing/2014/main" id="{198A6462-A8AC-4C25-AD93-CCF47FB71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38" name="Oval 55">
                <a:extLst>
                  <a:ext uri="{FF2B5EF4-FFF2-40B4-BE49-F238E27FC236}">
                    <a16:creationId xmlns:a16="http://schemas.microsoft.com/office/drawing/2014/main" id="{425772A0-A84D-4E55-9786-AA85AEDCA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2785" name="Group 56">
              <a:extLst>
                <a:ext uri="{FF2B5EF4-FFF2-40B4-BE49-F238E27FC236}">
                  <a16:creationId xmlns:a16="http://schemas.microsoft.com/office/drawing/2014/main" id="{1134564C-0E70-47FC-9C27-905239A8D2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32811" name="Group 57">
                <a:extLst>
                  <a:ext uri="{FF2B5EF4-FFF2-40B4-BE49-F238E27FC236}">
                    <a16:creationId xmlns:a16="http://schemas.microsoft.com/office/drawing/2014/main" id="{C3E798EC-87A3-4B09-B080-C78C9DB720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32820" name="Group 58">
                  <a:extLst>
                    <a:ext uri="{FF2B5EF4-FFF2-40B4-BE49-F238E27FC236}">
                      <a16:creationId xmlns:a16="http://schemas.microsoft.com/office/drawing/2014/main" id="{BB5E115F-EECF-48CC-BEE1-01458B3469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32831" name="Freeform 59">
                    <a:extLst>
                      <a:ext uri="{FF2B5EF4-FFF2-40B4-BE49-F238E27FC236}">
                        <a16:creationId xmlns:a16="http://schemas.microsoft.com/office/drawing/2014/main" id="{80983075-6769-4A63-8862-8711B751D1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32" name="Freeform 60">
                    <a:extLst>
                      <a:ext uri="{FF2B5EF4-FFF2-40B4-BE49-F238E27FC236}">
                        <a16:creationId xmlns:a16="http://schemas.microsoft.com/office/drawing/2014/main" id="{E5690C7C-4ACD-46A4-89D7-E12C1078E2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821" name="Group 61">
                  <a:extLst>
                    <a:ext uri="{FF2B5EF4-FFF2-40B4-BE49-F238E27FC236}">
                      <a16:creationId xmlns:a16="http://schemas.microsoft.com/office/drawing/2014/main" id="{0209A78D-5399-4B3B-AADA-C81E6B716E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32822" name="Group 62">
                    <a:extLst>
                      <a:ext uri="{FF2B5EF4-FFF2-40B4-BE49-F238E27FC236}">
                        <a16:creationId xmlns:a16="http://schemas.microsoft.com/office/drawing/2014/main" id="{50C1748D-FFB3-4AC8-BA0B-7870D10F60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32829" name="Freeform 63">
                      <a:extLst>
                        <a:ext uri="{FF2B5EF4-FFF2-40B4-BE49-F238E27FC236}">
                          <a16:creationId xmlns:a16="http://schemas.microsoft.com/office/drawing/2014/main" id="{4BD1D8B9-B71D-495A-9F96-6269AFCF1B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30" name="Freeform 64">
                      <a:extLst>
                        <a:ext uri="{FF2B5EF4-FFF2-40B4-BE49-F238E27FC236}">
                          <a16:creationId xmlns:a16="http://schemas.microsoft.com/office/drawing/2014/main" id="{14C05801-029C-449B-ABCD-F32CD57009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2823" name="Group 65">
                    <a:extLst>
                      <a:ext uri="{FF2B5EF4-FFF2-40B4-BE49-F238E27FC236}">
                        <a16:creationId xmlns:a16="http://schemas.microsoft.com/office/drawing/2014/main" id="{0E78AD8E-8C85-4AA2-A57B-20980269D1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32824" name="Arc 66">
                      <a:extLst>
                        <a:ext uri="{FF2B5EF4-FFF2-40B4-BE49-F238E27FC236}">
                          <a16:creationId xmlns:a16="http://schemas.microsoft.com/office/drawing/2014/main" id="{B123A6C2-CA9E-47F8-A6D8-B0EFDBC176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825" name="Group 67">
                      <a:extLst>
                        <a:ext uri="{FF2B5EF4-FFF2-40B4-BE49-F238E27FC236}">
                          <a16:creationId xmlns:a16="http://schemas.microsoft.com/office/drawing/2014/main" id="{0450E2F3-6AA5-45C9-96CD-468E6E2F764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32827" name="Arc 68">
                        <a:extLst>
                          <a:ext uri="{FF2B5EF4-FFF2-40B4-BE49-F238E27FC236}">
                            <a16:creationId xmlns:a16="http://schemas.microsoft.com/office/drawing/2014/main" id="{97AA93D8-8D1F-4DF0-90E3-DFEFDBC9B3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28" name="Line 69">
                        <a:extLst>
                          <a:ext uri="{FF2B5EF4-FFF2-40B4-BE49-F238E27FC236}">
                            <a16:creationId xmlns:a16="http://schemas.microsoft.com/office/drawing/2014/main" id="{713F0131-1A5B-4696-81C6-9DA2BE854F8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2826" name="Line 70">
                      <a:extLst>
                        <a:ext uri="{FF2B5EF4-FFF2-40B4-BE49-F238E27FC236}">
                          <a16:creationId xmlns:a16="http://schemas.microsoft.com/office/drawing/2014/main" id="{D843D008-14A4-472D-8A55-5AECEB617CE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2812" name="Group 71">
                <a:extLst>
                  <a:ext uri="{FF2B5EF4-FFF2-40B4-BE49-F238E27FC236}">
                    <a16:creationId xmlns:a16="http://schemas.microsoft.com/office/drawing/2014/main" id="{5C1189B1-0511-4927-A9D3-D71A31D081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32813" name="Group 72">
                  <a:extLst>
                    <a:ext uri="{FF2B5EF4-FFF2-40B4-BE49-F238E27FC236}">
                      <a16:creationId xmlns:a16="http://schemas.microsoft.com/office/drawing/2014/main" id="{455C8345-6D73-44FC-A320-2A85E543AD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32818" name="Freeform 73">
                    <a:extLst>
                      <a:ext uri="{FF2B5EF4-FFF2-40B4-BE49-F238E27FC236}">
                        <a16:creationId xmlns:a16="http://schemas.microsoft.com/office/drawing/2014/main" id="{688043EB-A093-4A30-BFDF-4C271A1ED8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19" name="Freeform 74">
                    <a:extLst>
                      <a:ext uri="{FF2B5EF4-FFF2-40B4-BE49-F238E27FC236}">
                        <a16:creationId xmlns:a16="http://schemas.microsoft.com/office/drawing/2014/main" id="{16DEFA11-FFA8-4536-9E9F-3029C0707C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814" name="Arc 75">
                  <a:extLst>
                    <a:ext uri="{FF2B5EF4-FFF2-40B4-BE49-F238E27FC236}">
                      <a16:creationId xmlns:a16="http://schemas.microsoft.com/office/drawing/2014/main" id="{7CE05721-5B46-4469-9C03-FE7F96E4D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5" name="Line 76">
                  <a:extLst>
                    <a:ext uri="{FF2B5EF4-FFF2-40B4-BE49-F238E27FC236}">
                      <a16:creationId xmlns:a16="http://schemas.microsoft.com/office/drawing/2014/main" id="{DC6CD26E-D38F-4251-A6F2-265C167176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6" name="Line 77">
                  <a:extLst>
                    <a:ext uri="{FF2B5EF4-FFF2-40B4-BE49-F238E27FC236}">
                      <a16:creationId xmlns:a16="http://schemas.microsoft.com/office/drawing/2014/main" id="{4262954F-AF71-49F5-86CD-4B5D523182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7" name="Arc 78">
                  <a:extLst>
                    <a:ext uri="{FF2B5EF4-FFF2-40B4-BE49-F238E27FC236}">
                      <a16:creationId xmlns:a16="http://schemas.microsoft.com/office/drawing/2014/main" id="{09DA59E2-F833-4B35-89DB-85FE41B49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2786" name="Group 79">
              <a:extLst>
                <a:ext uri="{FF2B5EF4-FFF2-40B4-BE49-F238E27FC236}">
                  <a16:creationId xmlns:a16="http://schemas.microsoft.com/office/drawing/2014/main" id="{138ED651-CC1A-4305-ADFC-3319E6D04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32787" name="Group 80">
                <a:extLst>
                  <a:ext uri="{FF2B5EF4-FFF2-40B4-BE49-F238E27FC236}">
                    <a16:creationId xmlns:a16="http://schemas.microsoft.com/office/drawing/2014/main" id="{1CBDB001-82E4-469F-979D-18622F469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32796" name="Group 81">
                  <a:extLst>
                    <a:ext uri="{FF2B5EF4-FFF2-40B4-BE49-F238E27FC236}">
                      <a16:creationId xmlns:a16="http://schemas.microsoft.com/office/drawing/2014/main" id="{8FE6620F-BF9B-4911-A1D7-52D8A7E132D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32801" name="Group 82">
                    <a:extLst>
                      <a:ext uri="{FF2B5EF4-FFF2-40B4-BE49-F238E27FC236}">
                        <a16:creationId xmlns:a16="http://schemas.microsoft.com/office/drawing/2014/main" id="{20AE478A-A993-4DD7-A0A9-82B884ECF4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32807" name="Freeform 83">
                      <a:extLst>
                        <a:ext uri="{FF2B5EF4-FFF2-40B4-BE49-F238E27FC236}">
                          <a16:creationId xmlns:a16="http://schemas.microsoft.com/office/drawing/2014/main" id="{5C4CA068-735E-4CC1-8A60-37EFAD1974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808" name="Group 84">
                      <a:extLst>
                        <a:ext uri="{FF2B5EF4-FFF2-40B4-BE49-F238E27FC236}">
                          <a16:creationId xmlns:a16="http://schemas.microsoft.com/office/drawing/2014/main" id="{E9F278A2-9DBC-48DF-AB5E-0429F453B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32809" name="Freeform 85">
                        <a:extLst>
                          <a:ext uri="{FF2B5EF4-FFF2-40B4-BE49-F238E27FC236}">
                            <a16:creationId xmlns:a16="http://schemas.microsoft.com/office/drawing/2014/main" id="{51EC6E3F-74C6-4D56-AEEC-0AEF9081FF9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10" name="Freeform 86">
                        <a:extLst>
                          <a:ext uri="{FF2B5EF4-FFF2-40B4-BE49-F238E27FC236}">
                            <a16:creationId xmlns:a16="http://schemas.microsoft.com/office/drawing/2014/main" id="{7822BA8C-E3D3-4DA8-8280-311306A7531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2802" name="Group 87">
                    <a:extLst>
                      <a:ext uri="{FF2B5EF4-FFF2-40B4-BE49-F238E27FC236}">
                        <a16:creationId xmlns:a16="http://schemas.microsoft.com/office/drawing/2014/main" id="{91A438D8-95D4-4452-A827-46E3DAFF64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32803" name="Arc 88">
                      <a:extLst>
                        <a:ext uri="{FF2B5EF4-FFF2-40B4-BE49-F238E27FC236}">
                          <a16:creationId xmlns:a16="http://schemas.microsoft.com/office/drawing/2014/main" id="{42E19481-0A1E-4068-BA2D-B3D3CDB773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04" name="Line 89">
                      <a:extLst>
                        <a:ext uri="{FF2B5EF4-FFF2-40B4-BE49-F238E27FC236}">
                          <a16:creationId xmlns:a16="http://schemas.microsoft.com/office/drawing/2014/main" id="{FE276512-6B41-4EBA-883B-173D1F5532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05" name="Line 90">
                      <a:extLst>
                        <a:ext uri="{FF2B5EF4-FFF2-40B4-BE49-F238E27FC236}">
                          <a16:creationId xmlns:a16="http://schemas.microsoft.com/office/drawing/2014/main" id="{45AEE2B0-B738-4867-B129-63220D94D7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06" name="Arc 91">
                      <a:extLst>
                        <a:ext uri="{FF2B5EF4-FFF2-40B4-BE49-F238E27FC236}">
                          <a16:creationId xmlns:a16="http://schemas.microsoft.com/office/drawing/2014/main" id="{A2ADF99C-F7C5-45E7-BAAE-C92E4B2182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797" name="Group 92">
                  <a:extLst>
                    <a:ext uri="{FF2B5EF4-FFF2-40B4-BE49-F238E27FC236}">
                      <a16:creationId xmlns:a16="http://schemas.microsoft.com/office/drawing/2014/main" id="{1BA86CFC-1BDC-42D4-8237-337ECB56A0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32798" name="Line 93">
                    <a:extLst>
                      <a:ext uri="{FF2B5EF4-FFF2-40B4-BE49-F238E27FC236}">
                        <a16:creationId xmlns:a16="http://schemas.microsoft.com/office/drawing/2014/main" id="{3D6DAD7B-9FB3-4209-9BD7-F7EACC5879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99" name="Line 94">
                    <a:extLst>
                      <a:ext uri="{FF2B5EF4-FFF2-40B4-BE49-F238E27FC236}">
                        <a16:creationId xmlns:a16="http://schemas.microsoft.com/office/drawing/2014/main" id="{CEDA01EF-D011-4950-9186-885AEFB068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800" name="Line 95">
                    <a:extLst>
                      <a:ext uri="{FF2B5EF4-FFF2-40B4-BE49-F238E27FC236}">
                        <a16:creationId xmlns:a16="http://schemas.microsoft.com/office/drawing/2014/main" id="{3E2F3544-8DAF-462D-9F09-DBE49E8131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788" name="Group 96">
                <a:extLst>
                  <a:ext uri="{FF2B5EF4-FFF2-40B4-BE49-F238E27FC236}">
                    <a16:creationId xmlns:a16="http://schemas.microsoft.com/office/drawing/2014/main" id="{834D3770-113E-4A51-A3DD-BDB62D3709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32789" name="Group 97">
                  <a:extLst>
                    <a:ext uri="{FF2B5EF4-FFF2-40B4-BE49-F238E27FC236}">
                      <a16:creationId xmlns:a16="http://schemas.microsoft.com/office/drawing/2014/main" id="{B09E3E64-8061-4F37-85F4-4D4372C0F1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32794" name="Freeform 98">
                    <a:extLst>
                      <a:ext uri="{FF2B5EF4-FFF2-40B4-BE49-F238E27FC236}">
                        <a16:creationId xmlns:a16="http://schemas.microsoft.com/office/drawing/2014/main" id="{900ADADE-CBF4-4846-910C-885C445876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95" name="Freeform 99">
                    <a:extLst>
                      <a:ext uri="{FF2B5EF4-FFF2-40B4-BE49-F238E27FC236}">
                        <a16:creationId xmlns:a16="http://schemas.microsoft.com/office/drawing/2014/main" id="{124B5563-8BD7-46E5-8634-D11500E2AF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790" name="Arc 100">
                  <a:extLst>
                    <a:ext uri="{FF2B5EF4-FFF2-40B4-BE49-F238E27FC236}">
                      <a16:creationId xmlns:a16="http://schemas.microsoft.com/office/drawing/2014/main" id="{89CD62DF-2CD8-443B-98BF-67298F8BE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1" name="Arc 101">
                  <a:extLst>
                    <a:ext uri="{FF2B5EF4-FFF2-40B4-BE49-F238E27FC236}">
                      <a16:creationId xmlns:a16="http://schemas.microsoft.com/office/drawing/2014/main" id="{F13CECD5-E888-49A3-82CD-4033AC6C3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2" name="Line 102">
                  <a:extLst>
                    <a:ext uri="{FF2B5EF4-FFF2-40B4-BE49-F238E27FC236}">
                      <a16:creationId xmlns:a16="http://schemas.microsoft.com/office/drawing/2014/main" id="{B919DAAF-2BB4-4725-862E-5DD537CF87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3" name="Line 103">
                  <a:extLst>
                    <a:ext uri="{FF2B5EF4-FFF2-40B4-BE49-F238E27FC236}">
                      <a16:creationId xmlns:a16="http://schemas.microsoft.com/office/drawing/2014/main" id="{B5A5EFD6-7D69-4EA3-8848-19B74243B5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2776" name="Group 104">
            <a:extLst>
              <a:ext uri="{FF2B5EF4-FFF2-40B4-BE49-F238E27FC236}">
                <a16:creationId xmlns:a16="http://schemas.microsoft.com/office/drawing/2014/main" id="{B29A78C7-DE56-4E03-82C1-2D287A83AD13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81200"/>
            <a:ext cx="2474913" cy="3621088"/>
            <a:chOff x="192" y="1248"/>
            <a:chExt cx="1559" cy="2281"/>
          </a:xfrm>
        </p:grpSpPr>
        <p:graphicFrame>
          <p:nvGraphicFramePr>
            <p:cNvPr id="32780" name="Object 105">
              <a:extLst>
                <a:ext uri="{FF2B5EF4-FFF2-40B4-BE49-F238E27FC236}">
                  <a16:creationId xmlns:a16="http://schemas.microsoft.com/office/drawing/2014/main" id="{67836608-7426-467A-94EE-67689DD2B13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2" y="124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4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81" name="Rectangle 106">
              <a:extLst>
                <a:ext uri="{FF2B5EF4-FFF2-40B4-BE49-F238E27FC236}">
                  <a16:creationId xmlns:a16="http://schemas.microsoft.com/office/drawing/2014/main" id="{3CC94B18-5859-41A5-9FAC-5B25A859E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147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2" name="Rectangle 107">
              <a:extLst>
                <a:ext uri="{FF2B5EF4-FFF2-40B4-BE49-F238E27FC236}">
                  <a16:creationId xmlns:a16="http://schemas.microsoft.com/office/drawing/2014/main" id="{E8542E6B-D316-4C0C-A56E-224BF2AB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58"/>
              <a:ext cx="1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A32H7296Q*3 </a:t>
              </a:r>
            </a:p>
          </p:txBody>
        </p:sp>
      </p:grpSp>
      <p:sp>
        <p:nvSpPr>
          <p:cNvPr id="32777" name="Line 108">
            <a:extLst>
              <a:ext uri="{FF2B5EF4-FFF2-40B4-BE49-F238E27FC236}">
                <a16:creationId xmlns:a16="http://schemas.microsoft.com/office/drawing/2014/main" id="{949450B1-7037-4368-AEA1-0604CAFA1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109">
            <a:extLst>
              <a:ext uri="{FF2B5EF4-FFF2-40B4-BE49-F238E27FC236}">
                <a16:creationId xmlns:a16="http://schemas.microsoft.com/office/drawing/2014/main" id="{421ABFBE-194E-4398-9AFB-373D3B5B4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14.wav">
            <a:hlinkClick r:id="" action="ppaction://media"/>
            <a:extLst>
              <a:ext uri="{FF2B5EF4-FFF2-40B4-BE49-F238E27FC236}">
                <a16:creationId xmlns:a16="http://schemas.microsoft.com/office/drawing/2014/main" id="{91754CB8-8360-4846-B28C-DF3C96806E09}"/>
              </a:ext>
            </a:extLst>
          </p:cNvPr>
          <p:cNvPicPr>
            <a:picLocks noRot="1" noChangeAspect="1"/>
          </p:cNvPicPr>
          <p:nvPr>
            <a:wavAudioFile r:embed="rId1" name="sound014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0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C7F33E6B-9354-496D-8898-73B712C5E0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1A8A5E4-6728-4046-92E9-70F879BA8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34820" name="Object 3">
            <a:extLst>
              <a:ext uri="{FF2B5EF4-FFF2-40B4-BE49-F238E27FC236}">
                <a16:creationId xmlns:a16="http://schemas.microsoft.com/office/drawing/2014/main" id="{6C73383D-1E3D-4D49-9492-6934B6721154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821" name="Group 4">
            <a:extLst>
              <a:ext uri="{FF2B5EF4-FFF2-40B4-BE49-F238E27FC236}">
                <a16:creationId xmlns:a16="http://schemas.microsoft.com/office/drawing/2014/main" id="{589B6A93-47C8-475A-B2DD-836290568D6E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34924" name="Freeform 5">
              <a:extLst>
                <a:ext uri="{FF2B5EF4-FFF2-40B4-BE49-F238E27FC236}">
                  <a16:creationId xmlns:a16="http://schemas.microsoft.com/office/drawing/2014/main" id="{64783EDD-24FB-41AC-8C22-9F06FADA9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5" name="Freeform 6">
              <a:extLst>
                <a:ext uri="{FF2B5EF4-FFF2-40B4-BE49-F238E27FC236}">
                  <a16:creationId xmlns:a16="http://schemas.microsoft.com/office/drawing/2014/main" id="{6C3F0582-F969-4AB3-B8D8-1D1D254B3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6" name="Freeform 7">
              <a:extLst>
                <a:ext uri="{FF2B5EF4-FFF2-40B4-BE49-F238E27FC236}">
                  <a16:creationId xmlns:a16="http://schemas.microsoft.com/office/drawing/2014/main" id="{F1212336-59FA-49DC-95B6-FDAC5D98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7" name="Freeform 8">
              <a:extLst>
                <a:ext uri="{FF2B5EF4-FFF2-40B4-BE49-F238E27FC236}">
                  <a16:creationId xmlns:a16="http://schemas.microsoft.com/office/drawing/2014/main" id="{20331A13-5907-41E9-A952-0441B2DD4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9">
            <a:extLst>
              <a:ext uri="{FF2B5EF4-FFF2-40B4-BE49-F238E27FC236}">
                <a16:creationId xmlns:a16="http://schemas.microsoft.com/office/drawing/2014/main" id="{A9F46E99-97E9-443E-A37A-4094E68AC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34823" name="Group 10">
            <a:extLst>
              <a:ext uri="{FF2B5EF4-FFF2-40B4-BE49-F238E27FC236}">
                <a16:creationId xmlns:a16="http://schemas.microsoft.com/office/drawing/2014/main" id="{1EBB4AD5-D846-48E0-97C0-12696A8EE671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34831" name="Group 11">
              <a:extLst>
                <a:ext uri="{FF2B5EF4-FFF2-40B4-BE49-F238E27FC236}">
                  <a16:creationId xmlns:a16="http://schemas.microsoft.com/office/drawing/2014/main" id="{222F8B5E-173E-45FC-94DC-85CDDF18E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34887" name="Group 12">
                <a:extLst>
                  <a:ext uri="{FF2B5EF4-FFF2-40B4-BE49-F238E27FC236}">
                    <a16:creationId xmlns:a16="http://schemas.microsoft.com/office/drawing/2014/main" id="{5843F3EB-C776-47B3-9706-E614B9C086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34904" name="Group 13">
                  <a:extLst>
                    <a:ext uri="{FF2B5EF4-FFF2-40B4-BE49-F238E27FC236}">
                      <a16:creationId xmlns:a16="http://schemas.microsoft.com/office/drawing/2014/main" id="{DEA7CC72-80EE-49F8-9AEF-44A17F5FCB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34911" name="Oval 14">
                    <a:extLst>
                      <a:ext uri="{FF2B5EF4-FFF2-40B4-BE49-F238E27FC236}">
                        <a16:creationId xmlns:a16="http://schemas.microsoft.com/office/drawing/2014/main" id="{7365BBDF-801E-45B7-A750-C26339968A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4912" name="Arc 15">
                    <a:extLst>
                      <a:ext uri="{FF2B5EF4-FFF2-40B4-BE49-F238E27FC236}">
                        <a16:creationId xmlns:a16="http://schemas.microsoft.com/office/drawing/2014/main" id="{CB872FB2-AE27-4CDE-919B-AEAFB383BF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4913" name="Group 16">
                    <a:extLst>
                      <a:ext uri="{FF2B5EF4-FFF2-40B4-BE49-F238E27FC236}">
                        <a16:creationId xmlns:a16="http://schemas.microsoft.com/office/drawing/2014/main" id="{4CC5F009-3929-4DBA-BCFC-CD50D4B385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34918" name="Group 17">
                      <a:extLst>
                        <a:ext uri="{FF2B5EF4-FFF2-40B4-BE49-F238E27FC236}">
                          <a16:creationId xmlns:a16="http://schemas.microsoft.com/office/drawing/2014/main" id="{7838A42B-443C-401E-B81A-0138FCC080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34922" name="Arc 18">
                        <a:extLst>
                          <a:ext uri="{FF2B5EF4-FFF2-40B4-BE49-F238E27FC236}">
                            <a16:creationId xmlns:a16="http://schemas.microsoft.com/office/drawing/2014/main" id="{0B06E465-988B-41E9-9CDE-A301012DFDF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4923" name="Oval 19">
                        <a:extLst>
                          <a:ext uri="{FF2B5EF4-FFF2-40B4-BE49-F238E27FC236}">
                            <a16:creationId xmlns:a16="http://schemas.microsoft.com/office/drawing/2014/main" id="{CC88B9C8-0B39-4FC3-A731-3633B725ED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34919" name="Group 20">
                      <a:extLst>
                        <a:ext uri="{FF2B5EF4-FFF2-40B4-BE49-F238E27FC236}">
                          <a16:creationId xmlns:a16="http://schemas.microsoft.com/office/drawing/2014/main" id="{CEFA7EDE-71DA-4423-83D7-57571F3F75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34920" name="Oval 21">
                        <a:extLst>
                          <a:ext uri="{FF2B5EF4-FFF2-40B4-BE49-F238E27FC236}">
                            <a16:creationId xmlns:a16="http://schemas.microsoft.com/office/drawing/2014/main" id="{27A80702-402C-4640-85EF-0D210FA3C35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34921" name="Oval 22">
                        <a:extLst>
                          <a:ext uri="{FF2B5EF4-FFF2-40B4-BE49-F238E27FC236}">
                            <a16:creationId xmlns:a16="http://schemas.microsoft.com/office/drawing/2014/main" id="{813F6207-DBAF-4ED9-B1E6-2BDDF202BCA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34914" name="Oval 23">
                    <a:extLst>
                      <a:ext uri="{FF2B5EF4-FFF2-40B4-BE49-F238E27FC236}">
                        <a16:creationId xmlns:a16="http://schemas.microsoft.com/office/drawing/2014/main" id="{D5E97593-EE6C-40E1-A700-622B2A3995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4915" name="Oval 24">
                    <a:extLst>
                      <a:ext uri="{FF2B5EF4-FFF2-40B4-BE49-F238E27FC236}">
                        <a16:creationId xmlns:a16="http://schemas.microsoft.com/office/drawing/2014/main" id="{D7CC8F15-F531-4EDC-A8CC-923390BB50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4916" name="Oval 25">
                    <a:extLst>
                      <a:ext uri="{FF2B5EF4-FFF2-40B4-BE49-F238E27FC236}">
                        <a16:creationId xmlns:a16="http://schemas.microsoft.com/office/drawing/2014/main" id="{9D45C243-A0FB-4E7F-9E30-A20E512A1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4917" name="Oval 26">
                    <a:extLst>
                      <a:ext uri="{FF2B5EF4-FFF2-40B4-BE49-F238E27FC236}">
                        <a16:creationId xmlns:a16="http://schemas.microsoft.com/office/drawing/2014/main" id="{A1CB15FA-51BF-4538-BCAE-04611B3767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4905" name="Group 27">
                  <a:extLst>
                    <a:ext uri="{FF2B5EF4-FFF2-40B4-BE49-F238E27FC236}">
                      <a16:creationId xmlns:a16="http://schemas.microsoft.com/office/drawing/2014/main" id="{19778988-7DDD-4DE4-BF7E-71D005F2D6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34909" name="Oval 28">
                    <a:extLst>
                      <a:ext uri="{FF2B5EF4-FFF2-40B4-BE49-F238E27FC236}">
                        <a16:creationId xmlns:a16="http://schemas.microsoft.com/office/drawing/2014/main" id="{7ADA11A1-155A-4EBA-ADFE-9C9D4C3AFE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4910" name="Oval 29">
                    <a:extLst>
                      <a:ext uri="{FF2B5EF4-FFF2-40B4-BE49-F238E27FC236}">
                        <a16:creationId xmlns:a16="http://schemas.microsoft.com/office/drawing/2014/main" id="{3A311E62-F6A9-4CDD-8C7F-C554519824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4906" name="Group 30">
                  <a:extLst>
                    <a:ext uri="{FF2B5EF4-FFF2-40B4-BE49-F238E27FC236}">
                      <a16:creationId xmlns:a16="http://schemas.microsoft.com/office/drawing/2014/main" id="{A5BE45BD-AF5D-4325-8081-9EC78D2EA3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34907" name="Oval 31">
                    <a:extLst>
                      <a:ext uri="{FF2B5EF4-FFF2-40B4-BE49-F238E27FC236}">
                        <a16:creationId xmlns:a16="http://schemas.microsoft.com/office/drawing/2014/main" id="{EBBBCADC-834E-43A9-A66D-5AE710AEEA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4908" name="Oval 32">
                    <a:extLst>
                      <a:ext uri="{FF2B5EF4-FFF2-40B4-BE49-F238E27FC236}">
                        <a16:creationId xmlns:a16="http://schemas.microsoft.com/office/drawing/2014/main" id="{FD3ECC59-CC3E-47CE-80AA-A60D121607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34888" name="Group 33">
                <a:extLst>
                  <a:ext uri="{FF2B5EF4-FFF2-40B4-BE49-F238E27FC236}">
                    <a16:creationId xmlns:a16="http://schemas.microsoft.com/office/drawing/2014/main" id="{95DFAFAA-77CB-472E-A8FA-E6FDF0E6D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34889" name="Group 34">
                  <a:extLst>
                    <a:ext uri="{FF2B5EF4-FFF2-40B4-BE49-F238E27FC236}">
                      <a16:creationId xmlns:a16="http://schemas.microsoft.com/office/drawing/2014/main" id="{B755C2E0-80CE-4046-A841-34137F2C41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34896" name="Group 35">
                    <a:extLst>
                      <a:ext uri="{FF2B5EF4-FFF2-40B4-BE49-F238E27FC236}">
                        <a16:creationId xmlns:a16="http://schemas.microsoft.com/office/drawing/2014/main" id="{20B6F8B7-4D38-4920-AF01-100BD78A65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34900" name="Freeform 36">
                      <a:extLst>
                        <a:ext uri="{FF2B5EF4-FFF2-40B4-BE49-F238E27FC236}">
                          <a16:creationId xmlns:a16="http://schemas.microsoft.com/office/drawing/2014/main" id="{017F594B-09CF-48CD-97BB-9EA008D31F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01" name="Freeform 37">
                      <a:extLst>
                        <a:ext uri="{FF2B5EF4-FFF2-40B4-BE49-F238E27FC236}">
                          <a16:creationId xmlns:a16="http://schemas.microsoft.com/office/drawing/2014/main" id="{BC28880A-A10E-4604-AB9D-A294B7A235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02" name="Freeform 38">
                      <a:extLst>
                        <a:ext uri="{FF2B5EF4-FFF2-40B4-BE49-F238E27FC236}">
                          <a16:creationId xmlns:a16="http://schemas.microsoft.com/office/drawing/2014/main" id="{3A803D34-E7D9-4F14-8414-3C6AA1032F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03" name="Freeform 39">
                      <a:extLst>
                        <a:ext uri="{FF2B5EF4-FFF2-40B4-BE49-F238E27FC236}">
                          <a16:creationId xmlns:a16="http://schemas.microsoft.com/office/drawing/2014/main" id="{8292C5AB-E868-4977-8625-7BBB7384DD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4897" name="Freeform 40">
                    <a:extLst>
                      <a:ext uri="{FF2B5EF4-FFF2-40B4-BE49-F238E27FC236}">
                        <a16:creationId xmlns:a16="http://schemas.microsoft.com/office/drawing/2014/main" id="{FCBC9D61-3AB6-4E83-910C-36B9E936DF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98" name="Freeform 41">
                    <a:extLst>
                      <a:ext uri="{FF2B5EF4-FFF2-40B4-BE49-F238E27FC236}">
                        <a16:creationId xmlns:a16="http://schemas.microsoft.com/office/drawing/2014/main" id="{425008B2-A364-4B60-A70B-D2BF3DC1C6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99" name="Freeform 42">
                    <a:extLst>
                      <a:ext uri="{FF2B5EF4-FFF2-40B4-BE49-F238E27FC236}">
                        <a16:creationId xmlns:a16="http://schemas.microsoft.com/office/drawing/2014/main" id="{AE477B23-E92B-433F-81DB-E0BA75DFEB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890" name="Group 43">
                  <a:extLst>
                    <a:ext uri="{FF2B5EF4-FFF2-40B4-BE49-F238E27FC236}">
                      <a16:creationId xmlns:a16="http://schemas.microsoft.com/office/drawing/2014/main" id="{352B44F8-705F-4280-8E94-32E4B7F5B6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34891" name="Freeform 44">
                    <a:extLst>
                      <a:ext uri="{FF2B5EF4-FFF2-40B4-BE49-F238E27FC236}">
                        <a16:creationId xmlns:a16="http://schemas.microsoft.com/office/drawing/2014/main" id="{48903EBC-4066-4C6D-94FE-84FD8EB718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92" name="Freeform 45">
                    <a:extLst>
                      <a:ext uri="{FF2B5EF4-FFF2-40B4-BE49-F238E27FC236}">
                        <a16:creationId xmlns:a16="http://schemas.microsoft.com/office/drawing/2014/main" id="{9FEDD5FF-4593-43EB-BD3A-97B357F57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93" name="Freeform 46">
                    <a:extLst>
                      <a:ext uri="{FF2B5EF4-FFF2-40B4-BE49-F238E27FC236}">
                        <a16:creationId xmlns:a16="http://schemas.microsoft.com/office/drawing/2014/main" id="{56561F0C-44BC-44D1-A143-A7D6A648EB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94" name="Freeform 47">
                    <a:extLst>
                      <a:ext uri="{FF2B5EF4-FFF2-40B4-BE49-F238E27FC236}">
                        <a16:creationId xmlns:a16="http://schemas.microsoft.com/office/drawing/2014/main" id="{042D9F5D-C37D-4906-AEED-688CAA8E41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95" name="Freeform 48">
                    <a:extLst>
                      <a:ext uri="{FF2B5EF4-FFF2-40B4-BE49-F238E27FC236}">
                        <a16:creationId xmlns:a16="http://schemas.microsoft.com/office/drawing/2014/main" id="{5D21CDDE-7AD6-44F2-A109-B3C4580079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4832" name="Group 49">
              <a:extLst>
                <a:ext uri="{FF2B5EF4-FFF2-40B4-BE49-F238E27FC236}">
                  <a16:creationId xmlns:a16="http://schemas.microsoft.com/office/drawing/2014/main" id="{C6F75990-9F8F-4D23-B903-74221FA61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34881" name="Oval 50">
                <a:extLst>
                  <a:ext uri="{FF2B5EF4-FFF2-40B4-BE49-F238E27FC236}">
                    <a16:creationId xmlns:a16="http://schemas.microsoft.com/office/drawing/2014/main" id="{BB31721C-B334-47F9-BE93-BA9A4DF2C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882" name="Freeform 51">
                <a:extLst>
                  <a:ext uri="{FF2B5EF4-FFF2-40B4-BE49-F238E27FC236}">
                    <a16:creationId xmlns:a16="http://schemas.microsoft.com/office/drawing/2014/main" id="{D90CC3B9-C702-49BF-855F-5A590F8D5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3" name="Oval 52">
                <a:extLst>
                  <a:ext uri="{FF2B5EF4-FFF2-40B4-BE49-F238E27FC236}">
                    <a16:creationId xmlns:a16="http://schemas.microsoft.com/office/drawing/2014/main" id="{32ADA447-30CA-4050-921D-DD9426DFC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884" name="Oval 53">
                <a:extLst>
                  <a:ext uri="{FF2B5EF4-FFF2-40B4-BE49-F238E27FC236}">
                    <a16:creationId xmlns:a16="http://schemas.microsoft.com/office/drawing/2014/main" id="{FA6C51AD-C475-4543-A0D6-679E50714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885" name="Oval 54">
                <a:extLst>
                  <a:ext uri="{FF2B5EF4-FFF2-40B4-BE49-F238E27FC236}">
                    <a16:creationId xmlns:a16="http://schemas.microsoft.com/office/drawing/2014/main" id="{D4AA2D64-E220-47D6-9FC3-71D71CEDD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886" name="Oval 55">
                <a:extLst>
                  <a:ext uri="{FF2B5EF4-FFF2-40B4-BE49-F238E27FC236}">
                    <a16:creationId xmlns:a16="http://schemas.microsoft.com/office/drawing/2014/main" id="{71B788C5-457C-4640-973A-D7352C5F3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4833" name="Group 56">
              <a:extLst>
                <a:ext uri="{FF2B5EF4-FFF2-40B4-BE49-F238E27FC236}">
                  <a16:creationId xmlns:a16="http://schemas.microsoft.com/office/drawing/2014/main" id="{1B823FE9-1380-46B1-8C59-AF294CD93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34859" name="Group 57">
                <a:extLst>
                  <a:ext uri="{FF2B5EF4-FFF2-40B4-BE49-F238E27FC236}">
                    <a16:creationId xmlns:a16="http://schemas.microsoft.com/office/drawing/2014/main" id="{FCC8E542-56C9-437E-B74A-EB7587C546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34868" name="Group 58">
                  <a:extLst>
                    <a:ext uri="{FF2B5EF4-FFF2-40B4-BE49-F238E27FC236}">
                      <a16:creationId xmlns:a16="http://schemas.microsoft.com/office/drawing/2014/main" id="{EB4AB8D1-A029-4B82-8F05-EF1123ADE0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34879" name="Freeform 59">
                    <a:extLst>
                      <a:ext uri="{FF2B5EF4-FFF2-40B4-BE49-F238E27FC236}">
                        <a16:creationId xmlns:a16="http://schemas.microsoft.com/office/drawing/2014/main" id="{FDD0BD27-087D-4EE2-A22D-7645633987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80" name="Freeform 60">
                    <a:extLst>
                      <a:ext uri="{FF2B5EF4-FFF2-40B4-BE49-F238E27FC236}">
                        <a16:creationId xmlns:a16="http://schemas.microsoft.com/office/drawing/2014/main" id="{23E68825-CF3C-4812-B103-BDA1D0A25E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869" name="Group 61">
                  <a:extLst>
                    <a:ext uri="{FF2B5EF4-FFF2-40B4-BE49-F238E27FC236}">
                      <a16:creationId xmlns:a16="http://schemas.microsoft.com/office/drawing/2014/main" id="{4DAC6CCB-E7D2-41EC-ACFB-22A0E05B50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34870" name="Group 62">
                    <a:extLst>
                      <a:ext uri="{FF2B5EF4-FFF2-40B4-BE49-F238E27FC236}">
                        <a16:creationId xmlns:a16="http://schemas.microsoft.com/office/drawing/2014/main" id="{96EEF61C-3EDB-4BA6-87CA-960099678C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34877" name="Freeform 63">
                      <a:extLst>
                        <a:ext uri="{FF2B5EF4-FFF2-40B4-BE49-F238E27FC236}">
                          <a16:creationId xmlns:a16="http://schemas.microsoft.com/office/drawing/2014/main" id="{74951669-80DD-4EA6-8B42-127773F22F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78" name="Freeform 64">
                      <a:extLst>
                        <a:ext uri="{FF2B5EF4-FFF2-40B4-BE49-F238E27FC236}">
                          <a16:creationId xmlns:a16="http://schemas.microsoft.com/office/drawing/2014/main" id="{593A27A0-6ED0-4D73-8D62-D57E5ECB14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871" name="Group 65">
                    <a:extLst>
                      <a:ext uri="{FF2B5EF4-FFF2-40B4-BE49-F238E27FC236}">
                        <a16:creationId xmlns:a16="http://schemas.microsoft.com/office/drawing/2014/main" id="{8ADDFECE-8921-43A7-A5CF-28623371B6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34872" name="Arc 66">
                      <a:extLst>
                        <a:ext uri="{FF2B5EF4-FFF2-40B4-BE49-F238E27FC236}">
                          <a16:creationId xmlns:a16="http://schemas.microsoft.com/office/drawing/2014/main" id="{35785B09-316F-40C7-B982-738EEB7FA8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4873" name="Group 67">
                      <a:extLst>
                        <a:ext uri="{FF2B5EF4-FFF2-40B4-BE49-F238E27FC236}">
                          <a16:creationId xmlns:a16="http://schemas.microsoft.com/office/drawing/2014/main" id="{CC4304E3-D817-48B8-9F3D-8296D20464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34875" name="Arc 68">
                        <a:extLst>
                          <a:ext uri="{FF2B5EF4-FFF2-40B4-BE49-F238E27FC236}">
                            <a16:creationId xmlns:a16="http://schemas.microsoft.com/office/drawing/2014/main" id="{6F968DAF-5A23-41AF-A086-A41A51953BD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4876" name="Line 69">
                        <a:extLst>
                          <a:ext uri="{FF2B5EF4-FFF2-40B4-BE49-F238E27FC236}">
                            <a16:creationId xmlns:a16="http://schemas.microsoft.com/office/drawing/2014/main" id="{9FC9D478-D212-4652-8EFF-DE52C115C3E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4874" name="Line 70">
                      <a:extLst>
                        <a:ext uri="{FF2B5EF4-FFF2-40B4-BE49-F238E27FC236}">
                          <a16:creationId xmlns:a16="http://schemas.microsoft.com/office/drawing/2014/main" id="{FA798B38-8692-4E50-A1BE-51ABDE665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4860" name="Group 71">
                <a:extLst>
                  <a:ext uri="{FF2B5EF4-FFF2-40B4-BE49-F238E27FC236}">
                    <a16:creationId xmlns:a16="http://schemas.microsoft.com/office/drawing/2014/main" id="{9109B212-2156-43BC-8DDD-50578DB3C2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34861" name="Group 72">
                  <a:extLst>
                    <a:ext uri="{FF2B5EF4-FFF2-40B4-BE49-F238E27FC236}">
                      <a16:creationId xmlns:a16="http://schemas.microsoft.com/office/drawing/2014/main" id="{8C8A9742-8473-466C-9BB2-998F852D08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34866" name="Freeform 73">
                    <a:extLst>
                      <a:ext uri="{FF2B5EF4-FFF2-40B4-BE49-F238E27FC236}">
                        <a16:creationId xmlns:a16="http://schemas.microsoft.com/office/drawing/2014/main" id="{8323CCAF-9AFE-46DA-8194-A69417B0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67" name="Freeform 74">
                    <a:extLst>
                      <a:ext uri="{FF2B5EF4-FFF2-40B4-BE49-F238E27FC236}">
                        <a16:creationId xmlns:a16="http://schemas.microsoft.com/office/drawing/2014/main" id="{D842F63C-F5DF-4BE4-A073-71C6F93E9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862" name="Arc 75">
                  <a:extLst>
                    <a:ext uri="{FF2B5EF4-FFF2-40B4-BE49-F238E27FC236}">
                      <a16:creationId xmlns:a16="http://schemas.microsoft.com/office/drawing/2014/main" id="{3581EE58-A0C1-416D-BC71-16D79FFBD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63" name="Line 76">
                  <a:extLst>
                    <a:ext uri="{FF2B5EF4-FFF2-40B4-BE49-F238E27FC236}">
                      <a16:creationId xmlns:a16="http://schemas.microsoft.com/office/drawing/2014/main" id="{B651E294-603F-4302-89D5-8DFD15663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64" name="Line 77">
                  <a:extLst>
                    <a:ext uri="{FF2B5EF4-FFF2-40B4-BE49-F238E27FC236}">
                      <a16:creationId xmlns:a16="http://schemas.microsoft.com/office/drawing/2014/main" id="{05D6B3FA-3EF5-4DFD-9AFF-09CCD3E15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65" name="Arc 78">
                  <a:extLst>
                    <a:ext uri="{FF2B5EF4-FFF2-40B4-BE49-F238E27FC236}">
                      <a16:creationId xmlns:a16="http://schemas.microsoft.com/office/drawing/2014/main" id="{E61FEC13-BFD0-49B3-9AD1-ACA19DD7B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834" name="Group 79">
              <a:extLst>
                <a:ext uri="{FF2B5EF4-FFF2-40B4-BE49-F238E27FC236}">
                  <a16:creationId xmlns:a16="http://schemas.microsoft.com/office/drawing/2014/main" id="{127239F5-8F0C-467F-AB65-39387F9B6D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34835" name="Group 80">
                <a:extLst>
                  <a:ext uri="{FF2B5EF4-FFF2-40B4-BE49-F238E27FC236}">
                    <a16:creationId xmlns:a16="http://schemas.microsoft.com/office/drawing/2014/main" id="{C6E2E807-9B6D-46F3-9FE7-FFD34D5B27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34844" name="Group 81">
                  <a:extLst>
                    <a:ext uri="{FF2B5EF4-FFF2-40B4-BE49-F238E27FC236}">
                      <a16:creationId xmlns:a16="http://schemas.microsoft.com/office/drawing/2014/main" id="{1024A003-7EE1-4413-84D7-EC71C2BD9F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34849" name="Group 82">
                    <a:extLst>
                      <a:ext uri="{FF2B5EF4-FFF2-40B4-BE49-F238E27FC236}">
                        <a16:creationId xmlns:a16="http://schemas.microsoft.com/office/drawing/2014/main" id="{F7AC6051-6D9A-4118-B44B-1820E88DE9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34855" name="Freeform 83">
                      <a:extLst>
                        <a:ext uri="{FF2B5EF4-FFF2-40B4-BE49-F238E27FC236}">
                          <a16:creationId xmlns:a16="http://schemas.microsoft.com/office/drawing/2014/main" id="{01116303-9B01-4581-AC83-FC1E48A76D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4856" name="Group 84">
                      <a:extLst>
                        <a:ext uri="{FF2B5EF4-FFF2-40B4-BE49-F238E27FC236}">
                          <a16:creationId xmlns:a16="http://schemas.microsoft.com/office/drawing/2014/main" id="{177AF81F-98B2-4291-AF0A-49D7E51FA73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34857" name="Freeform 85">
                        <a:extLst>
                          <a:ext uri="{FF2B5EF4-FFF2-40B4-BE49-F238E27FC236}">
                            <a16:creationId xmlns:a16="http://schemas.microsoft.com/office/drawing/2014/main" id="{289A78F7-2AD9-49D3-ACE1-A7A5B17844C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4858" name="Freeform 86">
                        <a:extLst>
                          <a:ext uri="{FF2B5EF4-FFF2-40B4-BE49-F238E27FC236}">
                            <a16:creationId xmlns:a16="http://schemas.microsoft.com/office/drawing/2014/main" id="{E439C2B1-974E-4C06-94DA-ED5ACA284D5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4850" name="Group 87">
                    <a:extLst>
                      <a:ext uri="{FF2B5EF4-FFF2-40B4-BE49-F238E27FC236}">
                        <a16:creationId xmlns:a16="http://schemas.microsoft.com/office/drawing/2014/main" id="{5DA51A7C-C1B2-45F4-B4B3-9A1E85A882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34851" name="Arc 88">
                      <a:extLst>
                        <a:ext uri="{FF2B5EF4-FFF2-40B4-BE49-F238E27FC236}">
                          <a16:creationId xmlns:a16="http://schemas.microsoft.com/office/drawing/2014/main" id="{E1F437AB-0926-44E2-A29D-A7CC552AF2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52" name="Line 89">
                      <a:extLst>
                        <a:ext uri="{FF2B5EF4-FFF2-40B4-BE49-F238E27FC236}">
                          <a16:creationId xmlns:a16="http://schemas.microsoft.com/office/drawing/2014/main" id="{4FBA7C9D-ED4B-4BC5-84E5-B52CD93C10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53" name="Line 90">
                      <a:extLst>
                        <a:ext uri="{FF2B5EF4-FFF2-40B4-BE49-F238E27FC236}">
                          <a16:creationId xmlns:a16="http://schemas.microsoft.com/office/drawing/2014/main" id="{111A343A-9C27-4E6B-AF88-C4DEB1E027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54" name="Arc 91">
                      <a:extLst>
                        <a:ext uri="{FF2B5EF4-FFF2-40B4-BE49-F238E27FC236}">
                          <a16:creationId xmlns:a16="http://schemas.microsoft.com/office/drawing/2014/main" id="{BAB38516-C3DB-4FB1-BEB3-9AA17916D9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4845" name="Group 92">
                  <a:extLst>
                    <a:ext uri="{FF2B5EF4-FFF2-40B4-BE49-F238E27FC236}">
                      <a16:creationId xmlns:a16="http://schemas.microsoft.com/office/drawing/2014/main" id="{4E854EDF-98D5-4CA4-8595-A885A8C300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34846" name="Line 93">
                    <a:extLst>
                      <a:ext uri="{FF2B5EF4-FFF2-40B4-BE49-F238E27FC236}">
                        <a16:creationId xmlns:a16="http://schemas.microsoft.com/office/drawing/2014/main" id="{F15D4985-A7E9-4D49-B4CF-03D188CEB9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7" name="Line 94">
                    <a:extLst>
                      <a:ext uri="{FF2B5EF4-FFF2-40B4-BE49-F238E27FC236}">
                        <a16:creationId xmlns:a16="http://schemas.microsoft.com/office/drawing/2014/main" id="{DE880A32-1BEF-4D34-806A-3102B0DF34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8" name="Line 95">
                    <a:extLst>
                      <a:ext uri="{FF2B5EF4-FFF2-40B4-BE49-F238E27FC236}">
                        <a16:creationId xmlns:a16="http://schemas.microsoft.com/office/drawing/2014/main" id="{5688BBE0-C74F-4D07-85FC-E16AE17B5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4836" name="Group 96">
                <a:extLst>
                  <a:ext uri="{FF2B5EF4-FFF2-40B4-BE49-F238E27FC236}">
                    <a16:creationId xmlns:a16="http://schemas.microsoft.com/office/drawing/2014/main" id="{CBD878FB-FC8E-4CC9-B67E-1D72ACA5C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34837" name="Group 97">
                  <a:extLst>
                    <a:ext uri="{FF2B5EF4-FFF2-40B4-BE49-F238E27FC236}">
                      <a16:creationId xmlns:a16="http://schemas.microsoft.com/office/drawing/2014/main" id="{95159D78-C439-4BCF-A1BF-D7641644B1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34842" name="Freeform 98">
                    <a:extLst>
                      <a:ext uri="{FF2B5EF4-FFF2-40B4-BE49-F238E27FC236}">
                        <a16:creationId xmlns:a16="http://schemas.microsoft.com/office/drawing/2014/main" id="{CC9019B9-F2DB-47E3-B168-388A0A3F09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43" name="Freeform 99">
                    <a:extLst>
                      <a:ext uri="{FF2B5EF4-FFF2-40B4-BE49-F238E27FC236}">
                        <a16:creationId xmlns:a16="http://schemas.microsoft.com/office/drawing/2014/main" id="{0A790859-C6F8-4C57-B389-FDB6F2D617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838" name="Arc 100">
                  <a:extLst>
                    <a:ext uri="{FF2B5EF4-FFF2-40B4-BE49-F238E27FC236}">
                      <a16:creationId xmlns:a16="http://schemas.microsoft.com/office/drawing/2014/main" id="{BE73A399-4CA0-4E0A-B2FC-7CB6D3B3F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9" name="Arc 101">
                  <a:extLst>
                    <a:ext uri="{FF2B5EF4-FFF2-40B4-BE49-F238E27FC236}">
                      <a16:creationId xmlns:a16="http://schemas.microsoft.com/office/drawing/2014/main" id="{8FC98A85-16E0-4E56-A1E2-A8BA62890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0" name="Line 102">
                  <a:extLst>
                    <a:ext uri="{FF2B5EF4-FFF2-40B4-BE49-F238E27FC236}">
                      <a16:creationId xmlns:a16="http://schemas.microsoft.com/office/drawing/2014/main" id="{19B55391-BC75-4902-B671-C538055A83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1" name="Line 103">
                  <a:extLst>
                    <a:ext uri="{FF2B5EF4-FFF2-40B4-BE49-F238E27FC236}">
                      <a16:creationId xmlns:a16="http://schemas.microsoft.com/office/drawing/2014/main" id="{7FACC5CB-F454-408E-A561-BA071D3160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4824" name="Group 104">
            <a:extLst>
              <a:ext uri="{FF2B5EF4-FFF2-40B4-BE49-F238E27FC236}">
                <a16:creationId xmlns:a16="http://schemas.microsoft.com/office/drawing/2014/main" id="{040A337F-5E1E-4C1F-963E-4DA8CE7286B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81200"/>
            <a:ext cx="2474913" cy="3621088"/>
            <a:chOff x="192" y="1248"/>
            <a:chExt cx="1559" cy="2281"/>
          </a:xfrm>
        </p:grpSpPr>
        <p:graphicFrame>
          <p:nvGraphicFramePr>
            <p:cNvPr id="34828" name="Object 105">
              <a:extLst>
                <a:ext uri="{FF2B5EF4-FFF2-40B4-BE49-F238E27FC236}">
                  <a16:creationId xmlns:a16="http://schemas.microsoft.com/office/drawing/2014/main" id="{CB66EF85-9566-4F00-90F7-37D77D078B3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2" y="124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4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29" name="Rectangle 106">
              <a:extLst>
                <a:ext uri="{FF2B5EF4-FFF2-40B4-BE49-F238E27FC236}">
                  <a16:creationId xmlns:a16="http://schemas.microsoft.com/office/drawing/2014/main" id="{D78FE6F9-E7ED-465A-AF91-369E140A6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147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0" name="Rectangle 107">
              <a:extLst>
                <a:ext uri="{FF2B5EF4-FFF2-40B4-BE49-F238E27FC236}">
                  <a16:creationId xmlns:a16="http://schemas.microsoft.com/office/drawing/2014/main" id="{D6830DBD-FEF0-444F-9BC9-B5F898511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58"/>
              <a:ext cx="1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A32H7296Q*3 </a:t>
              </a:r>
            </a:p>
          </p:txBody>
        </p:sp>
      </p:grpSp>
      <p:sp>
        <p:nvSpPr>
          <p:cNvPr id="34825" name="Line 108">
            <a:extLst>
              <a:ext uri="{FF2B5EF4-FFF2-40B4-BE49-F238E27FC236}">
                <a16:creationId xmlns:a16="http://schemas.microsoft.com/office/drawing/2014/main" id="{BC86AC71-039A-4C5F-8548-961F33E06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09">
            <a:extLst>
              <a:ext uri="{FF2B5EF4-FFF2-40B4-BE49-F238E27FC236}">
                <a16:creationId xmlns:a16="http://schemas.microsoft.com/office/drawing/2014/main" id="{7C59A995-1396-4179-9294-DC3CB0E7F9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5410200"/>
            <a:ext cx="381000" cy="609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15.wav">
            <a:hlinkClick r:id="" action="ppaction://media"/>
            <a:extLst>
              <a:ext uri="{FF2B5EF4-FFF2-40B4-BE49-F238E27FC236}">
                <a16:creationId xmlns:a16="http://schemas.microsoft.com/office/drawing/2014/main" id="{AB2F3DF7-C66F-453C-B411-5118928DD0A2}"/>
              </a:ext>
            </a:extLst>
          </p:cNvPr>
          <p:cNvPicPr>
            <a:picLocks noRot="1" noChangeAspect="1"/>
          </p:cNvPicPr>
          <p:nvPr>
            <a:wavAudioFile r:embed="rId1" name="sound015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78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>
            <a:extLst>
              <a:ext uri="{FF2B5EF4-FFF2-40B4-BE49-F238E27FC236}">
                <a16:creationId xmlns:a16="http://schemas.microsoft.com/office/drawing/2014/main" id="{D26FEE22-1305-4411-B60C-A53B4F262A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D782C53-BF79-4B24-8F1B-F25D3C4DD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36868" name="Object 3">
            <a:extLst>
              <a:ext uri="{FF2B5EF4-FFF2-40B4-BE49-F238E27FC236}">
                <a16:creationId xmlns:a16="http://schemas.microsoft.com/office/drawing/2014/main" id="{0D39C909-E64A-4E86-BBC1-84DFD4973A7A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9" name="Group 4">
            <a:extLst>
              <a:ext uri="{FF2B5EF4-FFF2-40B4-BE49-F238E27FC236}">
                <a16:creationId xmlns:a16="http://schemas.microsoft.com/office/drawing/2014/main" id="{7CE19E56-6C2C-405E-A485-CF0D727D9517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36972" name="Freeform 5">
              <a:extLst>
                <a:ext uri="{FF2B5EF4-FFF2-40B4-BE49-F238E27FC236}">
                  <a16:creationId xmlns:a16="http://schemas.microsoft.com/office/drawing/2014/main" id="{E161AAAB-4CFC-4260-B205-EA295C80B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6">
              <a:extLst>
                <a:ext uri="{FF2B5EF4-FFF2-40B4-BE49-F238E27FC236}">
                  <a16:creationId xmlns:a16="http://schemas.microsoft.com/office/drawing/2014/main" id="{030BA507-8BDE-480C-A868-C7A49B79A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4" name="Freeform 7">
              <a:extLst>
                <a:ext uri="{FF2B5EF4-FFF2-40B4-BE49-F238E27FC236}">
                  <a16:creationId xmlns:a16="http://schemas.microsoft.com/office/drawing/2014/main" id="{E3E4A62A-8742-4F4A-80B9-CD0B52086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5" name="Freeform 8">
              <a:extLst>
                <a:ext uri="{FF2B5EF4-FFF2-40B4-BE49-F238E27FC236}">
                  <a16:creationId xmlns:a16="http://schemas.microsoft.com/office/drawing/2014/main" id="{4BEDEBFE-5E0F-4E0A-BB6F-EB3F7A073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0" name="Rectangle 9">
            <a:extLst>
              <a:ext uri="{FF2B5EF4-FFF2-40B4-BE49-F238E27FC236}">
                <a16:creationId xmlns:a16="http://schemas.microsoft.com/office/drawing/2014/main" id="{226424E2-267F-42BC-8E7A-99F365DF2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Valid *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36871" name="Group 10">
            <a:extLst>
              <a:ext uri="{FF2B5EF4-FFF2-40B4-BE49-F238E27FC236}">
                <a16:creationId xmlns:a16="http://schemas.microsoft.com/office/drawing/2014/main" id="{A5E97F63-2E94-47E3-8733-D4316875CC5C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36879" name="Group 11">
              <a:extLst>
                <a:ext uri="{FF2B5EF4-FFF2-40B4-BE49-F238E27FC236}">
                  <a16:creationId xmlns:a16="http://schemas.microsoft.com/office/drawing/2014/main" id="{7C84BB8D-DA1C-4662-8E43-1C9C917B3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36935" name="Group 12">
                <a:extLst>
                  <a:ext uri="{FF2B5EF4-FFF2-40B4-BE49-F238E27FC236}">
                    <a16:creationId xmlns:a16="http://schemas.microsoft.com/office/drawing/2014/main" id="{6D7ACD75-18E8-4750-A331-69D5082F44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36952" name="Group 13">
                  <a:extLst>
                    <a:ext uri="{FF2B5EF4-FFF2-40B4-BE49-F238E27FC236}">
                      <a16:creationId xmlns:a16="http://schemas.microsoft.com/office/drawing/2014/main" id="{EA95A935-A59F-4F68-8563-F03DDE981C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36959" name="Oval 14">
                    <a:extLst>
                      <a:ext uri="{FF2B5EF4-FFF2-40B4-BE49-F238E27FC236}">
                        <a16:creationId xmlns:a16="http://schemas.microsoft.com/office/drawing/2014/main" id="{29D75B78-C249-40CF-B7F7-5EF49505DB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6960" name="Arc 15">
                    <a:extLst>
                      <a:ext uri="{FF2B5EF4-FFF2-40B4-BE49-F238E27FC236}">
                        <a16:creationId xmlns:a16="http://schemas.microsoft.com/office/drawing/2014/main" id="{038BE29B-6098-4843-8A7C-0EDE0C0551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961" name="Group 16">
                    <a:extLst>
                      <a:ext uri="{FF2B5EF4-FFF2-40B4-BE49-F238E27FC236}">
                        <a16:creationId xmlns:a16="http://schemas.microsoft.com/office/drawing/2014/main" id="{221F9A8F-587C-41C6-AD16-D0556273C4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36966" name="Group 17">
                      <a:extLst>
                        <a:ext uri="{FF2B5EF4-FFF2-40B4-BE49-F238E27FC236}">
                          <a16:creationId xmlns:a16="http://schemas.microsoft.com/office/drawing/2014/main" id="{502EBC6E-75C9-4143-8F04-A29E356D62D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36970" name="Arc 18">
                        <a:extLst>
                          <a:ext uri="{FF2B5EF4-FFF2-40B4-BE49-F238E27FC236}">
                            <a16:creationId xmlns:a16="http://schemas.microsoft.com/office/drawing/2014/main" id="{2518695A-C362-43DF-AB58-812224D6116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971" name="Oval 19">
                        <a:extLst>
                          <a:ext uri="{FF2B5EF4-FFF2-40B4-BE49-F238E27FC236}">
                            <a16:creationId xmlns:a16="http://schemas.microsoft.com/office/drawing/2014/main" id="{B0E1C5FE-64CA-43FA-810B-9489ECAACD7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36967" name="Group 20">
                      <a:extLst>
                        <a:ext uri="{FF2B5EF4-FFF2-40B4-BE49-F238E27FC236}">
                          <a16:creationId xmlns:a16="http://schemas.microsoft.com/office/drawing/2014/main" id="{70B62699-6B2B-42E7-A6CF-B70355B787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36968" name="Oval 21">
                        <a:extLst>
                          <a:ext uri="{FF2B5EF4-FFF2-40B4-BE49-F238E27FC236}">
                            <a16:creationId xmlns:a16="http://schemas.microsoft.com/office/drawing/2014/main" id="{42CEB5F8-9083-4FA3-9948-68001BC739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36969" name="Oval 22">
                        <a:extLst>
                          <a:ext uri="{FF2B5EF4-FFF2-40B4-BE49-F238E27FC236}">
                            <a16:creationId xmlns:a16="http://schemas.microsoft.com/office/drawing/2014/main" id="{F21DCA88-6A03-4FDA-95F5-D060D66DFC5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36962" name="Oval 23">
                    <a:extLst>
                      <a:ext uri="{FF2B5EF4-FFF2-40B4-BE49-F238E27FC236}">
                        <a16:creationId xmlns:a16="http://schemas.microsoft.com/office/drawing/2014/main" id="{20A900DE-31EF-4D00-A1AB-5DB6B8B413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6963" name="Oval 24">
                    <a:extLst>
                      <a:ext uri="{FF2B5EF4-FFF2-40B4-BE49-F238E27FC236}">
                        <a16:creationId xmlns:a16="http://schemas.microsoft.com/office/drawing/2014/main" id="{58B9C104-DDD8-4CF9-8ACE-46C9756DC7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6964" name="Oval 25">
                    <a:extLst>
                      <a:ext uri="{FF2B5EF4-FFF2-40B4-BE49-F238E27FC236}">
                        <a16:creationId xmlns:a16="http://schemas.microsoft.com/office/drawing/2014/main" id="{B8237209-BD99-46F7-80B9-185D9AA86A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6965" name="Oval 26">
                    <a:extLst>
                      <a:ext uri="{FF2B5EF4-FFF2-40B4-BE49-F238E27FC236}">
                        <a16:creationId xmlns:a16="http://schemas.microsoft.com/office/drawing/2014/main" id="{4FAC8388-9058-4973-9A57-0FF7F0B308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6953" name="Group 27">
                  <a:extLst>
                    <a:ext uri="{FF2B5EF4-FFF2-40B4-BE49-F238E27FC236}">
                      <a16:creationId xmlns:a16="http://schemas.microsoft.com/office/drawing/2014/main" id="{0FD33ACD-981C-4AA5-B78C-53DDE15BC0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36957" name="Oval 28">
                    <a:extLst>
                      <a:ext uri="{FF2B5EF4-FFF2-40B4-BE49-F238E27FC236}">
                        <a16:creationId xmlns:a16="http://schemas.microsoft.com/office/drawing/2014/main" id="{17F76FF5-B849-4B2A-9E33-8ED855A807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6958" name="Oval 29">
                    <a:extLst>
                      <a:ext uri="{FF2B5EF4-FFF2-40B4-BE49-F238E27FC236}">
                        <a16:creationId xmlns:a16="http://schemas.microsoft.com/office/drawing/2014/main" id="{E9C0D2A7-8D81-4079-A8E7-8FDB7DD8F2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6954" name="Group 30">
                  <a:extLst>
                    <a:ext uri="{FF2B5EF4-FFF2-40B4-BE49-F238E27FC236}">
                      <a16:creationId xmlns:a16="http://schemas.microsoft.com/office/drawing/2014/main" id="{040CE6E2-7E7D-4368-A3D8-31E94E38D8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36955" name="Oval 31">
                    <a:extLst>
                      <a:ext uri="{FF2B5EF4-FFF2-40B4-BE49-F238E27FC236}">
                        <a16:creationId xmlns:a16="http://schemas.microsoft.com/office/drawing/2014/main" id="{B5D0FC87-C760-4CEA-BB22-D513B03FE8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6956" name="Oval 32">
                    <a:extLst>
                      <a:ext uri="{FF2B5EF4-FFF2-40B4-BE49-F238E27FC236}">
                        <a16:creationId xmlns:a16="http://schemas.microsoft.com/office/drawing/2014/main" id="{BD9BC136-F921-4066-8C86-98B4485EA4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36936" name="Group 33">
                <a:extLst>
                  <a:ext uri="{FF2B5EF4-FFF2-40B4-BE49-F238E27FC236}">
                    <a16:creationId xmlns:a16="http://schemas.microsoft.com/office/drawing/2014/main" id="{33EE54E9-CA5B-49DA-B454-B0C9F27EB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36937" name="Group 34">
                  <a:extLst>
                    <a:ext uri="{FF2B5EF4-FFF2-40B4-BE49-F238E27FC236}">
                      <a16:creationId xmlns:a16="http://schemas.microsoft.com/office/drawing/2014/main" id="{AD6E569D-403A-4D51-AFCA-2FB2356DEC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36944" name="Group 35">
                    <a:extLst>
                      <a:ext uri="{FF2B5EF4-FFF2-40B4-BE49-F238E27FC236}">
                        <a16:creationId xmlns:a16="http://schemas.microsoft.com/office/drawing/2014/main" id="{9CF13415-C2F7-4A22-897C-D6E95DFF07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36948" name="Freeform 36">
                      <a:extLst>
                        <a:ext uri="{FF2B5EF4-FFF2-40B4-BE49-F238E27FC236}">
                          <a16:creationId xmlns:a16="http://schemas.microsoft.com/office/drawing/2014/main" id="{FB98AFFD-6B4C-484A-9C36-3BB140A6CD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49" name="Freeform 37">
                      <a:extLst>
                        <a:ext uri="{FF2B5EF4-FFF2-40B4-BE49-F238E27FC236}">
                          <a16:creationId xmlns:a16="http://schemas.microsoft.com/office/drawing/2014/main" id="{59FD9D84-1316-491B-AA9D-1EE1577FBD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50" name="Freeform 38">
                      <a:extLst>
                        <a:ext uri="{FF2B5EF4-FFF2-40B4-BE49-F238E27FC236}">
                          <a16:creationId xmlns:a16="http://schemas.microsoft.com/office/drawing/2014/main" id="{40E168A0-C607-41C2-A70C-9193F805DA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51" name="Freeform 39">
                      <a:extLst>
                        <a:ext uri="{FF2B5EF4-FFF2-40B4-BE49-F238E27FC236}">
                          <a16:creationId xmlns:a16="http://schemas.microsoft.com/office/drawing/2014/main" id="{EB6A249D-2559-4CE4-8AA9-09AA4AAE7A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945" name="Freeform 40">
                    <a:extLst>
                      <a:ext uri="{FF2B5EF4-FFF2-40B4-BE49-F238E27FC236}">
                        <a16:creationId xmlns:a16="http://schemas.microsoft.com/office/drawing/2014/main" id="{17EEEB6F-02DF-4DFA-B1C6-0CA900A134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6" name="Freeform 41">
                    <a:extLst>
                      <a:ext uri="{FF2B5EF4-FFF2-40B4-BE49-F238E27FC236}">
                        <a16:creationId xmlns:a16="http://schemas.microsoft.com/office/drawing/2014/main" id="{8B538024-2A79-4D7A-BA79-DD7C1EE57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7" name="Freeform 42">
                    <a:extLst>
                      <a:ext uri="{FF2B5EF4-FFF2-40B4-BE49-F238E27FC236}">
                        <a16:creationId xmlns:a16="http://schemas.microsoft.com/office/drawing/2014/main" id="{DEBA4E96-E4E8-4971-AB58-AE3EFC4D90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38" name="Group 43">
                  <a:extLst>
                    <a:ext uri="{FF2B5EF4-FFF2-40B4-BE49-F238E27FC236}">
                      <a16:creationId xmlns:a16="http://schemas.microsoft.com/office/drawing/2014/main" id="{EFA19E8E-37BF-4636-8290-6D61EE745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36939" name="Freeform 44">
                    <a:extLst>
                      <a:ext uri="{FF2B5EF4-FFF2-40B4-BE49-F238E27FC236}">
                        <a16:creationId xmlns:a16="http://schemas.microsoft.com/office/drawing/2014/main" id="{603674E3-60DC-4405-8FB0-A364DDCACC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0" name="Freeform 45">
                    <a:extLst>
                      <a:ext uri="{FF2B5EF4-FFF2-40B4-BE49-F238E27FC236}">
                        <a16:creationId xmlns:a16="http://schemas.microsoft.com/office/drawing/2014/main" id="{3231E6A4-1703-4DF6-AB8E-8A9DD5FD56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1" name="Freeform 46">
                    <a:extLst>
                      <a:ext uri="{FF2B5EF4-FFF2-40B4-BE49-F238E27FC236}">
                        <a16:creationId xmlns:a16="http://schemas.microsoft.com/office/drawing/2014/main" id="{4249D892-2678-4E13-80FB-F7D2EE1CA7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2" name="Freeform 47">
                    <a:extLst>
                      <a:ext uri="{FF2B5EF4-FFF2-40B4-BE49-F238E27FC236}">
                        <a16:creationId xmlns:a16="http://schemas.microsoft.com/office/drawing/2014/main" id="{21DF3FF1-B1E9-4FCF-8C19-E5563FB870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3" name="Freeform 48">
                    <a:extLst>
                      <a:ext uri="{FF2B5EF4-FFF2-40B4-BE49-F238E27FC236}">
                        <a16:creationId xmlns:a16="http://schemas.microsoft.com/office/drawing/2014/main" id="{0CB7EE36-C3E8-4A53-871B-B54F4CF2CD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6880" name="Group 49">
              <a:extLst>
                <a:ext uri="{FF2B5EF4-FFF2-40B4-BE49-F238E27FC236}">
                  <a16:creationId xmlns:a16="http://schemas.microsoft.com/office/drawing/2014/main" id="{9DDBF9DB-4A3B-47D0-ADF4-821042691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36929" name="Oval 50">
                <a:extLst>
                  <a:ext uri="{FF2B5EF4-FFF2-40B4-BE49-F238E27FC236}">
                    <a16:creationId xmlns:a16="http://schemas.microsoft.com/office/drawing/2014/main" id="{86E0C22D-DA15-489F-8805-A7F056525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930" name="Freeform 51">
                <a:extLst>
                  <a:ext uri="{FF2B5EF4-FFF2-40B4-BE49-F238E27FC236}">
                    <a16:creationId xmlns:a16="http://schemas.microsoft.com/office/drawing/2014/main" id="{BAE33C8A-C205-4E5A-8489-B79E4B929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1" name="Oval 52">
                <a:extLst>
                  <a:ext uri="{FF2B5EF4-FFF2-40B4-BE49-F238E27FC236}">
                    <a16:creationId xmlns:a16="http://schemas.microsoft.com/office/drawing/2014/main" id="{D9FD9E3B-DD5D-406E-B32A-1E6544C24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932" name="Oval 53">
                <a:extLst>
                  <a:ext uri="{FF2B5EF4-FFF2-40B4-BE49-F238E27FC236}">
                    <a16:creationId xmlns:a16="http://schemas.microsoft.com/office/drawing/2014/main" id="{D6B06E56-CBE7-4767-B506-1AF93990B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933" name="Oval 54">
                <a:extLst>
                  <a:ext uri="{FF2B5EF4-FFF2-40B4-BE49-F238E27FC236}">
                    <a16:creationId xmlns:a16="http://schemas.microsoft.com/office/drawing/2014/main" id="{93D616BE-0ACE-4842-8853-740EDD04B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6934" name="Oval 55">
                <a:extLst>
                  <a:ext uri="{FF2B5EF4-FFF2-40B4-BE49-F238E27FC236}">
                    <a16:creationId xmlns:a16="http://schemas.microsoft.com/office/drawing/2014/main" id="{F18997B6-7349-41C8-B4A8-4EB62D296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6881" name="Group 56">
              <a:extLst>
                <a:ext uri="{FF2B5EF4-FFF2-40B4-BE49-F238E27FC236}">
                  <a16:creationId xmlns:a16="http://schemas.microsoft.com/office/drawing/2014/main" id="{45526107-4DF9-4371-BF21-942C91941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36907" name="Group 57">
                <a:extLst>
                  <a:ext uri="{FF2B5EF4-FFF2-40B4-BE49-F238E27FC236}">
                    <a16:creationId xmlns:a16="http://schemas.microsoft.com/office/drawing/2014/main" id="{D6D1CEF6-0E64-4751-B84E-9E399BE508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36916" name="Group 58">
                  <a:extLst>
                    <a:ext uri="{FF2B5EF4-FFF2-40B4-BE49-F238E27FC236}">
                      <a16:creationId xmlns:a16="http://schemas.microsoft.com/office/drawing/2014/main" id="{00AAFE19-3302-4E05-B6A9-89E6CC39D4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36927" name="Freeform 59">
                    <a:extLst>
                      <a:ext uri="{FF2B5EF4-FFF2-40B4-BE49-F238E27FC236}">
                        <a16:creationId xmlns:a16="http://schemas.microsoft.com/office/drawing/2014/main" id="{5C51E0AD-0CCE-479F-998A-024AA61AE3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28" name="Freeform 60">
                    <a:extLst>
                      <a:ext uri="{FF2B5EF4-FFF2-40B4-BE49-F238E27FC236}">
                        <a16:creationId xmlns:a16="http://schemas.microsoft.com/office/drawing/2014/main" id="{F10928AF-896A-492A-9D98-CC6B068620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17" name="Group 61">
                  <a:extLst>
                    <a:ext uri="{FF2B5EF4-FFF2-40B4-BE49-F238E27FC236}">
                      <a16:creationId xmlns:a16="http://schemas.microsoft.com/office/drawing/2014/main" id="{2D4F4F03-3E15-45BF-B5D6-51285C7420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36918" name="Group 62">
                    <a:extLst>
                      <a:ext uri="{FF2B5EF4-FFF2-40B4-BE49-F238E27FC236}">
                        <a16:creationId xmlns:a16="http://schemas.microsoft.com/office/drawing/2014/main" id="{9F29F232-B7E1-41AE-AAF1-34F4A5421E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36925" name="Freeform 63">
                      <a:extLst>
                        <a:ext uri="{FF2B5EF4-FFF2-40B4-BE49-F238E27FC236}">
                          <a16:creationId xmlns:a16="http://schemas.microsoft.com/office/drawing/2014/main" id="{C2F78B94-60DF-4B38-B75D-FBD1F225F8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26" name="Freeform 64">
                      <a:extLst>
                        <a:ext uri="{FF2B5EF4-FFF2-40B4-BE49-F238E27FC236}">
                          <a16:creationId xmlns:a16="http://schemas.microsoft.com/office/drawing/2014/main" id="{238976FF-BAAD-4662-8B42-472C271DEE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919" name="Group 65">
                    <a:extLst>
                      <a:ext uri="{FF2B5EF4-FFF2-40B4-BE49-F238E27FC236}">
                        <a16:creationId xmlns:a16="http://schemas.microsoft.com/office/drawing/2014/main" id="{2923B46B-14A8-4D7F-919A-42D543A18C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36920" name="Arc 66">
                      <a:extLst>
                        <a:ext uri="{FF2B5EF4-FFF2-40B4-BE49-F238E27FC236}">
                          <a16:creationId xmlns:a16="http://schemas.microsoft.com/office/drawing/2014/main" id="{CCE27978-AF53-49DD-A133-ACA9460AF9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6921" name="Group 67">
                      <a:extLst>
                        <a:ext uri="{FF2B5EF4-FFF2-40B4-BE49-F238E27FC236}">
                          <a16:creationId xmlns:a16="http://schemas.microsoft.com/office/drawing/2014/main" id="{C6E08032-A841-4B61-A7B8-5DF8AD29CA0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36923" name="Arc 68">
                        <a:extLst>
                          <a:ext uri="{FF2B5EF4-FFF2-40B4-BE49-F238E27FC236}">
                            <a16:creationId xmlns:a16="http://schemas.microsoft.com/office/drawing/2014/main" id="{39296B5E-46F2-4330-ABBF-4E54B8FC26A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924" name="Line 69">
                        <a:extLst>
                          <a:ext uri="{FF2B5EF4-FFF2-40B4-BE49-F238E27FC236}">
                            <a16:creationId xmlns:a16="http://schemas.microsoft.com/office/drawing/2014/main" id="{72EF7862-21C2-487E-8011-D830654A664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6922" name="Line 70">
                      <a:extLst>
                        <a:ext uri="{FF2B5EF4-FFF2-40B4-BE49-F238E27FC236}">
                          <a16:creationId xmlns:a16="http://schemas.microsoft.com/office/drawing/2014/main" id="{1FAF7819-399B-4B18-BFD4-7EC141BED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6908" name="Group 71">
                <a:extLst>
                  <a:ext uri="{FF2B5EF4-FFF2-40B4-BE49-F238E27FC236}">
                    <a16:creationId xmlns:a16="http://schemas.microsoft.com/office/drawing/2014/main" id="{20319C53-FA3F-4BE7-BFE6-52D2BCA6D9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36909" name="Group 72">
                  <a:extLst>
                    <a:ext uri="{FF2B5EF4-FFF2-40B4-BE49-F238E27FC236}">
                      <a16:creationId xmlns:a16="http://schemas.microsoft.com/office/drawing/2014/main" id="{D0EBBEAA-095D-4286-A4C5-42742656CC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36914" name="Freeform 73">
                    <a:extLst>
                      <a:ext uri="{FF2B5EF4-FFF2-40B4-BE49-F238E27FC236}">
                        <a16:creationId xmlns:a16="http://schemas.microsoft.com/office/drawing/2014/main" id="{96328224-A862-4C18-A69B-B619F42CF4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15" name="Freeform 74">
                    <a:extLst>
                      <a:ext uri="{FF2B5EF4-FFF2-40B4-BE49-F238E27FC236}">
                        <a16:creationId xmlns:a16="http://schemas.microsoft.com/office/drawing/2014/main" id="{169C739F-DA6E-46DE-9AF3-70120B946A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910" name="Arc 75">
                  <a:extLst>
                    <a:ext uri="{FF2B5EF4-FFF2-40B4-BE49-F238E27FC236}">
                      <a16:creationId xmlns:a16="http://schemas.microsoft.com/office/drawing/2014/main" id="{EB698604-8EAC-4EAB-9E91-B6FE8F584C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1" name="Line 76">
                  <a:extLst>
                    <a:ext uri="{FF2B5EF4-FFF2-40B4-BE49-F238E27FC236}">
                      <a16:creationId xmlns:a16="http://schemas.microsoft.com/office/drawing/2014/main" id="{CFED9A5D-0ABF-413E-B1F6-55FD5F47A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2" name="Line 77">
                  <a:extLst>
                    <a:ext uri="{FF2B5EF4-FFF2-40B4-BE49-F238E27FC236}">
                      <a16:creationId xmlns:a16="http://schemas.microsoft.com/office/drawing/2014/main" id="{F2588538-2A6B-42E4-A040-8A139D3065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3" name="Arc 78">
                  <a:extLst>
                    <a:ext uri="{FF2B5EF4-FFF2-40B4-BE49-F238E27FC236}">
                      <a16:creationId xmlns:a16="http://schemas.microsoft.com/office/drawing/2014/main" id="{BF26141C-0328-4ACB-8B82-C4FE2FA2B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882" name="Group 79">
              <a:extLst>
                <a:ext uri="{FF2B5EF4-FFF2-40B4-BE49-F238E27FC236}">
                  <a16:creationId xmlns:a16="http://schemas.microsoft.com/office/drawing/2014/main" id="{124D087E-5B45-4668-B70C-5852440EB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36883" name="Group 80">
                <a:extLst>
                  <a:ext uri="{FF2B5EF4-FFF2-40B4-BE49-F238E27FC236}">
                    <a16:creationId xmlns:a16="http://schemas.microsoft.com/office/drawing/2014/main" id="{D5381FCB-12B0-415E-BBFC-308BC4C64A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36892" name="Group 81">
                  <a:extLst>
                    <a:ext uri="{FF2B5EF4-FFF2-40B4-BE49-F238E27FC236}">
                      <a16:creationId xmlns:a16="http://schemas.microsoft.com/office/drawing/2014/main" id="{C8CDBB66-ECFB-4BF5-9C63-10274B4138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36897" name="Group 82">
                    <a:extLst>
                      <a:ext uri="{FF2B5EF4-FFF2-40B4-BE49-F238E27FC236}">
                        <a16:creationId xmlns:a16="http://schemas.microsoft.com/office/drawing/2014/main" id="{C6F4427F-46BA-4F3B-B648-16EA052594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36903" name="Freeform 83">
                      <a:extLst>
                        <a:ext uri="{FF2B5EF4-FFF2-40B4-BE49-F238E27FC236}">
                          <a16:creationId xmlns:a16="http://schemas.microsoft.com/office/drawing/2014/main" id="{670E5CEF-B6DC-4E38-9899-7F9BA435D7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6904" name="Group 84">
                      <a:extLst>
                        <a:ext uri="{FF2B5EF4-FFF2-40B4-BE49-F238E27FC236}">
                          <a16:creationId xmlns:a16="http://schemas.microsoft.com/office/drawing/2014/main" id="{CEB6986B-8CB5-407A-A628-2F380A60270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36905" name="Freeform 85">
                        <a:extLst>
                          <a:ext uri="{FF2B5EF4-FFF2-40B4-BE49-F238E27FC236}">
                            <a16:creationId xmlns:a16="http://schemas.microsoft.com/office/drawing/2014/main" id="{526536A8-1E27-49BC-B227-0CD982DFBC3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906" name="Freeform 86">
                        <a:extLst>
                          <a:ext uri="{FF2B5EF4-FFF2-40B4-BE49-F238E27FC236}">
                            <a16:creationId xmlns:a16="http://schemas.microsoft.com/office/drawing/2014/main" id="{EED2C39F-4688-4D09-8C5A-14C2BC52287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6898" name="Group 87">
                    <a:extLst>
                      <a:ext uri="{FF2B5EF4-FFF2-40B4-BE49-F238E27FC236}">
                        <a16:creationId xmlns:a16="http://schemas.microsoft.com/office/drawing/2014/main" id="{548992FE-A198-4FBF-A1F4-51605ED2C7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36899" name="Arc 88">
                      <a:extLst>
                        <a:ext uri="{FF2B5EF4-FFF2-40B4-BE49-F238E27FC236}">
                          <a16:creationId xmlns:a16="http://schemas.microsoft.com/office/drawing/2014/main" id="{1EDFE690-8B0B-4661-B78A-1B7A90C660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00" name="Line 89">
                      <a:extLst>
                        <a:ext uri="{FF2B5EF4-FFF2-40B4-BE49-F238E27FC236}">
                          <a16:creationId xmlns:a16="http://schemas.microsoft.com/office/drawing/2014/main" id="{D1399AD4-FBA9-48B2-93D8-06420E27BF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01" name="Line 90">
                      <a:extLst>
                        <a:ext uri="{FF2B5EF4-FFF2-40B4-BE49-F238E27FC236}">
                          <a16:creationId xmlns:a16="http://schemas.microsoft.com/office/drawing/2014/main" id="{E9C8CD04-3A65-4301-B455-E3029C5D4D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02" name="Arc 91">
                      <a:extLst>
                        <a:ext uri="{FF2B5EF4-FFF2-40B4-BE49-F238E27FC236}">
                          <a16:creationId xmlns:a16="http://schemas.microsoft.com/office/drawing/2014/main" id="{98D9AAFC-10E2-4A61-AAFF-B7571063CA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6893" name="Group 92">
                  <a:extLst>
                    <a:ext uri="{FF2B5EF4-FFF2-40B4-BE49-F238E27FC236}">
                      <a16:creationId xmlns:a16="http://schemas.microsoft.com/office/drawing/2014/main" id="{5253C6A2-138C-47DE-ACEF-DD718E1F34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36894" name="Line 93">
                    <a:extLst>
                      <a:ext uri="{FF2B5EF4-FFF2-40B4-BE49-F238E27FC236}">
                        <a16:creationId xmlns:a16="http://schemas.microsoft.com/office/drawing/2014/main" id="{FD607E0D-CB26-4436-BD21-333F0B58B2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895" name="Line 94">
                    <a:extLst>
                      <a:ext uri="{FF2B5EF4-FFF2-40B4-BE49-F238E27FC236}">
                        <a16:creationId xmlns:a16="http://schemas.microsoft.com/office/drawing/2014/main" id="{AD3BF769-261F-456D-93FC-F21461B480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896" name="Line 95">
                    <a:extLst>
                      <a:ext uri="{FF2B5EF4-FFF2-40B4-BE49-F238E27FC236}">
                        <a16:creationId xmlns:a16="http://schemas.microsoft.com/office/drawing/2014/main" id="{46E281DC-B46A-44D1-ACD5-E4C3517F0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6884" name="Group 96">
                <a:extLst>
                  <a:ext uri="{FF2B5EF4-FFF2-40B4-BE49-F238E27FC236}">
                    <a16:creationId xmlns:a16="http://schemas.microsoft.com/office/drawing/2014/main" id="{AD8E8561-1FC5-404A-A7B3-C1A17CABE1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36885" name="Group 97">
                  <a:extLst>
                    <a:ext uri="{FF2B5EF4-FFF2-40B4-BE49-F238E27FC236}">
                      <a16:creationId xmlns:a16="http://schemas.microsoft.com/office/drawing/2014/main" id="{39E26648-9BB8-4E0A-9A43-B38C6D9AF2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36890" name="Freeform 98">
                    <a:extLst>
                      <a:ext uri="{FF2B5EF4-FFF2-40B4-BE49-F238E27FC236}">
                        <a16:creationId xmlns:a16="http://schemas.microsoft.com/office/drawing/2014/main" id="{7958591E-011A-4162-A7DC-05BE6C7D5B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891" name="Freeform 99">
                    <a:extLst>
                      <a:ext uri="{FF2B5EF4-FFF2-40B4-BE49-F238E27FC236}">
                        <a16:creationId xmlns:a16="http://schemas.microsoft.com/office/drawing/2014/main" id="{7E12CACD-F75A-4D00-BABB-E0F72E0225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886" name="Arc 100">
                  <a:extLst>
                    <a:ext uri="{FF2B5EF4-FFF2-40B4-BE49-F238E27FC236}">
                      <a16:creationId xmlns:a16="http://schemas.microsoft.com/office/drawing/2014/main" id="{3E88FC3D-A4D2-457D-B1E7-9543BA549D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87" name="Arc 101">
                  <a:extLst>
                    <a:ext uri="{FF2B5EF4-FFF2-40B4-BE49-F238E27FC236}">
                      <a16:creationId xmlns:a16="http://schemas.microsoft.com/office/drawing/2014/main" id="{9E53661C-6008-4A39-9AF1-F111003AB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88" name="Line 102">
                  <a:extLst>
                    <a:ext uri="{FF2B5EF4-FFF2-40B4-BE49-F238E27FC236}">
                      <a16:creationId xmlns:a16="http://schemas.microsoft.com/office/drawing/2014/main" id="{654B88B3-6E8C-4ED5-A04E-A3E7E0FBCE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89" name="Line 103">
                  <a:extLst>
                    <a:ext uri="{FF2B5EF4-FFF2-40B4-BE49-F238E27FC236}">
                      <a16:creationId xmlns:a16="http://schemas.microsoft.com/office/drawing/2014/main" id="{3CCF6FA4-E3D4-4A72-BC3F-CE7C106CD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6872" name="Group 104">
            <a:extLst>
              <a:ext uri="{FF2B5EF4-FFF2-40B4-BE49-F238E27FC236}">
                <a16:creationId xmlns:a16="http://schemas.microsoft.com/office/drawing/2014/main" id="{FC6961EC-821F-474A-9000-7127133AD7D3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81200"/>
            <a:ext cx="2474913" cy="3621088"/>
            <a:chOff x="192" y="1248"/>
            <a:chExt cx="1559" cy="2281"/>
          </a:xfrm>
        </p:grpSpPr>
        <p:graphicFrame>
          <p:nvGraphicFramePr>
            <p:cNvPr id="36876" name="Object 105">
              <a:extLst>
                <a:ext uri="{FF2B5EF4-FFF2-40B4-BE49-F238E27FC236}">
                  <a16:creationId xmlns:a16="http://schemas.microsoft.com/office/drawing/2014/main" id="{5D6C289A-4724-47EA-B8F2-46B7D08D4CF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2" y="124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4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7" name="Rectangle 106">
              <a:extLst>
                <a:ext uri="{FF2B5EF4-FFF2-40B4-BE49-F238E27FC236}">
                  <a16:creationId xmlns:a16="http://schemas.microsoft.com/office/drawing/2014/main" id="{045FA1B9-2538-4043-AF50-1F026E402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147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8" name="Rectangle 107">
              <a:extLst>
                <a:ext uri="{FF2B5EF4-FFF2-40B4-BE49-F238E27FC236}">
                  <a16:creationId xmlns:a16="http://schemas.microsoft.com/office/drawing/2014/main" id="{4B6EE781-6470-4A89-BEAB-93CFC845E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58"/>
              <a:ext cx="1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A32H7296Q*3 </a:t>
              </a:r>
            </a:p>
          </p:txBody>
        </p:sp>
      </p:grpSp>
      <p:sp>
        <p:nvSpPr>
          <p:cNvPr id="36873" name="Line 108">
            <a:extLst>
              <a:ext uri="{FF2B5EF4-FFF2-40B4-BE49-F238E27FC236}">
                <a16:creationId xmlns:a16="http://schemas.microsoft.com/office/drawing/2014/main" id="{6AC2363C-06A4-4E69-898F-4F9BF493D6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109">
            <a:extLst>
              <a:ext uri="{FF2B5EF4-FFF2-40B4-BE49-F238E27FC236}">
                <a16:creationId xmlns:a16="http://schemas.microsoft.com/office/drawing/2014/main" id="{E8B7222E-DB12-42AE-A338-3404052E78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5410200"/>
            <a:ext cx="68580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16.wav">
            <a:hlinkClick r:id="" action="ppaction://media"/>
            <a:extLst>
              <a:ext uri="{FF2B5EF4-FFF2-40B4-BE49-F238E27FC236}">
                <a16:creationId xmlns:a16="http://schemas.microsoft.com/office/drawing/2014/main" id="{984FD3EF-204E-4A7F-8D07-09EBF872B63D}"/>
              </a:ext>
            </a:extLst>
          </p:cNvPr>
          <p:cNvPicPr>
            <a:picLocks noRot="1" noChangeAspect="1"/>
          </p:cNvPicPr>
          <p:nvPr>
            <a:wavAudioFile r:embed="rId1" name="sound01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6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3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>
            <a:extLst>
              <a:ext uri="{FF2B5EF4-FFF2-40B4-BE49-F238E27FC236}">
                <a16:creationId xmlns:a16="http://schemas.microsoft.com/office/drawing/2014/main" id="{66D34CD5-0FA3-475B-95BB-A7FE31EED8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A835C21C-E5D8-444D-B1A7-D65CA6717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38916" name="Object 3">
            <a:extLst>
              <a:ext uri="{FF2B5EF4-FFF2-40B4-BE49-F238E27FC236}">
                <a16:creationId xmlns:a16="http://schemas.microsoft.com/office/drawing/2014/main" id="{5479F12D-8728-400B-BE62-D66CEC805DA7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17" name="Group 4">
            <a:extLst>
              <a:ext uri="{FF2B5EF4-FFF2-40B4-BE49-F238E27FC236}">
                <a16:creationId xmlns:a16="http://schemas.microsoft.com/office/drawing/2014/main" id="{2DD518ED-FE4D-4AAD-872E-0C447693B086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39026" name="Freeform 5">
              <a:extLst>
                <a:ext uri="{FF2B5EF4-FFF2-40B4-BE49-F238E27FC236}">
                  <a16:creationId xmlns:a16="http://schemas.microsoft.com/office/drawing/2014/main" id="{078B859D-9D1C-4DBA-9D38-6885C508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27" name="Freeform 6">
              <a:extLst>
                <a:ext uri="{FF2B5EF4-FFF2-40B4-BE49-F238E27FC236}">
                  <a16:creationId xmlns:a16="http://schemas.microsoft.com/office/drawing/2014/main" id="{CFFFFA4B-9402-4D07-9C8F-5635E8BB6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28" name="Freeform 7">
              <a:extLst>
                <a:ext uri="{FF2B5EF4-FFF2-40B4-BE49-F238E27FC236}">
                  <a16:creationId xmlns:a16="http://schemas.microsoft.com/office/drawing/2014/main" id="{D91208B8-14D2-458D-8D99-0A5CA34B8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29" name="Freeform 8">
              <a:extLst>
                <a:ext uri="{FF2B5EF4-FFF2-40B4-BE49-F238E27FC236}">
                  <a16:creationId xmlns:a16="http://schemas.microsoft.com/office/drawing/2014/main" id="{5EF0F8F8-C8AB-4DFB-BCA0-C692608CB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8" name="Rectangle 9">
            <a:extLst>
              <a:ext uri="{FF2B5EF4-FFF2-40B4-BE49-F238E27FC236}">
                <a16:creationId xmlns:a16="http://schemas.microsoft.com/office/drawing/2014/main" id="{1FB4FA01-9F44-4553-BC00-7E3C2F8FF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Valid *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14:28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38919" name="Group 10">
            <a:extLst>
              <a:ext uri="{FF2B5EF4-FFF2-40B4-BE49-F238E27FC236}">
                <a16:creationId xmlns:a16="http://schemas.microsoft.com/office/drawing/2014/main" id="{AECD0436-C864-429A-987D-CA288F864A0A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38933" name="Group 11">
              <a:extLst>
                <a:ext uri="{FF2B5EF4-FFF2-40B4-BE49-F238E27FC236}">
                  <a16:creationId xmlns:a16="http://schemas.microsoft.com/office/drawing/2014/main" id="{8F38A346-7079-4726-BE0C-3E38744692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38989" name="Group 12">
                <a:extLst>
                  <a:ext uri="{FF2B5EF4-FFF2-40B4-BE49-F238E27FC236}">
                    <a16:creationId xmlns:a16="http://schemas.microsoft.com/office/drawing/2014/main" id="{6E012DEE-7B92-4587-BA94-98178DF409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39006" name="Group 13">
                  <a:extLst>
                    <a:ext uri="{FF2B5EF4-FFF2-40B4-BE49-F238E27FC236}">
                      <a16:creationId xmlns:a16="http://schemas.microsoft.com/office/drawing/2014/main" id="{7F68F307-B8B5-4021-BCE4-2AF1E42980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39013" name="Oval 14">
                    <a:extLst>
                      <a:ext uri="{FF2B5EF4-FFF2-40B4-BE49-F238E27FC236}">
                        <a16:creationId xmlns:a16="http://schemas.microsoft.com/office/drawing/2014/main" id="{AD5EE22F-5ABA-4D2B-AE0B-960F512A87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9014" name="Arc 15">
                    <a:extLst>
                      <a:ext uri="{FF2B5EF4-FFF2-40B4-BE49-F238E27FC236}">
                        <a16:creationId xmlns:a16="http://schemas.microsoft.com/office/drawing/2014/main" id="{B58F84AF-6A09-463C-84E0-9F7199924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9015" name="Group 16">
                    <a:extLst>
                      <a:ext uri="{FF2B5EF4-FFF2-40B4-BE49-F238E27FC236}">
                        <a16:creationId xmlns:a16="http://schemas.microsoft.com/office/drawing/2014/main" id="{8089E675-0E03-411D-AADF-04C0CBFBE5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39020" name="Group 17">
                      <a:extLst>
                        <a:ext uri="{FF2B5EF4-FFF2-40B4-BE49-F238E27FC236}">
                          <a16:creationId xmlns:a16="http://schemas.microsoft.com/office/drawing/2014/main" id="{B04F459A-FD97-464C-93DB-4DA9E4F421D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39024" name="Arc 18">
                        <a:extLst>
                          <a:ext uri="{FF2B5EF4-FFF2-40B4-BE49-F238E27FC236}">
                            <a16:creationId xmlns:a16="http://schemas.microsoft.com/office/drawing/2014/main" id="{C0D02358-0988-4F73-A926-08278D290B6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025" name="Oval 19">
                        <a:extLst>
                          <a:ext uri="{FF2B5EF4-FFF2-40B4-BE49-F238E27FC236}">
                            <a16:creationId xmlns:a16="http://schemas.microsoft.com/office/drawing/2014/main" id="{766B3EC5-C72E-49C2-BDBD-D54BE12C2FF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39021" name="Group 20">
                      <a:extLst>
                        <a:ext uri="{FF2B5EF4-FFF2-40B4-BE49-F238E27FC236}">
                          <a16:creationId xmlns:a16="http://schemas.microsoft.com/office/drawing/2014/main" id="{B18368C3-4136-4477-9E4F-D5BCB9C1068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39022" name="Oval 21">
                        <a:extLst>
                          <a:ext uri="{FF2B5EF4-FFF2-40B4-BE49-F238E27FC236}">
                            <a16:creationId xmlns:a16="http://schemas.microsoft.com/office/drawing/2014/main" id="{02975556-6B26-492E-976E-14544DD94F8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39023" name="Oval 22">
                        <a:extLst>
                          <a:ext uri="{FF2B5EF4-FFF2-40B4-BE49-F238E27FC236}">
                            <a16:creationId xmlns:a16="http://schemas.microsoft.com/office/drawing/2014/main" id="{0656EDA2-9466-4220-9B5E-31A5E9E2AE7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39016" name="Oval 23">
                    <a:extLst>
                      <a:ext uri="{FF2B5EF4-FFF2-40B4-BE49-F238E27FC236}">
                        <a16:creationId xmlns:a16="http://schemas.microsoft.com/office/drawing/2014/main" id="{22725C1C-8279-4E8B-9948-2134B6E4BB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9017" name="Oval 24">
                    <a:extLst>
                      <a:ext uri="{FF2B5EF4-FFF2-40B4-BE49-F238E27FC236}">
                        <a16:creationId xmlns:a16="http://schemas.microsoft.com/office/drawing/2014/main" id="{B9B3BF2E-7F22-4FF0-AB37-D73065722C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9018" name="Oval 25">
                    <a:extLst>
                      <a:ext uri="{FF2B5EF4-FFF2-40B4-BE49-F238E27FC236}">
                        <a16:creationId xmlns:a16="http://schemas.microsoft.com/office/drawing/2014/main" id="{B3E72035-82E5-4428-B256-56CD18E9DE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9019" name="Oval 26">
                    <a:extLst>
                      <a:ext uri="{FF2B5EF4-FFF2-40B4-BE49-F238E27FC236}">
                        <a16:creationId xmlns:a16="http://schemas.microsoft.com/office/drawing/2014/main" id="{85831A44-9E11-42D2-B0B8-07E87E41BB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9007" name="Group 27">
                  <a:extLst>
                    <a:ext uri="{FF2B5EF4-FFF2-40B4-BE49-F238E27FC236}">
                      <a16:creationId xmlns:a16="http://schemas.microsoft.com/office/drawing/2014/main" id="{0612D8F2-F49D-47D4-BFF1-A1846A805A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39011" name="Oval 28">
                    <a:extLst>
                      <a:ext uri="{FF2B5EF4-FFF2-40B4-BE49-F238E27FC236}">
                        <a16:creationId xmlns:a16="http://schemas.microsoft.com/office/drawing/2014/main" id="{FC60DD79-5753-4BC3-B73A-4F37E414FA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9012" name="Oval 29">
                    <a:extLst>
                      <a:ext uri="{FF2B5EF4-FFF2-40B4-BE49-F238E27FC236}">
                        <a16:creationId xmlns:a16="http://schemas.microsoft.com/office/drawing/2014/main" id="{1C8DC9B0-BFEE-4C71-9F80-61E04E5663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9008" name="Group 30">
                  <a:extLst>
                    <a:ext uri="{FF2B5EF4-FFF2-40B4-BE49-F238E27FC236}">
                      <a16:creationId xmlns:a16="http://schemas.microsoft.com/office/drawing/2014/main" id="{F27961E6-EF3B-4664-A90C-0E29C69646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39009" name="Oval 31">
                    <a:extLst>
                      <a:ext uri="{FF2B5EF4-FFF2-40B4-BE49-F238E27FC236}">
                        <a16:creationId xmlns:a16="http://schemas.microsoft.com/office/drawing/2014/main" id="{307CDA1A-3A70-4636-913E-D2C26C75D9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39010" name="Oval 32">
                    <a:extLst>
                      <a:ext uri="{FF2B5EF4-FFF2-40B4-BE49-F238E27FC236}">
                        <a16:creationId xmlns:a16="http://schemas.microsoft.com/office/drawing/2014/main" id="{43357916-C2DC-4273-A404-FE96117F5B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38990" name="Group 33">
                <a:extLst>
                  <a:ext uri="{FF2B5EF4-FFF2-40B4-BE49-F238E27FC236}">
                    <a16:creationId xmlns:a16="http://schemas.microsoft.com/office/drawing/2014/main" id="{2818B138-88C8-40AC-A7F1-AD42C40A34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38991" name="Group 34">
                  <a:extLst>
                    <a:ext uri="{FF2B5EF4-FFF2-40B4-BE49-F238E27FC236}">
                      <a16:creationId xmlns:a16="http://schemas.microsoft.com/office/drawing/2014/main" id="{9EFE4F28-B6DA-418F-8794-3A7300A7FC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38998" name="Group 35">
                    <a:extLst>
                      <a:ext uri="{FF2B5EF4-FFF2-40B4-BE49-F238E27FC236}">
                        <a16:creationId xmlns:a16="http://schemas.microsoft.com/office/drawing/2014/main" id="{623909C7-2F1B-47B4-B059-536D4CF98F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39002" name="Freeform 36">
                      <a:extLst>
                        <a:ext uri="{FF2B5EF4-FFF2-40B4-BE49-F238E27FC236}">
                          <a16:creationId xmlns:a16="http://schemas.microsoft.com/office/drawing/2014/main" id="{834922E6-2371-4822-9CC1-778AAE09EC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03" name="Freeform 37">
                      <a:extLst>
                        <a:ext uri="{FF2B5EF4-FFF2-40B4-BE49-F238E27FC236}">
                          <a16:creationId xmlns:a16="http://schemas.microsoft.com/office/drawing/2014/main" id="{AE03B2A0-B06B-4C31-8F43-677FF112D9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04" name="Freeform 38">
                      <a:extLst>
                        <a:ext uri="{FF2B5EF4-FFF2-40B4-BE49-F238E27FC236}">
                          <a16:creationId xmlns:a16="http://schemas.microsoft.com/office/drawing/2014/main" id="{16F74D92-B55D-4503-93A7-60D1B8C68D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05" name="Freeform 39">
                      <a:extLst>
                        <a:ext uri="{FF2B5EF4-FFF2-40B4-BE49-F238E27FC236}">
                          <a16:creationId xmlns:a16="http://schemas.microsoft.com/office/drawing/2014/main" id="{E104D165-3BA8-43CE-81C1-8841B0B4A5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999" name="Freeform 40">
                    <a:extLst>
                      <a:ext uri="{FF2B5EF4-FFF2-40B4-BE49-F238E27FC236}">
                        <a16:creationId xmlns:a16="http://schemas.microsoft.com/office/drawing/2014/main" id="{3553DC92-676E-45D1-BE79-E3E5BEC30E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00" name="Freeform 41">
                    <a:extLst>
                      <a:ext uri="{FF2B5EF4-FFF2-40B4-BE49-F238E27FC236}">
                        <a16:creationId xmlns:a16="http://schemas.microsoft.com/office/drawing/2014/main" id="{94F4E7C7-D095-4168-B955-BC8FA07498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01" name="Freeform 42">
                    <a:extLst>
                      <a:ext uri="{FF2B5EF4-FFF2-40B4-BE49-F238E27FC236}">
                        <a16:creationId xmlns:a16="http://schemas.microsoft.com/office/drawing/2014/main" id="{6F462241-D3D7-41E5-8247-93CEE30BD5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992" name="Group 43">
                  <a:extLst>
                    <a:ext uri="{FF2B5EF4-FFF2-40B4-BE49-F238E27FC236}">
                      <a16:creationId xmlns:a16="http://schemas.microsoft.com/office/drawing/2014/main" id="{C37D9BBE-7A82-42AB-9F5C-C329999924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38993" name="Freeform 44">
                    <a:extLst>
                      <a:ext uri="{FF2B5EF4-FFF2-40B4-BE49-F238E27FC236}">
                        <a16:creationId xmlns:a16="http://schemas.microsoft.com/office/drawing/2014/main" id="{14FEEA67-5CA2-4088-B8F2-59485F0DF2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94" name="Freeform 45">
                    <a:extLst>
                      <a:ext uri="{FF2B5EF4-FFF2-40B4-BE49-F238E27FC236}">
                        <a16:creationId xmlns:a16="http://schemas.microsoft.com/office/drawing/2014/main" id="{74D3F145-32D9-43B3-A997-019982B0EB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95" name="Freeform 46">
                    <a:extLst>
                      <a:ext uri="{FF2B5EF4-FFF2-40B4-BE49-F238E27FC236}">
                        <a16:creationId xmlns:a16="http://schemas.microsoft.com/office/drawing/2014/main" id="{2677B450-8BC5-4D82-BEC5-015FE332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96" name="Freeform 47">
                    <a:extLst>
                      <a:ext uri="{FF2B5EF4-FFF2-40B4-BE49-F238E27FC236}">
                        <a16:creationId xmlns:a16="http://schemas.microsoft.com/office/drawing/2014/main" id="{FB3B0A09-DEED-4569-901E-10F785B7C2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97" name="Freeform 48">
                    <a:extLst>
                      <a:ext uri="{FF2B5EF4-FFF2-40B4-BE49-F238E27FC236}">
                        <a16:creationId xmlns:a16="http://schemas.microsoft.com/office/drawing/2014/main" id="{6BCACAF0-558E-4C2A-8349-91BF20A577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8934" name="Group 49">
              <a:extLst>
                <a:ext uri="{FF2B5EF4-FFF2-40B4-BE49-F238E27FC236}">
                  <a16:creationId xmlns:a16="http://schemas.microsoft.com/office/drawing/2014/main" id="{FB8C6D71-F23D-49E5-810F-DB0335438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38983" name="Oval 50">
                <a:extLst>
                  <a:ext uri="{FF2B5EF4-FFF2-40B4-BE49-F238E27FC236}">
                    <a16:creationId xmlns:a16="http://schemas.microsoft.com/office/drawing/2014/main" id="{FE7FE635-39DA-44C0-9B1C-CCB3205DE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84" name="Freeform 51">
                <a:extLst>
                  <a:ext uri="{FF2B5EF4-FFF2-40B4-BE49-F238E27FC236}">
                    <a16:creationId xmlns:a16="http://schemas.microsoft.com/office/drawing/2014/main" id="{ACAB47C4-8B14-459D-AF4F-47C109051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85" name="Oval 52">
                <a:extLst>
                  <a:ext uri="{FF2B5EF4-FFF2-40B4-BE49-F238E27FC236}">
                    <a16:creationId xmlns:a16="http://schemas.microsoft.com/office/drawing/2014/main" id="{FCD738C1-C45F-4E0F-A713-EE2B864C2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86" name="Oval 53">
                <a:extLst>
                  <a:ext uri="{FF2B5EF4-FFF2-40B4-BE49-F238E27FC236}">
                    <a16:creationId xmlns:a16="http://schemas.microsoft.com/office/drawing/2014/main" id="{9CC52A0E-55B0-4EB0-AC59-9EE6DC934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87" name="Oval 54">
                <a:extLst>
                  <a:ext uri="{FF2B5EF4-FFF2-40B4-BE49-F238E27FC236}">
                    <a16:creationId xmlns:a16="http://schemas.microsoft.com/office/drawing/2014/main" id="{81FBDD43-B900-4C46-8C6F-CC20E90C7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88" name="Oval 55">
                <a:extLst>
                  <a:ext uri="{FF2B5EF4-FFF2-40B4-BE49-F238E27FC236}">
                    <a16:creationId xmlns:a16="http://schemas.microsoft.com/office/drawing/2014/main" id="{92C441EA-DEED-4958-8AC9-D248731B4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8935" name="Group 56">
              <a:extLst>
                <a:ext uri="{FF2B5EF4-FFF2-40B4-BE49-F238E27FC236}">
                  <a16:creationId xmlns:a16="http://schemas.microsoft.com/office/drawing/2014/main" id="{5EA4683E-A38B-46B0-9E93-AC9EE56EB9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38961" name="Group 57">
                <a:extLst>
                  <a:ext uri="{FF2B5EF4-FFF2-40B4-BE49-F238E27FC236}">
                    <a16:creationId xmlns:a16="http://schemas.microsoft.com/office/drawing/2014/main" id="{1FEBD975-BA95-4B16-8D8C-2A9ABB7F49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38970" name="Group 58">
                  <a:extLst>
                    <a:ext uri="{FF2B5EF4-FFF2-40B4-BE49-F238E27FC236}">
                      <a16:creationId xmlns:a16="http://schemas.microsoft.com/office/drawing/2014/main" id="{D26A38F6-693F-4FF4-998E-883060F1FD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38981" name="Freeform 59">
                    <a:extLst>
                      <a:ext uri="{FF2B5EF4-FFF2-40B4-BE49-F238E27FC236}">
                        <a16:creationId xmlns:a16="http://schemas.microsoft.com/office/drawing/2014/main" id="{D92BFB1D-CBCC-468E-AD40-8FC8C16380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82" name="Freeform 60">
                    <a:extLst>
                      <a:ext uri="{FF2B5EF4-FFF2-40B4-BE49-F238E27FC236}">
                        <a16:creationId xmlns:a16="http://schemas.microsoft.com/office/drawing/2014/main" id="{CEE8998F-1500-4D76-8A59-99AA9CA822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971" name="Group 61">
                  <a:extLst>
                    <a:ext uri="{FF2B5EF4-FFF2-40B4-BE49-F238E27FC236}">
                      <a16:creationId xmlns:a16="http://schemas.microsoft.com/office/drawing/2014/main" id="{0431382F-AD08-4E63-A137-533C925FA7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38972" name="Group 62">
                    <a:extLst>
                      <a:ext uri="{FF2B5EF4-FFF2-40B4-BE49-F238E27FC236}">
                        <a16:creationId xmlns:a16="http://schemas.microsoft.com/office/drawing/2014/main" id="{FE71202E-7A8F-4D64-A57E-F2705F4393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38979" name="Freeform 63">
                      <a:extLst>
                        <a:ext uri="{FF2B5EF4-FFF2-40B4-BE49-F238E27FC236}">
                          <a16:creationId xmlns:a16="http://schemas.microsoft.com/office/drawing/2014/main" id="{04C03DC5-53BC-43D1-A486-7782E7F9F3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80" name="Freeform 64">
                      <a:extLst>
                        <a:ext uri="{FF2B5EF4-FFF2-40B4-BE49-F238E27FC236}">
                          <a16:creationId xmlns:a16="http://schemas.microsoft.com/office/drawing/2014/main" id="{29857CC5-714A-447E-AAFE-FEB869C12D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973" name="Group 65">
                    <a:extLst>
                      <a:ext uri="{FF2B5EF4-FFF2-40B4-BE49-F238E27FC236}">
                        <a16:creationId xmlns:a16="http://schemas.microsoft.com/office/drawing/2014/main" id="{451C0D0A-E494-4FAA-983B-F77703A3B29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38974" name="Arc 66">
                      <a:extLst>
                        <a:ext uri="{FF2B5EF4-FFF2-40B4-BE49-F238E27FC236}">
                          <a16:creationId xmlns:a16="http://schemas.microsoft.com/office/drawing/2014/main" id="{555F74FA-B2EE-4BA6-9441-E17BA3316D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975" name="Group 67">
                      <a:extLst>
                        <a:ext uri="{FF2B5EF4-FFF2-40B4-BE49-F238E27FC236}">
                          <a16:creationId xmlns:a16="http://schemas.microsoft.com/office/drawing/2014/main" id="{FB0FB836-752D-4063-B728-78A6C6CCAA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38977" name="Arc 68">
                        <a:extLst>
                          <a:ext uri="{FF2B5EF4-FFF2-40B4-BE49-F238E27FC236}">
                            <a16:creationId xmlns:a16="http://schemas.microsoft.com/office/drawing/2014/main" id="{9A076224-312D-4896-B529-C697E3DBC04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78" name="Line 69">
                        <a:extLst>
                          <a:ext uri="{FF2B5EF4-FFF2-40B4-BE49-F238E27FC236}">
                            <a16:creationId xmlns:a16="http://schemas.microsoft.com/office/drawing/2014/main" id="{6B875419-3EAC-4029-A9E5-E4F357433EC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8976" name="Line 70">
                      <a:extLst>
                        <a:ext uri="{FF2B5EF4-FFF2-40B4-BE49-F238E27FC236}">
                          <a16:creationId xmlns:a16="http://schemas.microsoft.com/office/drawing/2014/main" id="{EE092EDF-F2AB-4677-B0D6-A1B9781C7F7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8962" name="Group 71">
                <a:extLst>
                  <a:ext uri="{FF2B5EF4-FFF2-40B4-BE49-F238E27FC236}">
                    <a16:creationId xmlns:a16="http://schemas.microsoft.com/office/drawing/2014/main" id="{2AA5F75E-5F20-4E52-B840-083C583A9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38963" name="Group 72">
                  <a:extLst>
                    <a:ext uri="{FF2B5EF4-FFF2-40B4-BE49-F238E27FC236}">
                      <a16:creationId xmlns:a16="http://schemas.microsoft.com/office/drawing/2014/main" id="{0F93BB4B-6B34-4BF9-9C80-92EE28D749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38968" name="Freeform 73">
                    <a:extLst>
                      <a:ext uri="{FF2B5EF4-FFF2-40B4-BE49-F238E27FC236}">
                        <a16:creationId xmlns:a16="http://schemas.microsoft.com/office/drawing/2014/main" id="{3C7E0574-76E4-4DBE-AF91-D7D54BB63C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69" name="Freeform 74">
                    <a:extLst>
                      <a:ext uri="{FF2B5EF4-FFF2-40B4-BE49-F238E27FC236}">
                        <a16:creationId xmlns:a16="http://schemas.microsoft.com/office/drawing/2014/main" id="{EE05F4C1-1ADD-4DD1-861E-14B73EB551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964" name="Arc 75">
                  <a:extLst>
                    <a:ext uri="{FF2B5EF4-FFF2-40B4-BE49-F238E27FC236}">
                      <a16:creationId xmlns:a16="http://schemas.microsoft.com/office/drawing/2014/main" id="{7ACB549E-1607-48D5-A58C-64749EC4B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65" name="Line 76">
                  <a:extLst>
                    <a:ext uri="{FF2B5EF4-FFF2-40B4-BE49-F238E27FC236}">
                      <a16:creationId xmlns:a16="http://schemas.microsoft.com/office/drawing/2014/main" id="{33C03FD4-2ED8-4C89-80E6-E0EC974BFA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66" name="Line 77">
                  <a:extLst>
                    <a:ext uri="{FF2B5EF4-FFF2-40B4-BE49-F238E27FC236}">
                      <a16:creationId xmlns:a16="http://schemas.microsoft.com/office/drawing/2014/main" id="{00835847-9F1A-4E88-AB9B-58A29CB67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67" name="Arc 78">
                  <a:extLst>
                    <a:ext uri="{FF2B5EF4-FFF2-40B4-BE49-F238E27FC236}">
                      <a16:creationId xmlns:a16="http://schemas.microsoft.com/office/drawing/2014/main" id="{784DAB54-4161-4159-AC38-274F84C18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8936" name="Group 79">
              <a:extLst>
                <a:ext uri="{FF2B5EF4-FFF2-40B4-BE49-F238E27FC236}">
                  <a16:creationId xmlns:a16="http://schemas.microsoft.com/office/drawing/2014/main" id="{007A1982-D5FF-48EE-B53D-6C36AC1536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38937" name="Group 80">
                <a:extLst>
                  <a:ext uri="{FF2B5EF4-FFF2-40B4-BE49-F238E27FC236}">
                    <a16:creationId xmlns:a16="http://schemas.microsoft.com/office/drawing/2014/main" id="{DAE8F8EA-B48D-433F-816B-E4D450D2F2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38946" name="Group 81">
                  <a:extLst>
                    <a:ext uri="{FF2B5EF4-FFF2-40B4-BE49-F238E27FC236}">
                      <a16:creationId xmlns:a16="http://schemas.microsoft.com/office/drawing/2014/main" id="{4955272A-F59A-445C-93E2-F1C7F696AF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38951" name="Group 82">
                    <a:extLst>
                      <a:ext uri="{FF2B5EF4-FFF2-40B4-BE49-F238E27FC236}">
                        <a16:creationId xmlns:a16="http://schemas.microsoft.com/office/drawing/2014/main" id="{B9B3AA5D-49C6-41CF-811C-220462B49A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38957" name="Freeform 83">
                      <a:extLst>
                        <a:ext uri="{FF2B5EF4-FFF2-40B4-BE49-F238E27FC236}">
                          <a16:creationId xmlns:a16="http://schemas.microsoft.com/office/drawing/2014/main" id="{F340AE99-C513-4202-AC11-1BBD3B0BC3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958" name="Group 84">
                      <a:extLst>
                        <a:ext uri="{FF2B5EF4-FFF2-40B4-BE49-F238E27FC236}">
                          <a16:creationId xmlns:a16="http://schemas.microsoft.com/office/drawing/2014/main" id="{0427DF13-C249-43A1-B4B1-B34065C5FD1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38959" name="Freeform 85">
                        <a:extLst>
                          <a:ext uri="{FF2B5EF4-FFF2-40B4-BE49-F238E27FC236}">
                            <a16:creationId xmlns:a16="http://schemas.microsoft.com/office/drawing/2014/main" id="{270FA83E-9EF8-4C72-AC19-A3B95850C0A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60" name="Freeform 86">
                        <a:extLst>
                          <a:ext uri="{FF2B5EF4-FFF2-40B4-BE49-F238E27FC236}">
                            <a16:creationId xmlns:a16="http://schemas.microsoft.com/office/drawing/2014/main" id="{D45AB31B-1192-4D9A-9C74-1CB97E7AFB7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952" name="Group 87">
                    <a:extLst>
                      <a:ext uri="{FF2B5EF4-FFF2-40B4-BE49-F238E27FC236}">
                        <a16:creationId xmlns:a16="http://schemas.microsoft.com/office/drawing/2014/main" id="{46B0CD2B-86BB-4F99-9E06-9D92D95E065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38953" name="Arc 88">
                      <a:extLst>
                        <a:ext uri="{FF2B5EF4-FFF2-40B4-BE49-F238E27FC236}">
                          <a16:creationId xmlns:a16="http://schemas.microsoft.com/office/drawing/2014/main" id="{095ECE3D-AD49-4F30-BE99-68060D6899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4" name="Line 89">
                      <a:extLst>
                        <a:ext uri="{FF2B5EF4-FFF2-40B4-BE49-F238E27FC236}">
                          <a16:creationId xmlns:a16="http://schemas.microsoft.com/office/drawing/2014/main" id="{26672148-F219-417E-A391-8FFB1E0C50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5" name="Line 90">
                      <a:extLst>
                        <a:ext uri="{FF2B5EF4-FFF2-40B4-BE49-F238E27FC236}">
                          <a16:creationId xmlns:a16="http://schemas.microsoft.com/office/drawing/2014/main" id="{33F0C954-4DAB-4AD3-AAAA-0820D1898A6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6" name="Arc 91">
                      <a:extLst>
                        <a:ext uri="{FF2B5EF4-FFF2-40B4-BE49-F238E27FC236}">
                          <a16:creationId xmlns:a16="http://schemas.microsoft.com/office/drawing/2014/main" id="{957E13BC-3D2B-4F9D-802D-8E34120398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8947" name="Group 92">
                  <a:extLst>
                    <a:ext uri="{FF2B5EF4-FFF2-40B4-BE49-F238E27FC236}">
                      <a16:creationId xmlns:a16="http://schemas.microsoft.com/office/drawing/2014/main" id="{D5824E60-F9DF-4194-AFF6-36CA4431A3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38948" name="Line 93">
                    <a:extLst>
                      <a:ext uri="{FF2B5EF4-FFF2-40B4-BE49-F238E27FC236}">
                        <a16:creationId xmlns:a16="http://schemas.microsoft.com/office/drawing/2014/main" id="{850E23A8-9E31-4B9C-93AD-2787F02334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949" name="Line 94">
                    <a:extLst>
                      <a:ext uri="{FF2B5EF4-FFF2-40B4-BE49-F238E27FC236}">
                        <a16:creationId xmlns:a16="http://schemas.microsoft.com/office/drawing/2014/main" id="{28772F70-0BD4-4A59-AA58-DF7A13BDC7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950" name="Line 95">
                    <a:extLst>
                      <a:ext uri="{FF2B5EF4-FFF2-40B4-BE49-F238E27FC236}">
                        <a16:creationId xmlns:a16="http://schemas.microsoft.com/office/drawing/2014/main" id="{E06682B6-9087-4B87-8F5F-CE87D81B9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8938" name="Group 96">
                <a:extLst>
                  <a:ext uri="{FF2B5EF4-FFF2-40B4-BE49-F238E27FC236}">
                    <a16:creationId xmlns:a16="http://schemas.microsoft.com/office/drawing/2014/main" id="{0DB0C43F-993A-4BA3-9DF6-9B13656DCE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38939" name="Group 97">
                  <a:extLst>
                    <a:ext uri="{FF2B5EF4-FFF2-40B4-BE49-F238E27FC236}">
                      <a16:creationId xmlns:a16="http://schemas.microsoft.com/office/drawing/2014/main" id="{17A0FE9A-A60B-4940-9955-F9814438EB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38944" name="Freeform 98">
                    <a:extLst>
                      <a:ext uri="{FF2B5EF4-FFF2-40B4-BE49-F238E27FC236}">
                        <a16:creationId xmlns:a16="http://schemas.microsoft.com/office/drawing/2014/main" id="{7E9E57D0-0E99-4DAC-87BF-8868B2E837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45" name="Freeform 99">
                    <a:extLst>
                      <a:ext uri="{FF2B5EF4-FFF2-40B4-BE49-F238E27FC236}">
                        <a16:creationId xmlns:a16="http://schemas.microsoft.com/office/drawing/2014/main" id="{A35AD6D2-C906-4B95-8B4C-5F478F9F5F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940" name="Arc 100">
                  <a:extLst>
                    <a:ext uri="{FF2B5EF4-FFF2-40B4-BE49-F238E27FC236}">
                      <a16:creationId xmlns:a16="http://schemas.microsoft.com/office/drawing/2014/main" id="{73722130-9FD3-4B93-A3D3-09A4ECB34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41" name="Arc 101">
                  <a:extLst>
                    <a:ext uri="{FF2B5EF4-FFF2-40B4-BE49-F238E27FC236}">
                      <a16:creationId xmlns:a16="http://schemas.microsoft.com/office/drawing/2014/main" id="{27C41875-1E7B-4A9A-AECD-BD50A5515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42" name="Line 102">
                  <a:extLst>
                    <a:ext uri="{FF2B5EF4-FFF2-40B4-BE49-F238E27FC236}">
                      <a16:creationId xmlns:a16="http://schemas.microsoft.com/office/drawing/2014/main" id="{ED7F278D-1F4D-460E-A275-A40E616CF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43" name="Line 103">
                  <a:extLst>
                    <a:ext uri="{FF2B5EF4-FFF2-40B4-BE49-F238E27FC236}">
                      <a16:creationId xmlns:a16="http://schemas.microsoft.com/office/drawing/2014/main" id="{C1982C6A-574F-46C0-9A69-CD0B9C5147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8920" name="Group 104">
            <a:extLst>
              <a:ext uri="{FF2B5EF4-FFF2-40B4-BE49-F238E27FC236}">
                <a16:creationId xmlns:a16="http://schemas.microsoft.com/office/drawing/2014/main" id="{4C8E5471-B087-4AD2-AC20-036D81060E5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81200"/>
            <a:ext cx="2474913" cy="3621088"/>
            <a:chOff x="192" y="1248"/>
            <a:chExt cx="1559" cy="2281"/>
          </a:xfrm>
        </p:grpSpPr>
        <p:graphicFrame>
          <p:nvGraphicFramePr>
            <p:cNvPr id="38930" name="Object 105">
              <a:extLst>
                <a:ext uri="{FF2B5EF4-FFF2-40B4-BE49-F238E27FC236}">
                  <a16:creationId xmlns:a16="http://schemas.microsoft.com/office/drawing/2014/main" id="{3A5709FC-8DFC-420B-9D56-38471762957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2" y="124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4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31" name="Rectangle 106">
              <a:extLst>
                <a:ext uri="{FF2B5EF4-FFF2-40B4-BE49-F238E27FC236}">
                  <a16:creationId xmlns:a16="http://schemas.microsoft.com/office/drawing/2014/main" id="{6563A588-C581-4202-9670-729173A78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147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32" name="Rectangle 107">
              <a:extLst>
                <a:ext uri="{FF2B5EF4-FFF2-40B4-BE49-F238E27FC236}">
                  <a16:creationId xmlns:a16="http://schemas.microsoft.com/office/drawing/2014/main" id="{42EAAE56-CB79-49C7-9792-8E48DC863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58"/>
              <a:ext cx="12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A32H7296Q*3 </a:t>
              </a:r>
            </a:p>
          </p:txBody>
        </p:sp>
      </p:grpSp>
      <p:grpSp>
        <p:nvGrpSpPr>
          <p:cNvPr id="38921" name="Group 108">
            <a:extLst>
              <a:ext uri="{FF2B5EF4-FFF2-40B4-BE49-F238E27FC236}">
                <a16:creationId xmlns:a16="http://schemas.microsoft.com/office/drawing/2014/main" id="{010B6FB3-2282-4FA7-BAC1-4FF041BCE19E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743200"/>
            <a:ext cx="2474913" cy="3621088"/>
            <a:chOff x="4080" y="1728"/>
            <a:chExt cx="1559" cy="2281"/>
          </a:xfrm>
        </p:grpSpPr>
        <p:graphicFrame>
          <p:nvGraphicFramePr>
            <p:cNvPr id="38927" name="Object 109">
              <a:extLst>
                <a:ext uri="{FF2B5EF4-FFF2-40B4-BE49-F238E27FC236}">
                  <a16:creationId xmlns:a16="http://schemas.microsoft.com/office/drawing/2014/main" id="{D252D747-2352-4139-A609-603D23DD61C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80" y="172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8" imgW="2530475" imgH="3605213" progId="MS_ClipArt_Gallery.2">
                    <p:embed/>
                  </p:oleObj>
                </mc:Choice>
                <mc:Fallback>
                  <p:oleObj name="ClipArt" r:id="rId8" imgW="2530475" imgH="3605213" progId="MS_ClipArt_Gallery.2">
                    <p:embed/>
                    <p:pic>
                      <p:nvPicPr>
                        <p:cNvPr id="0" name="Object 10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72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8" name="Rectangle 110">
              <a:extLst>
                <a:ext uri="{FF2B5EF4-FFF2-40B4-BE49-F238E27FC236}">
                  <a16:creationId xmlns:a16="http://schemas.microsoft.com/office/drawing/2014/main" id="{5CAFCBF5-D467-4553-85BD-6B27F6C5D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195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29" name="Rectangle 111">
              <a:extLst>
                <a:ext uri="{FF2B5EF4-FFF2-40B4-BE49-F238E27FC236}">
                  <a16:creationId xmlns:a16="http://schemas.microsoft.com/office/drawing/2014/main" id="{AAC832C0-CBDB-4F24-B251-AFF1E3F9A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938"/>
              <a:ext cx="12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8N27^#11929</a:t>
              </a:r>
            </a:p>
          </p:txBody>
        </p:sp>
      </p:grpSp>
      <p:sp>
        <p:nvSpPr>
          <p:cNvPr id="38922" name="Line 112">
            <a:extLst>
              <a:ext uri="{FF2B5EF4-FFF2-40B4-BE49-F238E27FC236}">
                <a16:creationId xmlns:a16="http://schemas.microsoft.com/office/drawing/2014/main" id="{C9CED4DC-5BD0-40FC-A789-8F8C85451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6019800"/>
            <a:ext cx="19812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13">
            <a:extLst>
              <a:ext uri="{FF2B5EF4-FFF2-40B4-BE49-F238E27FC236}">
                <a16:creationId xmlns:a16="http://schemas.microsoft.com/office/drawing/2014/main" id="{B0CAE8AF-03D5-40AD-B671-C107CA0AB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6019800"/>
            <a:ext cx="12954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14">
            <a:extLst>
              <a:ext uri="{FF2B5EF4-FFF2-40B4-BE49-F238E27FC236}">
                <a16:creationId xmlns:a16="http://schemas.microsoft.com/office/drawing/2014/main" id="{AAF76CAA-60BC-430B-AEDF-242DCBD15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15">
            <a:extLst>
              <a:ext uri="{FF2B5EF4-FFF2-40B4-BE49-F238E27FC236}">
                <a16:creationId xmlns:a16="http://schemas.microsoft.com/office/drawing/2014/main" id="{551A24F5-0CC2-4642-92E8-7F4F3F5523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5410200"/>
            <a:ext cx="762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7" name="sound017.wav">
            <a:hlinkClick r:id="" action="ppaction://media"/>
            <a:extLst>
              <a:ext uri="{FF2B5EF4-FFF2-40B4-BE49-F238E27FC236}">
                <a16:creationId xmlns:a16="http://schemas.microsoft.com/office/drawing/2014/main" id="{5FD503BC-38B3-4AD7-ADC5-8CDA240CCB63}"/>
              </a:ext>
            </a:extLst>
          </p:cNvPr>
          <p:cNvPicPr>
            <a:picLocks noRot="1" noChangeAspect="1"/>
          </p:cNvPicPr>
          <p:nvPr>
            <a:wavAudioFile r:embed="rId1" name="sound017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41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4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>
            <a:extLst>
              <a:ext uri="{FF2B5EF4-FFF2-40B4-BE49-F238E27FC236}">
                <a16:creationId xmlns:a16="http://schemas.microsoft.com/office/drawing/2014/main" id="{66CC652C-4A8A-4076-BF85-B215C1ED1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DFE36E0-8B58-484D-9FD5-CB0248837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40964" name="Object 3">
            <a:extLst>
              <a:ext uri="{FF2B5EF4-FFF2-40B4-BE49-F238E27FC236}">
                <a16:creationId xmlns:a16="http://schemas.microsoft.com/office/drawing/2014/main" id="{B8B1D5DE-CDD8-4793-86AF-619A94B39EEF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65" name="Group 4">
            <a:extLst>
              <a:ext uri="{FF2B5EF4-FFF2-40B4-BE49-F238E27FC236}">
                <a16:creationId xmlns:a16="http://schemas.microsoft.com/office/drawing/2014/main" id="{667E0620-CA86-4654-9535-FF732909C143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41068" name="Freeform 5">
              <a:extLst>
                <a:ext uri="{FF2B5EF4-FFF2-40B4-BE49-F238E27FC236}">
                  <a16:creationId xmlns:a16="http://schemas.microsoft.com/office/drawing/2014/main" id="{97220C3C-9232-4657-AA57-C9BA67EE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69" name="Freeform 6">
              <a:extLst>
                <a:ext uri="{FF2B5EF4-FFF2-40B4-BE49-F238E27FC236}">
                  <a16:creationId xmlns:a16="http://schemas.microsoft.com/office/drawing/2014/main" id="{A4BE291A-7704-497B-8A18-3B9EE6977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70" name="Freeform 7">
              <a:extLst>
                <a:ext uri="{FF2B5EF4-FFF2-40B4-BE49-F238E27FC236}">
                  <a16:creationId xmlns:a16="http://schemas.microsoft.com/office/drawing/2014/main" id="{A3E827AB-C17E-40BE-866C-C5F446C88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71" name="Freeform 8">
              <a:extLst>
                <a:ext uri="{FF2B5EF4-FFF2-40B4-BE49-F238E27FC236}">
                  <a16:creationId xmlns:a16="http://schemas.microsoft.com/office/drawing/2014/main" id="{A6790253-7D7D-4C23-B148-52DB77FB4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6" name="Rectangle 9">
            <a:extLst>
              <a:ext uri="{FF2B5EF4-FFF2-40B4-BE49-F238E27FC236}">
                <a16:creationId xmlns:a16="http://schemas.microsoft.com/office/drawing/2014/main" id="{1485894C-4CF4-44A3-AA6E-F2B8EC7D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Valid *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14:28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40967" name="Group 10">
            <a:extLst>
              <a:ext uri="{FF2B5EF4-FFF2-40B4-BE49-F238E27FC236}">
                <a16:creationId xmlns:a16="http://schemas.microsoft.com/office/drawing/2014/main" id="{9F3F5931-E4DD-4E7E-A6CD-8E45DE3E61D1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40975" name="Group 11">
              <a:extLst>
                <a:ext uri="{FF2B5EF4-FFF2-40B4-BE49-F238E27FC236}">
                  <a16:creationId xmlns:a16="http://schemas.microsoft.com/office/drawing/2014/main" id="{7E692656-6A98-41F4-AF8D-3AE3F9DFE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41031" name="Group 12">
                <a:extLst>
                  <a:ext uri="{FF2B5EF4-FFF2-40B4-BE49-F238E27FC236}">
                    <a16:creationId xmlns:a16="http://schemas.microsoft.com/office/drawing/2014/main" id="{CA1D82F3-CAD2-49E7-B227-A8BA2B62AD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41048" name="Group 13">
                  <a:extLst>
                    <a:ext uri="{FF2B5EF4-FFF2-40B4-BE49-F238E27FC236}">
                      <a16:creationId xmlns:a16="http://schemas.microsoft.com/office/drawing/2014/main" id="{60BA25CA-12B6-4A03-96C2-03CF38A2A9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41055" name="Oval 14">
                    <a:extLst>
                      <a:ext uri="{FF2B5EF4-FFF2-40B4-BE49-F238E27FC236}">
                        <a16:creationId xmlns:a16="http://schemas.microsoft.com/office/drawing/2014/main" id="{AB395FAA-858C-4F22-A1D2-3CD1BF447E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1056" name="Arc 15">
                    <a:extLst>
                      <a:ext uri="{FF2B5EF4-FFF2-40B4-BE49-F238E27FC236}">
                        <a16:creationId xmlns:a16="http://schemas.microsoft.com/office/drawing/2014/main" id="{7A375811-6621-444C-9783-45C95D690F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1057" name="Group 16">
                    <a:extLst>
                      <a:ext uri="{FF2B5EF4-FFF2-40B4-BE49-F238E27FC236}">
                        <a16:creationId xmlns:a16="http://schemas.microsoft.com/office/drawing/2014/main" id="{82847981-072E-4AEE-A0E5-ADF809F8E9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41062" name="Group 17">
                      <a:extLst>
                        <a:ext uri="{FF2B5EF4-FFF2-40B4-BE49-F238E27FC236}">
                          <a16:creationId xmlns:a16="http://schemas.microsoft.com/office/drawing/2014/main" id="{BF6C09A2-B505-4B8B-811B-713D0B14B7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41066" name="Arc 18">
                        <a:extLst>
                          <a:ext uri="{FF2B5EF4-FFF2-40B4-BE49-F238E27FC236}">
                            <a16:creationId xmlns:a16="http://schemas.microsoft.com/office/drawing/2014/main" id="{15A53D53-D2AF-458E-9A5F-F5C242BF6B4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067" name="Oval 19">
                        <a:extLst>
                          <a:ext uri="{FF2B5EF4-FFF2-40B4-BE49-F238E27FC236}">
                            <a16:creationId xmlns:a16="http://schemas.microsoft.com/office/drawing/2014/main" id="{7AC3EC6E-BD56-4727-9616-25E8B64D99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41063" name="Group 20">
                      <a:extLst>
                        <a:ext uri="{FF2B5EF4-FFF2-40B4-BE49-F238E27FC236}">
                          <a16:creationId xmlns:a16="http://schemas.microsoft.com/office/drawing/2014/main" id="{0C0B23A7-DE7C-432B-9C77-3E3A7BDF69E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41064" name="Oval 21">
                        <a:extLst>
                          <a:ext uri="{FF2B5EF4-FFF2-40B4-BE49-F238E27FC236}">
                            <a16:creationId xmlns:a16="http://schemas.microsoft.com/office/drawing/2014/main" id="{D8AB4731-B335-44CF-9151-10AF298EFCD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41065" name="Oval 22">
                        <a:extLst>
                          <a:ext uri="{FF2B5EF4-FFF2-40B4-BE49-F238E27FC236}">
                            <a16:creationId xmlns:a16="http://schemas.microsoft.com/office/drawing/2014/main" id="{7FB23748-1753-47ED-A6F2-9ADEEEA1DDF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41058" name="Oval 23">
                    <a:extLst>
                      <a:ext uri="{FF2B5EF4-FFF2-40B4-BE49-F238E27FC236}">
                        <a16:creationId xmlns:a16="http://schemas.microsoft.com/office/drawing/2014/main" id="{D67B4FAD-1FBA-437A-A597-2CBF9CC1F7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1059" name="Oval 24">
                    <a:extLst>
                      <a:ext uri="{FF2B5EF4-FFF2-40B4-BE49-F238E27FC236}">
                        <a16:creationId xmlns:a16="http://schemas.microsoft.com/office/drawing/2014/main" id="{64369E84-BC6E-48F5-8B65-1ABCC371BD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1060" name="Oval 25">
                    <a:extLst>
                      <a:ext uri="{FF2B5EF4-FFF2-40B4-BE49-F238E27FC236}">
                        <a16:creationId xmlns:a16="http://schemas.microsoft.com/office/drawing/2014/main" id="{A6C2F186-1312-46F3-A8E2-1AC73BE308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1061" name="Oval 26">
                    <a:extLst>
                      <a:ext uri="{FF2B5EF4-FFF2-40B4-BE49-F238E27FC236}">
                        <a16:creationId xmlns:a16="http://schemas.microsoft.com/office/drawing/2014/main" id="{96B1BC81-7767-415F-8C90-1C5594C200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1049" name="Group 27">
                  <a:extLst>
                    <a:ext uri="{FF2B5EF4-FFF2-40B4-BE49-F238E27FC236}">
                      <a16:creationId xmlns:a16="http://schemas.microsoft.com/office/drawing/2014/main" id="{DE87A302-B699-4DA2-9F8A-AD5164F72E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41053" name="Oval 28">
                    <a:extLst>
                      <a:ext uri="{FF2B5EF4-FFF2-40B4-BE49-F238E27FC236}">
                        <a16:creationId xmlns:a16="http://schemas.microsoft.com/office/drawing/2014/main" id="{63F67648-CC27-4ADF-B614-E28FF90F5D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1054" name="Oval 29">
                    <a:extLst>
                      <a:ext uri="{FF2B5EF4-FFF2-40B4-BE49-F238E27FC236}">
                        <a16:creationId xmlns:a16="http://schemas.microsoft.com/office/drawing/2014/main" id="{34CFAD3A-AB68-4FE9-996C-E8C3FE178B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1050" name="Group 30">
                  <a:extLst>
                    <a:ext uri="{FF2B5EF4-FFF2-40B4-BE49-F238E27FC236}">
                      <a16:creationId xmlns:a16="http://schemas.microsoft.com/office/drawing/2014/main" id="{CB7DF024-E5CB-4D75-8B56-B49C62D79E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41051" name="Oval 31">
                    <a:extLst>
                      <a:ext uri="{FF2B5EF4-FFF2-40B4-BE49-F238E27FC236}">
                        <a16:creationId xmlns:a16="http://schemas.microsoft.com/office/drawing/2014/main" id="{5ABCBB47-46A6-41F4-8EB1-99559D3550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1052" name="Oval 32">
                    <a:extLst>
                      <a:ext uri="{FF2B5EF4-FFF2-40B4-BE49-F238E27FC236}">
                        <a16:creationId xmlns:a16="http://schemas.microsoft.com/office/drawing/2014/main" id="{90300F39-498C-4D04-9D02-57A6A5CBD0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41032" name="Group 33">
                <a:extLst>
                  <a:ext uri="{FF2B5EF4-FFF2-40B4-BE49-F238E27FC236}">
                    <a16:creationId xmlns:a16="http://schemas.microsoft.com/office/drawing/2014/main" id="{E9BDDA93-DF6C-4B70-A379-5A54AB093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41033" name="Group 34">
                  <a:extLst>
                    <a:ext uri="{FF2B5EF4-FFF2-40B4-BE49-F238E27FC236}">
                      <a16:creationId xmlns:a16="http://schemas.microsoft.com/office/drawing/2014/main" id="{ECFF4E35-6C95-4815-9DB0-E44B32F920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41040" name="Group 35">
                    <a:extLst>
                      <a:ext uri="{FF2B5EF4-FFF2-40B4-BE49-F238E27FC236}">
                        <a16:creationId xmlns:a16="http://schemas.microsoft.com/office/drawing/2014/main" id="{370F988A-8593-412A-A86D-2A6CD3BD47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41044" name="Freeform 36">
                      <a:extLst>
                        <a:ext uri="{FF2B5EF4-FFF2-40B4-BE49-F238E27FC236}">
                          <a16:creationId xmlns:a16="http://schemas.microsoft.com/office/drawing/2014/main" id="{5AA32260-6854-4C3E-B1A3-281C77BE6F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45" name="Freeform 37">
                      <a:extLst>
                        <a:ext uri="{FF2B5EF4-FFF2-40B4-BE49-F238E27FC236}">
                          <a16:creationId xmlns:a16="http://schemas.microsoft.com/office/drawing/2014/main" id="{950AD775-8649-4797-8857-B1D010AEF4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46" name="Freeform 38">
                      <a:extLst>
                        <a:ext uri="{FF2B5EF4-FFF2-40B4-BE49-F238E27FC236}">
                          <a16:creationId xmlns:a16="http://schemas.microsoft.com/office/drawing/2014/main" id="{DC4031A7-515B-4812-9C09-55FAFE0793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47" name="Freeform 39">
                      <a:extLst>
                        <a:ext uri="{FF2B5EF4-FFF2-40B4-BE49-F238E27FC236}">
                          <a16:creationId xmlns:a16="http://schemas.microsoft.com/office/drawing/2014/main" id="{6DCEFABC-9022-4D62-98F1-9F3A8267A5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041" name="Freeform 40">
                    <a:extLst>
                      <a:ext uri="{FF2B5EF4-FFF2-40B4-BE49-F238E27FC236}">
                        <a16:creationId xmlns:a16="http://schemas.microsoft.com/office/drawing/2014/main" id="{9ED1ACC1-489A-44B9-AA1D-8B197D0576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42" name="Freeform 41">
                    <a:extLst>
                      <a:ext uri="{FF2B5EF4-FFF2-40B4-BE49-F238E27FC236}">
                        <a16:creationId xmlns:a16="http://schemas.microsoft.com/office/drawing/2014/main" id="{57DBE933-5875-4EC9-851A-65E958D507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43" name="Freeform 42">
                    <a:extLst>
                      <a:ext uri="{FF2B5EF4-FFF2-40B4-BE49-F238E27FC236}">
                        <a16:creationId xmlns:a16="http://schemas.microsoft.com/office/drawing/2014/main" id="{4E66371F-0359-43B9-8246-025FF4122E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34" name="Group 43">
                  <a:extLst>
                    <a:ext uri="{FF2B5EF4-FFF2-40B4-BE49-F238E27FC236}">
                      <a16:creationId xmlns:a16="http://schemas.microsoft.com/office/drawing/2014/main" id="{BF5CA354-B279-41D6-BDA8-5B77BDF6C2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41035" name="Freeform 44">
                    <a:extLst>
                      <a:ext uri="{FF2B5EF4-FFF2-40B4-BE49-F238E27FC236}">
                        <a16:creationId xmlns:a16="http://schemas.microsoft.com/office/drawing/2014/main" id="{7B20B580-CDC7-4427-8297-FDB06D88B7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36" name="Freeform 45">
                    <a:extLst>
                      <a:ext uri="{FF2B5EF4-FFF2-40B4-BE49-F238E27FC236}">
                        <a16:creationId xmlns:a16="http://schemas.microsoft.com/office/drawing/2014/main" id="{0AFF875D-6D98-4F0C-B5ED-C084350A35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37" name="Freeform 46">
                    <a:extLst>
                      <a:ext uri="{FF2B5EF4-FFF2-40B4-BE49-F238E27FC236}">
                        <a16:creationId xmlns:a16="http://schemas.microsoft.com/office/drawing/2014/main" id="{1DA5126F-EDBA-4093-8530-754C2FA370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38" name="Freeform 47">
                    <a:extLst>
                      <a:ext uri="{FF2B5EF4-FFF2-40B4-BE49-F238E27FC236}">
                        <a16:creationId xmlns:a16="http://schemas.microsoft.com/office/drawing/2014/main" id="{04F84344-C95F-4545-9D92-4EA528434E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39" name="Freeform 48">
                    <a:extLst>
                      <a:ext uri="{FF2B5EF4-FFF2-40B4-BE49-F238E27FC236}">
                        <a16:creationId xmlns:a16="http://schemas.microsoft.com/office/drawing/2014/main" id="{F38043F2-C4EC-4C3B-9C4E-0427A125EF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0976" name="Group 49">
              <a:extLst>
                <a:ext uri="{FF2B5EF4-FFF2-40B4-BE49-F238E27FC236}">
                  <a16:creationId xmlns:a16="http://schemas.microsoft.com/office/drawing/2014/main" id="{40CA9530-3F5F-4BAC-B45E-D5B23FF5CA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41025" name="Oval 50">
                <a:extLst>
                  <a:ext uri="{FF2B5EF4-FFF2-40B4-BE49-F238E27FC236}">
                    <a16:creationId xmlns:a16="http://schemas.microsoft.com/office/drawing/2014/main" id="{29021358-2B33-40AF-A03F-87AF8DB6E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026" name="Freeform 51">
                <a:extLst>
                  <a:ext uri="{FF2B5EF4-FFF2-40B4-BE49-F238E27FC236}">
                    <a16:creationId xmlns:a16="http://schemas.microsoft.com/office/drawing/2014/main" id="{BA4379BE-5431-42F9-83B5-63EB8E3DC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7" name="Oval 52">
                <a:extLst>
                  <a:ext uri="{FF2B5EF4-FFF2-40B4-BE49-F238E27FC236}">
                    <a16:creationId xmlns:a16="http://schemas.microsoft.com/office/drawing/2014/main" id="{EE496896-5B1B-4F58-8520-EFE951C48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028" name="Oval 53">
                <a:extLst>
                  <a:ext uri="{FF2B5EF4-FFF2-40B4-BE49-F238E27FC236}">
                    <a16:creationId xmlns:a16="http://schemas.microsoft.com/office/drawing/2014/main" id="{E8A08896-B12D-479E-ACFF-4098CA416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029" name="Oval 54">
                <a:extLst>
                  <a:ext uri="{FF2B5EF4-FFF2-40B4-BE49-F238E27FC236}">
                    <a16:creationId xmlns:a16="http://schemas.microsoft.com/office/drawing/2014/main" id="{A449FB5D-6B5B-4DC5-B70A-C67EB6DC4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030" name="Oval 55">
                <a:extLst>
                  <a:ext uri="{FF2B5EF4-FFF2-40B4-BE49-F238E27FC236}">
                    <a16:creationId xmlns:a16="http://schemas.microsoft.com/office/drawing/2014/main" id="{DBF65060-5246-4BAC-901B-207272126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0977" name="Group 56">
              <a:extLst>
                <a:ext uri="{FF2B5EF4-FFF2-40B4-BE49-F238E27FC236}">
                  <a16:creationId xmlns:a16="http://schemas.microsoft.com/office/drawing/2014/main" id="{FA237148-FBEC-435A-8C6B-A3E39190CE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41003" name="Group 57">
                <a:extLst>
                  <a:ext uri="{FF2B5EF4-FFF2-40B4-BE49-F238E27FC236}">
                    <a16:creationId xmlns:a16="http://schemas.microsoft.com/office/drawing/2014/main" id="{9F93353E-D5A6-4D82-96F9-B7C624FEAC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41012" name="Group 58">
                  <a:extLst>
                    <a:ext uri="{FF2B5EF4-FFF2-40B4-BE49-F238E27FC236}">
                      <a16:creationId xmlns:a16="http://schemas.microsoft.com/office/drawing/2014/main" id="{E6F94A18-A4BD-442E-8AF3-290EC7AE55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41023" name="Freeform 59">
                    <a:extLst>
                      <a:ext uri="{FF2B5EF4-FFF2-40B4-BE49-F238E27FC236}">
                        <a16:creationId xmlns:a16="http://schemas.microsoft.com/office/drawing/2014/main" id="{02281BC9-A911-460E-B941-806BEAB4ED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24" name="Freeform 60">
                    <a:extLst>
                      <a:ext uri="{FF2B5EF4-FFF2-40B4-BE49-F238E27FC236}">
                        <a16:creationId xmlns:a16="http://schemas.microsoft.com/office/drawing/2014/main" id="{A5229779-1239-4FAB-9D6B-B86B784AB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13" name="Group 61">
                  <a:extLst>
                    <a:ext uri="{FF2B5EF4-FFF2-40B4-BE49-F238E27FC236}">
                      <a16:creationId xmlns:a16="http://schemas.microsoft.com/office/drawing/2014/main" id="{348D4849-A554-4A72-A7F5-44E9535439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41014" name="Group 62">
                    <a:extLst>
                      <a:ext uri="{FF2B5EF4-FFF2-40B4-BE49-F238E27FC236}">
                        <a16:creationId xmlns:a16="http://schemas.microsoft.com/office/drawing/2014/main" id="{94067A26-2DCC-452C-BF8B-B2D2E9F2C2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41021" name="Freeform 63">
                      <a:extLst>
                        <a:ext uri="{FF2B5EF4-FFF2-40B4-BE49-F238E27FC236}">
                          <a16:creationId xmlns:a16="http://schemas.microsoft.com/office/drawing/2014/main" id="{973EB1FD-4355-4719-89B0-7BB9371DA5B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22" name="Freeform 64">
                      <a:extLst>
                        <a:ext uri="{FF2B5EF4-FFF2-40B4-BE49-F238E27FC236}">
                          <a16:creationId xmlns:a16="http://schemas.microsoft.com/office/drawing/2014/main" id="{0695F827-6587-419A-BB50-DF7A8834E9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015" name="Group 65">
                    <a:extLst>
                      <a:ext uri="{FF2B5EF4-FFF2-40B4-BE49-F238E27FC236}">
                        <a16:creationId xmlns:a16="http://schemas.microsoft.com/office/drawing/2014/main" id="{F25660B2-1AB5-48CE-A9AD-945244FE74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41016" name="Arc 66">
                      <a:extLst>
                        <a:ext uri="{FF2B5EF4-FFF2-40B4-BE49-F238E27FC236}">
                          <a16:creationId xmlns:a16="http://schemas.microsoft.com/office/drawing/2014/main" id="{A5BCF3C0-A76A-4EBA-A9D6-D3677DB71B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1017" name="Group 67">
                      <a:extLst>
                        <a:ext uri="{FF2B5EF4-FFF2-40B4-BE49-F238E27FC236}">
                          <a16:creationId xmlns:a16="http://schemas.microsoft.com/office/drawing/2014/main" id="{F122BD90-BDDF-4DCB-9DB3-DD8F5F29217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41019" name="Arc 68">
                        <a:extLst>
                          <a:ext uri="{FF2B5EF4-FFF2-40B4-BE49-F238E27FC236}">
                            <a16:creationId xmlns:a16="http://schemas.microsoft.com/office/drawing/2014/main" id="{E82AB1E8-9728-4345-8B98-157D02C9984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020" name="Line 69">
                        <a:extLst>
                          <a:ext uri="{FF2B5EF4-FFF2-40B4-BE49-F238E27FC236}">
                            <a16:creationId xmlns:a16="http://schemas.microsoft.com/office/drawing/2014/main" id="{62334D3A-7DA8-43BA-BA94-CEDDA84A83D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1018" name="Line 70">
                      <a:extLst>
                        <a:ext uri="{FF2B5EF4-FFF2-40B4-BE49-F238E27FC236}">
                          <a16:creationId xmlns:a16="http://schemas.microsoft.com/office/drawing/2014/main" id="{DEBEA933-2C62-4372-925F-04958EF19CD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1004" name="Group 71">
                <a:extLst>
                  <a:ext uri="{FF2B5EF4-FFF2-40B4-BE49-F238E27FC236}">
                    <a16:creationId xmlns:a16="http://schemas.microsoft.com/office/drawing/2014/main" id="{E5A24F11-9870-4947-AE68-F8405DB315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41005" name="Group 72">
                  <a:extLst>
                    <a:ext uri="{FF2B5EF4-FFF2-40B4-BE49-F238E27FC236}">
                      <a16:creationId xmlns:a16="http://schemas.microsoft.com/office/drawing/2014/main" id="{539DAF8C-A655-4176-95E9-0DFB3C99E5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41010" name="Freeform 73">
                    <a:extLst>
                      <a:ext uri="{FF2B5EF4-FFF2-40B4-BE49-F238E27FC236}">
                        <a16:creationId xmlns:a16="http://schemas.microsoft.com/office/drawing/2014/main" id="{3187ECD4-7F0E-409E-BC7A-A8D74245ED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11" name="Freeform 74">
                    <a:extLst>
                      <a:ext uri="{FF2B5EF4-FFF2-40B4-BE49-F238E27FC236}">
                        <a16:creationId xmlns:a16="http://schemas.microsoft.com/office/drawing/2014/main" id="{AF84905C-3BB5-4924-AFD1-D92E31814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006" name="Arc 75">
                  <a:extLst>
                    <a:ext uri="{FF2B5EF4-FFF2-40B4-BE49-F238E27FC236}">
                      <a16:creationId xmlns:a16="http://schemas.microsoft.com/office/drawing/2014/main" id="{73980D05-F444-4BD0-ADE2-C315336177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007" name="Line 76">
                  <a:extLst>
                    <a:ext uri="{FF2B5EF4-FFF2-40B4-BE49-F238E27FC236}">
                      <a16:creationId xmlns:a16="http://schemas.microsoft.com/office/drawing/2014/main" id="{B2304209-3EC8-4080-B493-3617D0A2AD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008" name="Line 77">
                  <a:extLst>
                    <a:ext uri="{FF2B5EF4-FFF2-40B4-BE49-F238E27FC236}">
                      <a16:creationId xmlns:a16="http://schemas.microsoft.com/office/drawing/2014/main" id="{98C00573-BE60-4AEC-B3D6-7654D1046C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009" name="Arc 78">
                  <a:extLst>
                    <a:ext uri="{FF2B5EF4-FFF2-40B4-BE49-F238E27FC236}">
                      <a16:creationId xmlns:a16="http://schemas.microsoft.com/office/drawing/2014/main" id="{3B55AA28-8141-41E4-A384-8DA3DCA2C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0978" name="Group 79">
              <a:extLst>
                <a:ext uri="{FF2B5EF4-FFF2-40B4-BE49-F238E27FC236}">
                  <a16:creationId xmlns:a16="http://schemas.microsoft.com/office/drawing/2014/main" id="{2E19A6E4-70A6-4D77-BE64-39B1C960E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40979" name="Group 80">
                <a:extLst>
                  <a:ext uri="{FF2B5EF4-FFF2-40B4-BE49-F238E27FC236}">
                    <a16:creationId xmlns:a16="http://schemas.microsoft.com/office/drawing/2014/main" id="{FFAC55F8-F401-4471-9D78-C21A86F30F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40988" name="Group 81">
                  <a:extLst>
                    <a:ext uri="{FF2B5EF4-FFF2-40B4-BE49-F238E27FC236}">
                      <a16:creationId xmlns:a16="http://schemas.microsoft.com/office/drawing/2014/main" id="{7BF195D6-7531-4705-95CD-9CB0067B73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40993" name="Group 82">
                    <a:extLst>
                      <a:ext uri="{FF2B5EF4-FFF2-40B4-BE49-F238E27FC236}">
                        <a16:creationId xmlns:a16="http://schemas.microsoft.com/office/drawing/2014/main" id="{1F72BF4F-1C9A-49E8-B53F-B9FB5B2059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40999" name="Freeform 83">
                      <a:extLst>
                        <a:ext uri="{FF2B5EF4-FFF2-40B4-BE49-F238E27FC236}">
                          <a16:creationId xmlns:a16="http://schemas.microsoft.com/office/drawing/2014/main" id="{889DEB6B-8F57-47FF-BFE0-BA124E6CF3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1000" name="Group 84">
                      <a:extLst>
                        <a:ext uri="{FF2B5EF4-FFF2-40B4-BE49-F238E27FC236}">
                          <a16:creationId xmlns:a16="http://schemas.microsoft.com/office/drawing/2014/main" id="{669F9B46-206D-47A8-8C78-243CC463D3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41001" name="Freeform 85">
                        <a:extLst>
                          <a:ext uri="{FF2B5EF4-FFF2-40B4-BE49-F238E27FC236}">
                            <a16:creationId xmlns:a16="http://schemas.microsoft.com/office/drawing/2014/main" id="{D4906D90-5D99-4D46-9C0F-AF2D1675CCB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002" name="Freeform 86">
                        <a:extLst>
                          <a:ext uri="{FF2B5EF4-FFF2-40B4-BE49-F238E27FC236}">
                            <a16:creationId xmlns:a16="http://schemas.microsoft.com/office/drawing/2014/main" id="{A706D5AA-6855-460D-A5E9-6080B36487E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0994" name="Group 87">
                    <a:extLst>
                      <a:ext uri="{FF2B5EF4-FFF2-40B4-BE49-F238E27FC236}">
                        <a16:creationId xmlns:a16="http://schemas.microsoft.com/office/drawing/2014/main" id="{E5E41CD7-0DF4-4092-862D-CE92DCDE6D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40995" name="Arc 88">
                      <a:extLst>
                        <a:ext uri="{FF2B5EF4-FFF2-40B4-BE49-F238E27FC236}">
                          <a16:creationId xmlns:a16="http://schemas.microsoft.com/office/drawing/2014/main" id="{6D15EF8B-97A5-47B8-AE90-5BAABCDB02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6" name="Line 89">
                      <a:extLst>
                        <a:ext uri="{FF2B5EF4-FFF2-40B4-BE49-F238E27FC236}">
                          <a16:creationId xmlns:a16="http://schemas.microsoft.com/office/drawing/2014/main" id="{6DDB7832-1091-4D70-A193-653EC29431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7" name="Line 90">
                      <a:extLst>
                        <a:ext uri="{FF2B5EF4-FFF2-40B4-BE49-F238E27FC236}">
                          <a16:creationId xmlns:a16="http://schemas.microsoft.com/office/drawing/2014/main" id="{991414A3-A799-4FEA-92D6-5CA59AB105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8" name="Arc 91">
                      <a:extLst>
                        <a:ext uri="{FF2B5EF4-FFF2-40B4-BE49-F238E27FC236}">
                          <a16:creationId xmlns:a16="http://schemas.microsoft.com/office/drawing/2014/main" id="{52D9100C-2751-4A65-8087-EFC5A364D0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0989" name="Group 92">
                  <a:extLst>
                    <a:ext uri="{FF2B5EF4-FFF2-40B4-BE49-F238E27FC236}">
                      <a16:creationId xmlns:a16="http://schemas.microsoft.com/office/drawing/2014/main" id="{74A1B5E0-92AD-4AE6-9696-E19EC43E6E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40990" name="Line 93">
                    <a:extLst>
                      <a:ext uri="{FF2B5EF4-FFF2-40B4-BE49-F238E27FC236}">
                        <a16:creationId xmlns:a16="http://schemas.microsoft.com/office/drawing/2014/main" id="{2D9C6596-B98E-42F5-9EA6-7B77914369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991" name="Line 94">
                    <a:extLst>
                      <a:ext uri="{FF2B5EF4-FFF2-40B4-BE49-F238E27FC236}">
                        <a16:creationId xmlns:a16="http://schemas.microsoft.com/office/drawing/2014/main" id="{3397D94D-C740-48CE-939B-CC9C3F50B9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992" name="Line 95">
                    <a:extLst>
                      <a:ext uri="{FF2B5EF4-FFF2-40B4-BE49-F238E27FC236}">
                        <a16:creationId xmlns:a16="http://schemas.microsoft.com/office/drawing/2014/main" id="{59266139-D57D-481B-95E3-5B693E367C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0980" name="Group 96">
                <a:extLst>
                  <a:ext uri="{FF2B5EF4-FFF2-40B4-BE49-F238E27FC236}">
                    <a16:creationId xmlns:a16="http://schemas.microsoft.com/office/drawing/2014/main" id="{F78A1862-C1AA-4E5E-932C-1B8F859F2D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40981" name="Group 97">
                  <a:extLst>
                    <a:ext uri="{FF2B5EF4-FFF2-40B4-BE49-F238E27FC236}">
                      <a16:creationId xmlns:a16="http://schemas.microsoft.com/office/drawing/2014/main" id="{D919B9A9-68B7-49FF-81B1-AFBF5B64AC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40986" name="Freeform 98">
                    <a:extLst>
                      <a:ext uri="{FF2B5EF4-FFF2-40B4-BE49-F238E27FC236}">
                        <a16:creationId xmlns:a16="http://schemas.microsoft.com/office/drawing/2014/main" id="{7EEFEED7-6621-4790-B1C3-4187D068D9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87" name="Freeform 99">
                    <a:extLst>
                      <a:ext uri="{FF2B5EF4-FFF2-40B4-BE49-F238E27FC236}">
                        <a16:creationId xmlns:a16="http://schemas.microsoft.com/office/drawing/2014/main" id="{374A1877-136A-4C67-BEBC-9EA88EA9B7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982" name="Arc 100">
                  <a:extLst>
                    <a:ext uri="{FF2B5EF4-FFF2-40B4-BE49-F238E27FC236}">
                      <a16:creationId xmlns:a16="http://schemas.microsoft.com/office/drawing/2014/main" id="{6F37C451-3EB0-4F62-92EC-CB1336EB6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983" name="Arc 101">
                  <a:extLst>
                    <a:ext uri="{FF2B5EF4-FFF2-40B4-BE49-F238E27FC236}">
                      <a16:creationId xmlns:a16="http://schemas.microsoft.com/office/drawing/2014/main" id="{C70B5A7A-2337-4F9C-AFD2-E28091B34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984" name="Line 102">
                  <a:extLst>
                    <a:ext uri="{FF2B5EF4-FFF2-40B4-BE49-F238E27FC236}">
                      <a16:creationId xmlns:a16="http://schemas.microsoft.com/office/drawing/2014/main" id="{0623527F-1875-4C37-8ADF-6299792A37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985" name="Line 103">
                  <a:extLst>
                    <a:ext uri="{FF2B5EF4-FFF2-40B4-BE49-F238E27FC236}">
                      <a16:creationId xmlns:a16="http://schemas.microsoft.com/office/drawing/2014/main" id="{1CE92A35-5A07-4833-BD3A-E843D28807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0968" name="Group 104">
            <a:extLst>
              <a:ext uri="{FF2B5EF4-FFF2-40B4-BE49-F238E27FC236}">
                <a16:creationId xmlns:a16="http://schemas.microsoft.com/office/drawing/2014/main" id="{857ADB59-100F-4A48-9605-0FE07738D557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743200"/>
            <a:ext cx="2474913" cy="3621088"/>
            <a:chOff x="4080" y="1728"/>
            <a:chExt cx="1559" cy="2281"/>
          </a:xfrm>
        </p:grpSpPr>
        <p:graphicFrame>
          <p:nvGraphicFramePr>
            <p:cNvPr id="40972" name="Object 105">
              <a:extLst>
                <a:ext uri="{FF2B5EF4-FFF2-40B4-BE49-F238E27FC236}">
                  <a16:creationId xmlns:a16="http://schemas.microsoft.com/office/drawing/2014/main" id="{CBFF1FE2-E315-4B23-9C04-9F275861FD2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80" y="172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72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3" name="Rectangle 106">
              <a:extLst>
                <a:ext uri="{FF2B5EF4-FFF2-40B4-BE49-F238E27FC236}">
                  <a16:creationId xmlns:a16="http://schemas.microsoft.com/office/drawing/2014/main" id="{7D9F1B3F-3985-477F-AEAD-71D8CD069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195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974" name="Rectangle 107">
              <a:extLst>
                <a:ext uri="{FF2B5EF4-FFF2-40B4-BE49-F238E27FC236}">
                  <a16:creationId xmlns:a16="http://schemas.microsoft.com/office/drawing/2014/main" id="{D936D289-4DBF-46A3-B26A-5699BEDF5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938"/>
              <a:ext cx="12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>
                  <a:solidFill>
                    <a:schemeClr val="accent1"/>
                  </a:solidFill>
                </a:rPr>
                <a:t>     </a:t>
              </a:r>
              <a:r>
                <a:rPr lang="en-US" altLang="en-US" sz="1800" baseline="0"/>
                <a:t>8N27^#11929</a:t>
              </a:r>
            </a:p>
          </p:txBody>
        </p:sp>
      </p:grpSp>
      <p:sp>
        <p:nvSpPr>
          <p:cNvPr id="40969" name="Line 108">
            <a:extLst>
              <a:ext uri="{FF2B5EF4-FFF2-40B4-BE49-F238E27FC236}">
                <a16:creationId xmlns:a16="http://schemas.microsoft.com/office/drawing/2014/main" id="{8F33C305-4522-4221-BEEB-3AB183D24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109">
            <a:extLst>
              <a:ext uri="{FF2B5EF4-FFF2-40B4-BE49-F238E27FC236}">
                <a16:creationId xmlns:a16="http://schemas.microsoft.com/office/drawing/2014/main" id="{A7A9C8CF-BDE2-4FD0-9735-D64697F6D8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81400" y="5029200"/>
            <a:ext cx="68580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18.wav">
            <a:hlinkClick r:id="" action="ppaction://media"/>
            <a:extLst>
              <a:ext uri="{FF2B5EF4-FFF2-40B4-BE49-F238E27FC236}">
                <a16:creationId xmlns:a16="http://schemas.microsoft.com/office/drawing/2014/main" id="{4B03EC1F-4D68-4B48-B664-D6A366BCD126}"/>
              </a:ext>
            </a:extLst>
          </p:cNvPr>
          <p:cNvPicPr>
            <a:picLocks noRot="1" noChangeAspect="1"/>
          </p:cNvPicPr>
          <p:nvPr>
            <a:wavAudioFile r:embed="rId1" name="sound018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1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AB916E32-35CE-40E8-8FFD-D33DDED70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611E50B-367D-4271-8D7D-E3AFD9BC4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7F5B289-A992-4D62-9725-08E269681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Identification and authentication basics</a:t>
            </a:r>
          </a:p>
          <a:p>
            <a:r>
              <a:rPr lang="en-US" altLang="en-US"/>
              <a:t>Forms of authentication</a:t>
            </a:r>
          </a:p>
          <a:p>
            <a:r>
              <a:rPr lang="en-US" altLang="en-US"/>
              <a:t>Passwords</a:t>
            </a:r>
          </a:p>
          <a:p>
            <a:r>
              <a:rPr lang="en-US" altLang="en-US"/>
              <a:t>Tokens</a:t>
            </a:r>
          </a:p>
          <a:p>
            <a:r>
              <a:rPr lang="en-US" altLang="en-US"/>
              <a:t>Biometrics</a:t>
            </a:r>
          </a:p>
          <a:p>
            <a:r>
              <a:rPr lang="en-US" altLang="en-US"/>
              <a:t>Artificial intelligence</a:t>
            </a:r>
          </a:p>
        </p:txBody>
      </p:sp>
      <p:pic>
        <p:nvPicPr>
          <p:cNvPr id="5" name="sound001.wav">
            <a:hlinkClick r:id="" action="ppaction://media"/>
            <a:extLst>
              <a:ext uri="{FF2B5EF4-FFF2-40B4-BE49-F238E27FC236}">
                <a16:creationId xmlns:a16="http://schemas.microsoft.com/office/drawing/2014/main" id="{9FACF5A2-268E-4AAA-A312-579EB74B2C40}"/>
              </a:ext>
            </a:extLst>
          </p:cNvPr>
          <p:cNvPicPr>
            <a:picLocks noRot="1" noChangeAspect="1"/>
          </p:cNvPicPr>
          <p:nvPr>
            <a:wavAudioFile r:embed="rId1" name="sound00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7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3">
            <a:extLst>
              <a:ext uri="{FF2B5EF4-FFF2-40B4-BE49-F238E27FC236}">
                <a16:creationId xmlns:a16="http://schemas.microsoft.com/office/drawing/2014/main" id="{3A94B6E9-AB58-4958-A338-6767922A52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A194B3C-7F30-425F-9E5D-D0AF22ED2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43012" name="Object 3">
            <a:extLst>
              <a:ext uri="{FF2B5EF4-FFF2-40B4-BE49-F238E27FC236}">
                <a16:creationId xmlns:a16="http://schemas.microsoft.com/office/drawing/2014/main" id="{AC6DB8E4-BE73-4D14-BEE4-0AC63B600EAB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013" name="Group 4">
            <a:extLst>
              <a:ext uri="{FF2B5EF4-FFF2-40B4-BE49-F238E27FC236}">
                <a16:creationId xmlns:a16="http://schemas.microsoft.com/office/drawing/2014/main" id="{C10CFDDD-7E5F-48D2-9F02-C360B8E3FFAA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43116" name="Freeform 5">
              <a:extLst>
                <a:ext uri="{FF2B5EF4-FFF2-40B4-BE49-F238E27FC236}">
                  <a16:creationId xmlns:a16="http://schemas.microsoft.com/office/drawing/2014/main" id="{4FEE8267-232F-4AA6-A579-E92856270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7" name="Freeform 6">
              <a:extLst>
                <a:ext uri="{FF2B5EF4-FFF2-40B4-BE49-F238E27FC236}">
                  <a16:creationId xmlns:a16="http://schemas.microsoft.com/office/drawing/2014/main" id="{3A057E44-1AF6-46DC-924D-B0FA95474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8" name="Freeform 7">
              <a:extLst>
                <a:ext uri="{FF2B5EF4-FFF2-40B4-BE49-F238E27FC236}">
                  <a16:creationId xmlns:a16="http://schemas.microsoft.com/office/drawing/2014/main" id="{3B13C097-4050-47BB-AAA7-F597F93B7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9" name="Freeform 8">
              <a:extLst>
                <a:ext uri="{FF2B5EF4-FFF2-40B4-BE49-F238E27FC236}">
                  <a16:creationId xmlns:a16="http://schemas.microsoft.com/office/drawing/2014/main" id="{07514967-44A3-4BA6-A5AD-A5827269D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4" name="Rectangle 9">
            <a:extLst>
              <a:ext uri="{FF2B5EF4-FFF2-40B4-BE49-F238E27FC236}">
                <a16:creationId xmlns:a16="http://schemas.microsoft.com/office/drawing/2014/main" id="{FCD38526-FD78-4241-B079-3FA364618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Valid *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14:28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43015" name="Group 10">
            <a:extLst>
              <a:ext uri="{FF2B5EF4-FFF2-40B4-BE49-F238E27FC236}">
                <a16:creationId xmlns:a16="http://schemas.microsoft.com/office/drawing/2014/main" id="{60C8E3BD-70F9-45B4-97BD-36FC402826A7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43023" name="Group 11">
              <a:extLst>
                <a:ext uri="{FF2B5EF4-FFF2-40B4-BE49-F238E27FC236}">
                  <a16:creationId xmlns:a16="http://schemas.microsoft.com/office/drawing/2014/main" id="{38461193-F766-4612-B45F-E3844232FC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43079" name="Group 12">
                <a:extLst>
                  <a:ext uri="{FF2B5EF4-FFF2-40B4-BE49-F238E27FC236}">
                    <a16:creationId xmlns:a16="http://schemas.microsoft.com/office/drawing/2014/main" id="{745D523C-0BD3-4C71-AE60-D18481437B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43096" name="Group 13">
                  <a:extLst>
                    <a:ext uri="{FF2B5EF4-FFF2-40B4-BE49-F238E27FC236}">
                      <a16:creationId xmlns:a16="http://schemas.microsoft.com/office/drawing/2014/main" id="{64F83836-5635-427E-81DC-FCF40D3BF0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43103" name="Oval 14">
                    <a:extLst>
                      <a:ext uri="{FF2B5EF4-FFF2-40B4-BE49-F238E27FC236}">
                        <a16:creationId xmlns:a16="http://schemas.microsoft.com/office/drawing/2014/main" id="{D8796FC3-6C97-4ADF-B112-1691B4E90E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3104" name="Arc 15">
                    <a:extLst>
                      <a:ext uri="{FF2B5EF4-FFF2-40B4-BE49-F238E27FC236}">
                        <a16:creationId xmlns:a16="http://schemas.microsoft.com/office/drawing/2014/main" id="{3F73E870-E5F7-43F0-BF77-9C699FCDF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105" name="Group 16">
                    <a:extLst>
                      <a:ext uri="{FF2B5EF4-FFF2-40B4-BE49-F238E27FC236}">
                        <a16:creationId xmlns:a16="http://schemas.microsoft.com/office/drawing/2014/main" id="{1E4CD8EC-A669-4915-99BF-17B857A5BC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43110" name="Group 17">
                      <a:extLst>
                        <a:ext uri="{FF2B5EF4-FFF2-40B4-BE49-F238E27FC236}">
                          <a16:creationId xmlns:a16="http://schemas.microsoft.com/office/drawing/2014/main" id="{78ED098D-E8A2-418A-8180-AD5AFF6B7D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43114" name="Arc 18">
                        <a:extLst>
                          <a:ext uri="{FF2B5EF4-FFF2-40B4-BE49-F238E27FC236}">
                            <a16:creationId xmlns:a16="http://schemas.microsoft.com/office/drawing/2014/main" id="{B23D4ADD-E6E1-4284-8D82-073918AF9E1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115" name="Oval 19">
                        <a:extLst>
                          <a:ext uri="{FF2B5EF4-FFF2-40B4-BE49-F238E27FC236}">
                            <a16:creationId xmlns:a16="http://schemas.microsoft.com/office/drawing/2014/main" id="{BFCAE731-6A71-495A-BB28-BEFE28CEC10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43111" name="Group 20">
                      <a:extLst>
                        <a:ext uri="{FF2B5EF4-FFF2-40B4-BE49-F238E27FC236}">
                          <a16:creationId xmlns:a16="http://schemas.microsoft.com/office/drawing/2014/main" id="{9798E561-FD76-40E9-B76A-24518F1826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43112" name="Oval 21">
                        <a:extLst>
                          <a:ext uri="{FF2B5EF4-FFF2-40B4-BE49-F238E27FC236}">
                            <a16:creationId xmlns:a16="http://schemas.microsoft.com/office/drawing/2014/main" id="{33D0A3EC-FB2C-4DCD-A83A-3892DA90F53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43113" name="Oval 22">
                        <a:extLst>
                          <a:ext uri="{FF2B5EF4-FFF2-40B4-BE49-F238E27FC236}">
                            <a16:creationId xmlns:a16="http://schemas.microsoft.com/office/drawing/2014/main" id="{2208E5ED-C789-4E6F-B7B8-0D9FCC59ABD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43106" name="Oval 23">
                    <a:extLst>
                      <a:ext uri="{FF2B5EF4-FFF2-40B4-BE49-F238E27FC236}">
                        <a16:creationId xmlns:a16="http://schemas.microsoft.com/office/drawing/2014/main" id="{B58C532E-49DE-48A7-B3D3-BED233B4EE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3107" name="Oval 24">
                    <a:extLst>
                      <a:ext uri="{FF2B5EF4-FFF2-40B4-BE49-F238E27FC236}">
                        <a16:creationId xmlns:a16="http://schemas.microsoft.com/office/drawing/2014/main" id="{9460B685-CBD5-430D-8EF0-CCA056CD1E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3108" name="Oval 25">
                    <a:extLst>
                      <a:ext uri="{FF2B5EF4-FFF2-40B4-BE49-F238E27FC236}">
                        <a16:creationId xmlns:a16="http://schemas.microsoft.com/office/drawing/2014/main" id="{3F7FD967-FD4E-4194-8A1C-5AE2C837E5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3109" name="Oval 26">
                    <a:extLst>
                      <a:ext uri="{FF2B5EF4-FFF2-40B4-BE49-F238E27FC236}">
                        <a16:creationId xmlns:a16="http://schemas.microsoft.com/office/drawing/2014/main" id="{44F85772-A3BB-4572-84BD-E243ED3CA3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3097" name="Group 27">
                  <a:extLst>
                    <a:ext uri="{FF2B5EF4-FFF2-40B4-BE49-F238E27FC236}">
                      <a16:creationId xmlns:a16="http://schemas.microsoft.com/office/drawing/2014/main" id="{37BB7426-F8B6-4BC6-857F-D97A1BCD65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43101" name="Oval 28">
                    <a:extLst>
                      <a:ext uri="{FF2B5EF4-FFF2-40B4-BE49-F238E27FC236}">
                        <a16:creationId xmlns:a16="http://schemas.microsoft.com/office/drawing/2014/main" id="{F892A6B4-B55F-42B4-93D8-86A66A4563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3102" name="Oval 29">
                    <a:extLst>
                      <a:ext uri="{FF2B5EF4-FFF2-40B4-BE49-F238E27FC236}">
                        <a16:creationId xmlns:a16="http://schemas.microsoft.com/office/drawing/2014/main" id="{83CACCB2-761E-44EE-8D96-ED0A7F90DC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3098" name="Group 30">
                  <a:extLst>
                    <a:ext uri="{FF2B5EF4-FFF2-40B4-BE49-F238E27FC236}">
                      <a16:creationId xmlns:a16="http://schemas.microsoft.com/office/drawing/2014/main" id="{59FF29D6-11DB-4B9C-97FA-0993616E43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43099" name="Oval 31">
                    <a:extLst>
                      <a:ext uri="{FF2B5EF4-FFF2-40B4-BE49-F238E27FC236}">
                        <a16:creationId xmlns:a16="http://schemas.microsoft.com/office/drawing/2014/main" id="{3CC5B71D-692A-4496-B065-EE30551F7B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3100" name="Oval 32">
                    <a:extLst>
                      <a:ext uri="{FF2B5EF4-FFF2-40B4-BE49-F238E27FC236}">
                        <a16:creationId xmlns:a16="http://schemas.microsoft.com/office/drawing/2014/main" id="{6BCFBCB1-4BC2-477E-8E72-4F2D0F83CC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43080" name="Group 33">
                <a:extLst>
                  <a:ext uri="{FF2B5EF4-FFF2-40B4-BE49-F238E27FC236}">
                    <a16:creationId xmlns:a16="http://schemas.microsoft.com/office/drawing/2014/main" id="{88D2221B-1C9E-47FE-BB00-3064EB80DF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43081" name="Group 34">
                  <a:extLst>
                    <a:ext uri="{FF2B5EF4-FFF2-40B4-BE49-F238E27FC236}">
                      <a16:creationId xmlns:a16="http://schemas.microsoft.com/office/drawing/2014/main" id="{420AD50B-7715-42F7-8E50-F64B88ADEC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43088" name="Group 35">
                    <a:extLst>
                      <a:ext uri="{FF2B5EF4-FFF2-40B4-BE49-F238E27FC236}">
                        <a16:creationId xmlns:a16="http://schemas.microsoft.com/office/drawing/2014/main" id="{47007BF0-C379-477D-B8BA-7C652CBE61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43092" name="Freeform 36">
                      <a:extLst>
                        <a:ext uri="{FF2B5EF4-FFF2-40B4-BE49-F238E27FC236}">
                          <a16:creationId xmlns:a16="http://schemas.microsoft.com/office/drawing/2014/main" id="{85A75190-E98D-4674-8CE0-04633F40E61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93" name="Freeform 37">
                      <a:extLst>
                        <a:ext uri="{FF2B5EF4-FFF2-40B4-BE49-F238E27FC236}">
                          <a16:creationId xmlns:a16="http://schemas.microsoft.com/office/drawing/2014/main" id="{3C0EAED2-CBDE-438B-A5FE-5587B79F47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94" name="Freeform 38">
                      <a:extLst>
                        <a:ext uri="{FF2B5EF4-FFF2-40B4-BE49-F238E27FC236}">
                          <a16:creationId xmlns:a16="http://schemas.microsoft.com/office/drawing/2014/main" id="{33F0B428-1FC6-4A16-9CC2-6E2CF17843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95" name="Freeform 39">
                      <a:extLst>
                        <a:ext uri="{FF2B5EF4-FFF2-40B4-BE49-F238E27FC236}">
                          <a16:creationId xmlns:a16="http://schemas.microsoft.com/office/drawing/2014/main" id="{ED7C462D-E0B5-431A-AF21-6B703530D7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089" name="Freeform 40">
                    <a:extLst>
                      <a:ext uri="{FF2B5EF4-FFF2-40B4-BE49-F238E27FC236}">
                        <a16:creationId xmlns:a16="http://schemas.microsoft.com/office/drawing/2014/main" id="{1566F839-E5F8-4173-8E09-E92629135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90" name="Freeform 41">
                    <a:extLst>
                      <a:ext uri="{FF2B5EF4-FFF2-40B4-BE49-F238E27FC236}">
                        <a16:creationId xmlns:a16="http://schemas.microsoft.com/office/drawing/2014/main" id="{693ED6F0-8A68-4E2A-A370-99DA23BAB7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91" name="Freeform 42">
                    <a:extLst>
                      <a:ext uri="{FF2B5EF4-FFF2-40B4-BE49-F238E27FC236}">
                        <a16:creationId xmlns:a16="http://schemas.microsoft.com/office/drawing/2014/main" id="{9D6FAB52-2A8C-46C3-8D70-74698E838E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82" name="Group 43">
                  <a:extLst>
                    <a:ext uri="{FF2B5EF4-FFF2-40B4-BE49-F238E27FC236}">
                      <a16:creationId xmlns:a16="http://schemas.microsoft.com/office/drawing/2014/main" id="{3C1BA656-6F05-4DEE-8B3D-66BA0DEC56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43083" name="Freeform 44">
                    <a:extLst>
                      <a:ext uri="{FF2B5EF4-FFF2-40B4-BE49-F238E27FC236}">
                        <a16:creationId xmlns:a16="http://schemas.microsoft.com/office/drawing/2014/main" id="{6C8FD19C-DD34-4FF7-80BC-4F3C22A7C0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84" name="Freeform 45">
                    <a:extLst>
                      <a:ext uri="{FF2B5EF4-FFF2-40B4-BE49-F238E27FC236}">
                        <a16:creationId xmlns:a16="http://schemas.microsoft.com/office/drawing/2014/main" id="{1D538666-D91E-49BB-B491-B497D6D77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85" name="Freeform 46">
                    <a:extLst>
                      <a:ext uri="{FF2B5EF4-FFF2-40B4-BE49-F238E27FC236}">
                        <a16:creationId xmlns:a16="http://schemas.microsoft.com/office/drawing/2014/main" id="{B24948A7-940F-4B88-9686-ED3D92F8A3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86" name="Freeform 47">
                    <a:extLst>
                      <a:ext uri="{FF2B5EF4-FFF2-40B4-BE49-F238E27FC236}">
                        <a16:creationId xmlns:a16="http://schemas.microsoft.com/office/drawing/2014/main" id="{F2A0D5B1-3965-4B13-8273-8600A9F030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87" name="Freeform 48">
                    <a:extLst>
                      <a:ext uri="{FF2B5EF4-FFF2-40B4-BE49-F238E27FC236}">
                        <a16:creationId xmlns:a16="http://schemas.microsoft.com/office/drawing/2014/main" id="{A55E90AE-8593-4F7A-B930-CEBCB5E116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3024" name="Group 49">
              <a:extLst>
                <a:ext uri="{FF2B5EF4-FFF2-40B4-BE49-F238E27FC236}">
                  <a16:creationId xmlns:a16="http://schemas.microsoft.com/office/drawing/2014/main" id="{EE82981A-CE17-487C-9E78-B59DF7CD39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43073" name="Oval 50">
                <a:extLst>
                  <a:ext uri="{FF2B5EF4-FFF2-40B4-BE49-F238E27FC236}">
                    <a16:creationId xmlns:a16="http://schemas.microsoft.com/office/drawing/2014/main" id="{DE97521E-2DE8-43A9-8E38-640349EC5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4" name="Freeform 51">
                <a:extLst>
                  <a:ext uri="{FF2B5EF4-FFF2-40B4-BE49-F238E27FC236}">
                    <a16:creationId xmlns:a16="http://schemas.microsoft.com/office/drawing/2014/main" id="{4FF153BE-8E48-4902-A767-E16750298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5" name="Oval 52">
                <a:extLst>
                  <a:ext uri="{FF2B5EF4-FFF2-40B4-BE49-F238E27FC236}">
                    <a16:creationId xmlns:a16="http://schemas.microsoft.com/office/drawing/2014/main" id="{069FBAAD-E630-4A80-B2DA-41FE4A684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6" name="Oval 53">
                <a:extLst>
                  <a:ext uri="{FF2B5EF4-FFF2-40B4-BE49-F238E27FC236}">
                    <a16:creationId xmlns:a16="http://schemas.microsoft.com/office/drawing/2014/main" id="{852E84AD-7302-4D47-890D-3C71405CC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7" name="Oval 54">
                <a:extLst>
                  <a:ext uri="{FF2B5EF4-FFF2-40B4-BE49-F238E27FC236}">
                    <a16:creationId xmlns:a16="http://schemas.microsoft.com/office/drawing/2014/main" id="{1530A788-DA31-4D50-B536-6DCD9A032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8" name="Oval 55">
                <a:extLst>
                  <a:ext uri="{FF2B5EF4-FFF2-40B4-BE49-F238E27FC236}">
                    <a16:creationId xmlns:a16="http://schemas.microsoft.com/office/drawing/2014/main" id="{2A4BC6B0-4A28-43EA-A903-BCE619BC4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3025" name="Group 56">
              <a:extLst>
                <a:ext uri="{FF2B5EF4-FFF2-40B4-BE49-F238E27FC236}">
                  <a16:creationId xmlns:a16="http://schemas.microsoft.com/office/drawing/2014/main" id="{0EAB1DDF-E5A5-4B45-974A-3CF8950AE6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43051" name="Group 57">
                <a:extLst>
                  <a:ext uri="{FF2B5EF4-FFF2-40B4-BE49-F238E27FC236}">
                    <a16:creationId xmlns:a16="http://schemas.microsoft.com/office/drawing/2014/main" id="{4DFF72DE-A65C-4909-8BC6-F21A0C6E31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43060" name="Group 58">
                  <a:extLst>
                    <a:ext uri="{FF2B5EF4-FFF2-40B4-BE49-F238E27FC236}">
                      <a16:creationId xmlns:a16="http://schemas.microsoft.com/office/drawing/2014/main" id="{267D627F-A670-4EAA-975E-BA8DC90C27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43071" name="Freeform 59">
                    <a:extLst>
                      <a:ext uri="{FF2B5EF4-FFF2-40B4-BE49-F238E27FC236}">
                        <a16:creationId xmlns:a16="http://schemas.microsoft.com/office/drawing/2014/main" id="{ED9B1467-CC9C-47F7-ACAA-32249671D7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72" name="Freeform 60">
                    <a:extLst>
                      <a:ext uri="{FF2B5EF4-FFF2-40B4-BE49-F238E27FC236}">
                        <a16:creationId xmlns:a16="http://schemas.microsoft.com/office/drawing/2014/main" id="{09BAADCF-4634-4021-B2DB-AA85B19150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61" name="Group 61">
                  <a:extLst>
                    <a:ext uri="{FF2B5EF4-FFF2-40B4-BE49-F238E27FC236}">
                      <a16:creationId xmlns:a16="http://schemas.microsoft.com/office/drawing/2014/main" id="{05B82512-253F-4B58-BC82-408719A27D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43062" name="Group 62">
                    <a:extLst>
                      <a:ext uri="{FF2B5EF4-FFF2-40B4-BE49-F238E27FC236}">
                        <a16:creationId xmlns:a16="http://schemas.microsoft.com/office/drawing/2014/main" id="{D8F5679C-BD1F-4145-913F-A815B8D764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43069" name="Freeform 63">
                      <a:extLst>
                        <a:ext uri="{FF2B5EF4-FFF2-40B4-BE49-F238E27FC236}">
                          <a16:creationId xmlns:a16="http://schemas.microsoft.com/office/drawing/2014/main" id="{BBB190F5-9A1B-4AB2-B873-CEE8DCFF9E5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70" name="Freeform 64">
                      <a:extLst>
                        <a:ext uri="{FF2B5EF4-FFF2-40B4-BE49-F238E27FC236}">
                          <a16:creationId xmlns:a16="http://schemas.microsoft.com/office/drawing/2014/main" id="{BBA9F23E-006D-40BB-81D9-5471BB0B40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063" name="Group 65">
                    <a:extLst>
                      <a:ext uri="{FF2B5EF4-FFF2-40B4-BE49-F238E27FC236}">
                        <a16:creationId xmlns:a16="http://schemas.microsoft.com/office/drawing/2014/main" id="{048B226D-CD62-43CA-95F5-BA705A92EC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43064" name="Arc 66">
                      <a:extLst>
                        <a:ext uri="{FF2B5EF4-FFF2-40B4-BE49-F238E27FC236}">
                          <a16:creationId xmlns:a16="http://schemas.microsoft.com/office/drawing/2014/main" id="{BF1FE7A7-0816-48E9-B492-0DE84A90AE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3065" name="Group 67">
                      <a:extLst>
                        <a:ext uri="{FF2B5EF4-FFF2-40B4-BE49-F238E27FC236}">
                          <a16:creationId xmlns:a16="http://schemas.microsoft.com/office/drawing/2014/main" id="{87D9DD7B-051F-4D4E-9DD3-FFED6CC2FBF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43067" name="Arc 68">
                        <a:extLst>
                          <a:ext uri="{FF2B5EF4-FFF2-40B4-BE49-F238E27FC236}">
                            <a16:creationId xmlns:a16="http://schemas.microsoft.com/office/drawing/2014/main" id="{FF0283E9-7464-43D2-8F37-B1AE96904E1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068" name="Line 69">
                        <a:extLst>
                          <a:ext uri="{FF2B5EF4-FFF2-40B4-BE49-F238E27FC236}">
                            <a16:creationId xmlns:a16="http://schemas.microsoft.com/office/drawing/2014/main" id="{7AE6F4E9-A139-4106-A419-BF201EB1624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3066" name="Line 70">
                      <a:extLst>
                        <a:ext uri="{FF2B5EF4-FFF2-40B4-BE49-F238E27FC236}">
                          <a16:creationId xmlns:a16="http://schemas.microsoft.com/office/drawing/2014/main" id="{301EF6E8-D487-40C7-B89D-D938019C7A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3052" name="Group 71">
                <a:extLst>
                  <a:ext uri="{FF2B5EF4-FFF2-40B4-BE49-F238E27FC236}">
                    <a16:creationId xmlns:a16="http://schemas.microsoft.com/office/drawing/2014/main" id="{7C5361AE-A6DD-49A6-9804-664F50671E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43053" name="Group 72">
                  <a:extLst>
                    <a:ext uri="{FF2B5EF4-FFF2-40B4-BE49-F238E27FC236}">
                      <a16:creationId xmlns:a16="http://schemas.microsoft.com/office/drawing/2014/main" id="{2C464FB2-3EB8-4713-A0D8-619DA5128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43058" name="Freeform 73">
                    <a:extLst>
                      <a:ext uri="{FF2B5EF4-FFF2-40B4-BE49-F238E27FC236}">
                        <a16:creationId xmlns:a16="http://schemas.microsoft.com/office/drawing/2014/main" id="{25322CC1-CAD0-4C5F-AA35-25F5BBA6A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59" name="Freeform 74">
                    <a:extLst>
                      <a:ext uri="{FF2B5EF4-FFF2-40B4-BE49-F238E27FC236}">
                        <a16:creationId xmlns:a16="http://schemas.microsoft.com/office/drawing/2014/main" id="{E7A23D08-DD36-4B91-AA52-632BD09420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54" name="Arc 75">
                  <a:extLst>
                    <a:ext uri="{FF2B5EF4-FFF2-40B4-BE49-F238E27FC236}">
                      <a16:creationId xmlns:a16="http://schemas.microsoft.com/office/drawing/2014/main" id="{EA7B8A6A-4B80-4F5B-BF5A-9B9F0BE03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55" name="Line 76">
                  <a:extLst>
                    <a:ext uri="{FF2B5EF4-FFF2-40B4-BE49-F238E27FC236}">
                      <a16:creationId xmlns:a16="http://schemas.microsoft.com/office/drawing/2014/main" id="{1F87D078-4A75-42C5-A262-9C6EC920F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56" name="Line 77">
                  <a:extLst>
                    <a:ext uri="{FF2B5EF4-FFF2-40B4-BE49-F238E27FC236}">
                      <a16:creationId xmlns:a16="http://schemas.microsoft.com/office/drawing/2014/main" id="{A1C47DEB-C38A-4702-9ED6-FFE80CD5E5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57" name="Arc 78">
                  <a:extLst>
                    <a:ext uri="{FF2B5EF4-FFF2-40B4-BE49-F238E27FC236}">
                      <a16:creationId xmlns:a16="http://schemas.microsoft.com/office/drawing/2014/main" id="{38458426-BE15-43D6-92E9-339E89E75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026" name="Group 79">
              <a:extLst>
                <a:ext uri="{FF2B5EF4-FFF2-40B4-BE49-F238E27FC236}">
                  <a16:creationId xmlns:a16="http://schemas.microsoft.com/office/drawing/2014/main" id="{E1CEA9E0-534C-4C37-9B16-8665FDDFCB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43027" name="Group 80">
                <a:extLst>
                  <a:ext uri="{FF2B5EF4-FFF2-40B4-BE49-F238E27FC236}">
                    <a16:creationId xmlns:a16="http://schemas.microsoft.com/office/drawing/2014/main" id="{5EA863F3-DD0E-46DE-AD71-69F0A91E0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43036" name="Group 81">
                  <a:extLst>
                    <a:ext uri="{FF2B5EF4-FFF2-40B4-BE49-F238E27FC236}">
                      <a16:creationId xmlns:a16="http://schemas.microsoft.com/office/drawing/2014/main" id="{1908E3A9-175F-4D7A-9751-038AFB4FF9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43041" name="Group 82">
                    <a:extLst>
                      <a:ext uri="{FF2B5EF4-FFF2-40B4-BE49-F238E27FC236}">
                        <a16:creationId xmlns:a16="http://schemas.microsoft.com/office/drawing/2014/main" id="{6F84C323-C73A-440F-BD6D-821A2DC266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43047" name="Freeform 83">
                      <a:extLst>
                        <a:ext uri="{FF2B5EF4-FFF2-40B4-BE49-F238E27FC236}">
                          <a16:creationId xmlns:a16="http://schemas.microsoft.com/office/drawing/2014/main" id="{140B98FE-097E-48B5-8F11-457B3D6FCE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3048" name="Group 84">
                      <a:extLst>
                        <a:ext uri="{FF2B5EF4-FFF2-40B4-BE49-F238E27FC236}">
                          <a16:creationId xmlns:a16="http://schemas.microsoft.com/office/drawing/2014/main" id="{12F88EBF-8D8D-4342-9FEB-C4B1B5FA46B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43049" name="Freeform 85">
                        <a:extLst>
                          <a:ext uri="{FF2B5EF4-FFF2-40B4-BE49-F238E27FC236}">
                            <a16:creationId xmlns:a16="http://schemas.microsoft.com/office/drawing/2014/main" id="{1824F384-530A-4D73-932F-1A732C60CB4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050" name="Freeform 86">
                        <a:extLst>
                          <a:ext uri="{FF2B5EF4-FFF2-40B4-BE49-F238E27FC236}">
                            <a16:creationId xmlns:a16="http://schemas.microsoft.com/office/drawing/2014/main" id="{C4A8F3A3-330F-4BEB-B5F5-7814BFE8B54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3042" name="Group 87">
                    <a:extLst>
                      <a:ext uri="{FF2B5EF4-FFF2-40B4-BE49-F238E27FC236}">
                        <a16:creationId xmlns:a16="http://schemas.microsoft.com/office/drawing/2014/main" id="{780752CE-15BE-41F9-AF12-DDAF187C5D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43043" name="Arc 88">
                      <a:extLst>
                        <a:ext uri="{FF2B5EF4-FFF2-40B4-BE49-F238E27FC236}">
                          <a16:creationId xmlns:a16="http://schemas.microsoft.com/office/drawing/2014/main" id="{C00D27DB-AF3A-46B3-AA1F-3A52C0C4A6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44" name="Line 89">
                      <a:extLst>
                        <a:ext uri="{FF2B5EF4-FFF2-40B4-BE49-F238E27FC236}">
                          <a16:creationId xmlns:a16="http://schemas.microsoft.com/office/drawing/2014/main" id="{30FDA0C3-6115-4F14-90BF-D9EEDBAA511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45" name="Line 90">
                      <a:extLst>
                        <a:ext uri="{FF2B5EF4-FFF2-40B4-BE49-F238E27FC236}">
                          <a16:creationId xmlns:a16="http://schemas.microsoft.com/office/drawing/2014/main" id="{66E530CA-067F-4B38-A620-B839F848BCC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46" name="Arc 91">
                      <a:extLst>
                        <a:ext uri="{FF2B5EF4-FFF2-40B4-BE49-F238E27FC236}">
                          <a16:creationId xmlns:a16="http://schemas.microsoft.com/office/drawing/2014/main" id="{58B1016D-6AB6-4D02-9743-DAD391FDD4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3037" name="Group 92">
                  <a:extLst>
                    <a:ext uri="{FF2B5EF4-FFF2-40B4-BE49-F238E27FC236}">
                      <a16:creationId xmlns:a16="http://schemas.microsoft.com/office/drawing/2014/main" id="{FA1D6165-6F22-4A18-838B-9471F93802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43038" name="Line 93">
                    <a:extLst>
                      <a:ext uri="{FF2B5EF4-FFF2-40B4-BE49-F238E27FC236}">
                        <a16:creationId xmlns:a16="http://schemas.microsoft.com/office/drawing/2014/main" id="{DFBBE100-A8B4-447B-A409-E7A4793A51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39" name="Line 94">
                    <a:extLst>
                      <a:ext uri="{FF2B5EF4-FFF2-40B4-BE49-F238E27FC236}">
                        <a16:creationId xmlns:a16="http://schemas.microsoft.com/office/drawing/2014/main" id="{8A573AA9-0A83-4BFF-824C-6DC0641662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40" name="Line 95">
                    <a:extLst>
                      <a:ext uri="{FF2B5EF4-FFF2-40B4-BE49-F238E27FC236}">
                        <a16:creationId xmlns:a16="http://schemas.microsoft.com/office/drawing/2014/main" id="{D69735D2-7EFB-4805-BDFD-D140D3F17E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3028" name="Group 96">
                <a:extLst>
                  <a:ext uri="{FF2B5EF4-FFF2-40B4-BE49-F238E27FC236}">
                    <a16:creationId xmlns:a16="http://schemas.microsoft.com/office/drawing/2014/main" id="{76BC9FDD-F60A-4314-B7EF-034F13CC0A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43029" name="Group 97">
                  <a:extLst>
                    <a:ext uri="{FF2B5EF4-FFF2-40B4-BE49-F238E27FC236}">
                      <a16:creationId xmlns:a16="http://schemas.microsoft.com/office/drawing/2014/main" id="{CDED1001-7447-4664-B6E3-D79DA78283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43034" name="Freeform 98">
                    <a:extLst>
                      <a:ext uri="{FF2B5EF4-FFF2-40B4-BE49-F238E27FC236}">
                        <a16:creationId xmlns:a16="http://schemas.microsoft.com/office/drawing/2014/main" id="{989FAC0C-ABB9-4C05-87A3-D4DA60ABD3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35" name="Freeform 99">
                    <a:extLst>
                      <a:ext uri="{FF2B5EF4-FFF2-40B4-BE49-F238E27FC236}">
                        <a16:creationId xmlns:a16="http://schemas.microsoft.com/office/drawing/2014/main" id="{9544A37A-1BBC-4BDB-9737-E6A0EBFF0C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30" name="Arc 100">
                  <a:extLst>
                    <a:ext uri="{FF2B5EF4-FFF2-40B4-BE49-F238E27FC236}">
                      <a16:creationId xmlns:a16="http://schemas.microsoft.com/office/drawing/2014/main" id="{8CA4B3A7-D0A7-40BA-A5A6-2055653B6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31" name="Arc 101">
                  <a:extLst>
                    <a:ext uri="{FF2B5EF4-FFF2-40B4-BE49-F238E27FC236}">
                      <a16:creationId xmlns:a16="http://schemas.microsoft.com/office/drawing/2014/main" id="{D8EA551E-D8F0-453A-B6FE-9BF567C5D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32" name="Line 102">
                  <a:extLst>
                    <a:ext uri="{FF2B5EF4-FFF2-40B4-BE49-F238E27FC236}">
                      <a16:creationId xmlns:a16="http://schemas.microsoft.com/office/drawing/2014/main" id="{7D2B1E5C-C3F4-4132-B700-9F59435969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33" name="Line 103">
                  <a:extLst>
                    <a:ext uri="{FF2B5EF4-FFF2-40B4-BE49-F238E27FC236}">
                      <a16:creationId xmlns:a16="http://schemas.microsoft.com/office/drawing/2014/main" id="{CFAB52D9-449F-4434-9756-F0C174983A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3016" name="Group 104">
            <a:extLst>
              <a:ext uri="{FF2B5EF4-FFF2-40B4-BE49-F238E27FC236}">
                <a16:creationId xmlns:a16="http://schemas.microsoft.com/office/drawing/2014/main" id="{4CA54E44-C2AF-4487-907B-BEC8871D540E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743200"/>
            <a:ext cx="2474913" cy="3621088"/>
            <a:chOff x="4080" y="1728"/>
            <a:chExt cx="1559" cy="2281"/>
          </a:xfrm>
        </p:grpSpPr>
        <p:graphicFrame>
          <p:nvGraphicFramePr>
            <p:cNvPr id="43020" name="Object 105">
              <a:extLst>
                <a:ext uri="{FF2B5EF4-FFF2-40B4-BE49-F238E27FC236}">
                  <a16:creationId xmlns:a16="http://schemas.microsoft.com/office/drawing/2014/main" id="{86D1C029-D523-46E8-8928-02A3EF6510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80" y="172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72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21" name="Rectangle 106">
              <a:extLst>
                <a:ext uri="{FF2B5EF4-FFF2-40B4-BE49-F238E27FC236}">
                  <a16:creationId xmlns:a16="http://schemas.microsoft.com/office/drawing/2014/main" id="{95443048-A47E-4B9E-8588-3932EACAE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195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2" name="Rectangle 107">
              <a:extLst>
                <a:ext uri="{FF2B5EF4-FFF2-40B4-BE49-F238E27FC236}">
                  <a16:creationId xmlns:a16="http://schemas.microsoft.com/office/drawing/2014/main" id="{68783800-5CF7-4A5B-8D57-9179166C4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938"/>
              <a:ext cx="12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8N27^#11929</a:t>
              </a:r>
            </a:p>
          </p:txBody>
        </p:sp>
      </p:grpSp>
      <p:sp>
        <p:nvSpPr>
          <p:cNvPr id="43017" name="Line 108">
            <a:extLst>
              <a:ext uri="{FF2B5EF4-FFF2-40B4-BE49-F238E27FC236}">
                <a16:creationId xmlns:a16="http://schemas.microsoft.com/office/drawing/2014/main" id="{AE51F671-04F6-4A2B-8D8F-E6DD18A6C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9">
            <a:extLst>
              <a:ext uri="{FF2B5EF4-FFF2-40B4-BE49-F238E27FC236}">
                <a16:creationId xmlns:a16="http://schemas.microsoft.com/office/drawing/2014/main" id="{9A0F6641-BC17-4708-AD3C-DCAF03F529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4800600"/>
            <a:ext cx="381000" cy="609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19.wav">
            <a:hlinkClick r:id="" action="ppaction://media"/>
            <a:extLst>
              <a:ext uri="{FF2B5EF4-FFF2-40B4-BE49-F238E27FC236}">
                <a16:creationId xmlns:a16="http://schemas.microsoft.com/office/drawing/2014/main" id="{BACC8986-E71E-4BC8-B784-AFB8C5B87999}"/>
              </a:ext>
            </a:extLst>
          </p:cNvPr>
          <p:cNvPicPr>
            <a:picLocks noRot="1" noChangeAspect="1"/>
          </p:cNvPicPr>
          <p:nvPr>
            <a:wavAudioFile r:embed="rId1" name="sound01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8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>
            <a:extLst>
              <a:ext uri="{FF2B5EF4-FFF2-40B4-BE49-F238E27FC236}">
                <a16:creationId xmlns:a16="http://schemas.microsoft.com/office/drawing/2014/main" id="{B486D4E0-7F88-43D5-B38B-20C8829F66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2B320BC5-A307-4890-9242-446A047AF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45060" name="Object 3">
            <a:extLst>
              <a:ext uri="{FF2B5EF4-FFF2-40B4-BE49-F238E27FC236}">
                <a16:creationId xmlns:a16="http://schemas.microsoft.com/office/drawing/2014/main" id="{69B4E2CA-68F0-49BF-B336-F916D32E7EED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061" name="Group 4">
            <a:extLst>
              <a:ext uri="{FF2B5EF4-FFF2-40B4-BE49-F238E27FC236}">
                <a16:creationId xmlns:a16="http://schemas.microsoft.com/office/drawing/2014/main" id="{FC607875-E38F-4771-A581-869948A75489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45164" name="Freeform 5">
              <a:extLst>
                <a:ext uri="{FF2B5EF4-FFF2-40B4-BE49-F238E27FC236}">
                  <a16:creationId xmlns:a16="http://schemas.microsoft.com/office/drawing/2014/main" id="{C9A73747-EA70-4A16-8DF1-5373EC949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Freeform 6">
              <a:extLst>
                <a:ext uri="{FF2B5EF4-FFF2-40B4-BE49-F238E27FC236}">
                  <a16:creationId xmlns:a16="http://schemas.microsoft.com/office/drawing/2014/main" id="{301C546F-52E6-455F-9FA2-DDA526C9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Freeform 7">
              <a:extLst>
                <a:ext uri="{FF2B5EF4-FFF2-40B4-BE49-F238E27FC236}">
                  <a16:creationId xmlns:a16="http://schemas.microsoft.com/office/drawing/2014/main" id="{770FD8EC-DBA7-4084-A206-056166D2B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7" name="Freeform 8">
              <a:extLst>
                <a:ext uri="{FF2B5EF4-FFF2-40B4-BE49-F238E27FC236}">
                  <a16:creationId xmlns:a16="http://schemas.microsoft.com/office/drawing/2014/main" id="{4078B613-3771-4A47-BFA2-0F8117C20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62" name="Rectangle 9">
            <a:extLst>
              <a:ext uri="{FF2B5EF4-FFF2-40B4-BE49-F238E27FC236}">
                <a16:creationId xmlns:a16="http://schemas.microsoft.com/office/drawing/2014/main" id="{8C962646-47A6-422B-A557-D568D9C0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Valid *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14:28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45063" name="Group 10">
            <a:extLst>
              <a:ext uri="{FF2B5EF4-FFF2-40B4-BE49-F238E27FC236}">
                <a16:creationId xmlns:a16="http://schemas.microsoft.com/office/drawing/2014/main" id="{7BA7DE3B-B16B-4A41-874A-102074043D69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45071" name="Group 11">
              <a:extLst>
                <a:ext uri="{FF2B5EF4-FFF2-40B4-BE49-F238E27FC236}">
                  <a16:creationId xmlns:a16="http://schemas.microsoft.com/office/drawing/2014/main" id="{8EE49B64-A6B5-49FF-8AA4-EF1C0FC85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45127" name="Group 12">
                <a:extLst>
                  <a:ext uri="{FF2B5EF4-FFF2-40B4-BE49-F238E27FC236}">
                    <a16:creationId xmlns:a16="http://schemas.microsoft.com/office/drawing/2014/main" id="{E9465392-903F-4FDA-AF7E-6B699B24A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45144" name="Group 13">
                  <a:extLst>
                    <a:ext uri="{FF2B5EF4-FFF2-40B4-BE49-F238E27FC236}">
                      <a16:creationId xmlns:a16="http://schemas.microsoft.com/office/drawing/2014/main" id="{87D0FFED-7F4A-4F2B-A15E-AC0CFC2D2B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45151" name="Oval 14">
                    <a:extLst>
                      <a:ext uri="{FF2B5EF4-FFF2-40B4-BE49-F238E27FC236}">
                        <a16:creationId xmlns:a16="http://schemas.microsoft.com/office/drawing/2014/main" id="{E19757ED-5183-4ED2-8A12-0B37C193E7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5152" name="Arc 15">
                    <a:extLst>
                      <a:ext uri="{FF2B5EF4-FFF2-40B4-BE49-F238E27FC236}">
                        <a16:creationId xmlns:a16="http://schemas.microsoft.com/office/drawing/2014/main" id="{DFE35441-01FB-4425-924F-DD4B4B1406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5153" name="Group 16">
                    <a:extLst>
                      <a:ext uri="{FF2B5EF4-FFF2-40B4-BE49-F238E27FC236}">
                        <a16:creationId xmlns:a16="http://schemas.microsoft.com/office/drawing/2014/main" id="{E34D6461-C80B-4627-A92D-B43AFF7600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45158" name="Group 17">
                      <a:extLst>
                        <a:ext uri="{FF2B5EF4-FFF2-40B4-BE49-F238E27FC236}">
                          <a16:creationId xmlns:a16="http://schemas.microsoft.com/office/drawing/2014/main" id="{9F5F4AFD-9C52-4396-ACF2-B1CDADCCC4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45162" name="Arc 18">
                        <a:extLst>
                          <a:ext uri="{FF2B5EF4-FFF2-40B4-BE49-F238E27FC236}">
                            <a16:creationId xmlns:a16="http://schemas.microsoft.com/office/drawing/2014/main" id="{5B345CAB-D904-47C3-AAC1-44DBF1E97D5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63" name="Oval 19">
                        <a:extLst>
                          <a:ext uri="{FF2B5EF4-FFF2-40B4-BE49-F238E27FC236}">
                            <a16:creationId xmlns:a16="http://schemas.microsoft.com/office/drawing/2014/main" id="{856E33FC-6175-437C-8133-1F920202BD9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45159" name="Group 20">
                      <a:extLst>
                        <a:ext uri="{FF2B5EF4-FFF2-40B4-BE49-F238E27FC236}">
                          <a16:creationId xmlns:a16="http://schemas.microsoft.com/office/drawing/2014/main" id="{8120E0EA-D398-498C-B028-610D10E1D5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45160" name="Oval 21">
                        <a:extLst>
                          <a:ext uri="{FF2B5EF4-FFF2-40B4-BE49-F238E27FC236}">
                            <a16:creationId xmlns:a16="http://schemas.microsoft.com/office/drawing/2014/main" id="{91655443-04BD-46F1-94A7-A5E94D73F56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45161" name="Oval 22">
                        <a:extLst>
                          <a:ext uri="{FF2B5EF4-FFF2-40B4-BE49-F238E27FC236}">
                            <a16:creationId xmlns:a16="http://schemas.microsoft.com/office/drawing/2014/main" id="{993AFCC0-6714-43B9-8C27-4E2F8F55DF9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45154" name="Oval 23">
                    <a:extLst>
                      <a:ext uri="{FF2B5EF4-FFF2-40B4-BE49-F238E27FC236}">
                        <a16:creationId xmlns:a16="http://schemas.microsoft.com/office/drawing/2014/main" id="{47E10BAD-177A-4D22-97C3-A2B6395BFA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5155" name="Oval 24">
                    <a:extLst>
                      <a:ext uri="{FF2B5EF4-FFF2-40B4-BE49-F238E27FC236}">
                        <a16:creationId xmlns:a16="http://schemas.microsoft.com/office/drawing/2014/main" id="{367DFEF1-33D6-446C-889D-3F48F05FBA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5156" name="Oval 25">
                    <a:extLst>
                      <a:ext uri="{FF2B5EF4-FFF2-40B4-BE49-F238E27FC236}">
                        <a16:creationId xmlns:a16="http://schemas.microsoft.com/office/drawing/2014/main" id="{4D04F2D3-6C98-44AB-A21B-7235E38615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5157" name="Oval 26">
                    <a:extLst>
                      <a:ext uri="{FF2B5EF4-FFF2-40B4-BE49-F238E27FC236}">
                        <a16:creationId xmlns:a16="http://schemas.microsoft.com/office/drawing/2014/main" id="{574A589F-FD13-4C93-9BF7-52E1C7AFD4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5145" name="Group 27">
                  <a:extLst>
                    <a:ext uri="{FF2B5EF4-FFF2-40B4-BE49-F238E27FC236}">
                      <a16:creationId xmlns:a16="http://schemas.microsoft.com/office/drawing/2014/main" id="{E4383A0E-6474-432A-8499-B9A68443D7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45149" name="Oval 28">
                    <a:extLst>
                      <a:ext uri="{FF2B5EF4-FFF2-40B4-BE49-F238E27FC236}">
                        <a16:creationId xmlns:a16="http://schemas.microsoft.com/office/drawing/2014/main" id="{1EC554D1-7AC6-4FB8-8C3E-D517A711AD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5150" name="Oval 29">
                    <a:extLst>
                      <a:ext uri="{FF2B5EF4-FFF2-40B4-BE49-F238E27FC236}">
                        <a16:creationId xmlns:a16="http://schemas.microsoft.com/office/drawing/2014/main" id="{4F27B220-9779-42BB-833D-789F7891CB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5146" name="Group 30">
                  <a:extLst>
                    <a:ext uri="{FF2B5EF4-FFF2-40B4-BE49-F238E27FC236}">
                      <a16:creationId xmlns:a16="http://schemas.microsoft.com/office/drawing/2014/main" id="{108BC153-B965-41CB-ACC0-BE89C18B8F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45147" name="Oval 31">
                    <a:extLst>
                      <a:ext uri="{FF2B5EF4-FFF2-40B4-BE49-F238E27FC236}">
                        <a16:creationId xmlns:a16="http://schemas.microsoft.com/office/drawing/2014/main" id="{C4B10F57-7361-40EF-B3EB-F605FB2442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5148" name="Oval 32">
                    <a:extLst>
                      <a:ext uri="{FF2B5EF4-FFF2-40B4-BE49-F238E27FC236}">
                        <a16:creationId xmlns:a16="http://schemas.microsoft.com/office/drawing/2014/main" id="{5DCD7E37-1785-465B-93A4-0CEBCA9624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45128" name="Group 33">
                <a:extLst>
                  <a:ext uri="{FF2B5EF4-FFF2-40B4-BE49-F238E27FC236}">
                    <a16:creationId xmlns:a16="http://schemas.microsoft.com/office/drawing/2014/main" id="{BC7ACFC9-695D-49B2-93F3-C850DEDF73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45129" name="Group 34">
                  <a:extLst>
                    <a:ext uri="{FF2B5EF4-FFF2-40B4-BE49-F238E27FC236}">
                      <a16:creationId xmlns:a16="http://schemas.microsoft.com/office/drawing/2014/main" id="{0D629C5F-B24A-495C-A4F1-8B5B8C8C54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45136" name="Group 35">
                    <a:extLst>
                      <a:ext uri="{FF2B5EF4-FFF2-40B4-BE49-F238E27FC236}">
                        <a16:creationId xmlns:a16="http://schemas.microsoft.com/office/drawing/2014/main" id="{5E79DE11-B0A6-4E5C-BAA3-00D6093D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45140" name="Freeform 36">
                      <a:extLst>
                        <a:ext uri="{FF2B5EF4-FFF2-40B4-BE49-F238E27FC236}">
                          <a16:creationId xmlns:a16="http://schemas.microsoft.com/office/drawing/2014/main" id="{B8CDDB31-C5F8-480B-A318-10A6656568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41" name="Freeform 37">
                      <a:extLst>
                        <a:ext uri="{FF2B5EF4-FFF2-40B4-BE49-F238E27FC236}">
                          <a16:creationId xmlns:a16="http://schemas.microsoft.com/office/drawing/2014/main" id="{53747379-7853-47B0-A739-B9CC1F4A1E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42" name="Freeform 38">
                      <a:extLst>
                        <a:ext uri="{FF2B5EF4-FFF2-40B4-BE49-F238E27FC236}">
                          <a16:creationId xmlns:a16="http://schemas.microsoft.com/office/drawing/2014/main" id="{18E3B708-F1B9-45E9-BB82-F81A0496F4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43" name="Freeform 39">
                      <a:extLst>
                        <a:ext uri="{FF2B5EF4-FFF2-40B4-BE49-F238E27FC236}">
                          <a16:creationId xmlns:a16="http://schemas.microsoft.com/office/drawing/2014/main" id="{89EBEC0C-12A9-4ADC-A178-76B7C38A6F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137" name="Freeform 40">
                    <a:extLst>
                      <a:ext uri="{FF2B5EF4-FFF2-40B4-BE49-F238E27FC236}">
                        <a16:creationId xmlns:a16="http://schemas.microsoft.com/office/drawing/2014/main" id="{067D8DD9-7367-4A4F-8DF9-2B16CB83A2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38" name="Freeform 41">
                    <a:extLst>
                      <a:ext uri="{FF2B5EF4-FFF2-40B4-BE49-F238E27FC236}">
                        <a16:creationId xmlns:a16="http://schemas.microsoft.com/office/drawing/2014/main" id="{4846E5C5-65B4-4E63-9ECF-4F64CAC69E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39" name="Freeform 42">
                    <a:extLst>
                      <a:ext uri="{FF2B5EF4-FFF2-40B4-BE49-F238E27FC236}">
                        <a16:creationId xmlns:a16="http://schemas.microsoft.com/office/drawing/2014/main" id="{38ABDFF7-9E53-41B5-B72D-1DF5B439E7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130" name="Group 43">
                  <a:extLst>
                    <a:ext uri="{FF2B5EF4-FFF2-40B4-BE49-F238E27FC236}">
                      <a16:creationId xmlns:a16="http://schemas.microsoft.com/office/drawing/2014/main" id="{D2A75025-FCD5-4744-8014-7B82B50194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45131" name="Freeform 44">
                    <a:extLst>
                      <a:ext uri="{FF2B5EF4-FFF2-40B4-BE49-F238E27FC236}">
                        <a16:creationId xmlns:a16="http://schemas.microsoft.com/office/drawing/2014/main" id="{52AF7BC5-DC8B-41BD-B0DF-515D80B87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32" name="Freeform 45">
                    <a:extLst>
                      <a:ext uri="{FF2B5EF4-FFF2-40B4-BE49-F238E27FC236}">
                        <a16:creationId xmlns:a16="http://schemas.microsoft.com/office/drawing/2014/main" id="{82526810-E8E5-406B-BD19-6C22F25469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33" name="Freeform 46">
                    <a:extLst>
                      <a:ext uri="{FF2B5EF4-FFF2-40B4-BE49-F238E27FC236}">
                        <a16:creationId xmlns:a16="http://schemas.microsoft.com/office/drawing/2014/main" id="{4ED45CD9-2580-47EC-8E92-A778BF1D3A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34" name="Freeform 47">
                    <a:extLst>
                      <a:ext uri="{FF2B5EF4-FFF2-40B4-BE49-F238E27FC236}">
                        <a16:creationId xmlns:a16="http://schemas.microsoft.com/office/drawing/2014/main" id="{E57BF477-6985-4577-B612-89AC0ED2C4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35" name="Freeform 48">
                    <a:extLst>
                      <a:ext uri="{FF2B5EF4-FFF2-40B4-BE49-F238E27FC236}">
                        <a16:creationId xmlns:a16="http://schemas.microsoft.com/office/drawing/2014/main" id="{29A99E47-4314-427D-9E85-3005E63B6B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5072" name="Group 49">
              <a:extLst>
                <a:ext uri="{FF2B5EF4-FFF2-40B4-BE49-F238E27FC236}">
                  <a16:creationId xmlns:a16="http://schemas.microsoft.com/office/drawing/2014/main" id="{06D6A096-B09A-415A-AEBE-E151A05D2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45121" name="Oval 50">
                <a:extLst>
                  <a:ext uri="{FF2B5EF4-FFF2-40B4-BE49-F238E27FC236}">
                    <a16:creationId xmlns:a16="http://schemas.microsoft.com/office/drawing/2014/main" id="{CA16D77E-C470-4865-8238-59688FC6D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22" name="Freeform 51">
                <a:extLst>
                  <a:ext uri="{FF2B5EF4-FFF2-40B4-BE49-F238E27FC236}">
                    <a16:creationId xmlns:a16="http://schemas.microsoft.com/office/drawing/2014/main" id="{AFDED6A9-F597-4748-B51C-00DE874BE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3" name="Oval 52">
                <a:extLst>
                  <a:ext uri="{FF2B5EF4-FFF2-40B4-BE49-F238E27FC236}">
                    <a16:creationId xmlns:a16="http://schemas.microsoft.com/office/drawing/2014/main" id="{AD67B9E8-D915-4EC2-9034-D60DF6471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24" name="Oval 53">
                <a:extLst>
                  <a:ext uri="{FF2B5EF4-FFF2-40B4-BE49-F238E27FC236}">
                    <a16:creationId xmlns:a16="http://schemas.microsoft.com/office/drawing/2014/main" id="{D020CACE-7AB9-4067-8A85-EC5097222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25" name="Oval 54">
                <a:extLst>
                  <a:ext uri="{FF2B5EF4-FFF2-40B4-BE49-F238E27FC236}">
                    <a16:creationId xmlns:a16="http://schemas.microsoft.com/office/drawing/2014/main" id="{500319A5-7F90-427C-A797-93BB9AFF7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26" name="Oval 55">
                <a:extLst>
                  <a:ext uri="{FF2B5EF4-FFF2-40B4-BE49-F238E27FC236}">
                    <a16:creationId xmlns:a16="http://schemas.microsoft.com/office/drawing/2014/main" id="{F0D9652A-DCE3-4A3A-AD60-6DE6864F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5073" name="Group 56">
              <a:extLst>
                <a:ext uri="{FF2B5EF4-FFF2-40B4-BE49-F238E27FC236}">
                  <a16:creationId xmlns:a16="http://schemas.microsoft.com/office/drawing/2014/main" id="{FFC2E4F1-7BD8-4A9E-A481-27D62BA0A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45099" name="Group 57">
                <a:extLst>
                  <a:ext uri="{FF2B5EF4-FFF2-40B4-BE49-F238E27FC236}">
                    <a16:creationId xmlns:a16="http://schemas.microsoft.com/office/drawing/2014/main" id="{6001D8BD-EC85-4032-95E2-3E3682F0C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45108" name="Group 58">
                  <a:extLst>
                    <a:ext uri="{FF2B5EF4-FFF2-40B4-BE49-F238E27FC236}">
                      <a16:creationId xmlns:a16="http://schemas.microsoft.com/office/drawing/2014/main" id="{98FBB96E-28A5-4DDE-AE99-A46C94A8F8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45119" name="Freeform 59">
                    <a:extLst>
                      <a:ext uri="{FF2B5EF4-FFF2-40B4-BE49-F238E27FC236}">
                        <a16:creationId xmlns:a16="http://schemas.microsoft.com/office/drawing/2014/main" id="{CE116864-4FBB-47BE-BE1A-61FC359C21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20" name="Freeform 60">
                    <a:extLst>
                      <a:ext uri="{FF2B5EF4-FFF2-40B4-BE49-F238E27FC236}">
                        <a16:creationId xmlns:a16="http://schemas.microsoft.com/office/drawing/2014/main" id="{3B8E6F2B-7C85-402B-8AFE-38B2E6DE8B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109" name="Group 61">
                  <a:extLst>
                    <a:ext uri="{FF2B5EF4-FFF2-40B4-BE49-F238E27FC236}">
                      <a16:creationId xmlns:a16="http://schemas.microsoft.com/office/drawing/2014/main" id="{67F646CC-5906-4696-ACA9-8CF500F45C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45110" name="Group 62">
                    <a:extLst>
                      <a:ext uri="{FF2B5EF4-FFF2-40B4-BE49-F238E27FC236}">
                        <a16:creationId xmlns:a16="http://schemas.microsoft.com/office/drawing/2014/main" id="{405B4D85-1165-4C55-B8CC-91F32FB23B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45117" name="Freeform 63">
                      <a:extLst>
                        <a:ext uri="{FF2B5EF4-FFF2-40B4-BE49-F238E27FC236}">
                          <a16:creationId xmlns:a16="http://schemas.microsoft.com/office/drawing/2014/main" id="{400773D1-32A2-4B7C-9CF7-26030CDD66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8" name="Freeform 64">
                      <a:extLst>
                        <a:ext uri="{FF2B5EF4-FFF2-40B4-BE49-F238E27FC236}">
                          <a16:creationId xmlns:a16="http://schemas.microsoft.com/office/drawing/2014/main" id="{106C37D7-509E-482A-ADE6-650BDB23C2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111" name="Group 65">
                    <a:extLst>
                      <a:ext uri="{FF2B5EF4-FFF2-40B4-BE49-F238E27FC236}">
                        <a16:creationId xmlns:a16="http://schemas.microsoft.com/office/drawing/2014/main" id="{0A431330-BF3B-48F4-B767-E3986C0330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45112" name="Arc 66">
                      <a:extLst>
                        <a:ext uri="{FF2B5EF4-FFF2-40B4-BE49-F238E27FC236}">
                          <a16:creationId xmlns:a16="http://schemas.microsoft.com/office/drawing/2014/main" id="{2F48C1E8-00BD-4B22-B9A8-E731451E0F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5113" name="Group 67">
                      <a:extLst>
                        <a:ext uri="{FF2B5EF4-FFF2-40B4-BE49-F238E27FC236}">
                          <a16:creationId xmlns:a16="http://schemas.microsoft.com/office/drawing/2014/main" id="{AEEE4CE2-7538-426E-A53B-E026AF33AF5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45115" name="Arc 68">
                        <a:extLst>
                          <a:ext uri="{FF2B5EF4-FFF2-40B4-BE49-F238E27FC236}">
                            <a16:creationId xmlns:a16="http://schemas.microsoft.com/office/drawing/2014/main" id="{63302773-7965-46E8-B3AA-29FAE8AD88C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16" name="Line 69">
                        <a:extLst>
                          <a:ext uri="{FF2B5EF4-FFF2-40B4-BE49-F238E27FC236}">
                            <a16:creationId xmlns:a16="http://schemas.microsoft.com/office/drawing/2014/main" id="{75D874DA-1A5F-48D3-90C8-684A4B61006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5114" name="Line 70">
                      <a:extLst>
                        <a:ext uri="{FF2B5EF4-FFF2-40B4-BE49-F238E27FC236}">
                          <a16:creationId xmlns:a16="http://schemas.microsoft.com/office/drawing/2014/main" id="{305084F3-2241-4FB7-B7F7-DFCB38596C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5100" name="Group 71">
                <a:extLst>
                  <a:ext uri="{FF2B5EF4-FFF2-40B4-BE49-F238E27FC236}">
                    <a16:creationId xmlns:a16="http://schemas.microsoft.com/office/drawing/2014/main" id="{7D9DF0D3-A852-48C6-B3EF-71AE2B0524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45101" name="Group 72">
                  <a:extLst>
                    <a:ext uri="{FF2B5EF4-FFF2-40B4-BE49-F238E27FC236}">
                      <a16:creationId xmlns:a16="http://schemas.microsoft.com/office/drawing/2014/main" id="{128B186E-2EE8-4606-8578-93B75AA1CA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45106" name="Freeform 73">
                    <a:extLst>
                      <a:ext uri="{FF2B5EF4-FFF2-40B4-BE49-F238E27FC236}">
                        <a16:creationId xmlns:a16="http://schemas.microsoft.com/office/drawing/2014/main" id="{E1004881-F72C-4926-A433-B607501770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07" name="Freeform 74">
                    <a:extLst>
                      <a:ext uri="{FF2B5EF4-FFF2-40B4-BE49-F238E27FC236}">
                        <a16:creationId xmlns:a16="http://schemas.microsoft.com/office/drawing/2014/main" id="{97F65A0A-00CF-48AB-A5E5-8A07A38A7E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5102" name="Arc 75">
                  <a:extLst>
                    <a:ext uri="{FF2B5EF4-FFF2-40B4-BE49-F238E27FC236}">
                      <a16:creationId xmlns:a16="http://schemas.microsoft.com/office/drawing/2014/main" id="{28626FD0-2AEF-460C-9F62-EB5FB57DD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03" name="Line 76">
                  <a:extLst>
                    <a:ext uri="{FF2B5EF4-FFF2-40B4-BE49-F238E27FC236}">
                      <a16:creationId xmlns:a16="http://schemas.microsoft.com/office/drawing/2014/main" id="{EC2DD430-3407-466F-83BC-FB0EC549BB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04" name="Line 77">
                  <a:extLst>
                    <a:ext uri="{FF2B5EF4-FFF2-40B4-BE49-F238E27FC236}">
                      <a16:creationId xmlns:a16="http://schemas.microsoft.com/office/drawing/2014/main" id="{561CB7DF-0C66-409D-AF63-5BAC9A150C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05" name="Arc 78">
                  <a:extLst>
                    <a:ext uri="{FF2B5EF4-FFF2-40B4-BE49-F238E27FC236}">
                      <a16:creationId xmlns:a16="http://schemas.microsoft.com/office/drawing/2014/main" id="{0C413E07-EF04-4A32-8A26-AF8292C92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5074" name="Group 79">
              <a:extLst>
                <a:ext uri="{FF2B5EF4-FFF2-40B4-BE49-F238E27FC236}">
                  <a16:creationId xmlns:a16="http://schemas.microsoft.com/office/drawing/2014/main" id="{B2CA4195-1369-42A7-AB65-10BC681ADE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45075" name="Group 80">
                <a:extLst>
                  <a:ext uri="{FF2B5EF4-FFF2-40B4-BE49-F238E27FC236}">
                    <a16:creationId xmlns:a16="http://schemas.microsoft.com/office/drawing/2014/main" id="{F4905D87-FD21-49A6-AD10-E2EB05F62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45084" name="Group 81">
                  <a:extLst>
                    <a:ext uri="{FF2B5EF4-FFF2-40B4-BE49-F238E27FC236}">
                      <a16:creationId xmlns:a16="http://schemas.microsoft.com/office/drawing/2014/main" id="{C4662063-FEAD-4D75-9F78-DB25F5CDBE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45089" name="Group 82">
                    <a:extLst>
                      <a:ext uri="{FF2B5EF4-FFF2-40B4-BE49-F238E27FC236}">
                        <a16:creationId xmlns:a16="http://schemas.microsoft.com/office/drawing/2014/main" id="{D31B21E4-DBF0-4AC1-A11B-865316CA3C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45095" name="Freeform 83">
                      <a:extLst>
                        <a:ext uri="{FF2B5EF4-FFF2-40B4-BE49-F238E27FC236}">
                          <a16:creationId xmlns:a16="http://schemas.microsoft.com/office/drawing/2014/main" id="{509E5E66-3424-4F43-98F5-4B1AE42CEE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5096" name="Group 84">
                      <a:extLst>
                        <a:ext uri="{FF2B5EF4-FFF2-40B4-BE49-F238E27FC236}">
                          <a16:creationId xmlns:a16="http://schemas.microsoft.com/office/drawing/2014/main" id="{EE86DB02-8DEA-440D-8C05-B44D3FEF0E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45097" name="Freeform 85">
                        <a:extLst>
                          <a:ext uri="{FF2B5EF4-FFF2-40B4-BE49-F238E27FC236}">
                            <a16:creationId xmlns:a16="http://schemas.microsoft.com/office/drawing/2014/main" id="{01A3FDD0-64EE-4E67-9E14-9016CA4BDA1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098" name="Freeform 86">
                        <a:extLst>
                          <a:ext uri="{FF2B5EF4-FFF2-40B4-BE49-F238E27FC236}">
                            <a16:creationId xmlns:a16="http://schemas.microsoft.com/office/drawing/2014/main" id="{2A4B63F0-940E-41DB-911A-1BAE3EA92D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5090" name="Group 87">
                    <a:extLst>
                      <a:ext uri="{FF2B5EF4-FFF2-40B4-BE49-F238E27FC236}">
                        <a16:creationId xmlns:a16="http://schemas.microsoft.com/office/drawing/2014/main" id="{7A221254-3F11-4193-8CD5-7049192119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45091" name="Arc 88">
                      <a:extLst>
                        <a:ext uri="{FF2B5EF4-FFF2-40B4-BE49-F238E27FC236}">
                          <a16:creationId xmlns:a16="http://schemas.microsoft.com/office/drawing/2014/main" id="{52AD07AA-2522-4C79-A788-8BDEE4596B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092" name="Line 89">
                      <a:extLst>
                        <a:ext uri="{FF2B5EF4-FFF2-40B4-BE49-F238E27FC236}">
                          <a16:creationId xmlns:a16="http://schemas.microsoft.com/office/drawing/2014/main" id="{F3F19C73-D4DA-4CB0-A62A-83AC20AC6F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093" name="Line 90">
                      <a:extLst>
                        <a:ext uri="{FF2B5EF4-FFF2-40B4-BE49-F238E27FC236}">
                          <a16:creationId xmlns:a16="http://schemas.microsoft.com/office/drawing/2014/main" id="{CB2421B7-A103-4147-AEB3-D7BE303148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094" name="Arc 91">
                      <a:extLst>
                        <a:ext uri="{FF2B5EF4-FFF2-40B4-BE49-F238E27FC236}">
                          <a16:creationId xmlns:a16="http://schemas.microsoft.com/office/drawing/2014/main" id="{53CD8B07-AF80-46B1-B1C2-14AFA6749D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5085" name="Group 92">
                  <a:extLst>
                    <a:ext uri="{FF2B5EF4-FFF2-40B4-BE49-F238E27FC236}">
                      <a16:creationId xmlns:a16="http://schemas.microsoft.com/office/drawing/2014/main" id="{333D5A82-A6A2-4114-A4D6-142B3686DB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45086" name="Line 93">
                    <a:extLst>
                      <a:ext uri="{FF2B5EF4-FFF2-40B4-BE49-F238E27FC236}">
                        <a16:creationId xmlns:a16="http://schemas.microsoft.com/office/drawing/2014/main" id="{00B93DBF-B8F3-43CA-BDF6-4E98CBD759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087" name="Line 94">
                    <a:extLst>
                      <a:ext uri="{FF2B5EF4-FFF2-40B4-BE49-F238E27FC236}">
                        <a16:creationId xmlns:a16="http://schemas.microsoft.com/office/drawing/2014/main" id="{A7757CF2-41B6-4A37-B1A2-51ABCAB5BA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088" name="Line 95">
                    <a:extLst>
                      <a:ext uri="{FF2B5EF4-FFF2-40B4-BE49-F238E27FC236}">
                        <a16:creationId xmlns:a16="http://schemas.microsoft.com/office/drawing/2014/main" id="{6D00F339-7A3F-4C26-9BC7-08A7ED4938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5076" name="Group 96">
                <a:extLst>
                  <a:ext uri="{FF2B5EF4-FFF2-40B4-BE49-F238E27FC236}">
                    <a16:creationId xmlns:a16="http://schemas.microsoft.com/office/drawing/2014/main" id="{07B75530-487A-40C2-AEAE-67ECB73754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45077" name="Group 97">
                  <a:extLst>
                    <a:ext uri="{FF2B5EF4-FFF2-40B4-BE49-F238E27FC236}">
                      <a16:creationId xmlns:a16="http://schemas.microsoft.com/office/drawing/2014/main" id="{D86971CF-DD81-46C3-8677-6CFA3AEA8A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45082" name="Freeform 98">
                    <a:extLst>
                      <a:ext uri="{FF2B5EF4-FFF2-40B4-BE49-F238E27FC236}">
                        <a16:creationId xmlns:a16="http://schemas.microsoft.com/office/drawing/2014/main" id="{6A2F2942-FEFE-4368-9748-41A0F86AF5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083" name="Freeform 99">
                    <a:extLst>
                      <a:ext uri="{FF2B5EF4-FFF2-40B4-BE49-F238E27FC236}">
                        <a16:creationId xmlns:a16="http://schemas.microsoft.com/office/drawing/2014/main" id="{9044F99A-164A-41F4-BF3D-35A548F57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5078" name="Arc 100">
                  <a:extLst>
                    <a:ext uri="{FF2B5EF4-FFF2-40B4-BE49-F238E27FC236}">
                      <a16:creationId xmlns:a16="http://schemas.microsoft.com/office/drawing/2014/main" id="{56DEB663-7073-4FEC-B689-ED6DBAE02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079" name="Arc 101">
                  <a:extLst>
                    <a:ext uri="{FF2B5EF4-FFF2-40B4-BE49-F238E27FC236}">
                      <a16:creationId xmlns:a16="http://schemas.microsoft.com/office/drawing/2014/main" id="{0082A974-7BD4-4D23-B3E4-64BDC96CC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080" name="Line 102">
                  <a:extLst>
                    <a:ext uri="{FF2B5EF4-FFF2-40B4-BE49-F238E27FC236}">
                      <a16:creationId xmlns:a16="http://schemas.microsoft.com/office/drawing/2014/main" id="{EB391A26-88C5-42F8-835F-7BFF1FF26F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081" name="Line 103">
                  <a:extLst>
                    <a:ext uri="{FF2B5EF4-FFF2-40B4-BE49-F238E27FC236}">
                      <a16:creationId xmlns:a16="http://schemas.microsoft.com/office/drawing/2014/main" id="{4E431C92-84A3-4B48-90A5-EBB305B348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5064" name="Group 104">
            <a:extLst>
              <a:ext uri="{FF2B5EF4-FFF2-40B4-BE49-F238E27FC236}">
                <a16:creationId xmlns:a16="http://schemas.microsoft.com/office/drawing/2014/main" id="{691A13D9-4C1B-4CF6-A5AF-8B1431C32CD4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743200"/>
            <a:ext cx="2474913" cy="3621088"/>
            <a:chOff x="4080" y="1728"/>
            <a:chExt cx="1559" cy="2281"/>
          </a:xfrm>
        </p:grpSpPr>
        <p:graphicFrame>
          <p:nvGraphicFramePr>
            <p:cNvPr id="45068" name="Object 105">
              <a:extLst>
                <a:ext uri="{FF2B5EF4-FFF2-40B4-BE49-F238E27FC236}">
                  <a16:creationId xmlns:a16="http://schemas.microsoft.com/office/drawing/2014/main" id="{16F67639-59FD-4B34-A6CA-E5ED3C67DB8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80" y="172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72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69" name="Rectangle 106">
              <a:extLst>
                <a:ext uri="{FF2B5EF4-FFF2-40B4-BE49-F238E27FC236}">
                  <a16:creationId xmlns:a16="http://schemas.microsoft.com/office/drawing/2014/main" id="{9A7CCC09-767F-482E-B682-5798284A0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195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070" name="Rectangle 107">
              <a:extLst>
                <a:ext uri="{FF2B5EF4-FFF2-40B4-BE49-F238E27FC236}">
                  <a16:creationId xmlns:a16="http://schemas.microsoft.com/office/drawing/2014/main" id="{D7A1C544-3C7C-49AA-9973-6AD581AAC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938"/>
              <a:ext cx="12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8N27^#11929</a:t>
              </a:r>
            </a:p>
          </p:txBody>
        </p:sp>
      </p:grpSp>
      <p:sp>
        <p:nvSpPr>
          <p:cNvPr id="45065" name="Line 108">
            <a:extLst>
              <a:ext uri="{FF2B5EF4-FFF2-40B4-BE49-F238E27FC236}">
                <a16:creationId xmlns:a16="http://schemas.microsoft.com/office/drawing/2014/main" id="{2E069EEC-CE1E-49EB-A5E7-A912EC1BE4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5410200"/>
            <a:ext cx="381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Line 109">
            <a:extLst>
              <a:ext uri="{FF2B5EF4-FFF2-40B4-BE49-F238E27FC236}">
                <a16:creationId xmlns:a16="http://schemas.microsoft.com/office/drawing/2014/main" id="{C448D020-8EC5-4B3C-8207-456351B7D5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724400"/>
            <a:ext cx="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20.wav">
            <a:hlinkClick r:id="" action="ppaction://media"/>
            <a:extLst>
              <a:ext uri="{FF2B5EF4-FFF2-40B4-BE49-F238E27FC236}">
                <a16:creationId xmlns:a16="http://schemas.microsoft.com/office/drawing/2014/main" id="{A632D2E2-CFA1-44A2-9E1A-5703F1AB509A}"/>
              </a:ext>
            </a:extLst>
          </p:cNvPr>
          <p:cNvPicPr>
            <a:picLocks noRot="1" noChangeAspect="1"/>
          </p:cNvPicPr>
          <p:nvPr>
            <a:wavAudioFile r:embed="rId1" name="sound020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8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3">
            <a:extLst>
              <a:ext uri="{FF2B5EF4-FFF2-40B4-BE49-F238E27FC236}">
                <a16:creationId xmlns:a16="http://schemas.microsoft.com/office/drawing/2014/main" id="{441CC7E6-1816-4D92-8C22-2291053430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6D6D269-A498-402A-8C11-EA3506183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/>
              <a:t>Password Tokens</a:t>
            </a:r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B80C459-2B6D-4EC0-B745-3688FDC40F87}"/>
              </a:ext>
            </a:extLst>
          </p:cNvPr>
          <p:cNvGraphicFramePr>
            <a:graphicFrameLocks/>
          </p:cNvGraphicFramePr>
          <p:nvPr/>
        </p:nvGraphicFramePr>
        <p:xfrm>
          <a:off x="2039938" y="1049338"/>
          <a:ext cx="4970462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4" imgW="3848100" imgH="2933700" progId="MS_ClipArt_Gallery.2">
                  <p:embed/>
                </p:oleObj>
              </mc:Choice>
              <mc:Fallback>
                <p:oleObj name="ClipArt" r:id="rId4" imgW="3848100" imgH="2933700" progId="MS_ClipArt_Gallery.2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1049338"/>
                        <a:ext cx="4970462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09" name="Group 4">
            <a:extLst>
              <a:ext uri="{FF2B5EF4-FFF2-40B4-BE49-F238E27FC236}">
                <a16:creationId xmlns:a16="http://schemas.microsoft.com/office/drawing/2014/main" id="{9C7118B4-E80D-43BD-BAC7-4E46CBF1C9C6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468438"/>
            <a:ext cx="3976688" cy="2922587"/>
            <a:chOff x="1598" y="925"/>
            <a:chExt cx="2505" cy="1841"/>
          </a:xfrm>
        </p:grpSpPr>
        <p:sp>
          <p:nvSpPr>
            <p:cNvPr id="47212" name="Freeform 5">
              <a:extLst>
                <a:ext uri="{FF2B5EF4-FFF2-40B4-BE49-F238E27FC236}">
                  <a16:creationId xmlns:a16="http://schemas.microsoft.com/office/drawing/2014/main" id="{3CBC31FA-5E40-4137-A3BD-99CAB4B89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925"/>
              <a:ext cx="2505" cy="1841"/>
            </a:xfrm>
            <a:custGeom>
              <a:avLst/>
              <a:gdLst>
                <a:gd name="T0" fmla="*/ 0 w 2505"/>
                <a:gd name="T1" fmla="*/ 93 h 1841"/>
                <a:gd name="T2" fmla="*/ 0 w 2505"/>
                <a:gd name="T3" fmla="*/ 1732 h 1841"/>
                <a:gd name="T4" fmla="*/ 1 w 2505"/>
                <a:gd name="T5" fmla="*/ 1745 h 1841"/>
                <a:gd name="T6" fmla="*/ 5 w 2505"/>
                <a:gd name="T7" fmla="*/ 1758 h 1841"/>
                <a:gd name="T8" fmla="*/ 10 w 2505"/>
                <a:gd name="T9" fmla="*/ 1770 h 1841"/>
                <a:gd name="T10" fmla="*/ 16 w 2505"/>
                <a:gd name="T11" fmla="*/ 1779 h 1841"/>
                <a:gd name="T12" fmla="*/ 25 w 2505"/>
                <a:gd name="T13" fmla="*/ 1788 h 1841"/>
                <a:gd name="T14" fmla="*/ 34 w 2505"/>
                <a:gd name="T15" fmla="*/ 1794 h 1841"/>
                <a:gd name="T16" fmla="*/ 45 w 2505"/>
                <a:gd name="T17" fmla="*/ 1798 h 1841"/>
                <a:gd name="T18" fmla="*/ 54 w 2505"/>
                <a:gd name="T19" fmla="*/ 1800 h 1841"/>
                <a:gd name="T20" fmla="*/ 591 w 2505"/>
                <a:gd name="T21" fmla="*/ 1830 h 1841"/>
                <a:gd name="T22" fmla="*/ 1251 w 2505"/>
                <a:gd name="T23" fmla="*/ 1840 h 1841"/>
                <a:gd name="T24" fmla="*/ 1867 w 2505"/>
                <a:gd name="T25" fmla="*/ 1830 h 1841"/>
                <a:gd name="T26" fmla="*/ 2440 w 2505"/>
                <a:gd name="T27" fmla="*/ 1800 h 1841"/>
                <a:gd name="T28" fmla="*/ 2458 w 2505"/>
                <a:gd name="T29" fmla="*/ 1798 h 1841"/>
                <a:gd name="T30" fmla="*/ 2476 w 2505"/>
                <a:gd name="T31" fmla="*/ 1791 h 1841"/>
                <a:gd name="T32" fmla="*/ 2489 w 2505"/>
                <a:gd name="T33" fmla="*/ 1781 h 1841"/>
                <a:gd name="T34" fmla="*/ 2498 w 2505"/>
                <a:gd name="T35" fmla="*/ 1770 h 1841"/>
                <a:gd name="T36" fmla="*/ 2504 w 2505"/>
                <a:gd name="T37" fmla="*/ 1748 h 1841"/>
                <a:gd name="T38" fmla="*/ 2504 w 2505"/>
                <a:gd name="T39" fmla="*/ 1736 h 1841"/>
                <a:gd name="T40" fmla="*/ 2504 w 2505"/>
                <a:gd name="T41" fmla="*/ 1722 h 1841"/>
                <a:gd name="T42" fmla="*/ 2504 w 2505"/>
                <a:gd name="T43" fmla="*/ 93 h 1841"/>
                <a:gd name="T44" fmla="*/ 2504 w 2505"/>
                <a:gd name="T45" fmla="*/ 73 h 1841"/>
                <a:gd name="T46" fmla="*/ 2495 w 2505"/>
                <a:gd name="T47" fmla="*/ 57 h 1841"/>
                <a:gd name="T48" fmla="*/ 2483 w 2505"/>
                <a:gd name="T49" fmla="*/ 44 h 1841"/>
                <a:gd name="T50" fmla="*/ 2468 w 2505"/>
                <a:gd name="T51" fmla="*/ 34 h 1841"/>
                <a:gd name="T52" fmla="*/ 2451 w 2505"/>
                <a:gd name="T53" fmla="*/ 30 h 1841"/>
                <a:gd name="T54" fmla="*/ 2433 w 2505"/>
                <a:gd name="T55" fmla="*/ 30 h 1841"/>
                <a:gd name="T56" fmla="*/ 1851 w 2505"/>
                <a:gd name="T57" fmla="*/ 5 h 1841"/>
                <a:gd name="T58" fmla="*/ 1251 w 2505"/>
                <a:gd name="T59" fmla="*/ 0 h 1841"/>
                <a:gd name="T60" fmla="*/ 647 w 2505"/>
                <a:gd name="T61" fmla="*/ 10 h 1841"/>
                <a:gd name="T62" fmla="*/ 76 w 2505"/>
                <a:gd name="T63" fmla="*/ 30 h 1841"/>
                <a:gd name="T64" fmla="*/ 63 w 2505"/>
                <a:gd name="T65" fmla="*/ 30 h 1841"/>
                <a:gd name="T66" fmla="*/ 47 w 2505"/>
                <a:gd name="T67" fmla="*/ 30 h 1841"/>
                <a:gd name="T68" fmla="*/ 36 w 2505"/>
                <a:gd name="T69" fmla="*/ 36 h 1841"/>
                <a:gd name="T70" fmla="*/ 22 w 2505"/>
                <a:gd name="T71" fmla="*/ 44 h 1841"/>
                <a:gd name="T72" fmla="*/ 14 w 2505"/>
                <a:gd name="T73" fmla="*/ 53 h 1841"/>
                <a:gd name="T74" fmla="*/ 5 w 2505"/>
                <a:gd name="T75" fmla="*/ 64 h 1841"/>
                <a:gd name="T76" fmla="*/ 1 w 2505"/>
                <a:gd name="T77" fmla="*/ 77 h 1841"/>
                <a:gd name="T78" fmla="*/ 0 w 2505"/>
                <a:gd name="T79" fmla="*/ 93 h 18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05"/>
                <a:gd name="T121" fmla="*/ 0 h 1841"/>
                <a:gd name="T122" fmla="*/ 2505 w 2505"/>
                <a:gd name="T123" fmla="*/ 1841 h 18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05" h="1841">
                  <a:moveTo>
                    <a:pt x="0" y="93"/>
                  </a:moveTo>
                  <a:lnTo>
                    <a:pt x="0" y="1732"/>
                  </a:lnTo>
                  <a:lnTo>
                    <a:pt x="1" y="1745"/>
                  </a:lnTo>
                  <a:lnTo>
                    <a:pt x="5" y="1758"/>
                  </a:lnTo>
                  <a:lnTo>
                    <a:pt x="10" y="1770"/>
                  </a:lnTo>
                  <a:lnTo>
                    <a:pt x="16" y="1779"/>
                  </a:lnTo>
                  <a:lnTo>
                    <a:pt x="25" y="1788"/>
                  </a:lnTo>
                  <a:lnTo>
                    <a:pt x="34" y="1794"/>
                  </a:lnTo>
                  <a:lnTo>
                    <a:pt x="45" y="1798"/>
                  </a:lnTo>
                  <a:lnTo>
                    <a:pt x="54" y="1800"/>
                  </a:lnTo>
                  <a:lnTo>
                    <a:pt x="591" y="1830"/>
                  </a:lnTo>
                  <a:lnTo>
                    <a:pt x="1251" y="1840"/>
                  </a:lnTo>
                  <a:lnTo>
                    <a:pt x="1867" y="1830"/>
                  </a:lnTo>
                  <a:lnTo>
                    <a:pt x="2440" y="1800"/>
                  </a:lnTo>
                  <a:lnTo>
                    <a:pt x="2458" y="1798"/>
                  </a:lnTo>
                  <a:lnTo>
                    <a:pt x="2476" y="1791"/>
                  </a:lnTo>
                  <a:lnTo>
                    <a:pt x="2489" y="1781"/>
                  </a:lnTo>
                  <a:lnTo>
                    <a:pt x="2498" y="1770"/>
                  </a:lnTo>
                  <a:lnTo>
                    <a:pt x="2504" y="1748"/>
                  </a:lnTo>
                  <a:lnTo>
                    <a:pt x="2504" y="1736"/>
                  </a:lnTo>
                  <a:lnTo>
                    <a:pt x="2504" y="1722"/>
                  </a:lnTo>
                  <a:lnTo>
                    <a:pt x="2504" y="93"/>
                  </a:lnTo>
                  <a:lnTo>
                    <a:pt x="2504" y="73"/>
                  </a:lnTo>
                  <a:lnTo>
                    <a:pt x="2495" y="57"/>
                  </a:lnTo>
                  <a:lnTo>
                    <a:pt x="2483" y="44"/>
                  </a:lnTo>
                  <a:lnTo>
                    <a:pt x="2468" y="34"/>
                  </a:lnTo>
                  <a:lnTo>
                    <a:pt x="2451" y="30"/>
                  </a:lnTo>
                  <a:lnTo>
                    <a:pt x="2433" y="30"/>
                  </a:lnTo>
                  <a:lnTo>
                    <a:pt x="1851" y="5"/>
                  </a:lnTo>
                  <a:lnTo>
                    <a:pt x="1251" y="0"/>
                  </a:lnTo>
                  <a:lnTo>
                    <a:pt x="647" y="10"/>
                  </a:lnTo>
                  <a:lnTo>
                    <a:pt x="76" y="30"/>
                  </a:lnTo>
                  <a:lnTo>
                    <a:pt x="63" y="30"/>
                  </a:lnTo>
                  <a:lnTo>
                    <a:pt x="47" y="30"/>
                  </a:lnTo>
                  <a:lnTo>
                    <a:pt x="36" y="36"/>
                  </a:lnTo>
                  <a:lnTo>
                    <a:pt x="22" y="44"/>
                  </a:lnTo>
                  <a:lnTo>
                    <a:pt x="14" y="53"/>
                  </a:lnTo>
                  <a:lnTo>
                    <a:pt x="5" y="64"/>
                  </a:lnTo>
                  <a:lnTo>
                    <a:pt x="1" y="77"/>
                  </a:lnTo>
                  <a:lnTo>
                    <a:pt x="0" y="9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3" name="Freeform 6">
              <a:extLst>
                <a:ext uri="{FF2B5EF4-FFF2-40B4-BE49-F238E27FC236}">
                  <a16:creationId xmlns:a16="http://schemas.microsoft.com/office/drawing/2014/main" id="{549A5869-1754-4A63-9C9E-7CE2288D9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845"/>
              <a:ext cx="2489" cy="921"/>
            </a:xfrm>
            <a:custGeom>
              <a:avLst/>
              <a:gdLst>
                <a:gd name="T0" fmla="*/ 0 w 2489"/>
                <a:gd name="T1" fmla="*/ 850 h 921"/>
                <a:gd name="T2" fmla="*/ 6 w 2489"/>
                <a:gd name="T3" fmla="*/ 859 h 921"/>
                <a:gd name="T4" fmla="*/ 15 w 2489"/>
                <a:gd name="T5" fmla="*/ 868 h 921"/>
                <a:gd name="T6" fmla="*/ 24 w 2489"/>
                <a:gd name="T7" fmla="*/ 874 h 921"/>
                <a:gd name="T8" fmla="*/ 35 w 2489"/>
                <a:gd name="T9" fmla="*/ 878 h 921"/>
                <a:gd name="T10" fmla="*/ 44 w 2489"/>
                <a:gd name="T11" fmla="*/ 880 h 921"/>
                <a:gd name="T12" fmla="*/ 581 w 2489"/>
                <a:gd name="T13" fmla="*/ 910 h 921"/>
                <a:gd name="T14" fmla="*/ 1241 w 2489"/>
                <a:gd name="T15" fmla="*/ 920 h 921"/>
                <a:gd name="T16" fmla="*/ 1857 w 2489"/>
                <a:gd name="T17" fmla="*/ 910 h 921"/>
                <a:gd name="T18" fmla="*/ 2430 w 2489"/>
                <a:gd name="T19" fmla="*/ 880 h 921"/>
                <a:gd name="T20" fmla="*/ 2448 w 2489"/>
                <a:gd name="T21" fmla="*/ 878 h 921"/>
                <a:gd name="T22" fmla="*/ 2466 w 2489"/>
                <a:gd name="T23" fmla="*/ 871 h 921"/>
                <a:gd name="T24" fmla="*/ 2479 w 2489"/>
                <a:gd name="T25" fmla="*/ 861 h 921"/>
                <a:gd name="T26" fmla="*/ 2488 w 2489"/>
                <a:gd name="T27" fmla="*/ 850 h 921"/>
                <a:gd name="T28" fmla="*/ 1241 w 2489"/>
                <a:gd name="T29" fmla="*/ 0 h 921"/>
                <a:gd name="T30" fmla="*/ 0 w 2489"/>
                <a:gd name="T31" fmla="*/ 850 h 9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89"/>
                <a:gd name="T49" fmla="*/ 0 h 921"/>
                <a:gd name="T50" fmla="*/ 2489 w 2489"/>
                <a:gd name="T51" fmla="*/ 921 h 9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89" h="921">
                  <a:moveTo>
                    <a:pt x="0" y="850"/>
                  </a:moveTo>
                  <a:lnTo>
                    <a:pt x="6" y="859"/>
                  </a:lnTo>
                  <a:lnTo>
                    <a:pt x="15" y="868"/>
                  </a:lnTo>
                  <a:lnTo>
                    <a:pt x="24" y="874"/>
                  </a:lnTo>
                  <a:lnTo>
                    <a:pt x="35" y="878"/>
                  </a:lnTo>
                  <a:lnTo>
                    <a:pt x="44" y="880"/>
                  </a:lnTo>
                  <a:lnTo>
                    <a:pt x="581" y="910"/>
                  </a:lnTo>
                  <a:lnTo>
                    <a:pt x="1241" y="920"/>
                  </a:lnTo>
                  <a:lnTo>
                    <a:pt x="1857" y="910"/>
                  </a:lnTo>
                  <a:lnTo>
                    <a:pt x="2430" y="880"/>
                  </a:lnTo>
                  <a:lnTo>
                    <a:pt x="2448" y="878"/>
                  </a:lnTo>
                  <a:lnTo>
                    <a:pt x="2466" y="871"/>
                  </a:lnTo>
                  <a:lnTo>
                    <a:pt x="2479" y="861"/>
                  </a:lnTo>
                  <a:lnTo>
                    <a:pt x="2488" y="850"/>
                  </a:lnTo>
                  <a:lnTo>
                    <a:pt x="1241" y="0"/>
                  </a:lnTo>
                  <a:lnTo>
                    <a:pt x="0" y="85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4" name="Freeform 7">
              <a:extLst>
                <a:ext uri="{FF2B5EF4-FFF2-40B4-BE49-F238E27FC236}">
                  <a16:creationId xmlns:a16="http://schemas.microsoft.com/office/drawing/2014/main" id="{5682B561-5B57-44D7-8180-532D0FC14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925"/>
              <a:ext cx="2470" cy="921"/>
            </a:xfrm>
            <a:custGeom>
              <a:avLst/>
              <a:gdLst>
                <a:gd name="T0" fmla="*/ 1238 w 2470"/>
                <a:gd name="T1" fmla="*/ 920 h 921"/>
                <a:gd name="T2" fmla="*/ 2469 w 2470"/>
                <a:gd name="T3" fmla="*/ 43 h 921"/>
                <a:gd name="T4" fmla="*/ 2454 w 2470"/>
                <a:gd name="T5" fmla="*/ 32 h 921"/>
                <a:gd name="T6" fmla="*/ 2438 w 2470"/>
                <a:gd name="T7" fmla="*/ 28 h 921"/>
                <a:gd name="T8" fmla="*/ 2420 w 2470"/>
                <a:gd name="T9" fmla="*/ 28 h 921"/>
                <a:gd name="T10" fmla="*/ 1838 w 2470"/>
                <a:gd name="T11" fmla="*/ 5 h 921"/>
                <a:gd name="T12" fmla="*/ 1238 w 2470"/>
                <a:gd name="T13" fmla="*/ 0 h 921"/>
                <a:gd name="T14" fmla="*/ 632 w 2470"/>
                <a:gd name="T15" fmla="*/ 10 h 921"/>
                <a:gd name="T16" fmla="*/ 63 w 2470"/>
                <a:gd name="T17" fmla="*/ 28 h 921"/>
                <a:gd name="T18" fmla="*/ 49 w 2470"/>
                <a:gd name="T19" fmla="*/ 28 h 921"/>
                <a:gd name="T20" fmla="*/ 33 w 2470"/>
                <a:gd name="T21" fmla="*/ 30 h 921"/>
                <a:gd name="T22" fmla="*/ 21 w 2470"/>
                <a:gd name="T23" fmla="*/ 35 h 921"/>
                <a:gd name="T24" fmla="*/ 7 w 2470"/>
                <a:gd name="T25" fmla="*/ 43 h 921"/>
                <a:gd name="T26" fmla="*/ 0 w 2470"/>
                <a:gd name="T27" fmla="*/ 52 h 921"/>
                <a:gd name="T28" fmla="*/ 1238 w 2470"/>
                <a:gd name="T29" fmla="*/ 920 h 9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0"/>
                <a:gd name="T46" fmla="*/ 0 h 921"/>
                <a:gd name="T47" fmla="*/ 2470 w 2470"/>
                <a:gd name="T48" fmla="*/ 921 h 9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0" h="921">
                  <a:moveTo>
                    <a:pt x="1238" y="920"/>
                  </a:moveTo>
                  <a:lnTo>
                    <a:pt x="2469" y="43"/>
                  </a:lnTo>
                  <a:lnTo>
                    <a:pt x="2454" y="32"/>
                  </a:lnTo>
                  <a:lnTo>
                    <a:pt x="2438" y="28"/>
                  </a:lnTo>
                  <a:lnTo>
                    <a:pt x="2420" y="28"/>
                  </a:lnTo>
                  <a:lnTo>
                    <a:pt x="1838" y="5"/>
                  </a:lnTo>
                  <a:lnTo>
                    <a:pt x="1238" y="0"/>
                  </a:lnTo>
                  <a:lnTo>
                    <a:pt x="632" y="10"/>
                  </a:lnTo>
                  <a:lnTo>
                    <a:pt x="63" y="28"/>
                  </a:lnTo>
                  <a:lnTo>
                    <a:pt x="49" y="28"/>
                  </a:lnTo>
                  <a:lnTo>
                    <a:pt x="33" y="30"/>
                  </a:lnTo>
                  <a:lnTo>
                    <a:pt x="21" y="35"/>
                  </a:lnTo>
                  <a:lnTo>
                    <a:pt x="7" y="43"/>
                  </a:lnTo>
                  <a:lnTo>
                    <a:pt x="0" y="52"/>
                  </a:lnTo>
                  <a:lnTo>
                    <a:pt x="1238" y="92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5" name="Freeform 8">
              <a:extLst>
                <a:ext uri="{FF2B5EF4-FFF2-40B4-BE49-F238E27FC236}">
                  <a16:creationId xmlns:a16="http://schemas.microsoft.com/office/drawing/2014/main" id="{71827F2E-1878-4CBA-9505-6DD77513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984"/>
              <a:ext cx="2343" cy="1722"/>
            </a:xfrm>
            <a:custGeom>
              <a:avLst/>
              <a:gdLst>
                <a:gd name="T0" fmla="*/ 0 w 2343"/>
                <a:gd name="T1" fmla="*/ 87 h 1722"/>
                <a:gd name="T2" fmla="*/ 0 w 2343"/>
                <a:gd name="T3" fmla="*/ 1620 h 1722"/>
                <a:gd name="T4" fmla="*/ 0 w 2343"/>
                <a:gd name="T5" fmla="*/ 1633 h 1722"/>
                <a:gd name="T6" fmla="*/ 4 w 2343"/>
                <a:gd name="T7" fmla="*/ 1645 h 1722"/>
                <a:gd name="T8" fmla="*/ 9 w 2343"/>
                <a:gd name="T9" fmla="*/ 1655 h 1722"/>
                <a:gd name="T10" fmla="*/ 15 w 2343"/>
                <a:gd name="T11" fmla="*/ 1664 h 1722"/>
                <a:gd name="T12" fmla="*/ 23 w 2343"/>
                <a:gd name="T13" fmla="*/ 1673 h 1722"/>
                <a:gd name="T14" fmla="*/ 32 w 2343"/>
                <a:gd name="T15" fmla="*/ 1678 h 1722"/>
                <a:gd name="T16" fmla="*/ 41 w 2343"/>
                <a:gd name="T17" fmla="*/ 1682 h 1722"/>
                <a:gd name="T18" fmla="*/ 50 w 2343"/>
                <a:gd name="T19" fmla="*/ 1685 h 1722"/>
                <a:gd name="T20" fmla="*/ 553 w 2343"/>
                <a:gd name="T21" fmla="*/ 1712 h 1722"/>
                <a:gd name="T22" fmla="*/ 1170 w 2343"/>
                <a:gd name="T23" fmla="*/ 1721 h 1722"/>
                <a:gd name="T24" fmla="*/ 1746 w 2343"/>
                <a:gd name="T25" fmla="*/ 1712 h 1722"/>
                <a:gd name="T26" fmla="*/ 2281 w 2343"/>
                <a:gd name="T27" fmla="*/ 1685 h 1722"/>
                <a:gd name="T28" fmla="*/ 2299 w 2343"/>
                <a:gd name="T29" fmla="*/ 1682 h 1722"/>
                <a:gd name="T30" fmla="*/ 2316 w 2343"/>
                <a:gd name="T31" fmla="*/ 1676 h 1722"/>
                <a:gd name="T32" fmla="*/ 2326 w 2343"/>
                <a:gd name="T33" fmla="*/ 1667 h 1722"/>
                <a:gd name="T34" fmla="*/ 2335 w 2343"/>
                <a:gd name="T35" fmla="*/ 1655 h 1722"/>
                <a:gd name="T36" fmla="*/ 2342 w 2343"/>
                <a:gd name="T37" fmla="*/ 1636 h 1722"/>
                <a:gd name="T38" fmla="*/ 2342 w 2343"/>
                <a:gd name="T39" fmla="*/ 1624 h 1722"/>
                <a:gd name="T40" fmla="*/ 2342 w 2343"/>
                <a:gd name="T41" fmla="*/ 1610 h 1722"/>
                <a:gd name="T42" fmla="*/ 2342 w 2343"/>
                <a:gd name="T43" fmla="*/ 87 h 1722"/>
                <a:gd name="T44" fmla="*/ 2342 w 2343"/>
                <a:gd name="T45" fmla="*/ 69 h 1722"/>
                <a:gd name="T46" fmla="*/ 2333 w 2343"/>
                <a:gd name="T47" fmla="*/ 53 h 1722"/>
                <a:gd name="T48" fmla="*/ 2322 w 2343"/>
                <a:gd name="T49" fmla="*/ 40 h 1722"/>
                <a:gd name="T50" fmla="*/ 2308 w 2343"/>
                <a:gd name="T51" fmla="*/ 31 h 1722"/>
                <a:gd name="T52" fmla="*/ 2293 w 2343"/>
                <a:gd name="T53" fmla="*/ 27 h 1722"/>
                <a:gd name="T54" fmla="*/ 2276 w 2343"/>
                <a:gd name="T55" fmla="*/ 27 h 1722"/>
                <a:gd name="T56" fmla="*/ 1731 w 2343"/>
                <a:gd name="T57" fmla="*/ 5 h 1722"/>
                <a:gd name="T58" fmla="*/ 1170 w 2343"/>
                <a:gd name="T59" fmla="*/ 0 h 1722"/>
                <a:gd name="T60" fmla="*/ 604 w 2343"/>
                <a:gd name="T61" fmla="*/ 9 h 1722"/>
                <a:gd name="T62" fmla="*/ 71 w 2343"/>
                <a:gd name="T63" fmla="*/ 27 h 1722"/>
                <a:gd name="T64" fmla="*/ 58 w 2343"/>
                <a:gd name="T65" fmla="*/ 27 h 1722"/>
                <a:gd name="T66" fmla="*/ 44 w 2343"/>
                <a:gd name="T67" fmla="*/ 29 h 1722"/>
                <a:gd name="T68" fmla="*/ 34 w 2343"/>
                <a:gd name="T69" fmla="*/ 34 h 1722"/>
                <a:gd name="T70" fmla="*/ 19 w 2343"/>
                <a:gd name="T71" fmla="*/ 40 h 1722"/>
                <a:gd name="T72" fmla="*/ 13 w 2343"/>
                <a:gd name="T73" fmla="*/ 49 h 1722"/>
                <a:gd name="T74" fmla="*/ 5 w 2343"/>
                <a:gd name="T75" fmla="*/ 60 h 1722"/>
                <a:gd name="T76" fmla="*/ 1 w 2343"/>
                <a:gd name="T77" fmla="*/ 72 h 1722"/>
                <a:gd name="T78" fmla="*/ 0 w 2343"/>
                <a:gd name="T79" fmla="*/ 87 h 17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43"/>
                <a:gd name="T121" fmla="*/ 0 h 1722"/>
                <a:gd name="T122" fmla="*/ 2343 w 2343"/>
                <a:gd name="T123" fmla="*/ 1722 h 17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43" h="1722">
                  <a:moveTo>
                    <a:pt x="0" y="87"/>
                  </a:moveTo>
                  <a:lnTo>
                    <a:pt x="0" y="1620"/>
                  </a:lnTo>
                  <a:lnTo>
                    <a:pt x="0" y="1633"/>
                  </a:lnTo>
                  <a:lnTo>
                    <a:pt x="4" y="1645"/>
                  </a:lnTo>
                  <a:lnTo>
                    <a:pt x="9" y="1655"/>
                  </a:lnTo>
                  <a:lnTo>
                    <a:pt x="15" y="1664"/>
                  </a:lnTo>
                  <a:lnTo>
                    <a:pt x="23" y="1673"/>
                  </a:lnTo>
                  <a:lnTo>
                    <a:pt x="32" y="1678"/>
                  </a:lnTo>
                  <a:lnTo>
                    <a:pt x="41" y="1682"/>
                  </a:lnTo>
                  <a:lnTo>
                    <a:pt x="50" y="1685"/>
                  </a:lnTo>
                  <a:lnTo>
                    <a:pt x="553" y="1712"/>
                  </a:lnTo>
                  <a:lnTo>
                    <a:pt x="1170" y="1721"/>
                  </a:lnTo>
                  <a:lnTo>
                    <a:pt x="1746" y="1712"/>
                  </a:lnTo>
                  <a:lnTo>
                    <a:pt x="2281" y="1685"/>
                  </a:lnTo>
                  <a:lnTo>
                    <a:pt x="2299" y="1682"/>
                  </a:lnTo>
                  <a:lnTo>
                    <a:pt x="2316" y="1676"/>
                  </a:lnTo>
                  <a:lnTo>
                    <a:pt x="2326" y="1667"/>
                  </a:lnTo>
                  <a:lnTo>
                    <a:pt x="2335" y="1655"/>
                  </a:lnTo>
                  <a:lnTo>
                    <a:pt x="2342" y="1636"/>
                  </a:lnTo>
                  <a:lnTo>
                    <a:pt x="2342" y="1624"/>
                  </a:lnTo>
                  <a:lnTo>
                    <a:pt x="2342" y="1610"/>
                  </a:lnTo>
                  <a:lnTo>
                    <a:pt x="2342" y="87"/>
                  </a:lnTo>
                  <a:lnTo>
                    <a:pt x="2342" y="69"/>
                  </a:lnTo>
                  <a:lnTo>
                    <a:pt x="2333" y="53"/>
                  </a:lnTo>
                  <a:lnTo>
                    <a:pt x="2322" y="40"/>
                  </a:lnTo>
                  <a:lnTo>
                    <a:pt x="2308" y="31"/>
                  </a:lnTo>
                  <a:lnTo>
                    <a:pt x="2293" y="27"/>
                  </a:lnTo>
                  <a:lnTo>
                    <a:pt x="2276" y="27"/>
                  </a:lnTo>
                  <a:lnTo>
                    <a:pt x="1731" y="5"/>
                  </a:lnTo>
                  <a:lnTo>
                    <a:pt x="1170" y="0"/>
                  </a:lnTo>
                  <a:lnTo>
                    <a:pt x="604" y="9"/>
                  </a:lnTo>
                  <a:lnTo>
                    <a:pt x="71" y="27"/>
                  </a:lnTo>
                  <a:lnTo>
                    <a:pt x="58" y="27"/>
                  </a:lnTo>
                  <a:lnTo>
                    <a:pt x="44" y="29"/>
                  </a:lnTo>
                  <a:lnTo>
                    <a:pt x="34" y="34"/>
                  </a:lnTo>
                  <a:lnTo>
                    <a:pt x="19" y="40"/>
                  </a:lnTo>
                  <a:lnTo>
                    <a:pt x="13" y="49"/>
                  </a:lnTo>
                  <a:lnTo>
                    <a:pt x="5" y="60"/>
                  </a:lnTo>
                  <a:lnTo>
                    <a:pt x="1" y="72"/>
                  </a:lnTo>
                  <a:lnTo>
                    <a:pt x="0" y="87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0" name="Rectangle 9">
            <a:extLst>
              <a:ext uri="{FF2B5EF4-FFF2-40B4-BE49-F238E27FC236}">
                <a16:creationId xmlns:a16="http://schemas.microsoft.com/office/drawing/2014/main" id="{85AFA679-0D5A-455B-BDAF-115BC33C0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652588"/>
            <a:ext cx="28908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aseline="0">
                <a:solidFill>
                  <a:schemeClr val="accent1"/>
                </a:solidFill>
              </a:rPr>
              <a:t>14:27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Valid *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14:28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ID:  G674$2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Enter PW: A32H7296Q*3 </a:t>
            </a:r>
          </a:p>
          <a:p>
            <a:r>
              <a:rPr lang="en-US" altLang="en-US" sz="1800" baseline="0">
                <a:solidFill>
                  <a:schemeClr val="accent1"/>
                </a:solidFill>
              </a:rPr>
              <a:t>* Invalid *</a:t>
            </a:r>
          </a:p>
          <a:p>
            <a:endParaRPr lang="en-US" altLang="en-US" sz="1800" baseline="0">
              <a:solidFill>
                <a:schemeClr val="accent1"/>
              </a:solidFill>
            </a:endParaRPr>
          </a:p>
        </p:txBody>
      </p:sp>
      <p:grpSp>
        <p:nvGrpSpPr>
          <p:cNvPr id="47111" name="Group 10">
            <a:extLst>
              <a:ext uri="{FF2B5EF4-FFF2-40B4-BE49-F238E27FC236}">
                <a16:creationId xmlns:a16="http://schemas.microsoft.com/office/drawing/2014/main" id="{51A09148-6153-42C4-8A39-87C811DAB68C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3814763"/>
            <a:ext cx="1887538" cy="2574925"/>
            <a:chOff x="2094" y="2403"/>
            <a:chExt cx="1189" cy="1622"/>
          </a:xfrm>
        </p:grpSpPr>
        <p:grpSp>
          <p:nvGrpSpPr>
            <p:cNvPr id="47119" name="Group 11">
              <a:extLst>
                <a:ext uri="{FF2B5EF4-FFF2-40B4-BE49-F238E27FC236}">
                  <a16:creationId xmlns:a16="http://schemas.microsoft.com/office/drawing/2014/main" id="{9660ACE9-D9B8-48D6-B042-A09F29EA7E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2840"/>
              <a:ext cx="1189" cy="1185"/>
              <a:chOff x="2094" y="2840"/>
              <a:chExt cx="1189" cy="1185"/>
            </a:xfrm>
          </p:grpSpPr>
          <p:grpSp>
            <p:nvGrpSpPr>
              <p:cNvPr id="47175" name="Group 12">
                <a:extLst>
                  <a:ext uri="{FF2B5EF4-FFF2-40B4-BE49-F238E27FC236}">
                    <a16:creationId xmlns:a16="http://schemas.microsoft.com/office/drawing/2014/main" id="{4E4B215F-FFA5-474F-85E6-856B09E720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4" y="2840"/>
                <a:ext cx="1189" cy="1185"/>
                <a:chOff x="2094" y="2840"/>
                <a:chExt cx="1189" cy="1185"/>
              </a:xfrm>
            </p:grpSpPr>
            <p:grpSp>
              <p:nvGrpSpPr>
                <p:cNvPr id="47192" name="Group 13">
                  <a:extLst>
                    <a:ext uri="{FF2B5EF4-FFF2-40B4-BE49-F238E27FC236}">
                      <a16:creationId xmlns:a16="http://schemas.microsoft.com/office/drawing/2014/main" id="{E337987D-973C-4816-86FE-F6CE439D57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4" y="2840"/>
                  <a:ext cx="1189" cy="1185"/>
                  <a:chOff x="2094" y="2840"/>
                  <a:chExt cx="1189" cy="1185"/>
                </a:xfrm>
              </p:grpSpPr>
              <p:sp>
                <p:nvSpPr>
                  <p:cNvPr id="47199" name="Oval 14">
                    <a:extLst>
                      <a:ext uri="{FF2B5EF4-FFF2-40B4-BE49-F238E27FC236}">
                        <a16:creationId xmlns:a16="http://schemas.microsoft.com/office/drawing/2014/main" id="{4AB16973-9F82-4B82-ABCE-D2721248E6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7200" name="Arc 15">
                    <a:extLst>
                      <a:ext uri="{FF2B5EF4-FFF2-40B4-BE49-F238E27FC236}">
                        <a16:creationId xmlns:a16="http://schemas.microsoft.com/office/drawing/2014/main" id="{0EF1EF3E-A7FC-4EF1-8246-7D3C175189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3154"/>
                    <a:ext cx="711" cy="871"/>
                  </a:xfrm>
                  <a:custGeom>
                    <a:avLst/>
                    <a:gdLst>
                      <a:gd name="T0" fmla="*/ 0 w 25729"/>
                      <a:gd name="T1" fmla="*/ 0 h 31808"/>
                      <a:gd name="T2" fmla="*/ 0 w 25729"/>
                      <a:gd name="T3" fmla="*/ 0 h 31808"/>
                      <a:gd name="T4" fmla="*/ 0 w 25729"/>
                      <a:gd name="T5" fmla="*/ 0 h 31808"/>
                      <a:gd name="T6" fmla="*/ 0 60000 65536"/>
                      <a:gd name="T7" fmla="*/ 0 60000 65536"/>
                      <a:gd name="T8" fmla="*/ 0 60000 65536"/>
                      <a:gd name="T9" fmla="*/ 0 w 25729"/>
                      <a:gd name="T10" fmla="*/ 0 h 31808"/>
                      <a:gd name="T11" fmla="*/ 25729 w 25729"/>
                      <a:gd name="T12" fmla="*/ 31808 h 318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729" h="31808" fill="none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</a:path>
                      <a:path w="25729" h="31808" stroke="0" extrusionOk="0">
                        <a:moveTo>
                          <a:pt x="25728" y="31409"/>
                        </a:moveTo>
                        <a:cubicBezTo>
                          <a:pt x="24368" y="31674"/>
                          <a:pt x="22985" y="31807"/>
                          <a:pt x="21600" y="31808"/>
                        </a:cubicBezTo>
                        <a:cubicBezTo>
                          <a:pt x="9670" y="31808"/>
                          <a:pt x="0" y="22137"/>
                          <a:pt x="0" y="10208"/>
                        </a:cubicBezTo>
                        <a:cubicBezTo>
                          <a:pt x="-1" y="6645"/>
                          <a:pt x="880" y="3139"/>
                          <a:pt x="2564" y="0"/>
                        </a:cubicBezTo>
                        <a:lnTo>
                          <a:pt x="21600" y="10208"/>
                        </a:lnTo>
                        <a:lnTo>
                          <a:pt x="25728" y="31409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7201" name="Group 16">
                    <a:extLst>
                      <a:ext uri="{FF2B5EF4-FFF2-40B4-BE49-F238E27FC236}">
                        <a16:creationId xmlns:a16="http://schemas.microsoft.com/office/drawing/2014/main" id="{5DF7F850-2E93-4FBF-82EF-263F4364405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8" y="2842"/>
                    <a:ext cx="775" cy="1183"/>
                    <a:chOff x="2508" y="2842"/>
                    <a:chExt cx="775" cy="1183"/>
                  </a:xfrm>
                </p:grpSpPr>
                <p:grpSp>
                  <p:nvGrpSpPr>
                    <p:cNvPr id="47206" name="Group 17">
                      <a:extLst>
                        <a:ext uri="{FF2B5EF4-FFF2-40B4-BE49-F238E27FC236}">
                          <a16:creationId xmlns:a16="http://schemas.microsoft.com/office/drawing/2014/main" id="{C32DB01E-8972-4893-8E99-632F7A5AEFF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" y="2842"/>
                      <a:ext cx="775" cy="1183"/>
                      <a:chOff x="2508" y="2842"/>
                      <a:chExt cx="775" cy="1183"/>
                    </a:xfrm>
                  </p:grpSpPr>
                  <p:sp>
                    <p:nvSpPr>
                      <p:cNvPr id="47210" name="Arc 18">
                        <a:extLst>
                          <a:ext uri="{FF2B5EF4-FFF2-40B4-BE49-F238E27FC236}">
                            <a16:creationId xmlns:a16="http://schemas.microsoft.com/office/drawing/2014/main" id="{01EC1436-7774-4E7A-B546-D04A1A9306A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1" y="2842"/>
                        <a:ext cx="712" cy="1183"/>
                      </a:xfrm>
                      <a:custGeom>
                        <a:avLst/>
                        <a:gdLst>
                          <a:gd name="T0" fmla="*/ 0 w 25764"/>
                          <a:gd name="T1" fmla="*/ 0 h 43200"/>
                          <a:gd name="T2" fmla="*/ 0 w 25764"/>
                          <a:gd name="T3" fmla="*/ 0 h 43200"/>
                          <a:gd name="T4" fmla="*/ 0 w 25764"/>
                          <a:gd name="T5" fmla="*/ 0 h 43200"/>
                          <a:gd name="T6" fmla="*/ 0 60000 65536"/>
                          <a:gd name="T7" fmla="*/ 0 60000 65536"/>
                          <a:gd name="T8" fmla="*/ 0 60000 65536"/>
                          <a:gd name="T9" fmla="*/ 0 w 25764"/>
                          <a:gd name="T10" fmla="*/ 0 h 43200"/>
                          <a:gd name="T11" fmla="*/ 25764 w 25764"/>
                          <a:gd name="T12" fmla="*/ 43200 h 432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764" h="43200" fill="none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</a:path>
                          <a:path w="25764" h="43200" stroke="0" extrusionOk="0">
                            <a:moveTo>
                              <a:pt x="4163" y="0"/>
                            </a:moveTo>
                            <a:cubicBezTo>
                              <a:pt x="16093" y="0"/>
                              <a:pt x="25764" y="9670"/>
                              <a:pt x="25764" y="21600"/>
                            </a:cubicBezTo>
                            <a:cubicBezTo>
                              <a:pt x="25764" y="33529"/>
                              <a:pt x="16093" y="43200"/>
                              <a:pt x="4164" y="43200"/>
                            </a:cubicBezTo>
                            <a:cubicBezTo>
                              <a:pt x="2766" y="43200"/>
                              <a:pt x="1371" y="43064"/>
                              <a:pt x="0" y="42794"/>
                            </a:cubicBezTo>
                            <a:lnTo>
                              <a:pt x="4164" y="21600"/>
                            </a:lnTo>
                            <a:lnTo>
                              <a:pt x="4163" y="0"/>
                            </a:ln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211" name="Oval 19">
                        <a:extLst>
                          <a:ext uri="{FF2B5EF4-FFF2-40B4-BE49-F238E27FC236}">
                            <a16:creationId xmlns:a16="http://schemas.microsoft.com/office/drawing/2014/main" id="{2BEC4515-3275-43CC-A5CB-59BA911BB62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08" y="3916"/>
                        <a:ext cx="144" cy="99"/>
                      </a:xfrm>
                      <a:prstGeom prst="ellipse">
                        <a:avLst/>
                      </a:pr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  <p:grpSp>
                  <p:nvGrpSpPr>
                    <p:cNvPr id="47207" name="Group 20">
                      <a:extLst>
                        <a:ext uri="{FF2B5EF4-FFF2-40B4-BE49-F238E27FC236}">
                          <a16:creationId xmlns:a16="http://schemas.microsoft.com/office/drawing/2014/main" id="{F132FCBE-17E6-461F-9159-A88805613F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1" y="2844"/>
                      <a:ext cx="439" cy="294"/>
                      <a:chOff x="2651" y="2844"/>
                      <a:chExt cx="439" cy="294"/>
                    </a:xfrm>
                  </p:grpSpPr>
                  <p:sp>
                    <p:nvSpPr>
                      <p:cNvPr id="47208" name="Oval 21">
                        <a:extLst>
                          <a:ext uri="{FF2B5EF4-FFF2-40B4-BE49-F238E27FC236}">
                            <a16:creationId xmlns:a16="http://schemas.microsoft.com/office/drawing/2014/main" id="{A0403DFE-4FF3-4C1B-BC34-8CC6470AA0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71" y="2949"/>
                        <a:ext cx="219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  <p:sp>
                    <p:nvSpPr>
                      <p:cNvPr id="47209" name="Oval 22">
                        <a:extLst>
                          <a:ext uri="{FF2B5EF4-FFF2-40B4-BE49-F238E27FC236}">
                            <a16:creationId xmlns:a16="http://schemas.microsoft.com/office/drawing/2014/main" id="{BFE8EBC8-CE05-4AAE-9116-C664731C4FD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844"/>
                        <a:ext cx="217" cy="18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 baseline="30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47202" name="Oval 23">
                    <a:extLst>
                      <a:ext uri="{FF2B5EF4-FFF2-40B4-BE49-F238E27FC236}">
                        <a16:creationId xmlns:a16="http://schemas.microsoft.com/office/drawing/2014/main" id="{208DFBAE-3528-4717-8B5C-CF3947D03D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0" y="3134"/>
                    <a:ext cx="107" cy="107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7203" name="Oval 24">
                    <a:extLst>
                      <a:ext uri="{FF2B5EF4-FFF2-40B4-BE49-F238E27FC236}">
                        <a16:creationId xmlns:a16="http://schemas.microsoft.com/office/drawing/2014/main" id="{C2821B03-BD3F-4231-BA74-F6E95F5C88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5" y="2911"/>
                    <a:ext cx="1040" cy="1041"/>
                  </a:xfrm>
                  <a:prstGeom prst="ellipse">
                    <a:avLst/>
                  </a:prstGeom>
                  <a:solidFill>
                    <a:srgbClr val="5F5F5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7204" name="Oval 25">
                    <a:extLst>
                      <a:ext uri="{FF2B5EF4-FFF2-40B4-BE49-F238E27FC236}">
                        <a16:creationId xmlns:a16="http://schemas.microsoft.com/office/drawing/2014/main" id="{F463F971-EC82-4464-8814-00A88DE32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962"/>
                    <a:ext cx="940" cy="940"/>
                  </a:xfrm>
                  <a:prstGeom prst="ellipse">
                    <a:avLst/>
                  </a:prstGeom>
                  <a:solidFill>
                    <a:srgbClr val="DFDFDF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7205" name="Oval 26">
                    <a:extLst>
                      <a:ext uri="{FF2B5EF4-FFF2-40B4-BE49-F238E27FC236}">
                        <a16:creationId xmlns:a16="http://schemas.microsoft.com/office/drawing/2014/main" id="{F4E62336-1A08-4A9D-ADAA-DBF957CE5E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4" y="2840"/>
                    <a:ext cx="1183" cy="1184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7193" name="Group 27">
                  <a:extLst>
                    <a:ext uri="{FF2B5EF4-FFF2-40B4-BE49-F238E27FC236}">
                      <a16:creationId xmlns:a16="http://schemas.microsoft.com/office/drawing/2014/main" id="{6E5746E6-9DE6-419E-95D6-589EBB954C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4" y="2992"/>
                  <a:ext cx="821" cy="862"/>
                  <a:chOff x="2294" y="2992"/>
                  <a:chExt cx="821" cy="862"/>
                </a:xfrm>
              </p:grpSpPr>
              <p:sp>
                <p:nvSpPr>
                  <p:cNvPr id="47197" name="Oval 28">
                    <a:extLst>
                      <a:ext uri="{FF2B5EF4-FFF2-40B4-BE49-F238E27FC236}">
                        <a16:creationId xmlns:a16="http://schemas.microsoft.com/office/drawing/2014/main" id="{2B2CDC0E-33D1-4E02-A2AA-BFE0217F23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17" y="3048"/>
                    <a:ext cx="798" cy="80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7198" name="Oval 29">
                    <a:extLst>
                      <a:ext uri="{FF2B5EF4-FFF2-40B4-BE49-F238E27FC236}">
                        <a16:creationId xmlns:a16="http://schemas.microsoft.com/office/drawing/2014/main" id="{D71BBB54-063E-42DD-993B-95F7480C70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94" y="2992"/>
                    <a:ext cx="760" cy="842"/>
                  </a:xfrm>
                  <a:prstGeom prst="ellipse">
                    <a:avLst/>
                  </a:prstGeom>
                  <a:solidFill>
                    <a:srgbClr val="DFD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7194" name="Group 30">
                  <a:extLst>
                    <a:ext uri="{FF2B5EF4-FFF2-40B4-BE49-F238E27FC236}">
                      <a16:creationId xmlns:a16="http://schemas.microsoft.com/office/drawing/2014/main" id="{64A44AC4-0406-4CB3-93F8-5F62D24F3E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9" y="3079"/>
                  <a:ext cx="161" cy="299"/>
                  <a:chOff x="2399" y="3079"/>
                  <a:chExt cx="161" cy="299"/>
                </a:xfrm>
              </p:grpSpPr>
              <p:sp>
                <p:nvSpPr>
                  <p:cNvPr id="47195" name="Oval 31">
                    <a:extLst>
                      <a:ext uri="{FF2B5EF4-FFF2-40B4-BE49-F238E27FC236}">
                        <a16:creationId xmlns:a16="http://schemas.microsoft.com/office/drawing/2014/main" id="{8C76ECCB-5B54-488C-B69C-3319F4B967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3079"/>
                    <a:ext cx="149" cy="17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7196" name="Oval 32">
                    <a:extLst>
                      <a:ext uri="{FF2B5EF4-FFF2-40B4-BE49-F238E27FC236}">
                        <a16:creationId xmlns:a16="http://schemas.microsoft.com/office/drawing/2014/main" id="{41648E1C-6B2B-4AE0-8A6D-338A627F14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3" y="3258"/>
                    <a:ext cx="107" cy="12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47176" name="Group 33">
                <a:extLst>
                  <a:ext uri="{FF2B5EF4-FFF2-40B4-BE49-F238E27FC236}">
                    <a16:creationId xmlns:a16="http://schemas.microsoft.com/office/drawing/2014/main" id="{9521FFE4-3C39-4B15-AE45-A3B70D5546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2" y="2967"/>
                <a:ext cx="933" cy="930"/>
                <a:chOff x="2222" y="2967"/>
                <a:chExt cx="933" cy="930"/>
              </a:xfrm>
            </p:grpSpPr>
            <p:grpSp>
              <p:nvGrpSpPr>
                <p:cNvPr id="47177" name="Group 34">
                  <a:extLst>
                    <a:ext uri="{FF2B5EF4-FFF2-40B4-BE49-F238E27FC236}">
                      <a16:creationId xmlns:a16="http://schemas.microsoft.com/office/drawing/2014/main" id="{16473FC4-4352-4DAB-AA16-570D415D3D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2" y="2967"/>
                  <a:ext cx="933" cy="457"/>
                  <a:chOff x="2222" y="2967"/>
                  <a:chExt cx="933" cy="457"/>
                </a:xfrm>
              </p:grpSpPr>
              <p:grpSp>
                <p:nvGrpSpPr>
                  <p:cNvPr id="47184" name="Group 35">
                    <a:extLst>
                      <a:ext uri="{FF2B5EF4-FFF2-40B4-BE49-F238E27FC236}">
                        <a16:creationId xmlns:a16="http://schemas.microsoft.com/office/drawing/2014/main" id="{47D920DF-0649-4060-A9DC-3E8F5791F4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22" y="2967"/>
                    <a:ext cx="480" cy="456"/>
                    <a:chOff x="2222" y="2967"/>
                    <a:chExt cx="480" cy="456"/>
                  </a:xfrm>
                </p:grpSpPr>
                <p:sp>
                  <p:nvSpPr>
                    <p:cNvPr id="47188" name="Freeform 36">
                      <a:extLst>
                        <a:ext uri="{FF2B5EF4-FFF2-40B4-BE49-F238E27FC236}">
                          <a16:creationId xmlns:a16="http://schemas.microsoft.com/office/drawing/2014/main" id="{8DC8CC30-CF2B-4222-9C3B-20D4FDBA06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48" y="3023"/>
                      <a:ext cx="36" cy="53"/>
                    </a:xfrm>
                    <a:custGeom>
                      <a:avLst/>
                      <a:gdLst>
                        <a:gd name="T0" fmla="*/ 0 w 36"/>
                        <a:gd name="T1" fmla="*/ 3 h 53"/>
                        <a:gd name="T2" fmla="*/ 6 w 36"/>
                        <a:gd name="T3" fmla="*/ 0 h 53"/>
                        <a:gd name="T4" fmla="*/ 35 w 36"/>
                        <a:gd name="T5" fmla="*/ 48 h 53"/>
                        <a:gd name="T6" fmla="*/ 29 w 36"/>
                        <a:gd name="T7" fmla="*/ 52 h 53"/>
                        <a:gd name="T8" fmla="*/ 0 w 36"/>
                        <a:gd name="T9" fmla="*/ 3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53"/>
                        <a:gd name="T17" fmla="*/ 36 w 36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53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35" y="48"/>
                          </a:lnTo>
                          <a:lnTo>
                            <a:pt x="29" y="52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9" name="Freeform 37">
                      <a:extLst>
                        <a:ext uri="{FF2B5EF4-FFF2-40B4-BE49-F238E27FC236}">
                          <a16:creationId xmlns:a16="http://schemas.microsoft.com/office/drawing/2014/main" id="{065BBAF7-DA62-42DB-97AE-082D57A9A8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5" y="2967"/>
                      <a:ext cx="17" cy="53"/>
                    </a:xfrm>
                    <a:custGeom>
                      <a:avLst/>
                      <a:gdLst>
                        <a:gd name="T0" fmla="*/ 0 w 17"/>
                        <a:gd name="T1" fmla="*/ 0 h 53"/>
                        <a:gd name="T2" fmla="*/ 16 w 17"/>
                        <a:gd name="T3" fmla="*/ 0 h 53"/>
                        <a:gd name="T4" fmla="*/ 16 w 17"/>
                        <a:gd name="T5" fmla="*/ 52 h 53"/>
                        <a:gd name="T6" fmla="*/ 0 w 17"/>
                        <a:gd name="T7" fmla="*/ 52 h 53"/>
                        <a:gd name="T8" fmla="*/ 0 w 17"/>
                        <a:gd name="T9" fmla="*/ 0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53"/>
                        <a:gd name="T17" fmla="*/ 17 w 17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53">
                          <a:moveTo>
                            <a:pt x="0" y="0"/>
                          </a:moveTo>
                          <a:lnTo>
                            <a:pt x="16" y="0"/>
                          </a:lnTo>
                          <a:lnTo>
                            <a:pt x="16" y="52"/>
                          </a:lnTo>
                          <a:lnTo>
                            <a:pt x="0" y="5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0" name="Freeform 38">
                      <a:extLst>
                        <a:ext uri="{FF2B5EF4-FFF2-40B4-BE49-F238E27FC236}">
                          <a16:creationId xmlns:a16="http://schemas.microsoft.com/office/drawing/2014/main" id="{1B33D6C6-FB19-4F3A-BF76-669FE70791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89" y="3184"/>
                      <a:ext cx="45" cy="30"/>
                    </a:xfrm>
                    <a:custGeom>
                      <a:avLst/>
                      <a:gdLst>
                        <a:gd name="T0" fmla="*/ 3 w 45"/>
                        <a:gd name="T1" fmla="*/ 0 h 30"/>
                        <a:gd name="T2" fmla="*/ 0 w 45"/>
                        <a:gd name="T3" fmla="*/ 7 h 30"/>
                        <a:gd name="T4" fmla="*/ 41 w 45"/>
                        <a:gd name="T5" fmla="*/ 29 h 30"/>
                        <a:gd name="T6" fmla="*/ 44 w 45"/>
                        <a:gd name="T7" fmla="*/ 22 h 30"/>
                        <a:gd name="T8" fmla="*/ 3 w 45"/>
                        <a:gd name="T9" fmla="*/ 0 h 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30"/>
                        <a:gd name="T17" fmla="*/ 45 w 45"/>
                        <a:gd name="T18" fmla="*/ 30 h 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30">
                          <a:moveTo>
                            <a:pt x="3" y="0"/>
                          </a:moveTo>
                          <a:lnTo>
                            <a:pt x="0" y="7"/>
                          </a:lnTo>
                          <a:lnTo>
                            <a:pt x="41" y="29"/>
                          </a:lnTo>
                          <a:lnTo>
                            <a:pt x="44" y="22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1" name="Freeform 39">
                      <a:extLst>
                        <a:ext uri="{FF2B5EF4-FFF2-40B4-BE49-F238E27FC236}">
                          <a16:creationId xmlns:a16="http://schemas.microsoft.com/office/drawing/2014/main" id="{BCCD03C5-6AA0-4526-BB2A-461CF13C55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2" y="3406"/>
                      <a:ext cx="43" cy="17"/>
                    </a:xfrm>
                    <a:custGeom>
                      <a:avLst/>
                      <a:gdLst>
                        <a:gd name="T0" fmla="*/ 0 w 43"/>
                        <a:gd name="T1" fmla="*/ 0 h 17"/>
                        <a:gd name="T2" fmla="*/ 42 w 43"/>
                        <a:gd name="T3" fmla="*/ 0 h 17"/>
                        <a:gd name="T4" fmla="*/ 42 w 43"/>
                        <a:gd name="T5" fmla="*/ 16 h 17"/>
                        <a:gd name="T6" fmla="*/ 0 w 43"/>
                        <a:gd name="T7" fmla="*/ 16 h 17"/>
                        <a:gd name="T8" fmla="*/ 0 w 43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"/>
                        <a:gd name="T16" fmla="*/ 0 h 17"/>
                        <a:gd name="T17" fmla="*/ 43 w 43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" h="17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16"/>
                          </a:lnTo>
                          <a:lnTo>
                            <a:pt x="0" y="1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185" name="Freeform 40">
                    <a:extLst>
                      <a:ext uri="{FF2B5EF4-FFF2-40B4-BE49-F238E27FC236}">
                        <a16:creationId xmlns:a16="http://schemas.microsoft.com/office/drawing/2014/main" id="{F0D6BC87-31D3-4688-A193-3E11964DB5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5" y="3022"/>
                    <a:ext cx="36" cy="53"/>
                  </a:xfrm>
                  <a:custGeom>
                    <a:avLst/>
                    <a:gdLst>
                      <a:gd name="T0" fmla="*/ 35 w 36"/>
                      <a:gd name="T1" fmla="*/ 3 h 53"/>
                      <a:gd name="T2" fmla="*/ 29 w 36"/>
                      <a:gd name="T3" fmla="*/ 0 h 53"/>
                      <a:gd name="T4" fmla="*/ 0 w 36"/>
                      <a:gd name="T5" fmla="*/ 48 h 53"/>
                      <a:gd name="T6" fmla="*/ 6 w 36"/>
                      <a:gd name="T7" fmla="*/ 52 h 53"/>
                      <a:gd name="T8" fmla="*/ 35 w 36"/>
                      <a:gd name="T9" fmla="*/ 3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3"/>
                        </a:moveTo>
                        <a:lnTo>
                          <a:pt x="29" y="0"/>
                        </a:lnTo>
                        <a:lnTo>
                          <a:pt x="0" y="48"/>
                        </a:lnTo>
                        <a:lnTo>
                          <a:pt x="6" y="52"/>
                        </a:lnTo>
                        <a:lnTo>
                          <a:pt x="35" y="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86" name="Freeform 41">
                    <a:extLst>
                      <a:ext uri="{FF2B5EF4-FFF2-40B4-BE49-F238E27FC236}">
                        <a16:creationId xmlns:a16="http://schemas.microsoft.com/office/drawing/2014/main" id="{A4F05FA7-0FDF-4369-81E1-73EE8A1D22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5" y="3183"/>
                    <a:ext cx="45" cy="30"/>
                  </a:xfrm>
                  <a:custGeom>
                    <a:avLst/>
                    <a:gdLst>
                      <a:gd name="T0" fmla="*/ 41 w 45"/>
                      <a:gd name="T1" fmla="*/ 0 h 30"/>
                      <a:gd name="T2" fmla="*/ 44 w 45"/>
                      <a:gd name="T3" fmla="*/ 7 h 30"/>
                      <a:gd name="T4" fmla="*/ 3 w 45"/>
                      <a:gd name="T5" fmla="*/ 29 h 30"/>
                      <a:gd name="T6" fmla="*/ 0 w 45"/>
                      <a:gd name="T7" fmla="*/ 22 h 30"/>
                      <a:gd name="T8" fmla="*/ 41 w 45"/>
                      <a:gd name="T9" fmla="*/ 0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0"/>
                      <a:gd name="T17" fmla="*/ 45 w 45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0">
                        <a:moveTo>
                          <a:pt x="41" y="0"/>
                        </a:moveTo>
                        <a:lnTo>
                          <a:pt x="44" y="7"/>
                        </a:lnTo>
                        <a:lnTo>
                          <a:pt x="3" y="29"/>
                        </a:lnTo>
                        <a:lnTo>
                          <a:pt x="0" y="22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87" name="Freeform 42">
                    <a:extLst>
                      <a:ext uri="{FF2B5EF4-FFF2-40B4-BE49-F238E27FC236}">
                        <a16:creationId xmlns:a16="http://schemas.microsoft.com/office/drawing/2014/main" id="{260FA6C1-1C2B-47F6-9FF3-3A03A290C1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3407"/>
                    <a:ext cx="43" cy="17"/>
                  </a:xfrm>
                  <a:custGeom>
                    <a:avLst/>
                    <a:gdLst>
                      <a:gd name="T0" fmla="*/ 42 w 43"/>
                      <a:gd name="T1" fmla="*/ 0 h 17"/>
                      <a:gd name="T2" fmla="*/ 0 w 43"/>
                      <a:gd name="T3" fmla="*/ 0 h 17"/>
                      <a:gd name="T4" fmla="*/ 0 w 43"/>
                      <a:gd name="T5" fmla="*/ 16 h 17"/>
                      <a:gd name="T6" fmla="*/ 42 w 43"/>
                      <a:gd name="T7" fmla="*/ 16 h 17"/>
                      <a:gd name="T8" fmla="*/ 42 w 43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7"/>
                      <a:gd name="T17" fmla="*/ 43 w 43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7">
                        <a:moveTo>
                          <a:pt x="42" y="0"/>
                        </a:move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42" y="16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178" name="Group 43">
                  <a:extLst>
                    <a:ext uri="{FF2B5EF4-FFF2-40B4-BE49-F238E27FC236}">
                      <a16:creationId xmlns:a16="http://schemas.microsoft.com/office/drawing/2014/main" id="{D746A7BF-6404-473A-ABDB-06973E4F2B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1" y="3616"/>
                  <a:ext cx="831" cy="281"/>
                  <a:chOff x="2271" y="3616"/>
                  <a:chExt cx="831" cy="281"/>
                </a:xfrm>
              </p:grpSpPr>
              <p:sp>
                <p:nvSpPr>
                  <p:cNvPr id="47179" name="Freeform 44">
                    <a:extLst>
                      <a:ext uri="{FF2B5EF4-FFF2-40B4-BE49-F238E27FC236}">
                        <a16:creationId xmlns:a16="http://schemas.microsoft.com/office/drawing/2014/main" id="{059E540C-CD17-492B-AE07-5AE7B7DA63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2" y="3772"/>
                    <a:ext cx="36" cy="53"/>
                  </a:xfrm>
                  <a:custGeom>
                    <a:avLst/>
                    <a:gdLst>
                      <a:gd name="T0" fmla="*/ 0 w 36"/>
                      <a:gd name="T1" fmla="*/ 49 h 53"/>
                      <a:gd name="T2" fmla="*/ 6 w 36"/>
                      <a:gd name="T3" fmla="*/ 52 h 53"/>
                      <a:gd name="T4" fmla="*/ 35 w 36"/>
                      <a:gd name="T5" fmla="*/ 4 h 53"/>
                      <a:gd name="T6" fmla="*/ 29 w 36"/>
                      <a:gd name="T7" fmla="*/ 0 h 53"/>
                      <a:gd name="T8" fmla="*/ 0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0" y="49"/>
                        </a:moveTo>
                        <a:lnTo>
                          <a:pt x="6" y="52"/>
                        </a:lnTo>
                        <a:lnTo>
                          <a:pt x="35" y="4"/>
                        </a:lnTo>
                        <a:lnTo>
                          <a:pt x="29" y="0"/>
                        </a:lnTo>
                        <a:lnTo>
                          <a:pt x="0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80" name="Freeform 45">
                    <a:extLst>
                      <a:ext uri="{FF2B5EF4-FFF2-40B4-BE49-F238E27FC236}">
                        <a16:creationId xmlns:a16="http://schemas.microsoft.com/office/drawing/2014/main" id="{CE25F178-0547-4EE1-9D78-5B42E85EFA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843"/>
                    <a:ext cx="17" cy="54"/>
                  </a:xfrm>
                  <a:custGeom>
                    <a:avLst/>
                    <a:gdLst>
                      <a:gd name="T0" fmla="*/ 0 w 17"/>
                      <a:gd name="T1" fmla="*/ 53 h 54"/>
                      <a:gd name="T2" fmla="*/ 16 w 17"/>
                      <a:gd name="T3" fmla="*/ 53 h 54"/>
                      <a:gd name="T4" fmla="*/ 16 w 17"/>
                      <a:gd name="T5" fmla="*/ 0 h 54"/>
                      <a:gd name="T6" fmla="*/ 0 w 17"/>
                      <a:gd name="T7" fmla="*/ 0 h 54"/>
                      <a:gd name="T8" fmla="*/ 0 w 17"/>
                      <a:gd name="T9" fmla="*/ 53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54"/>
                      <a:gd name="T17" fmla="*/ 17 w 17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54">
                        <a:moveTo>
                          <a:pt x="0" y="53"/>
                        </a:moveTo>
                        <a:lnTo>
                          <a:pt x="16" y="53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53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81" name="Freeform 46">
                    <a:extLst>
                      <a:ext uri="{FF2B5EF4-FFF2-40B4-BE49-F238E27FC236}">
                        <a16:creationId xmlns:a16="http://schemas.microsoft.com/office/drawing/2014/main" id="{A14723A1-75A5-419A-9D98-20BFF55E7D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1" y="3619"/>
                    <a:ext cx="45" cy="31"/>
                  </a:xfrm>
                  <a:custGeom>
                    <a:avLst/>
                    <a:gdLst>
                      <a:gd name="T0" fmla="*/ 3 w 45"/>
                      <a:gd name="T1" fmla="*/ 30 h 31"/>
                      <a:gd name="T2" fmla="*/ 0 w 45"/>
                      <a:gd name="T3" fmla="*/ 23 h 31"/>
                      <a:gd name="T4" fmla="*/ 41 w 45"/>
                      <a:gd name="T5" fmla="*/ 0 h 31"/>
                      <a:gd name="T6" fmla="*/ 44 w 45"/>
                      <a:gd name="T7" fmla="*/ 8 h 31"/>
                      <a:gd name="T8" fmla="*/ 3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3" y="30"/>
                        </a:moveTo>
                        <a:lnTo>
                          <a:pt x="0" y="23"/>
                        </a:lnTo>
                        <a:lnTo>
                          <a:pt x="41" y="0"/>
                        </a:lnTo>
                        <a:lnTo>
                          <a:pt x="44" y="8"/>
                        </a:lnTo>
                        <a:lnTo>
                          <a:pt x="3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82" name="Freeform 47">
                    <a:extLst>
                      <a:ext uri="{FF2B5EF4-FFF2-40B4-BE49-F238E27FC236}">
                        <a16:creationId xmlns:a16="http://schemas.microsoft.com/office/drawing/2014/main" id="{29A1C918-717B-4FD2-AC79-447996514A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0" y="3771"/>
                    <a:ext cx="36" cy="53"/>
                  </a:xfrm>
                  <a:custGeom>
                    <a:avLst/>
                    <a:gdLst>
                      <a:gd name="T0" fmla="*/ 35 w 36"/>
                      <a:gd name="T1" fmla="*/ 49 h 53"/>
                      <a:gd name="T2" fmla="*/ 29 w 36"/>
                      <a:gd name="T3" fmla="*/ 52 h 53"/>
                      <a:gd name="T4" fmla="*/ 0 w 36"/>
                      <a:gd name="T5" fmla="*/ 4 h 53"/>
                      <a:gd name="T6" fmla="*/ 6 w 36"/>
                      <a:gd name="T7" fmla="*/ 0 h 53"/>
                      <a:gd name="T8" fmla="*/ 35 w 36"/>
                      <a:gd name="T9" fmla="*/ 49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53"/>
                      <a:gd name="T17" fmla="*/ 36 w 36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53">
                        <a:moveTo>
                          <a:pt x="35" y="49"/>
                        </a:moveTo>
                        <a:lnTo>
                          <a:pt x="29" y="52"/>
                        </a:lnTo>
                        <a:lnTo>
                          <a:pt x="0" y="4"/>
                        </a:lnTo>
                        <a:lnTo>
                          <a:pt x="6" y="0"/>
                        </a:lnTo>
                        <a:lnTo>
                          <a:pt x="35" y="49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83" name="Freeform 48">
                    <a:extLst>
                      <a:ext uri="{FF2B5EF4-FFF2-40B4-BE49-F238E27FC236}">
                        <a16:creationId xmlns:a16="http://schemas.microsoft.com/office/drawing/2014/main" id="{515288C1-8659-4D7B-8C59-1FE2683112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57" y="3616"/>
                    <a:ext cx="45" cy="31"/>
                  </a:xfrm>
                  <a:custGeom>
                    <a:avLst/>
                    <a:gdLst>
                      <a:gd name="T0" fmla="*/ 41 w 45"/>
                      <a:gd name="T1" fmla="*/ 30 h 31"/>
                      <a:gd name="T2" fmla="*/ 44 w 45"/>
                      <a:gd name="T3" fmla="*/ 23 h 31"/>
                      <a:gd name="T4" fmla="*/ 3 w 45"/>
                      <a:gd name="T5" fmla="*/ 0 h 31"/>
                      <a:gd name="T6" fmla="*/ 0 w 45"/>
                      <a:gd name="T7" fmla="*/ 7 h 31"/>
                      <a:gd name="T8" fmla="*/ 41 w 45"/>
                      <a:gd name="T9" fmla="*/ 30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1"/>
                      <a:gd name="T17" fmla="*/ 45 w 45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1">
                        <a:moveTo>
                          <a:pt x="41" y="30"/>
                        </a:moveTo>
                        <a:lnTo>
                          <a:pt x="44" y="23"/>
                        </a:lnTo>
                        <a:lnTo>
                          <a:pt x="3" y="0"/>
                        </a:lnTo>
                        <a:lnTo>
                          <a:pt x="0" y="7"/>
                        </a:lnTo>
                        <a:lnTo>
                          <a:pt x="41" y="30"/>
                        </a:ln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7120" name="Group 49">
              <a:extLst>
                <a:ext uri="{FF2B5EF4-FFF2-40B4-BE49-F238E27FC236}">
                  <a16:creationId xmlns:a16="http://schemas.microsoft.com/office/drawing/2014/main" id="{A30743DF-2A54-443B-B9A8-883467E65D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1" y="2403"/>
              <a:ext cx="431" cy="432"/>
              <a:chOff x="2471" y="2403"/>
              <a:chExt cx="431" cy="432"/>
            </a:xfrm>
          </p:grpSpPr>
          <p:sp>
            <p:nvSpPr>
              <p:cNvPr id="47169" name="Oval 50">
                <a:extLst>
                  <a:ext uri="{FF2B5EF4-FFF2-40B4-BE49-F238E27FC236}">
                    <a16:creationId xmlns:a16="http://schemas.microsoft.com/office/drawing/2014/main" id="{40291E8C-C533-4D52-BD10-5F1498665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2432"/>
                <a:ext cx="371" cy="373"/>
              </a:xfrm>
              <a:prstGeom prst="ellips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70" name="Freeform 51">
                <a:extLst>
                  <a:ext uri="{FF2B5EF4-FFF2-40B4-BE49-F238E27FC236}">
                    <a16:creationId xmlns:a16="http://schemas.microsoft.com/office/drawing/2014/main" id="{DB01A796-6B1F-404B-B723-7C7577450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09"/>
                <a:ext cx="430" cy="226"/>
              </a:xfrm>
              <a:custGeom>
                <a:avLst/>
                <a:gdLst>
                  <a:gd name="T0" fmla="*/ 0 w 430"/>
                  <a:gd name="T1" fmla="*/ 40 h 226"/>
                  <a:gd name="T2" fmla="*/ 13 w 430"/>
                  <a:gd name="T3" fmla="*/ 90 h 226"/>
                  <a:gd name="T4" fmla="*/ 30 w 430"/>
                  <a:gd name="T5" fmla="*/ 124 h 226"/>
                  <a:gd name="T6" fmla="*/ 48 w 430"/>
                  <a:gd name="T7" fmla="*/ 147 h 226"/>
                  <a:gd name="T8" fmla="*/ 75 w 430"/>
                  <a:gd name="T9" fmla="*/ 174 h 226"/>
                  <a:gd name="T10" fmla="*/ 108 w 430"/>
                  <a:gd name="T11" fmla="*/ 199 h 226"/>
                  <a:gd name="T12" fmla="*/ 146 w 430"/>
                  <a:gd name="T13" fmla="*/ 215 h 226"/>
                  <a:gd name="T14" fmla="*/ 187 w 430"/>
                  <a:gd name="T15" fmla="*/ 225 h 226"/>
                  <a:gd name="T16" fmla="*/ 233 w 430"/>
                  <a:gd name="T17" fmla="*/ 225 h 226"/>
                  <a:gd name="T18" fmla="*/ 281 w 430"/>
                  <a:gd name="T19" fmla="*/ 216 h 226"/>
                  <a:gd name="T20" fmla="*/ 315 w 430"/>
                  <a:gd name="T21" fmla="*/ 200 h 226"/>
                  <a:gd name="T22" fmla="*/ 353 w 430"/>
                  <a:gd name="T23" fmla="*/ 171 h 226"/>
                  <a:gd name="T24" fmla="*/ 388 w 430"/>
                  <a:gd name="T25" fmla="*/ 132 h 226"/>
                  <a:gd name="T26" fmla="*/ 412 w 430"/>
                  <a:gd name="T27" fmla="*/ 91 h 226"/>
                  <a:gd name="T28" fmla="*/ 427 w 430"/>
                  <a:gd name="T29" fmla="*/ 37 h 226"/>
                  <a:gd name="T30" fmla="*/ 429 w 430"/>
                  <a:gd name="T31" fmla="*/ 0 h 226"/>
                  <a:gd name="T32" fmla="*/ 371 w 430"/>
                  <a:gd name="T33" fmla="*/ 4 h 226"/>
                  <a:gd name="T34" fmla="*/ 370 w 430"/>
                  <a:gd name="T35" fmla="*/ 34 h 226"/>
                  <a:gd name="T36" fmla="*/ 359 w 430"/>
                  <a:gd name="T37" fmla="*/ 64 h 226"/>
                  <a:gd name="T38" fmla="*/ 346 w 430"/>
                  <a:gd name="T39" fmla="*/ 92 h 226"/>
                  <a:gd name="T40" fmla="*/ 325 w 430"/>
                  <a:gd name="T41" fmla="*/ 118 h 226"/>
                  <a:gd name="T42" fmla="*/ 297 w 430"/>
                  <a:gd name="T43" fmla="*/ 139 h 226"/>
                  <a:gd name="T44" fmla="*/ 256 w 430"/>
                  <a:gd name="T45" fmla="*/ 159 h 226"/>
                  <a:gd name="T46" fmla="*/ 214 w 430"/>
                  <a:gd name="T47" fmla="*/ 167 h 226"/>
                  <a:gd name="T48" fmla="*/ 179 w 430"/>
                  <a:gd name="T49" fmla="*/ 162 h 226"/>
                  <a:gd name="T50" fmla="*/ 140 w 430"/>
                  <a:gd name="T51" fmla="*/ 149 h 226"/>
                  <a:gd name="T52" fmla="*/ 105 w 430"/>
                  <a:gd name="T53" fmla="*/ 124 h 226"/>
                  <a:gd name="T54" fmla="*/ 72 w 430"/>
                  <a:gd name="T55" fmla="*/ 87 h 226"/>
                  <a:gd name="T56" fmla="*/ 60 w 430"/>
                  <a:gd name="T57" fmla="*/ 57 h 226"/>
                  <a:gd name="T58" fmla="*/ 56 w 430"/>
                  <a:gd name="T59" fmla="*/ 33 h 226"/>
                  <a:gd name="T60" fmla="*/ 0 w 430"/>
                  <a:gd name="T61" fmla="*/ 40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0"/>
                  <a:gd name="T94" fmla="*/ 0 h 226"/>
                  <a:gd name="T95" fmla="*/ 430 w 430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0" h="226">
                    <a:moveTo>
                      <a:pt x="0" y="40"/>
                    </a:moveTo>
                    <a:lnTo>
                      <a:pt x="13" y="90"/>
                    </a:lnTo>
                    <a:lnTo>
                      <a:pt x="30" y="124"/>
                    </a:lnTo>
                    <a:lnTo>
                      <a:pt x="48" y="147"/>
                    </a:lnTo>
                    <a:lnTo>
                      <a:pt x="75" y="174"/>
                    </a:lnTo>
                    <a:lnTo>
                      <a:pt x="108" y="199"/>
                    </a:lnTo>
                    <a:lnTo>
                      <a:pt x="146" y="215"/>
                    </a:lnTo>
                    <a:lnTo>
                      <a:pt x="187" y="225"/>
                    </a:lnTo>
                    <a:lnTo>
                      <a:pt x="233" y="225"/>
                    </a:lnTo>
                    <a:lnTo>
                      <a:pt x="281" y="216"/>
                    </a:lnTo>
                    <a:lnTo>
                      <a:pt x="315" y="200"/>
                    </a:lnTo>
                    <a:lnTo>
                      <a:pt x="353" y="171"/>
                    </a:lnTo>
                    <a:lnTo>
                      <a:pt x="388" y="132"/>
                    </a:lnTo>
                    <a:lnTo>
                      <a:pt x="412" y="91"/>
                    </a:lnTo>
                    <a:lnTo>
                      <a:pt x="427" y="37"/>
                    </a:lnTo>
                    <a:lnTo>
                      <a:pt x="429" y="0"/>
                    </a:lnTo>
                    <a:lnTo>
                      <a:pt x="371" y="4"/>
                    </a:lnTo>
                    <a:lnTo>
                      <a:pt x="370" y="34"/>
                    </a:lnTo>
                    <a:lnTo>
                      <a:pt x="359" y="64"/>
                    </a:lnTo>
                    <a:lnTo>
                      <a:pt x="346" y="92"/>
                    </a:lnTo>
                    <a:lnTo>
                      <a:pt x="325" y="118"/>
                    </a:lnTo>
                    <a:lnTo>
                      <a:pt x="297" y="139"/>
                    </a:lnTo>
                    <a:lnTo>
                      <a:pt x="256" y="159"/>
                    </a:lnTo>
                    <a:lnTo>
                      <a:pt x="214" y="167"/>
                    </a:lnTo>
                    <a:lnTo>
                      <a:pt x="179" y="162"/>
                    </a:lnTo>
                    <a:lnTo>
                      <a:pt x="140" y="149"/>
                    </a:lnTo>
                    <a:lnTo>
                      <a:pt x="105" y="124"/>
                    </a:lnTo>
                    <a:lnTo>
                      <a:pt x="72" y="87"/>
                    </a:lnTo>
                    <a:lnTo>
                      <a:pt x="60" y="57"/>
                    </a:lnTo>
                    <a:lnTo>
                      <a:pt x="56" y="33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1" name="Oval 52">
                <a:extLst>
                  <a:ext uri="{FF2B5EF4-FFF2-40B4-BE49-F238E27FC236}">
                    <a16:creationId xmlns:a16="http://schemas.microsoft.com/office/drawing/2014/main" id="{F522F7F3-939B-4AFF-91E0-75E8A842C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2582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72" name="Oval 53">
                <a:extLst>
                  <a:ext uri="{FF2B5EF4-FFF2-40B4-BE49-F238E27FC236}">
                    <a16:creationId xmlns:a16="http://schemas.microsoft.com/office/drawing/2014/main" id="{B7D29CFD-73AA-4DF7-ACD9-53CABD797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614"/>
                <a:ext cx="56" cy="57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73" name="Oval 54">
                <a:extLst>
                  <a:ext uri="{FF2B5EF4-FFF2-40B4-BE49-F238E27FC236}">
                    <a16:creationId xmlns:a16="http://schemas.microsoft.com/office/drawing/2014/main" id="{E9A19BCB-8A39-4F8D-8689-1AC41B95E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403"/>
                <a:ext cx="429" cy="431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174" name="Oval 55">
                <a:extLst>
                  <a:ext uri="{FF2B5EF4-FFF2-40B4-BE49-F238E27FC236}">
                    <a16:creationId xmlns:a16="http://schemas.microsoft.com/office/drawing/2014/main" id="{8765B4D5-399C-4F05-BDA8-C9A6FFE18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6" y="2459"/>
                <a:ext cx="315" cy="314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baseline="30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7121" name="Group 56">
              <a:extLst>
                <a:ext uri="{FF2B5EF4-FFF2-40B4-BE49-F238E27FC236}">
                  <a16:creationId xmlns:a16="http://schemas.microsoft.com/office/drawing/2014/main" id="{B78FE411-0D20-4420-B81C-97DC1B8A7A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2775"/>
              <a:ext cx="184" cy="192"/>
              <a:chOff x="2959" y="2775"/>
              <a:chExt cx="184" cy="192"/>
            </a:xfrm>
          </p:grpSpPr>
          <p:grpSp>
            <p:nvGrpSpPr>
              <p:cNvPr id="47147" name="Group 57">
                <a:extLst>
                  <a:ext uri="{FF2B5EF4-FFF2-40B4-BE49-F238E27FC236}">
                    <a16:creationId xmlns:a16="http://schemas.microsoft.com/office/drawing/2014/main" id="{D188F1E7-D10F-4C02-BF13-32C78E413A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6" y="2775"/>
                <a:ext cx="147" cy="143"/>
                <a:chOff x="2996" y="2775"/>
                <a:chExt cx="147" cy="143"/>
              </a:xfrm>
            </p:grpSpPr>
            <p:grpSp>
              <p:nvGrpSpPr>
                <p:cNvPr id="47156" name="Group 58">
                  <a:extLst>
                    <a:ext uri="{FF2B5EF4-FFF2-40B4-BE49-F238E27FC236}">
                      <a16:creationId xmlns:a16="http://schemas.microsoft.com/office/drawing/2014/main" id="{930D2AF3-6740-4D83-ADD9-69ACFE83E1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8"/>
                  <a:ext cx="141" cy="140"/>
                  <a:chOff x="2996" y="2778"/>
                  <a:chExt cx="141" cy="140"/>
                </a:xfrm>
              </p:grpSpPr>
              <p:sp>
                <p:nvSpPr>
                  <p:cNvPr id="47167" name="Freeform 59">
                    <a:extLst>
                      <a:ext uri="{FF2B5EF4-FFF2-40B4-BE49-F238E27FC236}">
                        <a16:creationId xmlns:a16="http://schemas.microsoft.com/office/drawing/2014/main" id="{4067044E-009B-4C06-9264-1E635F02B5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6" y="2778"/>
                    <a:ext cx="141" cy="140"/>
                  </a:xfrm>
                  <a:custGeom>
                    <a:avLst/>
                    <a:gdLst>
                      <a:gd name="T0" fmla="*/ 89 w 141"/>
                      <a:gd name="T1" fmla="*/ 139 h 140"/>
                      <a:gd name="T2" fmla="*/ 140 w 141"/>
                      <a:gd name="T3" fmla="*/ 75 h 140"/>
                      <a:gd name="T4" fmla="*/ 118 w 141"/>
                      <a:gd name="T5" fmla="*/ 74 h 140"/>
                      <a:gd name="T6" fmla="*/ 96 w 141"/>
                      <a:gd name="T7" fmla="*/ 66 h 140"/>
                      <a:gd name="T8" fmla="*/ 77 w 141"/>
                      <a:gd name="T9" fmla="*/ 54 h 140"/>
                      <a:gd name="T10" fmla="*/ 61 w 141"/>
                      <a:gd name="T11" fmla="*/ 37 h 140"/>
                      <a:gd name="T12" fmla="*/ 52 w 141"/>
                      <a:gd name="T13" fmla="*/ 22 h 140"/>
                      <a:gd name="T14" fmla="*/ 50 w 141"/>
                      <a:gd name="T15" fmla="*/ 0 h 140"/>
                      <a:gd name="T16" fmla="*/ 0 w 141"/>
                      <a:gd name="T17" fmla="*/ 68 h 140"/>
                      <a:gd name="T18" fmla="*/ 2 w 141"/>
                      <a:gd name="T19" fmla="*/ 89 h 140"/>
                      <a:gd name="T20" fmla="*/ 9 w 141"/>
                      <a:gd name="T21" fmla="*/ 105 h 140"/>
                      <a:gd name="T22" fmla="*/ 22 w 141"/>
                      <a:gd name="T23" fmla="*/ 116 h 140"/>
                      <a:gd name="T24" fmla="*/ 36 w 141"/>
                      <a:gd name="T25" fmla="*/ 125 h 140"/>
                      <a:gd name="T26" fmla="*/ 56 w 141"/>
                      <a:gd name="T27" fmla="*/ 135 h 140"/>
                      <a:gd name="T28" fmla="*/ 89 w 141"/>
                      <a:gd name="T29" fmla="*/ 139 h 1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41"/>
                      <a:gd name="T46" fmla="*/ 0 h 140"/>
                      <a:gd name="T47" fmla="*/ 141 w 141"/>
                      <a:gd name="T48" fmla="*/ 140 h 1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41" h="140">
                        <a:moveTo>
                          <a:pt x="89" y="139"/>
                        </a:moveTo>
                        <a:lnTo>
                          <a:pt x="140" y="75"/>
                        </a:lnTo>
                        <a:lnTo>
                          <a:pt x="118" y="74"/>
                        </a:lnTo>
                        <a:lnTo>
                          <a:pt x="96" y="66"/>
                        </a:lnTo>
                        <a:lnTo>
                          <a:pt x="77" y="54"/>
                        </a:lnTo>
                        <a:lnTo>
                          <a:pt x="61" y="37"/>
                        </a:lnTo>
                        <a:lnTo>
                          <a:pt x="52" y="22"/>
                        </a:lnTo>
                        <a:lnTo>
                          <a:pt x="50" y="0"/>
                        </a:lnTo>
                        <a:lnTo>
                          <a:pt x="0" y="68"/>
                        </a:lnTo>
                        <a:lnTo>
                          <a:pt x="2" y="89"/>
                        </a:lnTo>
                        <a:lnTo>
                          <a:pt x="9" y="105"/>
                        </a:lnTo>
                        <a:lnTo>
                          <a:pt x="22" y="116"/>
                        </a:lnTo>
                        <a:lnTo>
                          <a:pt x="36" y="125"/>
                        </a:lnTo>
                        <a:lnTo>
                          <a:pt x="56" y="135"/>
                        </a:lnTo>
                        <a:lnTo>
                          <a:pt x="89" y="139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68" name="Freeform 60">
                    <a:extLst>
                      <a:ext uri="{FF2B5EF4-FFF2-40B4-BE49-F238E27FC236}">
                        <a16:creationId xmlns:a16="http://schemas.microsoft.com/office/drawing/2014/main" id="{0B288CE0-6E07-45BE-97D8-BA376DE4F5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6" y="2853"/>
                    <a:ext cx="110" cy="65"/>
                  </a:xfrm>
                  <a:custGeom>
                    <a:avLst/>
                    <a:gdLst>
                      <a:gd name="T0" fmla="*/ 58 w 110"/>
                      <a:gd name="T1" fmla="*/ 64 h 65"/>
                      <a:gd name="T2" fmla="*/ 109 w 110"/>
                      <a:gd name="T3" fmla="*/ 0 h 65"/>
                      <a:gd name="T4" fmla="*/ 43 w 110"/>
                      <a:gd name="T5" fmla="*/ 12 h 65"/>
                      <a:gd name="T6" fmla="*/ 20 w 110"/>
                      <a:gd name="T7" fmla="*/ 18 h 65"/>
                      <a:gd name="T8" fmla="*/ 0 w 110"/>
                      <a:gd name="T9" fmla="*/ 47 h 65"/>
                      <a:gd name="T10" fmla="*/ 9 w 110"/>
                      <a:gd name="T11" fmla="*/ 53 h 65"/>
                      <a:gd name="T12" fmla="*/ 23 w 110"/>
                      <a:gd name="T13" fmla="*/ 59 h 65"/>
                      <a:gd name="T14" fmla="*/ 39 w 110"/>
                      <a:gd name="T15" fmla="*/ 63 h 65"/>
                      <a:gd name="T16" fmla="*/ 58 w 110"/>
                      <a:gd name="T17" fmla="*/ 64 h 6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10"/>
                      <a:gd name="T28" fmla="*/ 0 h 65"/>
                      <a:gd name="T29" fmla="*/ 110 w 110"/>
                      <a:gd name="T30" fmla="*/ 65 h 6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10" h="65">
                        <a:moveTo>
                          <a:pt x="58" y="64"/>
                        </a:moveTo>
                        <a:lnTo>
                          <a:pt x="109" y="0"/>
                        </a:lnTo>
                        <a:lnTo>
                          <a:pt x="43" y="12"/>
                        </a:lnTo>
                        <a:lnTo>
                          <a:pt x="20" y="18"/>
                        </a:lnTo>
                        <a:lnTo>
                          <a:pt x="0" y="47"/>
                        </a:lnTo>
                        <a:lnTo>
                          <a:pt x="9" y="53"/>
                        </a:lnTo>
                        <a:lnTo>
                          <a:pt x="23" y="59"/>
                        </a:lnTo>
                        <a:lnTo>
                          <a:pt x="39" y="63"/>
                        </a:lnTo>
                        <a:lnTo>
                          <a:pt x="58" y="64"/>
                        </a:lnTo>
                      </a:path>
                    </a:pathLst>
                  </a:custGeom>
                  <a:solidFill>
                    <a:srgbClr val="3F3F3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157" name="Group 61">
                  <a:extLst>
                    <a:ext uri="{FF2B5EF4-FFF2-40B4-BE49-F238E27FC236}">
                      <a16:creationId xmlns:a16="http://schemas.microsoft.com/office/drawing/2014/main" id="{93471383-83CC-4519-BE32-24CFE69481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6" y="2775"/>
                  <a:ext cx="147" cy="143"/>
                  <a:chOff x="2996" y="2775"/>
                  <a:chExt cx="147" cy="143"/>
                </a:xfrm>
              </p:grpSpPr>
              <p:grpSp>
                <p:nvGrpSpPr>
                  <p:cNvPr id="47158" name="Group 62">
                    <a:extLst>
                      <a:ext uri="{FF2B5EF4-FFF2-40B4-BE49-F238E27FC236}">
                        <a16:creationId xmlns:a16="http://schemas.microsoft.com/office/drawing/2014/main" id="{AF35A444-40EA-4B7B-9703-D02F9BFC06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6" y="2778"/>
                    <a:ext cx="141" cy="140"/>
                    <a:chOff x="2996" y="2778"/>
                    <a:chExt cx="141" cy="140"/>
                  </a:xfrm>
                </p:grpSpPr>
                <p:sp>
                  <p:nvSpPr>
                    <p:cNvPr id="47165" name="Freeform 63">
                      <a:extLst>
                        <a:ext uri="{FF2B5EF4-FFF2-40B4-BE49-F238E27FC236}">
                          <a16:creationId xmlns:a16="http://schemas.microsoft.com/office/drawing/2014/main" id="{CE53205F-FA26-40BB-A1D8-0926BBE253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6" y="2778"/>
                      <a:ext cx="141" cy="140"/>
                    </a:xfrm>
                    <a:custGeom>
                      <a:avLst/>
                      <a:gdLst>
                        <a:gd name="T0" fmla="*/ 50 w 141"/>
                        <a:gd name="T1" fmla="*/ 0 h 140"/>
                        <a:gd name="T2" fmla="*/ 0 w 141"/>
                        <a:gd name="T3" fmla="*/ 65 h 140"/>
                        <a:gd name="T4" fmla="*/ 22 w 141"/>
                        <a:gd name="T5" fmla="*/ 66 h 140"/>
                        <a:gd name="T6" fmla="*/ 43 w 141"/>
                        <a:gd name="T7" fmla="*/ 74 h 140"/>
                        <a:gd name="T8" fmla="*/ 62 w 141"/>
                        <a:gd name="T9" fmla="*/ 86 h 140"/>
                        <a:gd name="T10" fmla="*/ 78 w 141"/>
                        <a:gd name="T11" fmla="*/ 103 h 140"/>
                        <a:gd name="T12" fmla="*/ 87 w 141"/>
                        <a:gd name="T13" fmla="*/ 118 h 140"/>
                        <a:gd name="T14" fmla="*/ 89 w 141"/>
                        <a:gd name="T15" fmla="*/ 139 h 140"/>
                        <a:gd name="T16" fmla="*/ 140 w 141"/>
                        <a:gd name="T17" fmla="*/ 72 h 140"/>
                        <a:gd name="T18" fmla="*/ 138 w 141"/>
                        <a:gd name="T19" fmla="*/ 51 h 140"/>
                        <a:gd name="T20" fmla="*/ 131 w 141"/>
                        <a:gd name="T21" fmla="*/ 35 h 140"/>
                        <a:gd name="T22" fmla="*/ 118 w 141"/>
                        <a:gd name="T23" fmla="*/ 24 h 140"/>
                        <a:gd name="T24" fmla="*/ 104 w 141"/>
                        <a:gd name="T25" fmla="*/ 14 h 140"/>
                        <a:gd name="T26" fmla="*/ 83 w 141"/>
                        <a:gd name="T27" fmla="*/ 4 h 140"/>
                        <a:gd name="T28" fmla="*/ 50 w 141"/>
                        <a:gd name="T29" fmla="*/ 0 h 14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41"/>
                        <a:gd name="T46" fmla="*/ 0 h 140"/>
                        <a:gd name="T47" fmla="*/ 141 w 141"/>
                        <a:gd name="T48" fmla="*/ 140 h 140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41" h="140">
                          <a:moveTo>
                            <a:pt x="50" y="0"/>
                          </a:moveTo>
                          <a:lnTo>
                            <a:pt x="0" y="65"/>
                          </a:lnTo>
                          <a:lnTo>
                            <a:pt x="22" y="66"/>
                          </a:lnTo>
                          <a:lnTo>
                            <a:pt x="43" y="74"/>
                          </a:lnTo>
                          <a:lnTo>
                            <a:pt x="62" y="86"/>
                          </a:lnTo>
                          <a:lnTo>
                            <a:pt x="78" y="103"/>
                          </a:lnTo>
                          <a:lnTo>
                            <a:pt x="87" y="118"/>
                          </a:lnTo>
                          <a:lnTo>
                            <a:pt x="89" y="139"/>
                          </a:lnTo>
                          <a:lnTo>
                            <a:pt x="140" y="72"/>
                          </a:lnTo>
                          <a:lnTo>
                            <a:pt x="138" y="51"/>
                          </a:lnTo>
                          <a:lnTo>
                            <a:pt x="131" y="35"/>
                          </a:lnTo>
                          <a:lnTo>
                            <a:pt x="118" y="24"/>
                          </a:lnTo>
                          <a:lnTo>
                            <a:pt x="104" y="14"/>
                          </a:lnTo>
                          <a:lnTo>
                            <a:pt x="83" y="4"/>
                          </a:lnTo>
                          <a:lnTo>
                            <a:pt x="50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66" name="Freeform 64">
                      <a:extLst>
                        <a:ext uri="{FF2B5EF4-FFF2-40B4-BE49-F238E27FC236}">
                          <a16:creationId xmlns:a16="http://schemas.microsoft.com/office/drawing/2014/main" id="{8D332016-DA14-4E36-A778-BF10C6FBE4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5" y="2802"/>
                      <a:ext cx="72" cy="116"/>
                    </a:xfrm>
                    <a:custGeom>
                      <a:avLst/>
                      <a:gdLst>
                        <a:gd name="T0" fmla="*/ 0 w 72"/>
                        <a:gd name="T1" fmla="*/ 66 h 116"/>
                        <a:gd name="T2" fmla="*/ 9 w 72"/>
                        <a:gd name="T3" fmla="*/ 79 h 116"/>
                        <a:gd name="T4" fmla="*/ 18 w 72"/>
                        <a:gd name="T5" fmla="*/ 94 h 116"/>
                        <a:gd name="T6" fmla="*/ 20 w 72"/>
                        <a:gd name="T7" fmla="*/ 115 h 116"/>
                        <a:gd name="T8" fmla="*/ 71 w 72"/>
                        <a:gd name="T9" fmla="*/ 48 h 116"/>
                        <a:gd name="T10" fmla="*/ 69 w 72"/>
                        <a:gd name="T11" fmla="*/ 27 h 116"/>
                        <a:gd name="T12" fmla="*/ 62 w 72"/>
                        <a:gd name="T13" fmla="*/ 11 h 116"/>
                        <a:gd name="T14" fmla="*/ 49 w 72"/>
                        <a:gd name="T15" fmla="*/ 0 h 116"/>
                        <a:gd name="T16" fmla="*/ 0 w 72"/>
                        <a:gd name="T17" fmla="*/ 66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2"/>
                        <a:gd name="T28" fmla="*/ 0 h 116"/>
                        <a:gd name="T29" fmla="*/ 72 w 72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2" h="116">
                          <a:moveTo>
                            <a:pt x="0" y="66"/>
                          </a:moveTo>
                          <a:lnTo>
                            <a:pt x="9" y="79"/>
                          </a:lnTo>
                          <a:lnTo>
                            <a:pt x="18" y="94"/>
                          </a:lnTo>
                          <a:lnTo>
                            <a:pt x="20" y="115"/>
                          </a:lnTo>
                          <a:lnTo>
                            <a:pt x="71" y="48"/>
                          </a:lnTo>
                          <a:lnTo>
                            <a:pt x="69" y="27"/>
                          </a:lnTo>
                          <a:lnTo>
                            <a:pt x="62" y="11"/>
                          </a:lnTo>
                          <a:lnTo>
                            <a:pt x="49" y="0"/>
                          </a:lnTo>
                          <a:lnTo>
                            <a:pt x="0" y="66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159" name="Group 65">
                    <a:extLst>
                      <a:ext uri="{FF2B5EF4-FFF2-40B4-BE49-F238E27FC236}">
                        <a16:creationId xmlns:a16="http://schemas.microsoft.com/office/drawing/2014/main" id="{066B09DB-BA72-48A3-AE29-E8D103679F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2775"/>
                    <a:ext cx="145" cy="140"/>
                    <a:chOff x="2998" y="2775"/>
                    <a:chExt cx="145" cy="140"/>
                  </a:xfrm>
                </p:grpSpPr>
                <p:sp>
                  <p:nvSpPr>
                    <p:cNvPr id="47160" name="Arc 66">
                      <a:extLst>
                        <a:ext uri="{FF2B5EF4-FFF2-40B4-BE49-F238E27FC236}">
                          <a16:creationId xmlns:a16="http://schemas.microsoft.com/office/drawing/2014/main" id="{F59B8473-CC30-4A23-A5AC-DDD5EA0446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" y="2840"/>
                      <a:ext cx="94" cy="75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</a:path>
                        <a:path w="21600" h="21599" stroke="0" extrusionOk="0">
                          <a:moveTo>
                            <a:pt x="230" y="0"/>
                          </a:moveTo>
                          <a:cubicBezTo>
                            <a:pt x="12069" y="126"/>
                            <a:pt x="21600" y="9759"/>
                            <a:pt x="21600" y="21599"/>
                          </a:cubicBezTo>
                          <a:lnTo>
                            <a:pt x="0" y="21599"/>
                          </a:lnTo>
                          <a:lnTo>
                            <a:pt x="23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7161" name="Group 67">
                      <a:extLst>
                        <a:ext uri="{FF2B5EF4-FFF2-40B4-BE49-F238E27FC236}">
                          <a16:creationId xmlns:a16="http://schemas.microsoft.com/office/drawing/2014/main" id="{357C81C8-18A2-495C-8103-2C4741C5D5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8" y="2775"/>
                      <a:ext cx="145" cy="76"/>
                      <a:chOff x="2998" y="2775"/>
                      <a:chExt cx="145" cy="76"/>
                    </a:xfrm>
                  </p:grpSpPr>
                  <p:sp>
                    <p:nvSpPr>
                      <p:cNvPr id="47163" name="Arc 68">
                        <a:extLst>
                          <a:ext uri="{FF2B5EF4-FFF2-40B4-BE49-F238E27FC236}">
                            <a16:creationId xmlns:a16="http://schemas.microsoft.com/office/drawing/2014/main" id="{210715FF-8CE2-4CD8-8F92-1EE6B1C8A3E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9" y="2775"/>
                        <a:ext cx="94" cy="7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12700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164" name="Line 69">
                        <a:extLst>
                          <a:ext uri="{FF2B5EF4-FFF2-40B4-BE49-F238E27FC236}">
                            <a16:creationId xmlns:a16="http://schemas.microsoft.com/office/drawing/2014/main" id="{BF115A15-BD83-4C94-85CA-39DDE024359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98" y="2778"/>
                        <a:ext cx="48" cy="6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7162" name="Line 70">
                      <a:extLst>
                        <a:ext uri="{FF2B5EF4-FFF2-40B4-BE49-F238E27FC236}">
                          <a16:creationId xmlns:a16="http://schemas.microsoft.com/office/drawing/2014/main" id="{E6FB0680-E34B-4CD2-8DC8-784CC7671F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7" y="2852"/>
                      <a:ext cx="50" cy="6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7148" name="Group 71">
                <a:extLst>
                  <a:ext uri="{FF2B5EF4-FFF2-40B4-BE49-F238E27FC236}">
                    <a16:creationId xmlns:a16="http://schemas.microsoft.com/office/drawing/2014/main" id="{F532439D-DBFC-4FBE-81B4-95A5B4EA12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9" y="2855"/>
                <a:ext cx="118" cy="112"/>
                <a:chOff x="2959" y="2855"/>
                <a:chExt cx="118" cy="112"/>
              </a:xfrm>
            </p:grpSpPr>
            <p:grpSp>
              <p:nvGrpSpPr>
                <p:cNvPr id="47149" name="Group 72">
                  <a:extLst>
                    <a:ext uri="{FF2B5EF4-FFF2-40B4-BE49-F238E27FC236}">
                      <a16:creationId xmlns:a16="http://schemas.microsoft.com/office/drawing/2014/main" id="{F6C61692-5BA8-4459-B03E-F0B87A7CA4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62" y="2858"/>
                  <a:ext cx="112" cy="105"/>
                  <a:chOff x="2962" y="2858"/>
                  <a:chExt cx="112" cy="105"/>
                </a:xfrm>
              </p:grpSpPr>
              <p:sp>
                <p:nvSpPr>
                  <p:cNvPr id="47154" name="Freeform 73">
                    <a:extLst>
                      <a:ext uri="{FF2B5EF4-FFF2-40B4-BE49-F238E27FC236}">
                        <a16:creationId xmlns:a16="http://schemas.microsoft.com/office/drawing/2014/main" id="{3FCEEE53-B01D-404B-A4FE-06E4F1A868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" y="2858"/>
                    <a:ext cx="112" cy="105"/>
                  </a:xfrm>
                  <a:custGeom>
                    <a:avLst/>
                    <a:gdLst>
                      <a:gd name="T0" fmla="*/ 42 w 112"/>
                      <a:gd name="T1" fmla="*/ 0 h 105"/>
                      <a:gd name="T2" fmla="*/ 2 w 112"/>
                      <a:gd name="T3" fmla="*/ 48 h 105"/>
                      <a:gd name="T4" fmla="*/ 0 w 112"/>
                      <a:gd name="T5" fmla="*/ 57 h 105"/>
                      <a:gd name="T6" fmla="*/ 1 w 112"/>
                      <a:gd name="T7" fmla="*/ 63 h 105"/>
                      <a:gd name="T8" fmla="*/ 2 w 112"/>
                      <a:gd name="T9" fmla="*/ 71 h 105"/>
                      <a:gd name="T10" fmla="*/ 10 w 112"/>
                      <a:gd name="T11" fmla="*/ 80 h 105"/>
                      <a:gd name="T12" fmla="*/ 19 w 112"/>
                      <a:gd name="T13" fmla="*/ 88 h 105"/>
                      <a:gd name="T14" fmla="*/ 31 w 112"/>
                      <a:gd name="T15" fmla="*/ 95 h 105"/>
                      <a:gd name="T16" fmla="*/ 42 w 112"/>
                      <a:gd name="T17" fmla="*/ 99 h 105"/>
                      <a:gd name="T18" fmla="*/ 57 w 112"/>
                      <a:gd name="T19" fmla="*/ 104 h 105"/>
                      <a:gd name="T20" fmla="*/ 71 w 112"/>
                      <a:gd name="T21" fmla="*/ 104 h 105"/>
                      <a:gd name="T22" fmla="*/ 111 w 112"/>
                      <a:gd name="T23" fmla="*/ 53 h 105"/>
                      <a:gd name="T24" fmla="*/ 108 w 112"/>
                      <a:gd name="T25" fmla="*/ 38 h 105"/>
                      <a:gd name="T26" fmla="*/ 102 w 112"/>
                      <a:gd name="T27" fmla="*/ 26 h 105"/>
                      <a:gd name="T28" fmla="*/ 93 w 112"/>
                      <a:gd name="T29" fmla="*/ 17 h 105"/>
                      <a:gd name="T30" fmla="*/ 83 w 112"/>
                      <a:gd name="T31" fmla="*/ 10 h 105"/>
                      <a:gd name="T32" fmla="*/ 74 w 112"/>
                      <a:gd name="T33" fmla="*/ 5 h 105"/>
                      <a:gd name="T34" fmla="*/ 56 w 112"/>
                      <a:gd name="T35" fmla="*/ 0 h 105"/>
                      <a:gd name="T36" fmla="*/ 42 w 112"/>
                      <a:gd name="T37" fmla="*/ 0 h 10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2"/>
                      <a:gd name="T58" fmla="*/ 0 h 105"/>
                      <a:gd name="T59" fmla="*/ 112 w 112"/>
                      <a:gd name="T60" fmla="*/ 105 h 10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2" h="105">
                        <a:moveTo>
                          <a:pt x="42" y="0"/>
                        </a:moveTo>
                        <a:lnTo>
                          <a:pt x="2" y="48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2" y="71"/>
                        </a:lnTo>
                        <a:lnTo>
                          <a:pt x="10" y="80"/>
                        </a:lnTo>
                        <a:lnTo>
                          <a:pt x="19" y="88"/>
                        </a:lnTo>
                        <a:lnTo>
                          <a:pt x="31" y="95"/>
                        </a:lnTo>
                        <a:lnTo>
                          <a:pt x="42" y="99"/>
                        </a:lnTo>
                        <a:lnTo>
                          <a:pt x="57" y="104"/>
                        </a:lnTo>
                        <a:lnTo>
                          <a:pt x="71" y="104"/>
                        </a:lnTo>
                        <a:lnTo>
                          <a:pt x="111" y="53"/>
                        </a:lnTo>
                        <a:lnTo>
                          <a:pt x="108" y="38"/>
                        </a:lnTo>
                        <a:lnTo>
                          <a:pt x="102" y="26"/>
                        </a:lnTo>
                        <a:lnTo>
                          <a:pt x="93" y="17"/>
                        </a:lnTo>
                        <a:lnTo>
                          <a:pt x="83" y="10"/>
                        </a:lnTo>
                        <a:lnTo>
                          <a:pt x="74" y="5"/>
                        </a:lnTo>
                        <a:lnTo>
                          <a:pt x="56" y="0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55" name="Freeform 74">
                    <a:extLst>
                      <a:ext uri="{FF2B5EF4-FFF2-40B4-BE49-F238E27FC236}">
                        <a16:creationId xmlns:a16="http://schemas.microsoft.com/office/drawing/2014/main" id="{24C87A40-3EC6-4286-8968-FDECC33FF9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89" y="2868"/>
                    <a:ext cx="85" cy="94"/>
                  </a:xfrm>
                  <a:custGeom>
                    <a:avLst/>
                    <a:gdLst>
                      <a:gd name="T0" fmla="*/ 0 w 85"/>
                      <a:gd name="T1" fmla="*/ 82 h 94"/>
                      <a:gd name="T2" fmla="*/ 15 w 85"/>
                      <a:gd name="T3" fmla="*/ 88 h 94"/>
                      <a:gd name="T4" fmla="*/ 30 w 85"/>
                      <a:gd name="T5" fmla="*/ 93 h 94"/>
                      <a:gd name="T6" fmla="*/ 44 w 85"/>
                      <a:gd name="T7" fmla="*/ 93 h 94"/>
                      <a:gd name="T8" fmla="*/ 84 w 85"/>
                      <a:gd name="T9" fmla="*/ 42 h 94"/>
                      <a:gd name="T10" fmla="*/ 81 w 85"/>
                      <a:gd name="T11" fmla="*/ 27 h 94"/>
                      <a:gd name="T12" fmla="*/ 75 w 85"/>
                      <a:gd name="T13" fmla="*/ 15 h 94"/>
                      <a:gd name="T14" fmla="*/ 60 w 85"/>
                      <a:gd name="T15" fmla="*/ 0 h 94"/>
                      <a:gd name="T16" fmla="*/ 0 w 85"/>
                      <a:gd name="T17" fmla="*/ 82 h 9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5"/>
                      <a:gd name="T28" fmla="*/ 0 h 94"/>
                      <a:gd name="T29" fmla="*/ 85 w 85"/>
                      <a:gd name="T30" fmla="*/ 94 h 9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5" h="94">
                        <a:moveTo>
                          <a:pt x="0" y="82"/>
                        </a:moveTo>
                        <a:lnTo>
                          <a:pt x="15" y="88"/>
                        </a:lnTo>
                        <a:lnTo>
                          <a:pt x="30" y="93"/>
                        </a:lnTo>
                        <a:lnTo>
                          <a:pt x="44" y="93"/>
                        </a:lnTo>
                        <a:lnTo>
                          <a:pt x="84" y="42"/>
                        </a:lnTo>
                        <a:lnTo>
                          <a:pt x="81" y="27"/>
                        </a:lnTo>
                        <a:lnTo>
                          <a:pt x="75" y="15"/>
                        </a:lnTo>
                        <a:lnTo>
                          <a:pt x="60" y="0"/>
                        </a:lnTo>
                        <a:lnTo>
                          <a:pt x="0" y="82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50" name="Arc 75">
                  <a:extLst>
                    <a:ext uri="{FF2B5EF4-FFF2-40B4-BE49-F238E27FC236}">
                      <a16:creationId xmlns:a16="http://schemas.microsoft.com/office/drawing/2014/main" id="{1A5EAE7F-08FD-45C3-B753-BFF1A94E2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2855"/>
                  <a:ext cx="72" cy="5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</a:path>
                    <a:path w="21600" h="21598" stroke="0" extrusionOk="0">
                      <a:moveTo>
                        <a:pt x="299" y="0"/>
                      </a:moveTo>
                      <a:cubicBezTo>
                        <a:pt x="12111" y="164"/>
                        <a:pt x="21600" y="9785"/>
                        <a:pt x="21600" y="21598"/>
                      </a:cubicBezTo>
                      <a:lnTo>
                        <a:pt x="0" y="21598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51" name="Line 76">
                  <a:extLst>
                    <a:ext uri="{FF2B5EF4-FFF2-40B4-BE49-F238E27FC236}">
                      <a16:creationId xmlns:a16="http://schemas.microsoft.com/office/drawing/2014/main" id="{D5431940-812B-4B3F-98DA-F915BC3971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65" y="2858"/>
                  <a:ext cx="39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52" name="Line 77">
                  <a:extLst>
                    <a:ext uri="{FF2B5EF4-FFF2-40B4-BE49-F238E27FC236}">
                      <a16:creationId xmlns:a16="http://schemas.microsoft.com/office/drawing/2014/main" id="{8795E6B4-F372-4D5B-9BD9-9F507EF9D1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5" y="2911"/>
                  <a:ext cx="38" cy="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53" name="Arc 78">
                  <a:extLst>
                    <a:ext uri="{FF2B5EF4-FFF2-40B4-BE49-F238E27FC236}">
                      <a16:creationId xmlns:a16="http://schemas.microsoft.com/office/drawing/2014/main" id="{67AF9A7D-0EEF-4884-9139-A7C1023F9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2909"/>
                  <a:ext cx="74" cy="58"/>
                </a:xfrm>
                <a:custGeom>
                  <a:avLst/>
                  <a:gdLst>
                    <a:gd name="T0" fmla="*/ 0 w 21903"/>
                    <a:gd name="T1" fmla="*/ 0 h 21600"/>
                    <a:gd name="T2" fmla="*/ 0 w 21903"/>
                    <a:gd name="T3" fmla="*/ 0 h 21600"/>
                    <a:gd name="T4" fmla="*/ 0 w 2190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903"/>
                    <a:gd name="T10" fmla="*/ 0 h 21600"/>
                    <a:gd name="T11" fmla="*/ 21903 w 219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903" h="21600" fill="none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903" h="21600" stroke="0" extrusionOk="0">
                      <a:moveTo>
                        <a:pt x="21902" y="21597"/>
                      </a:moveTo>
                      <a:cubicBezTo>
                        <a:pt x="21802" y="21599"/>
                        <a:pt x="21701" y="21599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902" y="2159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7122" name="Group 79">
              <a:extLst>
                <a:ext uri="{FF2B5EF4-FFF2-40B4-BE49-F238E27FC236}">
                  <a16:creationId xmlns:a16="http://schemas.microsoft.com/office/drawing/2014/main" id="{BE40A8D5-46ED-4466-8A61-6A875921E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8" y="2514"/>
              <a:ext cx="198" cy="384"/>
              <a:chOff x="2588" y="2514"/>
              <a:chExt cx="198" cy="384"/>
            </a:xfrm>
          </p:grpSpPr>
          <p:grpSp>
            <p:nvGrpSpPr>
              <p:cNvPr id="47123" name="Group 80">
                <a:extLst>
                  <a:ext uri="{FF2B5EF4-FFF2-40B4-BE49-F238E27FC236}">
                    <a16:creationId xmlns:a16="http://schemas.microsoft.com/office/drawing/2014/main" id="{62C7D643-83FD-4899-9F5C-774A374560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8" y="2514"/>
                <a:ext cx="198" cy="198"/>
                <a:chOff x="2588" y="2514"/>
                <a:chExt cx="198" cy="198"/>
              </a:xfrm>
            </p:grpSpPr>
            <p:grpSp>
              <p:nvGrpSpPr>
                <p:cNvPr id="47132" name="Group 81">
                  <a:extLst>
                    <a:ext uri="{FF2B5EF4-FFF2-40B4-BE49-F238E27FC236}">
                      <a16:creationId xmlns:a16="http://schemas.microsoft.com/office/drawing/2014/main" id="{2AA22CF7-6FDF-4909-9F5B-7C7E0B6591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8" y="2514"/>
                  <a:ext cx="198" cy="198"/>
                  <a:chOff x="2588" y="2514"/>
                  <a:chExt cx="198" cy="198"/>
                </a:xfrm>
              </p:grpSpPr>
              <p:grpSp>
                <p:nvGrpSpPr>
                  <p:cNvPr id="47137" name="Group 82">
                    <a:extLst>
                      <a:ext uri="{FF2B5EF4-FFF2-40B4-BE49-F238E27FC236}">
                        <a16:creationId xmlns:a16="http://schemas.microsoft.com/office/drawing/2014/main" id="{FD795481-8D9A-4DD0-801F-8AFCC4879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0" y="2515"/>
                    <a:ext cx="191" cy="194"/>
                    <a:chOff x="2590" y="2515"/>
                    <a:chExt cx="191" cy="194"/>
                  </a:xfrm>
                </p:grpSpPr>
                <p:sp>
                  <p:nvSpPr>
                    <p:cNvPr id="47143" name="Freeform 83">
                      <a:extLst>
                        <a:ext uri="{FF2B5EF4-FFF2-40B4-BE49-F238E27FC236}">
                          <a16:creationId xmlns:a16="http://schemas.microsoft.com/office/drawing/2014/main" id="{262EB2BB-026E-4925-8542-7B87692E6C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90" y="2515"/>
                      <a:ext cx="190" cy="192"/>
                    </a:xfrm>
                    <a:custGeom>
                      <a:avLst/>
                      <a:gdLst>
                        <a:gd name="T0" fmla="*/ 0 w 190"/>
                        <a:gd name="T1" fmla="*/ 58 h 192"/>
                        <a:gd name="T2" fmla="*/ 0 w 190"/>
                        <a:gd name="T3" fmla="*/ 156 h 192"/>
                        <a:gd name="T4" fmla="*/ 11 w 190"/>
                        <a:gd name="T5" fmla="*/ 171 h 192"/>
                        <a:gd name="T6" fmla="*/ 25 w 190"/>
                        <a:gd name="T7" fmla="*/ 180 h 192"/>
                        <a:gd name="T8" fmla="*/ 41 w 190"/>
                        <a:gd name="T9" fmla="*/ 185 h 192"/>
                        <a:gd name="T10" fmla="*/ 61 w 190"/>
                        <a:gd name="T11" fmla="*/ 189 h 192"/>
                        <a:gd name="T12" fmla="*/ 81 w 190"/>
                        <a:gd name="T13" fmla="*/ 191 h 192"/>
                        <a:gd name="T14" fmla="*/ 107 w 190"/>
                        <a:gd name="T15" fmla="*/ 191 h 192"/>
                        <a:gd name="T16" fmla="*/ 130 w 190"/>
                        <a:gd name="T17" fmla="*/ 190 h 192"/>
                        <a:gd name="T18" fmla="*/ 153 w 190"/>
                        <a:gd name="T19" fmla="*/ 185 h 192"/>
                        <a:gd name="T20" fmla="*/ 172 w 190"/>
                        <a:gd name="T21" fmla="*/ 177 h 192"/>
                        <a:gd name="T22" fmla="*/ 183 w 190"/>
                        <a:gd name="T23" fmla="*/ 170 h 192"/>
                        <a:gd name="T24" fmla="*/ 189 w 190"/>
                        <a:gd name="T25" fmla="*/ 157 h 192"/>
                        <a:gd name="T26" fmla="*/ 189 w 190"/>
                        <a:gd name="T27" fmla="*/ 57 h 192"/>
                        <a:gd name="T28" fmla="*/ 185 w 190"/>
                        <a:gd name="T29" fmla="*/ 38 h 192"/>
                        <a:gd name="T30" fmla="*/ 175 w 190"/>
                        <a:gd name="T31" fmla="*/ 26 h 192"/>
                        <a:gd name="T32" fmla="*/ 162 w 190"/>
                        <a:gd name="T33" fmla="*/ 18 h 192"/>
                        <a:gd name="T34" fmla="*/ 152 w 190"/>
                        <a:gd name="T35" fmla="*/ 11 h 192"/>
                        <a:gd name="T36" fmla="*/ 131 w 190"/>
                        <a:gd name="T37" fmla="*/ 5 h 192"/>
                        <a:gd name="T38" fmla="*/ 110 w 190"/>
                        <a:gd name="T39" fmla="*/ 2 h 192"/>
                        <a:gd name="T40" fmla="*/ 87 w 190"/>
                        <a:gd name="T41" fmla="*/ 0 h 192"/>
                        <a:gd name="T42" fmla="*/ 71 w 190"/>
                        <a:gd name="T43" fmla="*/ 2 h 192"/>
                        <a:gd name="T44" fmla="*/ 51 w 190"/>
                        <a:gd name="T45" fmla="*/ 6 h 192"/>
                        <a:gd name="T46" fmla="*/ 33 w 190"/>
                        <a:gd name="T47" fmla="*/ 13 h 192"/>
                        <a:gd name="T48" fmla="*/ 20 w 190"/>
                        <a:gd name="T49" fmla="*/ 22 h 192"/>
                        <a:gd name="T50" fmla="*/ 12 w 190"/>
                        <a:gd name="T51" fmla="*/ 30 h 192"/>
                        <a:gd name="T52" fmla="*/ 5 w 190"/>
                        <a:gd name="T53" fmla="*/ 38 h 192"/>
                        <a:gd name="T54" fmla="*/ 0 w 190"/>
                        <a:gd name="T55" fmla="*/ 58 h 192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190"/>
                        <a:gd name="T85" fmla="*/ 0 h 192"/>
                        <a:gd name="T86" fmla="*/ 190 w 190"/>
                        <a:gd name="T87" fmla="*/ 192 h 192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190" h="192">
                          <a:moveTo>
                            <a:pt x="0" y="58"/>
                          </a:moveTo>
                          <a:lnTo>
                            <a:pt x="0" y="156"/>
                          </a:lnTo>
                          <a:lnTo>
                            <a:pt x="11" y="171"/>
                          </a:lnTo>
                          <a:lnTo>
                            <a:pt x="25" y="180"/>
                          </a:lnTo>
                          <a:lnTo>
                            <a:pt x="41" y="185"/>
                          </a:lnTo>
                          <a:lnTo>
                            <a:pt x="61" y="189"/>
                          </a:lnTo>
                          <a:lnTo>
                            <a:pt x="81" y="191"/>
                          </a:lnTo>
                          <a:lnTo>
                            <a:pt x="107" y="191"/>
                          </a:lnTo>
                          <a:lnTo>
                            <a:pt x="130" y="190"/>
                          </a:lnTo>
                          <a:lnTo>
                            <a:pt x="153" y="185"/>
                          </a:lnTo>
                          <a:lnTo>
                            <a:pt x="172" y="177"/>
                          </a:lnTo>
                          <a:lnTo>
                            <a:pt x="183" y="170"/>
                          </a:lnTo>
                          <a:lnTo>
                            <a:pt x="189" y="157"/>
                          </a:lnTo>
                          <a:lnTo>
                            <a:pt x="189" y="57"/>
                          </a:lnTo>
                          <a:lnTo>
                            <a:pt x="185" y="38"/>
                          </a:lnTo>
                          <a:lnTo>
                            <a:pt x="175" y="26"/>
                          </a:lnTo>
                          <a:lnTo>
                            <a:pt x="162" y="18"/>
                          </a:lnTo>
                          <a:lnTo>
                            <a:pt x="152" y="11"/>
                          </a:lnTo>
                          <a:lnTo>
                            <a:pt x="131" y="5"/>
                          </a:lnTo>
                          <a:lnTo>
                            <a:pt x="110" y="2"/>
                          </a:lnTo>
                          <a:lnTo>
                            <a:pt x="87" y="0"/>
                          </a:lnTo>
                          <a:lnTo>
                            <a:pt x="71" y="2"/>
                          </a:lnTo>
                          <a:lnTo>
                            <a:pt x="51" y="6"/>
                          </a:lnTo>
                          <a:lnTo>
                            <a:pt x="33" y="13"/>
                          </a:lnTo>
                          <a:lnTo>
                            <a:pt x="20" y="22"/>
                          </a:lnTo>
                          <a:lnTo>
                            <a:pt x="12" y="30"/>
                          </a:lnTo>
                          <a:lnTo>
                            <a:pt x="5" y="38"/>
                          </a:lnTo>
                          <a:lnTo>
                            <a:pt x="0" y="58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7144" name="Group 84">
                      <a:extLst>
                        <a:ext uri="{FF2B5EF4-FFF2-40B4-BE49-F238E27FC236}">
                          <a16:creationId xmlns:a16="http://schemas.microsoft.com/office/drawing/2014/main" id="{EFB1F872-ED0A-41B4-912A-E7A3D624C36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6" y="2523"/>
                      <a:ext cx="95" cy="186"/>
                      <a:chOff x="2686" y="2523"/>
                      <a:chExt cx="95" cy="186"/>
                    </a:xfrm>
                  </p:grpSpPr>
                  <p:sp>
                    <p:nvSpPr>
                      <p:cNvPr id="47145" name="Freeform 85">
                        <a:extLst>
                          <a:ext uri="{FF2B5EF4-FFF2-40B4-BE49-F238E27FC236}">
                            <a16:creationId xmlns:a16="http://schemas.microsoft.com/office/drawing/2014/main" id="{11A84FD3-17F9-4850-B84D-314C8597689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1" y="2523"/>
                        <a:ext cx="60" cy="186"/>
                      </a:xfrm>
                      <a:custGeom>
                        <a:avLst/>
                        <a:gdLst>
                          <a:gd name="T0" fmla="*/ 0 w 60"/>
                          <a:gd name="T1" fmla="*/ 185 h 186"/>
                          <a:gd name="T2" fmla="*/ 23 w 60"/>
                          <a:gd name="T3" fmla="*/ 180 h 186"/>
                          <a:gd name="T4" fmla="*/ 42 w 60"/>
                          <a:gd name="T5" fmla="*/ 172 h 186"/>
                          <a:gd name="T6" fmla="*/ 53 w 60"/>
                          <a:gd name="T7" fmla="*/ 165 h 186"/>
                          <a:gd name="T8" fmla="*/ 59 w 60"/>
                          <a:gd name="T9" fmla="*/ 152 h 186"/>
                          <a:gd name="T10" fmla="*/ 59 w 60"/>
                          <a:gd name="T11" fmla="*/ 52 h 186"/>
                          <a:gd name="T12" fmla="*/ 55 w 60"/>
                          <a:gd name="T13" fmla="*/ 33 h 186"/>
                          <a:gd name="T14" fmla="*/ 45 w 60"/>
                          <a:gd name="T15" fmla="*/ 21 h 186"/>
                          <a:gd name="T16" fmla="*/ 32 w 60"/>
                          <a:gd name="T17" fmla="*/ 13 h 186"/>
                          <a:gd name="T18" fmla="*/ 22 w 60"/>
                          <a:gd name="T19" fmla="*/ 6 h 186"/>
                          <a:gd name="T20" fmla="*/ 1 w 60"/>
                          <a:gd name="T21" fmla="*/ 0 h 186"/>
                          <a:gd name="T22" fmla="*/ 0 w 60"/>
                          <a:gd name="T23" fmla="*/ 185 h 18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0"/>
                          <a:gd name="T37" fmla="*/ 0 h 186"/>
                          <a:gd name="T38" fmla="*/ 60 w 60"/>
                          <a:gd name="T39" fmla="*/ 186 h 18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0" h="186">
                            <a:moveTo>
                              <a:pt x="0" y="185"/>
                            </a:moveTo>
                            <a:lnTo>
                              <a:pt x="23" y="180"/>
                            </a:lnTo>
                            <a:lnTo>
                              <a:pt x="42" y="172"/>
                            </a:lnTo>
                            <a:lnTo>
                              <a:pt x="53" y="165"/>
                            </a:lnTo>
                            <a:lnTo>
                              <a:pt x="59" y="152"/>
                            </a:lnTo>
                            <a:lnTo>
                              <a:pt x="59" y="52"/>
                            </a:lnTo>
                            <a:lnTo>
                              <a:pt x="55" y="33"/>
                            </a:lnTo>
                            <a:lnTo>
                              <a:pt x="45" y="21"/>
                            </a:lnTo>
                            <a:lnTo>
                              <a:pt x="32" y="13"/>
                            </a:lnTo>
                            <a:lnTo>
                              <a:pt x="22" y="6"/>
                            </a:lnTo>
                            <a:lnTo>
                              <a:pt x="1" y="0"/>
                            </a:lnTo>
                            <a:lnTo>
                              <a:pt x="0" y="185"/>
                            </a:lnTo>
                          </a:path>
                        </a:pathLst>
                      </a:custGeom>
                      <a:solidFill>
                        <a:srgbClr val="9F9F9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146" name="Freeform 86">
                        <a:extLst>
                          <a:ext uri="{FF2B5EF4-FFF2-40B4-BE49-F238E27FC236}">
                            <a16:creationId xmlns:a16="http://schemas.microsoft.com/office/drawing/2014/main" id="{6868E2AB-3CAF-4887-AB05-2B60F863836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86" y="2639"/>
                        <a:ext cx="94" cy="69"/>
                      </a:xfrm>
                      <a:custGeom>
                        <a:avLst/>
                        <a:gdLst>
                          <a:gd name="T0" fmla="*/ 34 w 94"/>
                          <a:gd name="T1" fmla="*/ 68 h 69"/>
                          <a:gd name="T2" fmla="*/ 57 w 94"/>
                          <a:gd name="T3" fmla="*/ 63 h 69"/>
                          <a:gd name="T4" fmla="*/ 76 w 94"/>
                          <a:gd name="T5" fmla="*/ 55 h 69"/>
                          <a:gd name="T6" fmla="*/ 87 w 94"/>
                          <a:gd name="T7" fmla="*/ 48 h 69"/>
                          <a:gd name="T8" fmla="*/ 93 w 94"/>
                          <a:gd name="T9" fmla="*/ 35 h 69"/>
                          <a:gd name="T10" fmla="*/ 87 w 94"/>
                          <a:gd name="T11" fmla="*/ 24 h 69"/>
                          <a:gd name="T12" fmla="*/ 78 w 94"/>
                          <a:gd name="T13" fmla="*/ 16 h 69"/>
                          <a:gd name="T14" fmla="*/ 64 w 94"/>
                          <a:gd name="T15" fmla="*/ 8 h 69"/>
                          <a:gd name="T16" fmla="*/ 50 w 94"/>
                          <a:gd name="T17" fmla="*/ 2 h 69"/>
                          <a:gd name="T18" fmla="*/ 35 w 94"/>
                          <a:gd name="T19" fmla="*/ 0 h 69"/>
                          <a:gd name="T20" fmla="*/ 0 w 94"/>
                          <a:gd name="T21" fmla="*/ 16 h 69"/>
                          <a:gd name="T22" fmla="*/ 34 w 94"/>
                          <a:gd name="T23" fmla="*/ 68 h 69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94"/>
                          <a:gd name="T37" fmla="*/ 0 h 69"/>
                          <a:gd name="T38" fmla="*/ 94 w 94"/>
                          <a:gd name="T39" fmla="*/ 69 h 69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94" h="69">
                            <a:moveTo>
                              <a:pt x="34" y="68"/>
                            </a:moveTo>
                            <a:lnTo>
                              <a:pt x="57" y="63"/>
                            </a:lnTo>
                            <a:lnTo>
                              <a:pt x="76" y="55"/>
                            </a:lnTo>
                            <a:lnTo>
                              <a:pt x="87" y="48"/>
                            </a:lnTo>
                            <a:lnTo>
                              <a:pt x="93" y="35"/>
                            </a:lnTo>
                            <a:lnTo>
                              <a:pt x="87" y="24"/>
                            </a:lnTo>
                            <a:lnTo>
                              <a:pt x="78" y="16"/>
                            </a:lnTo>
                            <a:lnTo>
                              <a:pt x="64" y="8"/>
                            </a:lnTo>
                            <a:lnTo>
                              <a:pt x="50" y="2"/>
                            </a:lnTo>
                            <a:lnTo>
                              <a:pt x="35" y="0"/>
                            </a:lnTo>
                            <a:lnTo>
                              <a:pt x="0" y="16"/>
                            </a:lnTo>
                            <a:lnTo>
                              <a:pt x="34" y="68"/>
                            </a:lnTo>
                          </a:path>
                        </a:pathLst>
                      </a:custGeom>
                      <a:solidFill>
                        <a:srgbClr val="3F3F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7138" name="Group 87">
                    <a:extLst>
                      <a:ext uri="{FF2B5EF4-FFF2-40B4-BE49-F238E27FC236}">
                        <a16:creationId xmlns:a16="http://schemas.microsoft.com/office/drawing/2014/main" id="{F8564200-AC81-4C83-B42F-F67965653C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8" y="2514"/>
                    <a:ext cx="198" cy="198"/>
                    <a:chOff x="2588" y="2514"/>
                    <a:chExt cx="198" cy="198"/>
                  </a:xfrm>
                </p:grpSpPr>
                <p:sp>
                  <p:nvSpPr>
                    <p:cNvPr id="47139" name="Arc 88">
                      <a:extLst>
                        <a:ext uri="{FF2B5EF4-FFF2-40B4-BE49-F238E27FC236}">
                          <a16:creationId xmlns:a16="http://schemas.microsoft.com/office/drawing/2014/main" id="{F0FD5F24-9381-41C1-96FA-845CCC12CF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8" y="2514"/>
                      <a:ext cx="198" cy="60"/>
                    </a:xfrm>
                    <a:custGeom>
                      <a:avLst/>
                      <a:gdLst>
                        <a:gd name="T0" fmla="*/ 0 w 43197"/>
                        <a:gd name="T1" fmla="*/ 0 h 21600"/>
                        <a:gd name="T2" fmla="*/ 0 w 43197"/>
                        <a:gd name="T3" fmla="*/ 0 h 21600"/>
                        <a:gd name="T4" fmla="*/ 0 w 4319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197"/>
                        <a:gd name="T10" fmla="*/ 0 h 21600"/>
                        <a:gd name="T11" fmla="*/ 43197 w 4319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97" h="21600" fill="none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</a:path>
                        <a:path w="43197" h="21600" stroke="0" extrusionOk="0">
                          <a:moveTo>
                            <a:pt x="0" y="21240"/>
                          </a:moveTo>
                          <a:cubicBezTo>
                            <a:pt x="196" y="9452"/>
                            <a:pt x="9808" y="-1"/>
                            <a:pt x="21597" y="0"/>
                          </a:cubicBezTo>
                          <a:cubicBezTo>
                            <a:pt x="33526" y="0"/>
                            <a:pt x="43197" y="9670"/>
                            <a:pt x="43197" y="21600"/>
                          </a:cubicBezTo>
                          <a:lnTo>
                            <a:pt x="21597" y="21600"/>
                          </a:lnTo>
                          <a:lnTo>
                            <a:pt x="0" y="2124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40" name="Line 89">
                      <a:extLst>
                        <a:ext uri="{FF2B5EF4-FFF2-40B4-BE49-F238E27FC236}">
                          <a16:creationId xmlns:a16="http://schemas.microsoft.com/office/drawing/2014/main" id="{B85953A4-AFBA-42B7-B7FC-4074B592BD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1" y="2573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41" name="Line 90">
                      <a:extLst>
                        <a:ext uri="{FF2B5EF4-FFF2-40B4-BE49-F238E27FC236}">
                          <a16:creationId xmlns:a16="http://schemas.microsoft.com/office/drawing/2014/main" id="{F513BE00-3F79-4ABE-A366-8F7486853C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571"/>
                      <a:ext cx="0" cy="9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42" name="Arc 91">
                      <a:extLst>
                        <a:ext uri="{FF2B5EF4-FFF2-40B4-BE49-F238E27FC236}">
                          <a16:creationId xmlns:a16="http://schemas.microsoft.com/office/drawing/2014/main" id="{61539469-75EC-467F-811B-B07FABFAAE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" y="2670"/>
                      <a:ext cx="197" cy="42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43200" y="0"/>
                          </a:lnTo>
                          <a:close/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7133" name="Group 92">
                  <a:extLst>
                    <a:ext uri="{FF2B5EF4-FFF2-40B4-BE49-F238E27FC236}">
                      <a16:creationId xmlns:a16="http://schemas.microsoft.com/office/drawing/2014/main" id="{F1375EE4-90F0-417C-B237-85A083D448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02" y="2531"/>
                  <a:ext cx="21" cy="122"/>
                  <a:chOff x="2602" y="2531"/>
                  <a:chExt cx="21" cy="122"/>
                </a:xfrm>
              </p:grpSpPr>
              <p:sp>
                <p:nvSpPr>
                  <p:cNvPr id="47134" name="Line 93">
                    <a:extLst>
                      <a:ext uri="{FF2B5EF4-FFF2-40B4-BE49-F238E27FC236}">
                        <a16:creationId xmlns:a16="http://schemas.microsoft.com/office/drawing/2014/main" id="{7C3D7C60-9DEC-4D03-A6AD-0168E4DA1C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55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5" name="Line 94">
                    <a:extLst>
                      <a:ext uri="{FF2B5EF4-FFF2-40B4-BE49-F238E27FC236}">
                        <a16:creationId xmlns:a16="http://schemas.microsoft.com/office/drawing/2014/main" id="{8814157F-9D70-4F84-891A-EF11EA0E92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2" y="2539"/>
                    <a:ext cx="0" cy="10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Line 95">
                    <a:extLst>
                      <a:ext uri="{FF2B5EF4-FFF2-40B4-BE49-F238E27FC236}">
                        <a16:creationId xmlns:a16="http://schemas.microsoft.com/office/drawing/2014/main" id="{7EA407D8-C2C7-4DC7-A117-6A7D1AADB3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531"/>
                    <a:ext cx="0" cy="10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7124" name="Group 96">
                <a:extLst>
                  <a:ext uri="{FF2B5EF4-FFF2-40B4-BE49-F238E27FC236}">
                    <a16:creationId xmlns:a16="http://schemas.microsoft.com/office/drawing/2014/main" id="{40CA6AD0-C04C-4C49-B3A3-E6D4658C0D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" y="2654"/>
                <a:ext cx="140" cy="244"/>
                <a:chOff x="2617" y="2654"/>
                <a:chExt cx="140" cy="244"/>
              </a:xfrm>
            </p:grpSpPr>
            <p:grpSp>
              <p:nvGrpSpPr>
                <p:cNvPr id="47125" name="Group 97">
                  <a:extLst>
                    <a:ext uri="{FF2B5EF4-FFF2-40B4-BE49-F238E27FC236}">
                      <a16:creationId xmlns:a16="http://schemas.microsoft.com/office/drawing/2014/main" id="{140899CD-E749-4BF7-8994-B76AB805FB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9" y="2656"/>
                  <a:ext cx="134" cy="237"/>
                  <a:chOff x="2619" y="2656"/>
                  <a:chExt cx="134" cy="237"/>
                </a:xfrm>
              </p:grpSpPr>
              <p:sp>
                <p:nvSpPr>
                  <p:cNvPr id="47130" name="Freeform 98">
                    <a:extLst>
                      <a:ext uri="{FF2B5EF4-FFF2-40B4-BE49-F238E27FC236}">
                        <a16:creationId xmlns:a16="http://schemas.microsoft.com/office/drawing/2014/main" id="{100D81BB-551F-455C-8A4E-0F6AC26F86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2656"/>
                    <a:ext cx="134" cy="237"/>
                  </a:xfrm>
                  <a:custGeom>
                    <a:avLst/>
                    <a:gdLst>
                      <a:gd name="T0" fmla="*/ 0 w 134"/>
                      <a:gd name="T1" fmla="*/ 188 h 237"/>
                      <a:gd name="T2" fmla="*/ 0 w 134"/>
                      <a:gd name="T3" fmla="*/ 27 h 237"/>
                      <a:gd name="T4" fmla="*/ 11 w 134"/>
                      <a:gd name="T5" fmla="*/ 13 h 237"/>
                      <a:gd name="T6" fmla="*/ 26 w 134"/>
                      <a:gd name="T7" fmla="*/ 6 h 237"/>
                      <a:gd name="T8" fmla="*/ 45 w 134"/>
                      <a:gd name="T9" fmla="*/ 2 h 237"/>
                      <a:gd name="T10" fmla="*/ 67 w 134"/>
                      <a:gd name="T11" fmla="*/ 0 h 237"/>
                      <a:gd name="T12" fmla="*/ 83 w 134"/>
                      <a:gd name="T13" fmla="*/ 2 h 237"/>
                      <a:gd name="T14" fmla="*/ 104 w 134"/>
                      <a:gd name="T15" fmla="*/ 5 h 237"/>
                      <a:gd name="T16" fmla="*/ 121 w 134"/>
                      <a:gd name="T17" fmla="*/ 13 h 237"/>
                      <a:gd name="T18" fmla="*/ 133 w 134"/>
                      <a:gd name="T19" fmla="*/ 27 h 237"/>
                      <a:gd name="T20" fmla="*/ 133 w 134"/>
                      <a:gd name="T21" fmla="*/ 188 h 237"/>
                      <a:gd name="T22" fmla="*/ 124 w 134"/>
                      <a:gd name="T23" fmla="*/ 209 h 237"/>
                      <a:gd name="T24" fmla="*/ 110 w 134"/>
                      <a:gd name="T25" fmla="*/ 225 h 237"/>
                      <a:gd name="T26" fmla="*/ 98 w 134"/>
                      <a:gd name="T27" fmla="*/ 231 h 237"/>
                      <a:gd name="T28" fmla="*/ 82 w 134"/>
                      <a:gd name="T29" fmla="*/ 235 h 237"/>
                      <a:gd name="T30" fmla="*/ 67 w 134"/>
                      <a:gd name="T31" fmla="*/ 236 h 237"/>
                      <a:gd name="T32" fmla="*/ 54 w 134"/>
                      <a:gd name="T33" fmla="*/ 235 h 237"/>
                      <a:gd name="T34" fmla="*/ 38 w 134"/>
                      <a:gd name="T35" fmla="*/ 232 h 237"/>
                      <a:gd name="T36" fmla="*/ 23 w 134"/>
                      <a:gd name="T37" fmla="*/ 225 h 237"/>
                      <a:gd name="T38" fmla="*/ 13 w 134"/>
                      <a:gd name="T39" fmla="*/ 215 h 237"/>
                      <a:gd name="T40" fmla="*/ 4 w 134"/>
                      <a:gd name="T41" fmla="*/ 202 h 237"/>
                      <a:gd name="T42" fmla="*/ 0 w 134"/>
                      <a:gd name="T43" fmla="*/ 188 h 23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4"/>
                      <a:gd name="T67" fmla="*/ 0 h 237"/>
                      <a:gd name="T68" fmla="*/ 134 w 134"/>
                      <a:gd name="T69" fmla="*/ 237 h 23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4" h="237">
                        <a:moveTo>
                          <a:pt x="0" y="188"/>
                        </a:moveTo>
                        <a:lnTo>
                          <a:pt x="0" y="27"/>
                        </a:lnTo>
                        <a:lnTo>
                          <a:pt x="11" y="13"/>
                        </a:lnTo>
                        <a:lnTo>
                          <a:pt x="26" y="6"/>
                        </a:lnTo>
                        <a:lnTo>
                          <a:pt x="45" y="2"/>
                        </a:lnTo>
                        <a:lnTo>
                          <a:pt x="67" y="0"/>
                        </a:lnTo>
                        <a:lnTo>
                          <a:pt x="83" y="2"/>
                        </a:lnTo>
                        <a:lnTo>
                          <a:pt x="104" y="5"/>
                        </a:lnTo>
                        <a:lnTo>
                          <a:pt x="121" y="13"/>
                        </a:lnTo>
                        <a:lnTo>
                          <a:pt x="133" y="27"/>
                        </a:lnTo>
                        <a:lnTo>
                          <a:pt x="133" y="188"/>
                        </a:lnTo>
                        <a:lnTo>
                          <a:pt x="124" y="209"/>
                        </a:lnTo>
                        <a:lnTo>
                          <a:pt x="110" y="225"/>
                        </a:lnTo>
                        <a:lnTo>
                          <a:pt x="98" y="231"/>
                        </a:lnTo>
                        <a:lnTo>
                          <a:pt x="82" y="235"/>
                        </a:lnTo>
                        <a:lnTo>
                          <a:pt x="67" y="236"/>
                        </a:lnTo>
                        <a:lnTo>
                          <a:pt x="54" y="235"/>
                        </a:lnTo>
                        <a:lnTo>
                          <a:pt x="38" y="232"/>
                        </a:lnTo>
                        <a:lnTo>
                          <a:pt x="23" y="225"/>
                        </a:lnTo>
                        <a:lnTo>
                          <a:pt x="13" y="215"/>
                        </a:lnTo>
                        <a:lnTo>
                          <a:pt x="4" y="202"/>
                        </a:lnTo>
                        <a:lnTo>
                          <a:pt x="0" y="188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1" name="Freeform 99">
                    <a:extLst>
                      <a:ext uri="{FF2B5EF4-FFF2-40B4-BE49-F238E27FC236}">
                        <a16:creationId xmlns:a16="http://schemas.microsoft.com/office/drawing/2014/main" id="{1A068C23-2578-44A8-9E44-9E59DB9CC5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6" y="2656"/>
                    <a:ext cx="67" cy="237"/>
                  </a:xfrm>
                  <a:custGeom>
                    <a:avLst/>
                    <a:gdLst>
                      <a:gd name="T0" fmla="*/ 0 w 67"/>
                      <a:gd name="T1" fmla="*/ 0 h 237"/>
                      <a:gd name="T2" fmla="*/ 16 w 67"/>
                      <a:gd name="T3" fmla="*/ 2 h 237"/>
                      <a:gd name="T4" fmla="*/ 37 w 67"/>
                      <a:gd name="T5" fmla="*/ 5 h 237"/>
                      <a:gd name="T6" fmla="*/ 54 w 67"/>
                      <a:gd name="T7" fmla="*/ 13 h 237"/>
                      <a:gd name="T8" fmla="*/ 66 w 67"/>
                      <a:gd name="T9" fmla="*/ 27 h 237"/>
                      <a:gd name="T10" fmla="*/ 66 w 67"/>
                      <a:gd name="T11" fmla="*/ 188 h 237"/>
                      <a:gd name="T12" fmla="*/ 57 w 67"/>
                      <a:gd name="T13" fmla="*/ 209 h 237"/>
                      <a:gd name="T14" fmla="*/ 43 w 67"/>
                      <a:gd name="T15" fmla="*/ 225 h 237"/>
                      <a:gd name="T16" fmla="*/ 31 w 67"/>
                      <a:gd name="T17" fmla="*/ 231 h 237"/>
                      <a:gd name="T18" fmla="*/ 15 w 67"/>
                      <a:gd name="T19" fmla="*/ 235 h 237"/>
                      <a:gd name="T20" fmla="*/ 0 w 67"/>
                      <a:gd name="T21" fmla="*/ 236 h 237"/>
                      <a:gd name="T22" fmla="*/ 0 w 67"/>
                      <a:gd name="T23" fmla="*/ 0 h 23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"/>
                      <a:gd name="T37" fmla="*/ 0 h 237"/>
                      <a:gd name="T38" fmla="*/ 67 w 67"/>
                      <a:gd name="T39" fmla="*/ 237 h 23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" h="237">
                        <a:moveTo>
                          <a:pt x="0" y="0"/>
                        </a:moveTo>
                        <a:lnTo>
                          <a:pt x="16" y="2"/>
                        </a:lnTo>
                        <a:lnTo>
                          <a:pt x="37" y="5"/>
                        </a:lnTo>
                        <a:lnTo>
                          <a:pt x="54" y="13"/>
                        </a:lnTo>
                        <a:lnTo>
                          <a:pt x="66" y="27"/>
                        </a:lnTo>
                        <a:lnTo>
                          <a:pt x="66" y="188"/>
                        </a:lnTo>
                        <a:lnTo>
                          <a:pt x="57" y="209"/>
                        </a:lnTo>
                        <a:lnTo>
                          <a:pt x="43" y="225"/>
                        </a:lnTo>
                        <a:lnTo>
                          <a:pt x="31" y="231"/>
                        </a:lnTo>
                        <a:lnTo>
                          <a:pt x="15" y="235"/>
                        </a:lnTo>
                        <a:lnTo>
                          <a:pt x="0" y="2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6" name="Arc 100">
                  <a:extLst>
                    <a:ext uri="{FF2B5EF4-FFF2-40B4-BE49-F238E27FC236}">
                      <a16:creationId xmlns:a16="http://schemas.microsoft.com/office/drawing/2014/main" id="{435A97BD-6869-4B86-B7C3-561520BDC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654"/>
                  <a:ext cx="139" cy="28"/>
                </a:xfrm>
                <a:custGeom>
                  <a:avLst/>
                  <a:gdLst>
                    <a:gd name="T0" fmla="*/ 0 w 43172"/>
                    <a:gd name="T1" fmla="*/ 0 h 21600"/>
                    <a:gd name="T2" fmla="*/ 0 w 43172"/>
                    <a:gd name="T3" fmla="*/ 0 h 21600"/>
                    <a:gd name="T4" fmla="*/ 0 w 4317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2"/>
                    <a:gd name="T10" fmla="*/ 0 h 21600"/>
                    <a:gd name="T11" fmla="*/ 43172 w 4317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2" h="21600" fill="none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</a:path>
                    <a:path w="43172" h="21600" stroke="0" extrusionOk="0">
                      <a:moveTo>
                        <a:pt x="0" y="20821"/>
                      </a:moveTo>
                      <a:cubicBezTo>
                        <a:pt x="419" y="9202"/>
                        <a:pt x="9959" y="-1"/>
                        <a:pt x="21586" y="0"/>
                      </a:cubicBezTo>
                      <a:cubicBezTo>
                        <a:pt x="33207" y="0"/>
                        <a:pt x="42745" y="9195"/>
                        <a:pt x="43171" y="20809"/>
                      </a:cubicBezTo>
                      <a:lnTo>
                        <a:pt x="21586" y="21600"/>
                      </a:lnTo>
                      <a:lnTo>
                        <a:pt x="0" y="208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27" name="Arc 101">
                  <a:extLst>
                    <a:ext uri="{FF2B5EF4-FFF2-40B4-BE49-F238E27FC236}">
                      <a16:creationId xmlns:a16="http://schemas.microsoft.com/office/drawing/2014/main" id="{30B66256-9AD1-4B3A-9358-3C78C0C39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7" y="2843"/>
                  <a:ext cx="139" cy="55"/>
                </a:xfrm>
                <a:custGeom>
                  <a:avLst/>
                  <a:gdLst>
                    <a:gd name="T0" fmla="*/ 0 w 43200"/>
                    <a:gd name="T1" fmla="*/ 0 h 21600"/>
                    <a:gd name="T2" fmla="*/ 0 w 43200"/>
                    <a:gd name="T3" fmla="*/ 0 h 21600"/>
                    <a:gd name="T4" fmla="*/ 0 w 432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600"/>
                    <a:gd name="T11" fmla="*/ 43200 w 432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600" fill="none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43200" h="21600" stroke="0" extrusionOk="0">
                      <a:moveTo>
                        <a:pt x="43200" y="0"/>
                      </a:moveTo>
                      <a:cubicBezTo>
                        <a:pt x="43200" y="11929"/>
                        <a:pt x="33529" y="21600"/>
                        <a:pt x="21600" y="21600"/>
                      </a:cubicBez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432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28" name="Line 102">
                  <a:extLst>
                    <a:ext uri="{FF2B5EF4-FFF2-40B4-BE49-F238E27FC236}">
                      <a16:creationId xmlns:a16="http://schemas.microsoft.com/office/drawing/2014/main" id="{EE7765A4-0767-44BC-A80D-FED50AAAF8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9" y="2681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29" name="Line 103">
                  <a:extLst>
                    <a:ext uri="{FF2B5EF4-FFF2-40B4-BE49-F238E27FC236}">
                      <a16:creationId xmlns:a16="http://schemas.microsoft.com/office/drawing/2014/main" id="{83C807D8-EA6E-450F-B68E-9A3684CF1F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0" y="268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7112" name="Group 104">
            <a:extLst>
              <a:ext uri="{FF2B5EF4-FFF2-40B4-BE49-F238E27FC236}">
                <a16:creationId xmlns:a16="http://schemas.microsoft.com/office/drawing/2014/main" id="{2B1081BC-8C44-44B2-B22A-ABC90B6EBCA1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743200"/>
            <a:ext cx="2474913" cy="3621088"/>
            <a:chOff x="4080" y="1728"/>
            <a:chExt cx="1559" cy="2281"/>
          </a:xfrm>
        </p:grpSpPr>
        <p:graphicFrame>
          <p:nvGraphicFramePr>
            <p:cNvPr id="47116" name="Object 105">
              <a:extLst>
                <a:ext uri="{FF2B5EF4-FFF2-40B4-BE49-F238E27FC236}">
                  <a16:creationId xmlns:a16="http://schemas.microsoft.com/office/drawing/2014/main" id="{42178B1B-8C8B-40F3-A3AA-26FD485FEA4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80" y="1728"/>
            <a:ext cx="1559" cy="2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6" imgW="2530475" imgH="3605213" progId="MS_ClipArt_Gallery.2">
                    <p:embed/>
                  </p:oleObj>
                </mc:Choice>
                <mc:Fallback>
                  <p:oleObj name="ClipArt" r:id="rId6" imgW="2530475" imgH="3605213" progId="MS_ClipArt_Gallery.2">
                    <p:embed/>
                    <p:pic>
                      <p:nvPicPr>
                        <p:cNvPr id="0" name="Object 10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728"/>
                          <a:ext cx="1559" cy="2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17" name="Rectangle 106">
              <a:extLst>
                <a:ext uri="{FF2B5EF4-FFF2-40B4-BE49-F238E27FC236}">
                  <a16:creationId xmlns:a16="http://schemas.microsoft.com/office/drawing/2014/main" id="{1A17AFF3-DC34-4179-975C-24ACB9D4A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1957"/>
              <a:ext cx="1077" cy="137"/>
            </a:xfrm>
            <a:prstGeom prst="rect">
              <a:avLst/>
            </a:prstGeom>
            <a:solidFill>
              <a:srgbClr val="CECEC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8" name="Rectangle 107">
              <a:extLst>
                <a:ext uri="{FF2B5EF4-FFF2-40B4-BE49-F238E27FC236}">
                  <a16:creationId xmlns:a16="http://schemas.microsoft.com/office/drawing/2014/main" id="{0F06C10E-74A0-453C-B276-A5BC9DDBE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938"/>
              <a:ext cx="12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aseline="0"/>
                <a:t>     8N27^#11929</a:t>
              </a:r>
            </a:p>
          </p:txBody>
        </p:sp>
      </p:grpSp>
      <p:sp>
        <p:nvSpPr>
          <p:cNvPr id="47113" name="Line 108">
            <a:extLst>
              <a:ext uri="{FF2B5EF4-FFF2-40B4-BE49-F238E27FC236}">
                <a16:creationId xmlns:a16="http://schemas.microsoft.com/office/drawing/2014/main" id="{00802B9F-06E9-4468-A83B-38C7A1DBBB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5410200"/>
            <a:ext cx="381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09">
            <a:extLst>
              <a:ext uri="{FF2B5EF4-FFF2-40B4-BE49-F238E27FC236}">
                <a16:creationId xmlns:a16="http://schemas.microsoft.com/office/drawing/2014/main" id="{7896B31F-8B2F-4972-8067-17B4290047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800600"/>
            <a:ext cx="381000" cy="609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1" name="sound021.wav">
            <a:hlinkClick r:id="" action="ppaction://media"/>
            <a:extLst>
              <a:ext uri="{FF2B5EF4-FFF2-40B4-BE49-F238E27FC236}">
                <a16:creationId xmlns:a16="http://schemas.microsoft.com/office/drawing/2014/main" id="{F21C75B0-8552-4A6B-8B7F-D4C14682FFD9}"/>
              </a:ext>
            </a:extLst>
          </p:cNvPr>
          <p:cNvPicPr>
            <a:picLocks noRot="1" noChangeAspect="1"/>
          </p:cNvPicPr>
          <p:nvPr>
            <a:wavAudioFile r:embed="rId1" name="sound02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896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6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3">
            <a:extLst>
              <a:ext uri="{FF2B5EF4-FFF2-40B4-BE49-F238E27FC236}">
                <a16:creationId xmlns:a16="http://schemas.microsoft.com/office/drawing/2014/main" id="{8095F52D-9925-4A1C-8ED4-67497B5A59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C49755B-7A9A-4FD9-BCAC-478504D9A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Biometrics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17549BE-6250-4C2F-968B-96DE1CB53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Fingerprints*</a:t>
            </a:r>
          </a:p>
          <a:p>
            <a:pPr>
              <a:lnSpc>
                <a:spcPct val="80000"/>
              </a:lnSpc>
            </a:pPr>
            <a:r>
              <a:rPr lang="en-US" altLang="en-US"/>
              <a:t>Hand geometry</a:t>
            </a:r>
          </a:p>
          <a:p>
            <a:pPr>
              <a:lnSpc>
                <a:spcPct val="80000"/>
              </a:lnSpc>
            </a:pPr>
            <a:r>
              <a:rPr lang="en-US" altLang="en-US"/>
              <a:t>Face</a:t>
            </a:r>
          </a:p>
          <a:p>
            <a:pPr>
              <a:lnSpc>
                <a:spcPct val="80000"/>
              </a:lnSpc>
            </a:pPr>
            <a:r>
              <a:rPr lang="en-US" altLang="en-US"/>
              <a:t>Iris</a:t>
            </a:r>
          </a:p>
          <a:p>
            <a:pPr>
              <a:lnSpc>
                <a:spcPct val="80000"/>
              </a:lnSpc>
            </a:pPr>
            <a:r>
              <a:rPr lang="en-US" altLang="en-US"/>
              <a:t>Retina</a:t>
            </a:r>
          </a:p>
          <a:p>
            <a:pPr>
              <a:lnSpc>
                <a:spcPct val="80000"/>
              </a:lnSpc>
            </a:pPr>
            <a:r>
              <a:rPr lang="en-US" altLang="en-US"/>
              <a:t>Voice*</a:t>
            </a:r>
          </a:p>
          <a:p>
            <a:pPr>
              <a:lnSpc>
                <a:spcPct val="80000"/>
              </a:lnSpc>
            </a:pPr>
            <a:r>
              <a:rPr lang="en-US" altLang="en-US"/>
              <a:t>Signature*</a:t>
            </a:r>
          </a:p>
          <a:p>
            <a:pPr>
              <a:lnSpc>
                <a:spcPct val="80000"/>
              </a:lnSpc>
            </a:pPr>
            <a:r>
              <a:rPr lang="en-US" altLang="en-US"/>
              <a:t>Keystrokes*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/>
              <a:t>* 	Especially useful for access to computer systems and networks.</a:t>
            </a:r>
          </a:p>
        </p:txBody>
      </p:sp>
      <p:sp>
        <p:nvSpPr>
          <p:cNvPr id="49157" name="AutoShape 4">
            <a:extLst>
              <a:ext uri="{FF2B5EF4-FFF2-40B4-BE49-F238E27FC236}">
                <a16:creationId xmlns:a16="http://schemas.microsoft.com/office/drawing/2014/main" id="{756CED90-A8D1-4175-8D1F-B1BDC20CD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828800"/>
            <a:ext cx="3657600" cy="2057400"/>
          </a:xfrm>
          <a:prstGeom prst="cloudCallout">
            <a:avLst>
              <a:gd name="adj1" fmla="val -44792"/>
              <a:gd name="adj2" fmla="val 74458"/>
            </a:avLst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i="1" baseline="0"/>
              <a:t>Remember that we saw these in our discussion of physical security.</a:t>
            </a:r>
          </a:p>
        </p:txBody>
      </p:sp>
      <p:pic>
        <p:nvPicPr>
          <p:cNvPr id="6" name="sound022.wav">
            <a:hlinkClick r:id="" action="ppaction://media"/>
            <a:extLst>
              <a:ext uri="{FF2B5EF4-FFF2-40B4-BE49-F238E27FC236}">
                <a16:creationId xmlns:a16="http://schemas.microsoft.com/office/drawing/2014/main" id="{295BD693-319D-491D-999F-BC839220AE96}"/>
              </a:ext>
            </a:extLst>
          </p:cNvPr>
          <p:cNvPicPr>
            <a:picLocks noRot="1" noChangeAspect="1"/>
          </p:cNvPicPr>
          <p:nvPr>
            <a:wavAudioFile r:embed="rId1" name="sound02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3">
            <a:extLst>
              <a:ext uri="{FF2B5EF4-FFF2-40B4-BE49-F238E27FC236}">
                <a16:creationId xmlns:a16="http://schemas.microsoft.com/office/drawing/2014/main" id="{F5894B1B-7CB5-41CC-B841-3328CDDC52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1EB76610-7D29-4524-AFBC-F2384A510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Measuring Error Rates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C89C20F-1AB4-41CA-9F1D-4B5DC19FF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Two distinct types of error when applying I&amp;A</a:t>
            </a:r>
          </a:p>
          <a:p>
            <a:pPr lvl="1"/>
            <a:r>
              <a:rPr lang="en-US" altLang="en-US"/>
              <a:t>Type I: reject valid identification (false negative)</a:t>
            </a:r>
          </a:p>
          <a:p>
            <a:pPr lvl="1"/>
            <a:r>
              <a:rPr lang="en-US" altLang="en-US"/>
              <a:t>Type II: accept false identification (false positive)</a:t>
            </a:r>
          </a:p>
          <a:p>
            <a:r>
              <a:rPr lang="en-US" altLang="en-US"/>
              <a:t>These error rates are generally inversely related</a:t>
            </a:r>
          </a:p>
        </p:txBody>
      </p:sp>
      <p:grpSp>
        <p:nvGrpSpPr>
          <p:cNvPr id="51205" name="Group 4">
            <a:extLst>
              <a:ext uri="{FF2B5EF4-FFF2-40B4-BE49-F238E27FC236}">
                <a16:creationId xmlns:a16="http://schemas.microsoft.com/office/drawing/2014/main" id="{6863293B-33B9-4E8E-843B-59981AA19D7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249738"/>
            <a:ext cx="5029200" cy="2608262"/>
            <a:chOff x="1104" y="2447"/>
            <a:chExt cx="3168" cy="1643"/>
          </a:xfrm>
        </p:grpSpPr>
        <p:sp>
          <p:nvSpPr>
            <p:cNvPr id="51207" name="Rectangle 5">
              <a:extLst>
                <a:ext uri="{FF2B5EF4-FFF2-40B4-BE49-F238E27FC236}">
                  <a16:creationId xmlns:a16="http://schemas.microsoft.com/office/drawing/2014/main" id="{67B7A030-FE1E-442D-9CE9-CF487F317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" y="2447"/>
              <a:ext cx="2833" cy="134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8" name="Text Box 6">
              <a:extLst>
                <a:ext uri="{FF2B5EF4-FFF2-40B4-BE49-F238E27FC236}">
                  <a16:creationId xmlns:a16="http://schemas.microsoft.com/office/drawing/2014/main" id="{D630C08F-49CE-45E0-92AD-26B4C1ABB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3840"/>
              <a:ext cx="1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TYPE I ERROR</a:t>
              </a:r>
            </a:p>
          </p:txBody>
        </p:sp>
        <p:sp>
          <p:nvSpPr>
            <p:cNvPr id="51209" name="Text Box 7">
              <a:extLst>
                <a:ext uri="{FF2B5EF4-FFF2-40B4-BE49-F238E27FC236}">
                  <a16:creationId xmlns:a16="http://schemas.microsoft.com/office/drawing/2014/main" id="{CC027A9C-3896-44B5-A57D-08E76071A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84" y="3016"/>
              <a:ext cx="12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TYPE II ERROR</a:t>
              </a:r>
            </a:p>
          </p:txBody>
        </p:sp>
        <p:sp>
          <p:nvSpPr>
            <p:cNvPr id="51210" name="Line 8">
              <a:extLst>
                <a:ext uri="{FF2B5EF4-FFF2-40B4-BE49-F238E27FC236}">
                  <a16:creationId xmlns:a16="http://schemas.microsoft.com/office/drawing/2014/main" id="{33EE8329-CAE3-408C-AFA0-0B364B562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496"/>
              <a:ext cx="2736" cy="1248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sound023.wav">
            <a:hlinkClick r:id="" action="ppaction://media"/>
            <a:extLst>
              <a:ext uri="{FF2B5EF4-FFF2-40B4-BE49-F238E27FC236}">
                <a16:creationId xmlns:a16="http://schemas.microsoft.com/office/drawing/2014/main" id="{49C00EA5-A7FE-4261-B702-C678DEC6FA44}"/>
              </a:ext>
            </a:extLst>
          </p:cNvPr>
          <p:cNvPicPr>
            <a:picLocks noRot="1" noChangeAspect="1"/>
          </p:cNvPicPr>
          <p:nvPr>
            <a:wavAudioFile r:embed="rId1" name="sound02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6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3">
            <a:extLst>
              <a:ext uri="{FF2B5EF4-FFF2-40B4-BE49-F238E27FC236}">
                <a16:creationId xmlns:a16="http://schemas.microsoft.com/office/drawing/2014/main" id="{BEDD57B4-EE9F-4DE1-94AB-350BBC4B4B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6B95BE4-9A96-4497-AA28-8317AC13A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Comparison of Biometrics</a:t>
            </a:r>
          </a:p>
        </p:txBody>
      </p:sp>
      <p:pic>
        <p:nvPicPr>
          <p:cNvPr id="53252" name="Picture 3">
            <a:extLst>
              <a:ext uri="{FF2B5EF4-FFF2-40B4-BE49-F238E27FC236}">
                <a16:creationId xmlns:a16="http://schemas.microsoft.com/office/drawing/2014/main" id="{DC5F69FA-50AA-4317-9E6B-E26A9800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4">
            <a:extLst>
              <a:ext uri="{FF2B5EF4-FFF2-40B4-BE49-F238E27FC236}">
                <a16:creationId xmlns:a16="http://schemas.microsoft.com/office/drawing/2014/main" id="{85327C7D-439D-4B62-8146-C051F219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330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u="sng" baseline="0"/>
              <a:t>http://www.biometricgroup.com/</a:t>
            </a:r>
          </a:p>
        </p:txBody>
      </p:sp>
      <p:pic>
        <p:nvPicPr>
          <p:cNvPr id="6" name="sound024.wav">
            <a:hlinkClick r:id="" action="ppaction://media"/>
            <a:extLst>
              <a:ext uri="{FF2B5EF4-FFF2-40B4-BE49-F238E27FC236}">
                <a16:creationId xmlns:a16="http://schemas.microsoft.com/office/drawing/2014/main" id="{433272BF-7D72-4C6B-AD38-EBDF6587905E}"/>
              </a:ext>
            </a:extLst>
          </p:cNvPr>
          <p:cNvPicPr>
            <a:picLocks noRot="1" noChangeAspect="1"/>
          </p:cNvPicPr>
          <p:nvPr>
            <a:wavAudioFile r:embed="rId1" name="sound02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3">
            <a:extLst>
              <a:ext uri="{FF2B5EF4-FFF2-40B4-BE49-F238E27FC236}">
                <a16:creationId xmlns:a16="http://schemas.microsoft.com/office/drawing/2014/main" id="{61F24901-6FF9-458F-B6FE-7310A3B307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6180453-AD9C-43E9-9CD1-0156A93C8E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Fingerprints</a:t>
            </a: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0C045E76-38BE-40A2-ABA8-58A66016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5029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9112E79A-1351-4B08-9DEB-D22DEEA5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67025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>
            <a:extLst>
              <a:ext uri="{FF2B5EF4-FFF2-40B4-BE49-F238E27FC236}">
                <a16:creationId xmlns:a16="http://schemas.microsoft.com/office/drawing/2014/main" id="{91F7F387-F25C-47FF-887A-94050343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0"/>
            <a:ext cx="32464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6">
            <a:extLst>
              <a:ext uri="{FF2B5EF4-FFF2-40B4-BE49-F238E27FC236}">
                <a16:creationId xmlns:a16="http://schemas.microsoft.com/office/drawing/2014/main" id="{C80E8B5C-79DE-46CC-943B-8207FC2C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6461125"/>
            <a:ext cx="4818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 baseline="0"/>
              <a:t>http://www.biometricid.com/Products/ </a:t>
            </a:r>
          </a:p>
        </p:txBody>
      </p:sp>
      <p:pic>
        <p:nvPicPr>
          <p:cNvPr id="8" name="sound025.wav">
            <a:hlinkClick r:id="" action="ppaction://media"/>
            <a:extLst>
              <a:ext uri="{FF2B5EF4-FFF2-40B4-BE49-F238E27FC236}">
                <a16:creationId xmlns:a16="http://schemas.microsoft.com/office/drawing/2014/main" id="{6AB0CE16-660A-4C94-88F2-30C42F2ED214}"/>
              </a:ext>
            </a:extLst>
          </p:cNvPr>
          <p:cNvPicPr>
            <a:picLocks noRot="1" noChangeAspect="1"/>
          </p:cNvPicPr>
          <p:nvPr>
            <a:wavAudioFile r:embed="rId1" name="sound025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3">
            <a:extLst>
              <a:ext uri="{FF2B5EF4-FFF2-40B4-BE49-F238E27FC236}">
                <a16:creationId xmlns:a16="http://schemas.microsoft.com/office/drawing/2014/main" id="{B188C587-9F73-410C-8D1E-67A18ACB2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BE704A3-E24C-4B1E-BA2A-720FFAFB7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 geometry</a:t>
            </a:r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4D14C561-C80B-4776-ADE8-AF0967A0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33400"/>
            <a:ext cx="3481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aseline="0"/>
              <a:t>http://www.hand-scan.com/</a:t>
            </a:r>
          </a:p>
        </p:txBody>
      </p:sp>
      <p:pic>
        <p:nvPicPr>
          <p:cNvPr id="57349" name="Picture 4">
            <a:extLst>
              <a:ext uri="{FF2B5EF4-FFF2-40B4-BE49-F238E27FC236}">
                <a16:creationId xmlns:a16="http://schemas.microsoft.com/office/drawing/2014/main" id="{6B87E32B-77CA-4695-873A-0A214B0D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87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>
            <a:extLst>
              <a:ext uri="{FF2B5EF4-FFF2-40B4-BE49-F238E27FC236}">
                <a16:creationId xmlns:a16="http://schemas.microsoft.com/office/drawing/2014/main" id="{B5A077EB-2F98-4313-9901-73289E05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3"/>
          <a:stretch>
            <a:fillRect/>
          </a:stretch>
        </p:blipFill>
        <p:spPr bwMode="auto">
          <a:xfrm>
            <a:off x="5029200" y="1447800"/>
            <a:ext cx="388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026.wav">
            <a:hlinkClick r:id="" action="ppaction://media"/>
            <a:extLst>
              <a:ext uri="{FF2B5EF4-FFF2-40B4-BE49-F238E27FC236}">
                <a16:creationId xmlns:a16="http://schemas.microsoft.com/office/drawing/2014/main" id="{9245272B-2223-411E-94D4-9551C4C6F3B6}"/>
              </a:ext>
            </a:extLst>
          </p:cNvPr>
          <p:cNvPicPr>
            <a:picLocks noRot="1" noChangeAspect="1"/>
          </p:cNvPicPr>
          <p:nvPr>
            <a:wavAudioFile r:embed="rId1" name="sound026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3">
            <a:extLst>
              <a:ext uri="{FF2B5EF4-FFF2-40B4-BE49-F238E27FC236}">
                <a16:creationId xmlns:a16="http://schemas.microsoft.com/office/drawing/2014/main" id="{71B73AF9-08B0-43FC-8F1C-28B999E97B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A53A0A7-CFD3-4879-ADCA-AA6DEAF0C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Face</a:t>
            </a:r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C83725FA-A163-485A-AA11-3C59795FA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6935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 baseline="0"/>
              <a:t>http://www.sans.org/infosecFAQ/authentic/face_rec.htm</a:t>
            </a:r>
          </a:p>
        </p:txBody>
      </p:sp>
      <p:pic>
        <p:nvPicPr>
          <p:cNvPr id="59397" name="Picture 4">
            <a:extLst>
              <a:ext uri="{FF2B5EF4-FFF2-40B4-BE49-F238E27FC236}">
                <a16:creationId xmlns:a16="http://schemas.microsoft.com/office/drawing/2014/main" id="{F500AEE8-6CCD-4D11-95F0-E70F7C38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5">
            <a:extLst>
              <a:ext uri="{FF2B5EF4-FFF2-40B4-BE49-F238E27FC236}">
                <a16:creationId xmlns:a16="http://schemas.microsoft.com/office/drawing/2014/main" id="{F8349389-2201-4F74-90F0-169833B25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76600"/>
            <a:ext cx="1525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baseline="0"/>
              <a:t>Eigenfaces</a:t>
            </a:r>
          </a:p>
        </p:txBody>
      </p:sp>
      <p:pic>
        <p:nvPicPr>
          <p:cNvPr id="7" name="sound027.wav">
            <a:hlinkClick r:id="" action="ppaction://media"/>
            <a:extLst>
              <a:ext uri="{FF2B5EF4-FFF2-40B4-BE49-F238E27FC236}">
                <a16:creationId xmlns:a16="http://schemas.microsoft.com/office/drawing/2014/main" id="{8CDAA374-DF78-4CC0-8171-72103204615C}"/>
              </a:ext>
            </a:extLst>
          </p:cNvPr>
          <p:cNvPicPr>
            <a:picLocks noRot="1" noChangeAspect="1"/>
          </p:cNvPicPr>
          <p:nvPr>
            <a:wavAudioFile r:embed="rId1" name="sound02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2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oter Placeholder 3">
            <a:extLst>
              <a:ext uri="{FF2B5EF4-FFF2-40B4-BE49-F238E27FC236}">
                <a16:creationId xmlns:a16="http://schemas.microsoft.com/office/drawing/2014/main" id="{CC13BAEB-7A92-45D3-B7A5-BFED74F29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1C79AD5-CEAA-440B-AB99-B6996BD38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Iris</a:t>
            </a:r>
          </a:p>
        </p:txBody>
      </p:sp>
      <p:sp>
        <p:nvSpPr>
          <p:cNvPr id="61444" name="Text Box 3">
            <a:extLst>
              <a:ext uri="{FF2B5EF4-FFF2-40B4-BE49-F238E27FC236}">
                <a16:creationId xmlns:a16="http://schemas.microsoft.com/office/drawing/2014/main" id="{0DE59DD6-07D6-42A4-A1FE-DD766F2AB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"/>
            <a:ext cx="566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 baseline="0"/>
              <a:t>http://www.iris-scan.com/iris_technology.htm</a:t>
            </a:r>
          </a:p>
        </p:txBody>
      </p:sp>
      <p:pic>
        <p:nvPicPr>
          <p:cNvPr id="61445" name="Picture 4">
            <a:extLst>
              <a:ext uri="{FF2B5EF4-FFF2-40B4-BE49-F238E27FC236}">
                <a16:creationId xmlns:a16="http://schemas.microsoft.com/office/drawing/2014/main" id="{C491A45D-533D-4169-9EAC-0ECCB50D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64770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028.wav">
            <a:hlinkClick r:id="" action="ppaction://media"/>
            <a:extLst>
              <a:ext uri="{FF2B5EF4-FFF2-40B4-BE49-F238E27FC236}">
                <a16:creationId xmlns:a16="http://schemas.microsoft.com/office/drawing/2014/main" id="{29C311E3-264B-47CD-B747-019C6304C454}"/>
              </a:ext>
            </a:extLst>
          </p:cNvPr>
          <p:cNvPicPr>
            <a:picLocks noRot="1" noChangeAspect="1"/>
          </p:cNvPicPr>
          <p:nvPr>
            <a:wavAudioFile r:embed="rId1" name="sound02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>
            <a:extLst>
              <a:ext uri="{FF2B5EF4-FFF2-40B4-BE49-F238E27FC236}">
                <a16:creationId xmlns:a16="http://schemas.microsoft.com/office/drawing/2014/main" id="{A1DDE4C1-7655-4DA4-ABB7-C71981881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39B84C7-6E55-43A1-9375-3210ED2D3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Basics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9C5C2BF-9D69-4FA5-9666-34BCADCEE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Identification – specific code for user</a:t>
            </a:r>
          </a:p>
          <a:p>
            <a:r>
              <a:rPr lang="en-US" altLang="en-US"/>
              <a:t>Authentication – binding specific human being (or computer) to specific ID</a:t>
            </a:r>
          </a:p>
          <a:p>
            <a:r>
              <a:rPr lang="en-US" altLang="en-US"/>
              <a:t>Authorization – granting specific permissions for particular actions on particular data; e.g.,</a:t>
            </a:r>
          </a:p>
          <a:p>
            <a:pPr lvl="1"/>
            <a:r>
              <a:rPr lang="en-US" altLang="en-US"/>
              <a:t>Read, Write, Append, Lock, Execute</a:t>
            </a:r>
          </a:p>
          <a:p>
            <a:pPr lvl="1"/>
            <a:r>
              <a:rPr lang="en-US" altLang="en-US"/>
              <a:t>Create new file, save old file, rename file</a:t>
            </a:r>
          </a:p>
          <a:p>
            <a:pPr lvl="1"/>
            <a:r>
              <a:rPr lang="en-US" altLang="en-US"/>
              <a:t>Define check amount, payee, OK payment</a:t>
            </a:r>
          </a:p>
        </p:txBody>
      </p:sp>
      <p:pic>
        <p:nvPicPr>
          <p:cNvPr id="5" name="sound002.wav">
            <a:hlinkClick r:id="" action="ppaction://media"/>
            <a:extLst>
              <a:ext uri="{FF2B5EF4-FFF2-40B4-BE49-F238E27FC236}">
                <a16:creationId xmlns:a16="http://schemas.microsoft.com/office/drawing/2014/main" id="{2A5D8338-0D29-4FDF-AD99-D9D39CBCC4FE}"/>
              </a:ext>
            </a:extLst>
          </p:cNvPr>
          <p:cNvPicPr>
            <a:picLocks noRot="1" noChangeAspect="1"/>
          </p:cNvPicPr>
          <p:nvPr>
            <a:wavAudioFile r:embed="rId1" name="sound00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4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3">
            <a:extLst>
              <a:ext uri="{FF2B5EF4-FFF2-40B4-BE49-F238E27FC236}">
                <a16:creationId xmlns:a16="http://schemas.microsoft.com/office/drawing/2014/main" id="{FCD6B007-0506-4B90-8BBC-9699FF6225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7DC57D5-43A9-4E5D-AC59-2170B35AD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Retina</a:t>
            </a:r>
          </a:p>
        </p:txBody>
      </p:sp>
      <p:pic>
        <p:nvPicPr>
          <p:cNvPr id="63492" name="Picture 3">
            <a:extLst>
              <a:ext uri="{FF2B5EF4-FFF2-40B4-BE49-F238E27FC236}">
                <a16:creationId xmlns:a16="http://schemas.microsoft.com/office/drawing/2014/main" id="{9FAC11AA-E920-4007-AD48-C32F7557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4">
            <a:extLst>
              <a:ext uri="{FF2B5EF4-FFF2-40B4-BE49-F238E27FC236}">
                <a16:creationId xmlns:a16="http://schemas.microsoft.com/office/drawing/2014/main" id="{104EFA3D-9022-44DA-96E5-86DA0A6E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943600"/>
            <a:ext cx="3563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 baseline="0"/>
              <a:t>http://www.retina-scan.com/</a:t>
            </a:r>
          </a:p>
        </p:txBody>
      </p:sp>
      <p:pic>
        <p:nvPicPr>
          <p:cNvPr id="6" name="sound029.wav">
            <a:hlinkClick r:id="" action="ppaction://media"/>
            <a:extLst>
              <a:ext uri="{FF2B5EF4-FFF2-40B4-BE49-F238E27FC236}">
                <a16:creationId xmlns:a16="http://schemas.microsoft.com/office/drawing/2014/main" id="{25EB9F01-84B3-4733-B72D-E280A8A92735}"/>
              </a:ext>
            </a:extLst>
          </p:cNvPr>
          <p:cNvPicPr>
            <a:picLocks noRot="1" noChangeAspect="1"/>
          </p:cNvPicPr>
          <p:nvPr>
            <a:wavAudioFile r:embed="rId1" name="sound02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oter Placeholder 3">
            <a:extLst>
              <a:ext uri="{FF2B5EF4-FFF2-40B4-BE49-F238E27FC236}">
                <a16:creationId xmlns:a16="http://schemas.microsoft.com/office/drawing/2014/main" id="{F6071154-CB4C-4BE2-8F22-2139CD79E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1D28881F-8667-410A-8E23-B5A1938AB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Voice (1)</a:t>
            </a:r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994DF93B-2D93-418E-8D21-A2626B7F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4">
            <a:extLst>
              <a:ext uri="{FF2B5EF4-FFF2-40B4-BE49-F238E27FC236}">
                <a16:creationId xmlns:a16="http://schemas.microsoft.com/office/drawing/2014/main" id="{CCD7C5BB-9B05-47ED-9503-1BC9AA54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05400"/>
            <a:ext cx="7939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aseline="0"/>
              <a:t>http://research.amnh.org/ornithology/crossbills/sonograms.html</a:t>
            </a:r>
          </a:p>
        </p:txBody>
      </p:sp>
      <p:pic>
        <p:nvPicPr>
          <p:cNvPr id="65542" name="Picture 5">
            <a:extLst>
              <a:ext uri="{FF2B5EF4-FFF2-40B4-BE49-F238E27FC236}">
                <a16:creationId xmlns:a16="http://schemas.microsoft.com/office/drawing/2014/main" id="{175DB3BA-A541-48C2-957E-9021C661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71352" r="1064" b="18684"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030.wav">
            <a:hlinkClick r:id="" action="ppaction://media"/>
            <a:extLst>
              <a:ext uri="{FF2B5EF4-FFF2-40B4-BE49-F238E27FC236}">
                <a16:creationId xmlns:a16="http://schemas.microsoft.com/office/drawing/2014/main" id="{ECFF3E6C-841A-486B-B8B5-49CC9C759806}"/>
              </a:ext>
            </a:extLst>
          </p:cNvPr>
          <p:cNvPicPr>
            <a:picLocks noRot="1" noChangeAspect="1"/>
          </p:cNvPicPr>
          <p:nvPr>
            <a:wavAudioFile r:embed="rId1" name="sound03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oter Placeholder 3">
            <a:extLst>
              <a:ext uri="{FF2B5EF4-FFF2-40B4-BE49-F238E27FC236}">
                <a16:creationId xmlns:a16="http://schemas.microsoft.com/office/drawing/2014/main" id="{50B8B219-F526-4E35-87BD-722A2A85F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F07DDDC9-12AD-434B-A387-D7BB20071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Voice (2)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A18A1EBD-75C9-4D69-A159-108855BE4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04900"/>
            <a:ext cx="71628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Voice ranks #1 in accuracy, convenience, and cost for biometric authentication (Morgan Keegan Research and the International Data Group, 2001)</a:t>
            </a:r>
          </a:p>
          <a:p>
            <a:pPr>
              <a:lnSpc>
                <a:spcPct val="80000"/>
              </a:lnSpc>
            </a:pPr>
            <a:r>
              <a:rPr lang="en-US" altLang="en-US"/>
              <a:t>Biometrics provide higher security than PINs, passwords</a:t>
            </a:r>
          </a:p>
          <a:p>
            <a:pPr>
              <a:lnSpc>
                <a:spcPct val="80000"/>
              </a:lnSpc>
            </a:pPr>
            <a:r>
              <a:rPr lang="en-US" altLang="en-US"/>
              <a:t>Voice cannot be shared, stolen, or forgotten</a:t>
            </a:r>
          </a:p>
          <a:p>
            <a:pPr>
              <a:lnSpc>
                <a:spcPct val="80000"/>
              </a:lnSpc>
            </a:pPr>
            <a:r>
              <a:rPr lang="en-US" altLang="en-US"/>
              <a:t>Voice especially useful for hands-free user verification in mobile environments</a:t>
            </a:r>
          </a:p>
          <a:p>
            <a:pPr>
              <a:lnSpc>
                <a:spcPct val="80000"/>
              </a:lnSpc>
            </a:pPr>
            <a:r>
              <a:rPr lang="en-US" altLang="en-US"/>
              <a:t>Voice rated as least intrusive biometric technology (The International Biometric Group, Morgan Keegan Research, the International Data Group, Federal Computer Week, and others)</a:t>
            </a:r>
          </a:p>
        </p:txBody>
      </p:sp>
      <p:pic>
        <p:nvPicPr>
          <p:cNvPr id="67589" name="Picture 4" descr="j0345426">
            <a:extLst>
              <a:ext uri="{FF2B5EF4-FFF2-40B4-BE49-F238E27FC236}">
                <a16:creationId xmlns:a16="http://schemas.microsoft.com/office/drawing/2014/main" id="{FFE95C53-C515-4F3B-83A2-5580C2C7F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5081588"/>
            <a:ext cx="197167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031.wav">
            <a:hlinkClick r:id="" action="ppaction://media"/>
            <a:extLst>
              <a:ext uri="{FF2B5EF4-FFF2-40B4-BE49-F238E27FC236}">
                <a16:creationId xmlns:a16="http://schemas.microsoft.com/office/drawing/2014/main" id="{3CE39711-613A-4609-B033-D32E5E695646}"/>
              </a:ext>
            </a:extLst>
          </p:cNvPr>
          <p:cNvPicPr>
            <a:picLocks noRot="1" noChangeAspect="1"/>
          </p:cNvPicPr>
          <p:nvPr>
            <a:wavAudioFile r:embed="rId1" name="sound03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3">
            <a:extLst>
              <a:ext uri="{FF2B5EF4-FFF2-40B4-BE49-F238E27FC236}">
                <a16:creationId xmlns:a16="http://schemas.microsoft.com/office/drawing/2014/main" id="{2B847714-E2DE-4184-9738-E40B4F255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47CB573E-6A3C-4023-A8B2-A29A5C171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Signature Dynamics</a:t>
            </a:r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A7F5B28-8F04-48F9-B10A-0B18BC54F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Record measurements of handwritten signature:  stroke order, pen up/down, acceleration, deceleration</a:t>
            </a:r>
          </a:p>
          <a:p>
            <a:r>
              <a:rPr lang="en-US" altLang="en-US"/>
              <a:t>Cannot be replicated by tracing signature</a:t>
            </a:r>
          </a:p>
          <a:p>
            <a:r>
              <a:rPr lang="en-US" altLang="en-US"/>
              <a:t>Can measure degree of similarity, reject false</a:t>
            </a:r>
          </a:p>
        </p:txBody>
      </p:sp>
      <p:pic>
        <p:nvPicPr>
          <p:cNvPr id="69637" name="Picture 6" descr="j0297165">
            <a:extLst>
              <a:ext uri="{FF2B5EF4-FFF2-40B4-BE49-F238E27FC236}">
                <a16:creationId xmlns:a16="http://schemas.microsoft.com/office/drawing/2014/main" id="{B8180674-041E-4079-A2BC-40815E6D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09988"/>
            <a:ext cx="350520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8" name="Group 23">
            <a:extLst>
              <a:ext uri="{FF2B5EF4-FFF2-40B4-BE49-F238E27FC236}">
                <a16:creationId xmlns:a16="http://schemas.microsoft.com/office/drawing/2014/main" id="{D760224F-A8A4-4858-A889-88E38406003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810000"/>
            <a:ext cx="3733800" cy="2667000"/>
            <a:chOff x="240" y="2400"/>
            <a:chExt cx="2352" cy="1680"/>
          </a:xfrm>
        </p:grpSpPr>
        <p:sp>
          <p:nvSpPr>
            <p:cNvPr id="69640" name="Rectangle 7">
              <a:extLst>
                <a:ext uri="{FF2B5EF4-FFF2-40B4-BE49-F238E27FC236}">
                  <a16:creationId xmlns:a16="http://schemas.microsoft.com/office/drawing/2014/main" id="{B9992668-A0EA-4998-B13B-4FE4A316C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400"/>
              <a:ext cx="2352" cy="1680"/>
            </a:xfrm>
            <a:prstGeom prst="rect">
              <a:avLst/>
            </a:prstGeom>
            <a:solidFill>
              <a:srgbClr val="FF99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641" name="Freeform 12">
              <a:extLst>
                <a:ext uri="{FF2B5EF4-FFF2-40B4-BE49-F238E27FC236}">
                  <a16:creationId xmlns:a16="http://schemas.microsoft.com/office/drawing/2014/main" id="{72CC3AF3-E6E1-48F7-A5B1-A62DC67A9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3568"/>
              <a:ext cx="2352" cy="464"/>
            </a:xfrm>
            <a:custGeom>
              <a:avLst/>
              <a:gdLst>
                <a:gd name="T0" fmla="*/ 0 w 2352"/>
                <a:gd name="T1" fmla="*/ 320 h 464"/>
                <a:gd name="T2" fmla="*/ 96 w 2352"/>
                <a:gd name="T3" fmla="*/ 272 h 464"/>
                <a:gd name="T4" fmla="*/ 192 w 2352"/>
                <a:gd name="T5" fmla="*/ 320 h 464"/>
                <a:gd name="T6" fmla="*/ 336 w 2352"/>
                <a:gd name="T7" fmla="*/ 272 h 464"/>
                <a:gd name="T8" fmla="*/ 432 w 2352"/>
                <a:gd name="T9" fmla="*/ 320 h 464"/>
                <a:gd name="T10" fmla="*/ 480 w 2352"/>
                <a:gd name="T11" fmla="*/ 416 h 464"/>
                <a:gd name="T12" fmla="*/ 576 w 2352"/>
                <a:gd name="T13" fmla="*/ 32 h 464"/>
                <a:gd name="T14" fmla="*/ 672 w 2352"/>
                <a:gd name="T15" fmla="*/ 416 h 464"/>
                <a:gd name="T16" fmla="*/ 816 w 2352"/>
                <a:gd name="T17" fmla="*/ 32 h 464"/>
                <a:gd name="T18" fmla="*/ 912 w 2352"/>
                <a:gd name="T19" fmla="*/ 224 h 464"/>
                <a:gd name="T20" fmla="*/ 1008 w 2352"/>
                <a:gd name="T21" fmla="*/ 272 h 464"/>
                <a:gd name="T22" fmla="*/ 1248 w 2352"/>
                <a:gd name="T23" fmla="*/ 224 h 464"/>
                <a:gd name="T24" fmla="*/ 1392 w 2352"/>
                <a:gd name="T25" fmla="*/ 320 h 464"/>
                <a:gd name="T26" fmla="*/ 1536 w 2352"/>
                <a:gd name="T27" fmla="*/ 272 h 464"/>
                <a:gd name="T28" fmla="*/ 1680 w 2352"/>
                <a:gd name="T29" fmla="*/ 320 h 464"/>
                <a:gd name="T30" fmla="*/ 1824 w 2352"/>
                <a:gd name="T31" fmla="*/ 80 h 464"/>
                <a:gd name="T32" fmla="*/ 2016 w 2352"/>
                <a:gd name="T33" fmla="*/ 320 h 464"/>
                <a:gd name="T34" fmla="*/ 2256 w 2352"/>
                <a:gd name="T35" fmla="*/ 176 h 464"/>
                <a:gd name="T36" fmla="*/ 2352 w 2352"/>
                <a:gd name="T37" fmla="*/ 320 h 4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52"/>
                <a:gd name="T58" fmla="*/ 0 h 464"/>
                <a:gd name="T59" fmla="*/ 2352 w 2352"/>
                <a:gd name="T60" fmla="*/ 464 h 4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52" h="464">
                  <a:moveTo>
                    <a:pt x="0" y="320"/>
                  </a:moveTo>
                  <a:cubicBezTo>
                    <a:pt x="32" y="296"/>
                    <a:pt x="64" y="272"/>
                    <a:pt x="96" y="272"/>
                  </a:cubicBezTo>
                  <a:cubicBezTo>
                    <a:pt x="128" y="272"/>
                    <a:pt x="152" y="320"/>
                    <a:pt x="192" y="320"/>
                  </a:cubicBezTo>
                  <a:cubicBezTo>
                    <a:pt x="232" y="320"/>
                    <a:pt x="296" y="272"/>
                    <a:pt x="336" y="272"/>
                  </a:cubicBezTo>
                  <a:cubicBezTo>
                    <a:pt x="376" y="272"/>
                    <a:pt x="408" y="296"/>
                    <a:pt x="432" y="320"/>
                  </a:cubicBezTo>
                  <a:cubicBezTo>
                    <a:pt x="456" y="344"/>
                    <a:pt x="456" y="464"/>
                    <a:pt x="480" y="416"/>
                  </a:cubicBezTo>
                  <a:cubicBezTo>
                    <a:pt x="504" y="368"/>
                    <a:pt x="544" y="32"/>
                    <a:pt x="576" y="32"/>
                  </a:cubicBezTo>
                  <a:cubicBezTo>
                    <a:pt x="608" y="32"/>
                    <a:pt x="632" y="416"/>
                    <a:pt x="672" y="416"/>
                  </a:cubicBezTo>
                  <a:cubicBezTo>
                    <a:pt x="712" y="416"/>
                    <a:pt x="776" y="64"/>
                    <a:pt x="816" y="32"/>
                  </a:cubicBezTo>
                  <a:cubicBezTo>
                    <a:pt x="856" y="0"/>
                    <a:pt x="880" y="184"/>
                    <a:pt x="912" y="224"/>
                  </a:cubicBezTo>
                  <a:cubicBezTo>
                    <a:pt x="944" y="264"/>
                    <a:pt x="952" y="272"/>
                    <a:pt x="1008" y="272"/>
                  </a:cubicBezTo>
                  <a:cubicBezTo>
                    <a:pt x="1064" y="272"/>
                    <a:pt x="1184" y="216"/>
                    <a:pt x="1248" y="224"/>
                  </a:cubicBezTo>
                  <a:cubicBezTo>
                    <a:pt x="1312" y="232"/>
                    <a:pt x="1344" y="312"/>
                    <a:pt x="1392" y="320"/>
                  </a:cubicBezTo>
                  <a:cubicBezTo>
                    <a:pt x="1440" y="328"/>
                    <a:pt x="1488" y="272"/>
                    <a:pt x="1536" y="272"/>
                  </a:cubicBezTo>
                  <a:cubicBezTo>
                    <a:pt x="1584" y="272"/>
                    <a:pt x="1632" y="352"/>
                    <a:pt x="1680" y="320"/>
                  </a:cubicBezTo>
                  <a:cubicBezTo>
                    <a:pt x="1728" y="288"/>
                    <a:pt x="1768" y="80"/>
                    <a:pt x="1824" y="80"/>
                  </a:cubicBezTo>
                  <a:cubicBezTo>
                    <a:pt x="1880" y="80"/>
                    <a:pt x="1944" y="304"/>
                    <a:pt x="2016" y="320"/>
                  </a:cubicBezTo>
                  <a:cubicBezTo>
                    <a:pt x="2088" y="336"/>
                    <a:pt x="2200" y="176"/>
                    <a:pt x="2256" y="176"/>
                  </a:cubicBezTo>
                  <a:cubicBezTo>
                    <a:pt x="2312" y="176"/>
                    <a:pt x="2332" y="248"/>
                    <a:pt x="2352" y="32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2" name="Freeform 17">
              <a:extLst>
                <a:ext uri="{FF2B5EF4-FFF2-40B4-BE49-F238E27FC236}">
                  <a16:creationId xmlns:a16="http://schemas.microsoft.com/office/drawing/2014/main" id="{5CD96CD6-BA99-499D-9278-9CE59583A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3296"/>
              <a:ext cx="2352" cy="360"/>
            </a:xfrm>
            <a:custGeom>
              <a:avLst/>
              <a:gdLst>
                <a:gd name="T0" fmla="*/ 0 w 2352"/>
                <a:gd name="T1" fmla="*/ 112 h 360"/>
                <a:gd name="T2" fmla="*/ 48 w 2352"/>
                <a:gd name="T3" fmla="*/ 304 h 360"/>
                <a:gd name="T4" fmla="*/ 96 w 2352"/>
                <a:gd name="T5" fmla="*/ 64 h 360"/>
                <a:gd name="T6" fmla="*/ 144 w 2352"/>
                <a:gd name="T7" fmla="*/ 352 h 360"/>
                <a:gd name="T8" fmla="*/ 192 w 2352"/>
                <a:gd name="T9" fmla="*/ 64 h 360"/>
                <a:gd name="T10" fmla="*/ 240 w 2352"/>
                <a:gd name="T11" fmla="*/ 352 h 360"/>
                <a:gd name="T12" fmla="*/ 288 w 2352"/>
                <a:gd name="T13" fmla="*/ 112 h 360"/>
                <a:gd name="T14" fmla="*/ 336 w 2352"/>
                <a:gd name="T15" fmla="*/ 160 h 360"/>
                <a:gd name="T16" fmla="*/ 384 w 2352"/>
                <a:gd name="T17" fmla="*/ 64 h 360"/>
                <a:gd name="T18" fmla="*/ 480 w 2352"/>
                <a:gd name="T19" fmla="*/ 160 h 360"/>
                <a:gd name="T20" fmla="*/ 624 w 2352"/>
                <a:gd name="T21" fmla="*/ 160 h 360"/>
                <a:gd name="T22" fmla="*/ 720 w 2352"/>
                <a:gd name="T23" fmla="*/ 64 h 360"/>
                <a:gd name="T24" fmla="*/ 768 w 2352"/>
                <a:gd name="T25" fmla="*/ 160 h 360"/>
                <a:gd name="T26" fmla="*/ 1056 w 2352"/>
                <a:gd name="T27" fmla="*/ 160 h 360"/>
                <a:gd name="T28" fmla="*/ 1104 w 2352"/>
                <a:gd name="T29" fmla="*/ 208 h 360"/>
                <a:gd name="T30" fmla="*/ 1152 w 2352"/>
                <a:gd name="T31" fmla="*/ 112 h 360"/>
                <a:gd name="T32" fmla="*/ 1296 w 2352"/>
                <a:gd name="T33" fmla="*/ 304 h 360"/>
                <a:gd name="T34" fmla="*/ 1440 w 2352"/>
                <a:gd name="T35" fmla="*/ 112 h 360"/>
                <a:gd name="T36" fmla="*/ 1488 w 2352"/>
                <a:gd name="T37" fmla="*/ 160 h 360"/>
                <a:gd name="T38" fmla="*/ 1584 w 2352"/>
                <a:gd name="T39" fmla="*/ 64 h 360"/>
                <a:gd name="T40" fmla="*/ 1680 w 2352"/>
                <a:gd name="T41" fmla="*/ 208 h 360"/>
                <a:gd name="T42" fmla="*/ 1824 w 2352"/>
                <a:gd name="T43" fmla="*/ 112 h 360"/>
                <a:gd name="T44" fmla="*/ 2016 w 2352"/>
                <a:gd name="T45" fmla="*/ 112 h 360"/>
                <a:gd name="T46" fmla="*/ 2064 w 2352"/>
                <a:gd name="T47" fmla="*/ 160 h 360"/>
                <a:gd name="T48" fmla="*/ 2112 w 2352"/>
                <a:gd name="T49" fmla="*/ 112 h 360"/>
                <a:gd name="T50" fmla="*/ 2208 w 2352"/>
                <a:gd name="T51" fmla="*/ 112 h 360"/>
                <a:gd name="T52" fmla="*/ 2256 w 2352"/>
                <a:gd name="T53" fmla="*/ 16 h 360"/>
                <a:gd name="T54" fmla="*/ 2352 w 2352"/>
                <a:gd name="T55" fmla="*/ 16 h 3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352"/>
                <a:gd name="T85" fmla="*/ 0 h 360"/>
                <a:gd name="T86" fmla="*/ 2352 w 2352"/>
                <a:gd name="T87" fmla="*/ 360 h 36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352" h="360">
                  <a:moveTo>
                    <a:pt x="0" y="112"/>
                  </a:moveTo>
                  <a:cubicBezTo>
                    <a:pt x="16" y="212"/>
                    <a:pt x="32" y="312"/>
                    <a:pt x="48" y="304"/>
                  </a:cubicBezTo>
                  <a:cubicBezTo>
                    <a:pt x="64" y="296"/>
                    <a:pt x="80" y="56"/>
                    <a:pt x="96" y="64"/>
                  </a:cubicBezTo>
                  <a:cubicBezTo>
                    <a:pt x="112" y="72"/>
                    <a:pt x="128" y="352"/>
                    <a:pt x="144" y="352"/>
                  </a:cubicBezTo>
                  <a:cubicBezTo>
                    <a:pt x="160" y="352"/>
                    <a:pt x="176" y="64"/>
                    <a:pt x="192" y="64"/>
                  </a:cubicBezTo>
                  <a:cubicBezTo>
                    <a:pt x="208" y="64"/>
                    <a:pt x="224" y="344"/>
                    <a:pt x="240" y="352"/>
                  </a:cubicBezTo>
                  <a:cubicBezTo>
                    <a:pt x="256" y="360"/>
                    <a:pt x="272" y="144"/>
                    <a:pt x="288" y="112"/>
                  </a:cubicBezTo>
                  <a:cubicBezTo>
                    <a:pt x="304" y="80"/>
                    <a:pt x="320" y="168"/>
                    <a:pt x="336" y="160"/>
                  </a:cubicBezTo>
                  <a:cubicBezTo>
                    <a:pt x="352" y="152"/>
                    <a:pt x="360" y="64"/>
                    <a:pt x="384" y="64"/>
                  </a:cubicBezTo>
                  <a:cubicBezTo>
                    <a:pt x="408" y="64"/>
                    <a:pt x="440" y="144"/>
                    <a:pt x="480" y="160"/>
                  </a:cubicBezTo>
                  <a:cubicBezTo>
                    <a:pt x="520" y="176"/>
                    <a:pt x="584" y="176"/>
                    <a:pt x="624" y="160"/>
                  </a:cubicBezTo>
                  <a:cubicBezTo>
                    <a:pt x="664" y="144"/>
                    <a:pt x="696" y="64"/>
                    <a:pt x="720" y="64"/>
                  </a:cubicBezTo>
                  <a:cubicBezTo>
                    <a:pt x="744" y="64"/>
                    <a:pt x="712" y="144"/>
                    <a:pt x="768" y="160"/>
                  </a:cubicBezTo>
                  <a:cubicBezTo>
                    <a:pt x="824" y="176"/>
                    <a:pt x="1000" y="152"/>
                    <a:pt x="1056" y="160"/>
                  </a:cubicBezTo>
                  <a:cubicBezTo>
                    <a:pt x="1112" y="168"/>
                    <a:pt x="1088" y="216"/>
                    <a:pt x="1104" y="208"/>
                  </a:cubicBezTo>
                  <a:cubicBezTo>
                    <a:pt x="1120" y="200"/>
                    <a:pt x="1120" y="96"/>
                    <a:pt x="1152" y="112"/>
                  </a:cubicBezTo>
                  <a:cubicBezTo>
                    <a:pt x="1184" y="128"/>
                    <a:pt x="1248" y="304"/>
                    <a:pt x="1296" y="304"/>
                  </a:cubicBezTo>
                  <a:cubicBezTo>
                    <a:pt x="1344" y="304"/>
                    <a:pt x="1408" y="136"/>
                    <a:pt x="1440" y="112"/>
                  </a:cubicBezTo>
                  <a:cubicBezTo>
                    <a:pt x="1472" y="88"/>
                    <a:pt x="1464" y="168"/>
                    <a:pt x="1488" y="160"/>
                  </a:cubicBezTo>
                  <a:cubicBezTo>
                    <a:pt x="1512" y="152"/>
                    <a:pt x="1552" y="56"/>
                    <a:pt x="1584" y="64"/>
                  </a:cubicBezTo>
                  <a:cubicBezTo>
                    <a:pt x="1616" y="72"/>
                    <a:pt x="1640" y="200"/>
                    <a:pt x="1680" y="208"/>
                  </a:cubicBezTo>
                  <a:cubicBezTo>
                    <a:pt x="1720" y="216"/>
                    <a:pt x="1768" y="128"/>
                    <a:pt x="1824" y="112"/>
                  </a:cubicBezTo>
                  <a:cubicBezTo>
                    <a:pt x="1880" y="96"/>
                    <a:pt x="1976" y="104"/>
                    <a:pt x="2016" y="112"/>
                  </a:cubicBezTo>
                  <a:cubicBezTo>
                    <a:pt x="2056" y="120"/>
                    <a:pt x="2048" y="160"/>
                    <a:pt x="2064" y="160"/>
                  </a:cubicBezTo>
                  <a:cubicBezTo>
                    <a:pt x="2080" y="160"/>
                    <a:pt x="2088" y="120"/>
                    <a:pt x="2112" y="112"/>
                  </a:cubicBezTo>
                  <a:cubicBezTo>
                    <a:pt x="2136" y="104"/>
                    <a:pt x="2184" y="128"/>
                    <a:pt x="2208" y="112"/>
                  </a:cubicBezTo>
                  <a:cubicBezTo>
                    <a:pt x="2232" y="96"/>
                    <a:pt x="2232" y="32"/>
                    <a:pt x="2256" y="16"/>
                  </a:cubicBezTo>
                  <a:cubicBezTo>
                    <a:pt x="2280" y="0"/>
                    <a:pt x="2336" y="16"/>
                    <a:pt x="2352" y="1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3" name="Freeform 18">
              <a:extLst>
                <a:ext uri="{FF2B5EF4-FFF2-40B4-BE49-F238E27FC236}">
                  <a16:creationId xmlns:a16="http://schemas.microsoft.com/office/drawing/2014/main" id="{F708B2E9-C629-4A4F-991D-5C3056183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816"/>
              <a:ext cx="2352" cy="176"/>
            </a:xfrm>
            <a:custGeom>
              <a:avLst/>
              <a:gdLst>
                <a:gd name="T0" fmla="*/ 0 w 2352"/>
                <a:gd name="T1" fmla="*/ 112 h 176"/>
                <a:gd name="T2" fmla="*/ 480 w 2352"/>
                <a:gd name="T3" fmla="*/ 160 h 176"/>
                <a:gd name="T4" fmla="*/ 912 w 2352"/>
                <a:gd name="T5" fmla="*/ 112 h 176"/>
                <a:gd name="T6" fmla="*/ 1152 w 2352"/>
                <a:gd name="T7" fmla="*/ 160 h 176"/>
                <a:gd name="T8" fmla="*/ 1680 w 2352"/>
                <a:gd name="T9" fmla="*/ 16 h 176"/>
                <a:gd name="T10" fmla="*/ 1872 w 2352"/>
                <a:gd name="T11" fmla="*/ 64 h 176"/>
                <a:gd name="T12" fmla="*/ 2064 w 2352"/>
                <a:gd name="T13" fmla="*/ 160 h 176"/>
                <a:gd name="T14" fmla="*/ 2352 w 2352"/>
                <a:gd name="T15" fmla="*/ 64 h 1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52"/>
                <a:gd name="T25" fmla="*/ 0 h 176"/>
                <a:gd name="T26" fmla="*/ 2352 w 2352"/>
                <a:gd name="T27" fmla="*/ 176 h 1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52" h="176">
                  <a:moveTo>
                    <a:pt x="0" y="112"/>
                  </a:moveTo>
                  <a:cubicBezTo>
                    <a:pt x="164" y="136"/>
                    <a:pt x="328" y="160"/>
                    <a:pt x="480" y="160"/>
                  </a:cubicBezTo>
                  <a:cubicBezTo>
                    <a:pt x="632" y="160"/>
                    <a:pt x="800" y="112"/>
                    <a:pt x="912" y="112"/>
                  </a:cubicBezTo>
                  <a:cubicBezTo>
                    <a:pt x="1024" y="112"/>
                    <a:pt x="1024" y="176"/>
                    <a:pt x="1152" y="160"/>
                  </a:cubicBezTo>
                  <a:cubicBezTo>
                    <a:pt x="1280" y="144"/>
                    <a:pt x="1560" y="32"/>
                    <a:pt x="1680" y="16"/>
                  </a:cubicBezTo>
                  <a:cubicBezTo>
                    <a:pt x="1800" y="0"/>
                    <a:pt x="1808" y="40"/>
                    <a:pt x="1872" y="64"/>
                  </a:cubicBezTo>
                  <a:cubicBezTo>
                    <a:pt x="1936" y="88"/>
                    <a:pt x="1984" y="160"/>
                    <a:pt x="2064" y="160"/>
                  </a:cubicBezTo>
                  <a:cubicBezTo>
                    <a:pt x="2144" y="160"/>
                    <a:pt x="2248" y="112"/>
                    <a:pt x="2352" y="6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4" name="Freeform 19">
              <a:extLst>
                <a:ext uri="{FF2B5EF4-FFF2-40B4-BE49-F238E27FC236}">
                  <a16:creationId xmlns:a16="http://schemas.microsoft.com/office/drawing/2014/main" id="{1A436EE4-B3F1-43C7-80E4-F0F790B42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432"/>
              <a:ext cx="2352" cy="416"/>
            </a:xfrm>
            <a:custGeom>
              <a:avLst/>
              <a:gdLst>
                <a:gd name="T0" fmla="*/ 0 w 2352"/>
                <a:gd name="T1" fmla="*/ 160 h 416"/>
                <a:gd name="T2" fmla="*/ 144 w 2352"/>
                <a:gd name="T3" fmla="*/ 64 h 416"/>
                <a:gd name="T4" fmla="*/ 480 w 2352"/>
                <a:gd name="T5" fmla="*/ 160 h 416"/>
                <a:gd name="T6" fmla="*/ 816 w 2352"/>
                <a:gd name="T7" fmla="*/ 400 h 416"/>
                <a:gd name="T8" fmla="*/ 960 w 2352"/>
                <a:gd name="T9" fmla="*/ 64 h 416"/>
                <a:gd name="T10" fmla="*/ 1056 w 2352"/>
                <a:gd name="T11" fmla="*/ 16 h 416"/>
                <a:gd name="T12" fmla="*/ 1200 w 2352"/>
                <a:gd name="T13" fmla="*/ 112 h 416"/>
                <a:gd name="T14" fmla="*/ 1344 w 2352"/>
                <a:gd name="T15" fmla="*/ 112 h 416"/>
                <a:gd name="T16" fmla="*/ 1440 w 2352"/>
                <a:gd name="T17" fmla="*/ 64 h 416"/>
                <a:gd name="T18" fmla="*/ 1536 w 2352"/>
                <a:gd name="T19" fmla="*/ 256 h 416"/>
                <a:gd name="T20" fmla="*/ 1776 w 2352"/>
                <a:gd name="T21" fmla="*/ 256 h 416"/>
                <a:gd name="T22" fmla="*/ 1920 w 2352"/>
                <a:gd name="T23" fmla="*/ 112 h 416"/>
                <a:gd name="T24" fmla="*/ 2064 w 2352"/>
                <a:gd name="T25" fmla="*/ 208 h 416"/>
                <a:gd name="T26" fmla="*/ 2160 w 2352"/>
                <a:gd name="T27" fmla="*/ 112 h 416"/>
                <a:gd name="T28" fmla="*/ 2256 w 2352"/>
                <a:gd name="T29" fmla="*/ 208 h 416"/>
                <a:gd name="T30" fmla="*/ 2352 w 2352"/>
                <a:gd name="T31" fmla="*/ 160 h 4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52"/>
                <a:gd name="T49" fmla="*/ 0 h 416"/>
                <a:gd name="T50" fmla="*/ 2352 w 2352"/>
                <a:gd name="T51" fmla="*/ 416 h 4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52" h="416">
                  <a:moveTo>
                    <a:pt x="0" y="160"/>
                  </a:moveTo>
                  <a:cubicBezTo>
                    <a:pt x="32" y="112"/>
                    <a:pt x="64" y="64"/>
                    <a:pt x="144" y="64"/>
                  </a:cubicBezTo>
                  <a:cubicBezTo>
                    <a:pt x="224" y="64"/>
                    <a:pt x="368" y="104"/>
                    <a:pt x="480" y="160"/>
                  </a:cubicBezTo>
                  <a:cubicBezTo>
                    <a:pt x="592" y="216"/>
                    <a:pt x="736" y="416"/>
                    <a:pt x="816" y="400"/>
                  </a:cubicBezTo>
                  <a:cubicBezTo>
                    <a:pt x="896" y="384"/>
                    <a:pt x="920" y="128"/>
                    <a:pt x="960" y="64"/>
                  </a:cubicBezTo>
                  <a:cubicBezTo>
                    <a:pt x="1000" y="0"/>
                    <a:pt x="1016" y="8"/>
                    <a:pt x="1056" y="16"/>
                  </a:cubicBezTo>
                  <a:cubicBezTo>
                    <a:pt x="1096" y="24"/>
                    <a:pt x="1152" y="96"/>
                    <a:pt x="1200" y="112"/>
                  </a:cubicBezTo>
                  <a:cubicBezTo>
                    <a:pt x="1248" y="128"/>
                    <a:pt x="1304" y="120"/>
                    <a:pt x="1344" y="112"/>
                  </a:cubicBezTo>
                  <a:cubicBezTo>
                    <a:pt x="1384" y="104"/>
                    <a:pt x="1408" y="40"/>
                    <a:pt x="1440" y="64"/>
                  </a:cubicBezTo>
                  <a:cubicBezTo>
                    <a:pt x="1472" y="88"/>
                    <a:pt x="1480" y="224"/>
                    <a:pt x="1536" y="256"/>
                  </a:cubicBezTo>
                  <a:cubicBezTo>
                    <a:pt x="1592" y="288"/>
                    <a:pt x="1712" y="280"/>
                    <a:pt x="1776" y="256"/>
                  </a:cubicBezTo>
                  <a:cubicBezTo>
                    <a:pt x="1840" y="232"/>
                    <a:pt x="1872" y="120"/>
                    <a:pt x="1920" y="112"/>
                  </a:cubicBezTo>
                  <a:cubicBezTo>
                    <a:pt x="1968" y="104"/>
                    <a:pt x="2024" y="208"/>
                    <a:pt x="2064" y="208"/>
                  </a:cubicBezTo>
                  <a:cubicBezTo>
                    <a:pt x="2104" y="208"/>
                    <a:pt x="2128" y="112"/>
                    <a:pt x="2160" y="112"/>
                  </a:cubicBezTo>
                  <a:cubicBezTo>
                    <a:pt x="2192" y="112"/>
                    <a:pt x="2224" y="200"/>
                    <a:pt x="2256" y="208"/>
                  </a:cubicBezTo>
                  <a:cubicBezTo>
                    <a:pt x="2288" y="216"/>
                    <a:pt x="2320" y="188"/>
                    <a:pt x="2352" y="16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lgDashDot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sound032.wav">
            <a:hlinkClick r:id="" action="ppaction://media"/>
            <a:extLst>
              <a:ext uri="{FF2B5EF4-FFF2-40B4-BE49-F238E27FC236}">
                <a16:creationId xmlns:a16="http://schemas.microsoft.com/office/drawing/2014/main" id="{0951CDE4-53D0-460B-B26E-E44352B82C06}"/>
              </a:ext>
            </a:extLst>
          </p:cNvPr>
          <p:cNvPicPr>
            <a:picLocks noRot="1" noChangeAspect="1"/>
          </p:cNvPicPr>
          <p:nvPr>
            <a:wavAudioFile r:embed="rId1" name="sound03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oter Placeholder 3">
            <a:extLst>
              <a:ext uri="{FF2B5EF4-FFF2-40B4-BE49-F238E27FC236}">
                <a16:creationId xmlns:a16="http://schemas.microsoft.com/office/drawing/2014/main" id="{4AA1BBC2-39FD-458B-8620-8C64F92A7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3EA9FDE-884D-4654-BBBE-CE67AF50A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Keystrokes</a:t>
            </a:r>
          </a:p>
        </p:txBody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101E84E-32A7-467B-8E74-C78538CEA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Each person types a phrase differently from everyone else</a:t>
            </a:r>
          </a:p>
          <a:p>
            <a:pPr lvl="1"/>
            <a:r>
              <a:rPr lang="en-US" altLang="en-US"/>
              <a:t>Intervals between keystrokes can be measured and recorded</a:t>
            </a:r>
          </a:p>
          <a:p>
            <a:pPr lvl="1"/>
            <a:r>
              <a:rPr lang="en-US" altLang="en-US"/>
              <a:t>Patterns are unique and therefore usable for authentication</a:t>
            </a:r>
          </a:p>
          <a:p>
            <a:r>
              <a:rPr lang="en-US" altLang="en-US"/>
              <a:t>Problems when people are novices learning to type</a:t>
            </a:r>
          </a:p>
          <a:p>
            <a:pPr lvl="1"/>
            <a:r>
              <a:rPr lang="en-US" altLang="en-US"/>
              <a:t>Errors in entering passphrase</a:t>
            </a:r>
          </a:p>
          <a:p>
            <a:pPr lvl="1"/>
            <a:r>
              <a:rPr lang="en-US" altLang="en-US"/>
              <a:t>Change their typing pattern as they improve – may require re-registration</a:t>
            </a:r>
          </a:p>
        </p:txBody>
      </p:sp>
      <p:pic>
        <p:nvPicPr>
          <p:cNvPr id="5" name="sound033.wav">
            <a:hlinkClick r:id="" action="ppaction://media"/>
            <a:extLst>
              <a:ext uri="{FF2B5EF4-FFF2-40B4-BE49-F238E27FC236}">
                <a16:creationId xmlns:a16="http://schemas.microsoft.com/office/drawing/2014/main" id="{0595D973-D09C-4917-A0F5-DEB07C9FDAE6}"/>
              </a:ext>
            </a:extLst>
          </p:cNvPr>
          <p:cNvPicPr>
            <a:picLocks noRot="1" noChangeAspect="1"/>
          </p:cNvPicPr>
          <p:nvPr>
            <a:wavAudioFile r:embed="rId1" name="sound03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3">
            <a:extLst>
              <a:ext uri="{FF2B5EF4-FFF2-40B4-BE49-F238E27FC236}">
                <a16:creationId xmlns:a16="http://schemas.microsoft.com/office/drawing/2014/main" id="{FA0C11FF-C182-412A-9FA0-2F8D55CEA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9F11D1C-1F29-4ACC-AD40-C214A2416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Keystrokes</a:t>
            </a:r>
          </a:p>
        </p:txBody>
      </p:sp>
      <p:sp>
        <p:nvSpPr>
          <p:cNvPr id="1010694" name="Rectangle 6">
            <a:extLst>
              <a:ext uri="{FF2B5EF4-FFF2-40B4-BE49-F238E27FC236}">
                <a16:creationId xmlns:a16="http://schemas.microsoft.com/office/drawing/2014/main" id="{8224A982-6267-4283-8AC3-30BF6C5A8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876800"/>
            <a:ext cx="899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600" baseline="0"/>
              <a:t>The quick</a:t>
            </a:r>
          </a:p>
        </p:txBody>
      </p:sp>
      <p:sp>
        <p:nvSpPr>
          <p:cNvPr id="1010691" name="Rectangle 3">
            <a:extLst>
              <a:ext uri="{FF2B5EF4-FFF2-40B4-BE49-F238E27FC236}">
                <a16:creationId xmlns:a16="http://schemas.microsoft.com/office/drawing/2014/main" id="{E2F1A4CA-C344-469C-A22D-EC1B74C76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685800"/>
          </a:xfrm>
        </p:spPr>
        <p:txBody>
          <a:bodyPr/>
          <a:lstStyle/>
          <a:p>
            <a:r>
              <a:rPr lang="en-US" altLang="en-US"/>
              <a:t>The quick brown fox jumps over the lazy dog.</a:t>
            </a: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7A5499B5-02D4-4867-B5D4-0ED7C84EAB0D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657600"/>
            <a:ext cx="1371600" cy="1382713"/>
            <a:chOff x="432" y="2304"/>
            <a:chExt cx="864" cy="871"/>
          </a:xfrm>
        </p:grpSpPr>
        <p:sp>
          <p:nvSpPr>
            <p:cNvPr id="73754" name="Text Box 9">
              <a:extLst>
                <a:ext uri="{FF2B5EF4-FFF2-40B4-BE49-F238E27FC236}">
                  <a16:creationId xmlns:a16="http://schemas.microsoft.com/office/drawing/2014/main" id="{5EA23667-6589-434A-8B4C-C43DA2028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304"/>
              <a:ext cx="682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152 ms</a:t>
              </a:r>
            </a:p>
          </p:txBody>
        </p:sp>
        <p:sp>
          <p:nvSpPr>
            <p:cNvPr id="73755" name="Line 11">
              <a:extLst>
                <a:ext uri="{FF2B5EF4-FFF2-40B4-BE49-F238E27FC236}">
                  <a16:creationId xmlns:a16="http://schemas.microsoft.com/office/drawing/2014/main" id="{E3EEE70C-8342-4DD8-ABAC-D76F33646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592"/>
              <a:ext cx="528" cy="5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6">
            <a:extLst>
              <a:ext uri="{FF2B5EF4-FFF2-40B4-BE49-F238E27FC236}">
                <a16:creationId xmlns:a16="http://schemas.microsoft.com/office/drawing/2014/main" id="{2118D1ED-9D98-4239-899F-76BC12E810B1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962400"/>
            <a:ext cx="1082675" cy="1317625"/>
            <a:chOff x="1680" y="2496"/>
            <a:chExt cx="682" cy="830"/>
          </a:xfrm>
        </p:grpSpPr>
        <p:sp>
          <p:nvSpPr>
            <p:cNvPr id="73752" name="Text Box 12">
              <a:extLst>
                <a:ext uri="{FF2B5EF4-FFF2-40B4-BE49-F238E27FC236}">
                  <a16:creationId xmlns:a16="http://schemas.microsoft.com/office/drawing/2014/main" id="{88CEB164-2078-48E6-B8E5-74A96F329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496"/>
              <a:ext cx="682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207 ms</a:t>
              </a:r>
            </a:p>
          </p:txBody>
        </p:sp>
        <p:sp>
          <p:nvSpPr>
            <p:cNvPr id="73753" name="Line 13">
              <a:extLst>
                <a:ext uri="{FF2B5EF4-FFF2-40B4-BE49-F238E27FC236}">
                  <a16:creationId xmlns:a16="http://schemas.microsoft.com/office/drawing/2014/main" id="{63FD2640-2517-41F0-A9E9-CF6F38FAAD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15" y="2791"/>
              <a:ext cx="106" cy="5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7">
            <a:extLst>
              <a:ext uri="{FF2B5EF4-FFF2-40B4-BE49-F238E27FC236}">
                <a16:creationId xmlns:a16="http://schemas.microsoft.com/office/drawing/2014/main" id="{415F2481-64E5-412B-8D4C-19A6FE4A451C}"/>
              </a:ext>
            </a:extLst>
          </p:cNvPr>
          <p:cNvGrpSpPr>
            <a:grpSpLocks/>
          </p:cNvGrpSpPr>
          <p:nvPr/>
        </p:nvGrpSpPr>
        <p:grpSpPr bwMode="auto">
          <a:xfrm>
            <a:off x="3630613" y="4495800"/>
            <a:ext cx="941387" cy="1306513"/>
            <a:chOff x="2287" y="2832"/>
            <a:chExt cx="593" cy="823"/>
          </a:xfrm>
        </p:grpSpPr>
        <p:sp>
          <p:nvSpPr>
            <p:cNvPr id="73750" name="Text Box 15">
              <a:extLst>
                <a:ext uri="{FF2B5EF4-FFF2-40B4-BE49-F238E27FC236}">
                  <a16:creationId xmlns:a16="http://schemas.microsoft.com/office/drawing/2014/main" id="{7445CC16-C2F8-4428-8C47-A1D1FB3E7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" y="2832"/>
              <a:ext cx="593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84 ms</a:t>
              </a:r>
            </a:p>
          </p:txBody>
        </p:sp>
        <p:sp>
          <p:nvSpPr>
            <p:cNvPr id="73751" name="Line 16">
              <a:extLst>
                <a:ext uri="{FF2B5EF4-FFF2-40B4-BE49-F238E27FC236}">
                  <a16:creationId xmlns:a16="http://schemas.microsoft.com/office/drawing/2014/main" id="{18B4F7D5-7164-487A-AA5D-56E87BD3A7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0" y="3120"/>
              <a:ext cx="106" cy="5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DAB14C5D-EA9A-4C0E-ADCD-F265E8D5AF4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581400"/>
            <a:ext cx="1082675" cy="1828800"/>
            <a:chOff x="2880" y="2256"/>
            <a:chExt cx="682" cy="1152"/>
          </a:xfrm>
        </p:grpSpPr>
        <p:sp>
          <p:nvSpPr>
            <p:cNvPr id="73748" name="Text Box 17">
              <a:extLst>
                <a:ext uri="{FF2B5EF4-FFF2-40B4-BE49-F238E27FC236}">
                  <a16:creationId xmlns:a16="http://schemas.microsoft.com/office/drawing/2014/main" id="{275E3C76-DC9D-4526-A777-91C5E73D3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256"/>
              <a:ext cx="682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398 ms</a:t>
              </a:r>
            </a:p>
          </p:txBody>
        </p:sp>
        <p:sp>
          <p:nvSpPr>
            <p:cNvPr id="73749" name="Line 18">
              <a:extLst>
                <a:ext uri="{FF2B5EF4-FFF2-40B4-BE49-F238E27FC236}">
                  <a16:creationId xmlns:a16="http://schemas.microsoft.com/office/drawing/2014/main" id="{654B296A-F068-49C0-8321-94CBC1E5C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2544"/>
              <a:ext cx="144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CBEF9FE2-7411-4A3B-8829-FF5FD630F5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743200"/>
            <a:ext cx="941388" cy="2667000"/>
            <a:chOff x="3408" y="1728"/>
            <a:chExt cx="593" cy="1680"/>
          </a:xfrm>
        </p:grpSpPr>
        <p:sp>
          <p:nvSpPr>
            <p:cNvPr id="73746" name="Text Box 19">
              <a:extLst>
                <a:ext uri="{FF2B5EF4-FFF2-40B4-BE49-F238E27FC236}">
                  <a16:creationId xmlns:a16="http://schemas.microsoft.com/office/drawing/2014/main" id="{73E7DA97-A6D8-476E-91C6-67A18E405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728"/>
              <a:ext cx="593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70 ms</a:t>
              </a:r>
            </a:p>
          </p:txBody>
        </p:sp>
        <p:sp>
          <p:nvSpPr>
            <p:cNvPr id="73747" name="Line 20">
              <a:extLst>
                <a:ext uri="{FF2B5EF4-FFF2-40B4-BE49-F238E27FC236}">
                  <a16:creationId xmlns:a16="http://schemas.microsoft.com/office/drawing/2014/main" id="{E00F3B7B-B9F1-4245-8EFF-99F46D5AC2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2016"/>
              <a:ext cx="144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0">
            <a:extLst>
              <a:ext uri="{FF2B5EF4-FFF2-40B4-BE49-F238E27FC236}">
                <a16:creationId xmlns:a16="http://schemas.microsoft.com/office/drawing/2014/main" id="{4CD7C87D-37E4-4A79-B29A-D8A1B6BB2ECC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114800"/>
            <a:ext cx="1082675" cy="1295400"/>
            <a:chOff x="3792" y="2592"/>
            <a:chExt cx="682" cy="816"/>
          </a:xfrm>
        </p:grpSpPr>
        <p:sp>
          <p:nvSpPr>
            <p:cNvPr id="73744" name="Text Box 21">
              <a:extLst>
                <a:ext uri="{FF2B5EF4-FFF2-40B4-BE49-F238E27FC236}">
                  <a16:creationId xmlns:a16="http://schemas.microsoft.com/office/drawing/2014/main" id="{5E177267-38EF-4D97-8362-D343F4636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592"/>
              <a:ext cx="682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193 ms</a:t>
              </a:r>
            </a:p>
          </p:txBody>
        </p:sp>
        <p:sp>
          <p:nvSpPr>
            <p:cNvPr id="73745" name="Line 22">
              <a:extLst>
                <a:ext uri="{FF2B5EF4-FFF2-40B4-BE49-F238E27FC236}">
                  <a16:creationId xmlns:a16="http://schemas.microsoft.com/office/drawing/2014/main" id="{58D6BCE7-EF96-41AD-9D1A-72940DD4D2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2880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1">
            <a:extLst>
              <a:ext uri="{FF2B5EF4-FFF2-40B4-BE49-F238E27FC236}">
                <a16:creationId xmlns:a16="http://schemas.microsoft.com/office/drawing/2014/main" id="{258020F1-1861-488F-AF70-D7ED9E4069AF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4191000"/>
            <a:ext cx="1768475" cy="1143000"/>
            <a:chOff x="4224" y="2640"/>
            <a:chExt cx="1114" cy="720"/>
          </a:xfrm>
        </p:grpSpPr>
        <p:sp>
          <p:nvSpPr>
            <p:cNvPr id="73742" name="Text Box 23">
              <a:extLst>
                <a:ext uri="{FF2B5EF4-FFF2-40B4-BE49-F238E27FC236}">
                  <a16:creationId xmlns:a16="http://schemas.microsoft.com/office/drawing/2014/main" id="{7F04C7F3-E18F-4234-A3D8-6DE646976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640"/>
              <a:ext cx="682" cy="2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baseline="30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aseline="0"/>
                <a:t>193 ms</a:t>
              </a:r>
            </a:p>
          </p:txBody>
        </p:sp>
        <p:sp>
          <p:nvSpPr>
            <p:cNvPr id="73743" name="Line 24">
              <a:extLst>
                <a:ext uri="{FF2B5EF4-FFF2-40B4-BE49-F238E27FC236}">
                  <a16:creationId xmlns:a16="http://schemas.microsoft.com/office/drawing/2014/main" id="{EDA31647-A7F2-4A4A-9B49-5A14FE0F69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2784"/>
              <a:ext cx="432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0724" name="AutoShape 36">
            <a:extLst>
              <a:ext uri="{FF2B5EF4-FFF2-40B4-BE49-F238E27FC236}">
                <a16:creationId xmlns:a16="http://schemas.microsoft.com/office/drawing/2014/main" id="{2A651961-CD2A-4ABB-BCD6-F0E9F994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029200"/>
            <a:ext cx="914400" cy="609600"/>
          </a:xfrm>
          <a:prstGeom prst="cloudCallout">
            <a:avLst>
              <a:gd name="adj1" fmla="val -105731"/>
              <a:gd name="adj2" fmla="val 63282"/>
            </a:avLst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aseline="0"/>
              <a:t>etc.</a:t>
            </a:r>
          </a:p>
        </p:txBody>
      </p:sp>
    </p:spTree>
    <p:custDataLst>
      <p:tags r:id="rId1"/>
    </p:custDataLst>
  </p:cSld>
  <p:clrMapOvr>
    <a:masterClrMapping/>
  </p:clrMapOvr>
  <p:transition advTm="11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01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010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694" grpId="0" build="p" autoUpdateAnimBg="0"/>
      <p:bldP spid="1010691" grpId="0" build="p" autoUpdateAnimBg="0"/>
      <p:bldP spid="10107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oter Placeholder 3">
            <a:extLst>
              <a:ext uri="{FF2B5EF4-FFF2-40B4-BE49-F238E27FC236}">
                <a16:creationId xmlns:a16="http://schemas.microsoft.com/office/drawing/2014/main" id="{4DAF8E98-91D0-4086-A7D9-3013EC3E3A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6797FB5F-C63A-483C-8694-7FA1F7F9B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Artificial Intelligence</a:t>
            </a: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AF50E9BB-AEB0-4289-83DE-7FD5C7A63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Pattern-recognition systems </a:t>
            </a:r>
            <a:r>
              <a:rPr lang="en-US" altLang="en-US" i="1"/>
              <a:t>learn</a:t>
            </a:r>
            <a:r>
              <a:rPr lang="en-US" altLang="en-US"/>
              <a:t> normal system behavior</a:t>
            </a:r>
          </a:p>
          <a:p>
            <a:pPr lvl="1"/>
            <a:r>
              <a:rPr lang="en-US" altLang="en-US"/>
              <a:t>Who logs on where at what time for how long</a:t>
            </a:r>
          </a:p>
          <a:p>
            <a:pPr lvl="1"/>
            <a:r>
              <a:rPr lang="en-US" altLang="en-US"/>
              <a:t>Identify anomalies, report to human being</a:t>
            </a:r>
          </a:p>
          <a:p>
            <a:r>
              <a:rPr lang="en-US" altLang="en-US"/>
              <a:t>Neural networks particularly good</a:t>
            </a:r>
          </a:p>
          <a:p>
            <a:r>
              <a:rPr lang="en-US" altLang="en-US"/>
              <a:t>But all systems can be tricked by insider</a:t>
            </a:r>
          </a:p>
          <a:p>
            <a:pPr lvl="1"/>
            <a:r>
              <a:rPr lang="en-US" altLang="en-US"/>
              <a:t>Distorts behavior as function of future needs</a:t>
            </a:r>
          </a:p>
          <a:p>
            <a:pPr lvl="1"/>
            <a:r>
              <a:rPr lang="en-US" altLang="en-US"/>
              <a:t>Systems learns abnormal patterns</a:t>
            </a:r>
          </a:p>
        </p:txBody>
      </p:sp>
      <p:pic>
        <p:nvPicPr>
          <p:cNvPr id="6" name="sound035.wav">
            <a:hlinkClick r:id="" action="ppaction://media"/>
            <a:extLst>
              <a:ext uri="{FF2B5EF4-FFF2-40B4-BE49-F238E27FC236}">
                <a16:creationId xmlns:a16="http://schemas.microsoft.com/office/drawing/2014/main" id="{0ED71DF4-2DAA-4E03-9E71-1C8B74EFE114}"/>
              </a:ext>
            </a:extLst>
          </p:cNvPr>
          <p:cNvPicPr>
            <a:picLocks noRot="1" noChangeAspect="1"/>
          </p:cNvPicPr>
          <p:nvPr>
            <a:wavAudioFile r:embed="rId1" name="sound03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3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3">
            <a:extLst>
              <a:ext uri="{FF2B5EF4-FFF2-40B4-BE49-F238E27FC236}">
                <a16:creationId xmlns:a16="http://schemas.microsoft.com/office/drawing/2014/main" id="{1266278A-BA51-4E08-9F52-E058AFC19B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A88F38B5-4B37-4C7D-8B8F-527B1629E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 Questions (1)</a:t>
            </a:r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D9E83EFA-AD02-4D0E-8B3B-5445994DB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Name the methods used in authentication.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Name the most frequently-used method of authentication used in controlling access to electronic systems.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How can an organization best discourage sharing of passwords?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How should a system respond to repeated entry of incorrect passwords?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Explain how a brute-force cracking attack works.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/>
              <a:t>Explain how an offline dictionary attack works.</a:t>
            </a:r>
          </a:p>
        </p:txBody>
      </p:sp>
    </p:spTree>
  </p:cSld>
  <p:clrMapOvr>
    <a:masterClrMapping/>
  </p:clrMapOvr>
  <p:transition advTm="1835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3">
            <a:extLst>
              <a:ext uri="{FF2B5EF4-FFF2-40B4-BE49-F238E27FC236}">
                <a16:creationId xmlns:a16="http://schemas.microsoft.com/office/drawing/2014/main" id="{9F83967F-53F1-471E-9BB3-CF3B8E3704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869C8D1A-0626-47CC-A050-F8C783A78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Review Questions (2)</a:t>
            </a: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5330A82-1BF3-4169-B36D-CC9B7DB88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What is the function of </a:t>
            </a:r>
            <a:r>
              <a:rPr lang="en-US" altLang="en-US" i="1"/>
              <a:t>salt</a:t>
            </a:r>
            <a:r>
              <a:rPr lang="en-US" altLang="en-US"/>
              <a:t> in password protection?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What are zero-knowledge password proofs?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Explain how one-time password generators work.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Explain the difference between false positive and false negative errors in I&amp;A.</a:t>
            </a:r>
          </a:p>
          <a:p>
            <a:pPr marL="457200" indent="-457200">
              <a:buFont typeface="Wingdings" panose="05000000000000000000" pitchFamily="2" charset="2"/>
              <a:buAutoNum type="arabicPeriod" startAt="7"/>
            </a:pPr>
            <a:r>
              <a:rPr lang="en-US" altLang="en-US"/>
              <a:t>Calculate the keyspace of passwords given the character set, the maximum length and the repetition rules.</a:t>
            </a:r>
          </a:p>
        </p:txBody>
      </p:sp>
    </p:spTree>
  </p:cSld>
  <p:clrMapOvr>
    <a:masterClrMapping/>
  </p:clrMapOvr>
  <p:transition advTm="145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3">
            <a:extLst>
              <a:ext uri="{FF2B5EF4-FFF2-40B4-BE49-F238E27FC236}">
                <a16:creationId xmlns:a16="http://schemas.microsoft.com/office/drawing/2014/main" id="{19553122-97F3-4A76-A452-C48E2EA15B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81923" name="Rectangle 4">
            <a:extLst>
              <a:ext uri="{FF2B5EF4-FFF2-40B4-BE49-F238E27FC236}">
                <a16:creationId xmlns:a16="http://schemas.microsoft.com/office/drawing/2014/main" id="{3A2A6CE4-CB8C-48A1-9700-65B338FAF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altLang="en-US" sz="8000"/>
              <a:t>Now go </a:t>
            </a:r>
            <a:br>
              <a:rPr lang="en-US" altLang="en-US" sz="8000"/>
            </a:br>
            <a:r>
              <a:rPr lang="en-US" altLang="en-US" sz="8000"/>
              <a:t>and study</a:t>
            </a:r>
          </a:p>
        </p:txBody>
      </p:sp>
      <p:pic>
        <p:nvPicPr>
          <p:cNvPr id="4" name="sound039.wav">
            <a:hlinkClick r:id="" action="ppaction://media"/>
            <a:extLst>
              <a:ext uri="{FF2B5EF4-FFF2-40B4-BE49-F238E27FC236}">
                <a16:creationId xmlns:a16="http://schemas.microsoft.com/office/drawing/2014/main" id="{C15DD3CE-4915-44F8-831B-6ED4E5EC4C84}"/>
              </a:ext>
            </a:extLst>
          </p:cNvPr>
          <p:cNvPicPr>
            <a:picLocks noRot="1" noChangeAspect="1"/>
          </p:cNvPicPr>
          <p:nvPr>
            <a:wavAudioFile r:embed="rId1" name="sound03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1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>
            <a:extLst>
              <a:ext uri="{FF2B5EF4-FFF2-40B4-BE49-F238E27FC236}">
                <a16:creationId xmlns:a16="http://schemas.microsoft.com/office/drawing/2014/main" id="{DE807A28-9454-4824-B942-86D7893C40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65C1C70-7C3B-44BF-829D-740D78394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Forms of Authentication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DF4BC9F-F199-4226-A920-610A1FC0A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8486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What you know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Passwords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Pass phrases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What you have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Keys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Tokens</a:t>
            </a:r>
          </a:p>
          <a:p>
            <a:pPr>
              <a:lnSpc>
                <a:spcPct val="80000"/>
              </a:lnSpc>
            </a:pPr>
            <a:r>
              <a:rPr lang="en-US" altLang="en-US"/>
              <a:t>Biometrics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What you are (passive biometrics)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Face, iris, retina, fingerprint, hand geometry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What you do (active or dynamic biometrics)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Voice, signature dynamics, keystroke dynamics</a:t>
            </a:r>
          </a:p>
        </p:txBody>
      </p:sp>
      <p:pic>
        <p:nvPicPr>
          <p:cNvPr id="5" name="sound003.wav">
            <a:hlinkClick r:id="" action="ppaction://media"/>
            <a:extLst>
              <a:ext uri="{FF2B5EF4-FFF2-40B4-BE49-F238E27FC236}">
                <a16:creationId xmlns:a16="http://schemas.microsoft.com/office/drawing/2014/main" id="{BE9021F1-C915-41A0-B6A7-95E567C125F8}"/>
              </a:ext>
            </a:extLst>
          </p:cNvPr>
          <p:cNvPicPr>
            <a:picLocks noRot="1" noChangeAspect="1"/>
          </p:cNvPicPr>
          <p:nvPr>
            <a:wavAudioFile r:embed="rId1" name="sound00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0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>
            <a:extLst>
              <a:ext uri="{FF2B5EF4-FFF2-40B4-BE49-F238E27FC236}">
                <a16:creationId xmlns:a16="http://schemas.microsoft.com/office/drawing/2014/main" id="{12B59B51-933A-4C2C-AAA7-DE54C8168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172297E-6694-4D17-A8B1-2F0BC07F0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Passwords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62E4F08-7976-484D-8EF7-2CB3AFA8B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Threats to authentication</a:t>
            </a:r>
          </a:p>
          <a:p>
            <a:r>
              <a:rPr lang="en-US" altLang="en-US"/>
              <a:t>Sharing passwords</a:t>
            </a:r>
          </a:p>
          <a:p>
            <a:r>
              <a:rPr lang="en-US" altLang="en-US"/>
              <a:t>Writing passwords &amp; posting them in obvious places</a:t>
            </a:r>
          </a:p>
          <a:p>
            <a:r>
              <a:rPr lang="en-US" altLang="en-US"/>
              <a:t>Password guessing</a:t>
            </a:r>
          </a:p>
          <a:p>
            <a:pPr lvl="1"/>
            <a:r>
              <a:rPr lang="en-US" altLang="en-US"/>
              <a:t>Dictionary-based</a:t>
            </a:r>
          </a:p>
          <a:p>
            <a:pPr lvl="1"/>
            <a:r>
              <a:rPr lang="en-US" altLang="en-US"/>
              <a:t>Brute force</a:t>
            </a:r>
          </a:p>
          <a:p>
            <a:r>
              <a:rPr lang="en-US" altLang="en-US"/>
              <a:t>Strength of password depends on </a:t>
            </a:r>
            <a:r>
              <a:rPr lang="en-US" altLang="en-US" i="1"/>
              <a:t>keyspace</a:t>
            </a:r>
          </a:p>
          <a:p>
            <a:r>
              <a:rPr lang="en-US" altLang="en-US"/>
              <a:t>Keyspace is a function of positions (P) and choices at each position (C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</p:txBody>
      </p:sp>
      <p:pic>
        <p:nvPicPr>
          <p:cNvPr id="5" name="sound004.wav">
            <a:hlinkClick r:id="" action="ppaction://media"/>
            <a:extLst>
              <a:ext uri="{FF2B5EF4-FFF2-40B4-BE49-F238E27FC236}">
                <a16:creationId xmlns:a16="http://schemas.microsoft.com/office/drawing/2014/main" id="{532EBD31-902F-4D50-A6D3-678780275855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6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>
            <a:extLst>
              <a:ext uri="{FF2B5EF4-FFF2-40B4-BE49-F238E27FC236}">
                <a16:creationId xmlns:a16="http://schemas.microsoft.com/office/drawing/2014/main" id="{ECF532E4-F5CD-4DBD-A2E5-2F052D664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076125A4-1CD8-4BBB-A944-44968E292D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Keyspace (1)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8AD7857-64D8-413A-AB31-6013E0928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924800" cy="5410200"/>
          </a:xfrm>
        </p:spPr>
        <p:txBody>
          <a:bodyPr/>
          <a:lstStyle/>
          <a:p>
            <a:r>
              <a:rPr lang="en-US" altLang="en-US">
                <a:sym typeface="Symbol" panose="05050102010706020507" pitchFamily="18" charset="2"/>
              </a:rPr>
              <a:t>Keyspace is </a:t>
            </a:r>
            <a:r>
              <a:rPr lang="en-US" altLang="en-US" i="1">
                <a:sym typeface="Symbol" panose="05050102010706020507" pitchFamily="18" charset="2"/>
              </a:rPr>
              <a:t>number of possible codes</a:t>
            </a:r>
          </a:p>
          <a:p>
            <a:r>
              <a:rPr lang="en-US" altLang="en-US">
                <a:sym typeface="Symbol" panose="05050102010706020507" pitchFamily="18" charset="2"/>
              </a:rPr>
              <a:t>All uppercase or case-insensitive  26 possibilities / position</a:t>
            </a:r>
          </a:p>
          <a:p>
            <a:r>
              <a:rPr lang="en-US" altLang="en-US">
                <a:sym typeface="Symbol" panose="05050102010706020507" pitchFamily="18" charset="2"/>
              </a:rPr>
              <a:t>Uppercase and lowercase (case-sensitive)  52 possibilities / position</a:t>
            </a:r>
          </a:p>
          <a:p>
            <a:r>
              <a:rPr lang="en-US" altLang="en-US">
                <a:sym typeface="Symbol" panose="05050102010706020507" pitchFamily="18" charset="2"/>
              </a:rPr>
              <a:t>Numbers:  add 10 choices</a:t>
            </a:r>
          </a:p>
          <a:p>
            <a:r>
              <a:rPr lang="en-US" altLang="en-US">
                <a:sym typeface="Symbol" panose="05050102010706020507" pitchFamily="18" charset="2"/>
              </a:rPr>
              <a:t>Special characters |!”/$%?&amp;*()_+#\@-=:;~{}[] increase depends on which are permitted</a:t>
            </a:r>
          </a:p>
          <a:p>
            <a:r>
              <a:rPr lang="en-US" altLang="en-US">
                <a:sym typeface="Symbol" panose="05050102010706020507" pitchFamily="18" charset="2"/>
              </a:rPr>
              <a:t>PINs (personal identification numbers) typically all digits  10 values per position</a:t>
            </a:r>
          </a:p>
          <a:p>
            <a:r>
              <a:rPr lang="en-US" altLang="en-US">
                <a:sym typeface="Symbol" panose="05050102010706020507" pitchFamily="18" charset="2"/>
              </a:rPr>
              <a:t>Number of possibilities of sequence is PRODUCT of choices; e.g., imagine 2 in 1</a:t>
            </a:r>
            <a:r>
              <a:rPr lang="en-US" altLang="en-US" baseline="30000">
                <a:sym typeface="Symbol" panose="05050102010706020507" pitchFamily="18" charset="2"/>
              </a:rPr>
              <a:t>st</a:t>
            </a:r>
            <a:r>
              <a:rPr lang="en-US" altLang="en-US">
                <a:sym typeface="Symbol" panose="05050102010706020507" pitchFamily="18" charset="2"/>
              </a:rPr>
              <a:t> and 3 in 2</a:t>
            </a:r>
            <a:r>
              <a:rPr lang="en-US" altLang="en-US" baseline="30000">
                <a:sym typeface="Symbol" panose="05050102010706020507" pitchFamily="18" charset="2"/>
              </a:rPr>
              <a:t>nd</a:t>
            </a:r>
            <a:r>
              <a:rPr lang="en-US" altLang="en-US">
                <a:sym typeface="Symbol" panose="05050102010706020507" pitchFamily="18" charset="2"/>
              </a:rPr>
              <a:t> –</a:t>
            </a:r>
            <a:br>
              <a:rPr lang="en-US" altLang="en-US">
                <a:sym typeface="Symbol" panose="05050102010706020507" pitchFamily="18" charset="2"/>
              </a:rPr>
            </a:br>
            <a:r>
              <a:rPr lang="en-US" altLang="en-US">
                <a:sym typeface="Symbol" panose="05050102010706020507" pitchFamily="18" charset="2"/>
              </a:rPr>
              <a:t>{A,B} and {1,2,3}  A1, A2, A3, B1, B2, B3 :  </a:t>
            </a:r>
            <a:br>
              <a:rPr lang="en-US" altLang="en-US">
                <a:sym typeface="Symbol" panose="05050102010706020507" pitchFamily="18" charset="2"/>
              </a:rPr>
            </a:br>
            <a:r>
              <a:rPr lang="en-US" altLang="en-US">
                <a:sym typeface="Symbol" panose="05050102010706020507" pitchFamily="18" charset="2"/>
              </a:rPr>
              <a:t>i.e., 2 x 3 = 6 </a:t>
            </a:r>
            <a:r>
              <a:rPr lang="en-US" altLang="en-US" i="1">
                <a:sym typeface="Symbol" panose="05050102010706020507" pitchFamily="18" charset="2"/>
              </a:rPr>
              <a:t>permutations</a:t>
            </a:r>
            <a:r>
              <a:rPr lang="en-US" altLang="en-US"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5" name="sound005.wav">
            <a:hlinkClick r:id="" action="ppaction://media"/>
            <a:extLst>
              <a:ext uri="{FF2B5EF4-FFF2-40B4-BE49-F238E27FC236}">
                <a16:creationId xmlns:a16="http://schemas.microsoft.com/office/drawing/2014/main" id="{770177B1-3388-4015-BA4E-98A44769550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6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>
            <a:extLst>
              <a:ext uri="{FF2B5EF4-FFF2-40B4-BE49-F238E27FC236}">
                <a16:creationId xmlns:a16="http://schemas.microsoft.com/office/drawing/2014/main" id="{7DE9E09A-4086-4B74-B7C3-A8D75D054F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E433BFE-6A67-4192-B2E6-7BE60383B8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Keyspace (2)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A3FE52E9-A1D0-4FF0-989B-6E01B6E4A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If </a:t>
            </a:r>
            <a:r>
              <a:rPr lang="en-US" altLang="en-US" i="1"/>
              <a:t>repetitions</a:t>
            </a:r>
            <a:r>
              <a:rPr lang="en-US" altLang="en-US"/>
              <a:t> are </a:t>
            </a:r>
            <a:r>
              <a:rPr lang="en-US" altLang="en-US" i="1"/>
              <a:t>allowed</a:t>
            </a:r>
            <a:r>
              <a:rPr lang="en-US" altLang="en-US"/>
              <a:t>, C is constant: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/>
              <a:t>	P positions with C choices per position </a:t>
            </a:r>
            <a:r>
              <a:rPr lang="en-US" altLang="en-US">
                <a:sym typeface="Symbol" panose="05050102010706020507" pitchFamily="18" charset="2"/>
              </a:rPr>
              <a:t> C</a:t>
            </a:r>
            <a:r>
              <a:rPr lang="en-US" altLang="en-US" baseline="30000">
                <a:sym typeface="Symbol" panose="05050102010706020507" pitchFamily="18" charset="2"/>
              </a:rPr>
              <a:t>P</a:t>
            </a:r>
            <a:r>
              <a:rPr lang="en-US" altLang="en-US">
                <a:sym typeface="Symbol" panose="05050102010706020507" pitchFamily="18" charset="2"/>
              </a:rPr>
              <a:t> possible passwords; </a:t>
            </a:r>
          </a:p>
          <a:p>
            <a:pPr lvl="1">
              <a:lnSpc>
                <a:spcPct val="80000"/>
              </a:lnSpc>
            </a:pPr>
            <a:r>
              <a:rPr lang="en-US" altLang="en-US">
                <a:sym typeface="Symbol" panose="05050102010706020507" pitchFamily="18" charset="2"/>
              </a:rPr>
              <a:t>e.g., 4-digit PIN  10</a:t>
            </a:r>
            <a:r>
              <a:rPr lang="en-US" altLang="en-US" baseline="30000">
                <a:sym typeface="Symbol" panose="05050102010706020507" pitchFamily="18" charset="2"/>
              </a:rPr>
              <a:t>4</a:t>
            </a:r>
          </a:p>
          <a:p>
            <a:pPr>
              <a:lnSpc>
                <a:spcPct val="80000"/>
              </a:lnSpc>
            </a:pPr>
            <a:r>
              <a:rPr lang="en-US" altLang="en-US"/>
              <a:t>If repetitions are </a:t>
            </a:r>
            <a:r>
              <a:rPr lang="en-US" altLang="en-US" i="1"/>
              <a:t>not</a:t>
            </a:r>
            <a:r>
              <a:rPr lang="en-US" altLang="en-US"/>
              <a:t> allowed, there is one fewer choice for each successive position, or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/>
              <a:t>	C(C-1)(C-2). . . (C-P+1) or C!/P! possibilities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E.g., 6-position passwords with case-insensitive letters &amp; numbers only and no repetitions </a:t>
            </a:r>
            <a:r>
              <a:rPr lang="en-US" altLang="en-US">
                <a:sym typeface="Symbol" panose="05050102010706020507" pitchFamily="18" charset="2"/>
              </a:rPr>
              <a:t> 36 * 35 * 34 * 33 * 32 * 31</a:t>
            </a:r>
          </a:p>
          <a:p>
            <a:pPr lvl="1">
              <a:lnSpc>
                <a:spcPct val="80000"/>
              </a:lnSpc>
            </a:pPr>
            <a:r>
              <a:rPr lang="en-US" altLang="en-US">
                <a:sym typeface="Symbol" panose="05050102010706020507" pitchFamily="18" charset="2"/>
              </a:rPr>
              <a:t>If first character a letter only, then </a:t>
            </a:r>
            <a:br>
              <a:rPr lang="en-US" altLang="en-US">
                <a:sym typeface="Symbol" panose="05050102010706020507" pitchFamily="18" charset="2"/>
              </a:rPr>
            </a:br>
            <a:r>
              <a:rPr lang="en-US" altLang="en-US">
                <a:sym typeface="Symbol" panose="05050102010706020507" pitchFamily="18" charset="2"/>
              </a:rPr>
              <a:t> 26 * 35 * 34 * 33 * 32 * 31</a:t>
            </a:r>
          </a:p>
        </p:txBody>
      </p:sp>
      <p:sp>
        <p:nvSpPr>
          <p:cNvPr id="16389" name="Text Box 4">
            <a:extLst>
              <a:ext uri="{FF2B5EF4-FFF2-40B4-BE49-F238E27FC236}">
                <a16:creationId xmlns:a16="http://schemas.microsoft.com/office/drawing/2014/main" id="{F7C86D01-4B97-4AC6-80AE-6E434CC62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3" y="6156325"/>
            <a:ext cx="3094037" cy="701675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aseline="0"/>
              <a:t>P! is “P factorial” </a:t>
            </a:r>
          </a:p>
          <a:p>
            <a:r>
              <a:rPr lang="en-US" altLang="en-US" baseline="0"/>
              <a:t>P! = P*(P-1)*(P-2)…3*2*1</a:t>
            </a:r>
          </a:p>
        </p:txBody>
      </p:sp>
      <p:sp>
        <p:nvSpPr>
          <p:cNvPr id="16390" name="Line 5">
            <a:extLst>
              <a:ext uri="{FF2B5EF4-FFF2-40B4-BE49-F238E27FC236}">
                <a16:creationId xmlns:a16="http://schemas.microsoft.com/office/drawing/2014/main" id="{FAADA668-CD4B-42FD-B8A4-A9DFC8028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40386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6">
            <a:extLst>
              <a:ext uri="{FF2B5EF4-FFF2-40B4-BE49-F238E27FC236}">
                <a16:creationId xmlns:a16="http://schemas.microsoft.com/office/drawing/2014/main" id="{A716535A-3CAD-4413-BC1F-20B49E046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4038600"/>
            <a:ext cx="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sound006.wav">
            <a:hlinkClick r:id="" action="ppaction://media"/>
            <a:extLst>
              <a:ext uri="{FF2B5EF4-FFF2-40B4-BE49-F238E27FC236}">
                <a16:creationId xmlns:a16="http://schemas.microsoft.com/office/drawing/2014/main" id="{8D68064A-9E56-4987-8942-58C68DC9FDB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7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>
            <a:extLst>
              <a:ext uri="{FF2B5EF4-FFF2-40B4-BE49-F238E27FC236}">
                <a16:creationId xmlns:a16="http://schemas.microsoft.com/office/drawing/2014/main" id="{213487C8-0173-47D7-940C-4841E67515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8D658D0-3B9A-4535-8310-A6390158D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Exercises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EBBE2283-4650-4298-98AF-ACC48D2D2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181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i="1"/>
              <a:t>Consider keys using only the 10 numerical digits.</a:t>
            </a:r>
            <a:r>
              <a:rPr lang="en-US" altLang="en-US" i="1"/>
              <a:t>  </a:t>
            </a:r>
          </a:p>
          <a:p>
            <a:r>
              <a:rPr lang="en-US" altLang="en-US"/>
              <a:t>What is the keyspace </a:t>
            </a:r>
            <a:r>
              <a:rPr lang="en-US" altLang="en-US" i="1"/>
              <a:t>with repetition</a:t>
            </a:r>
            <a:r>
              <a:rPr lang="en-US" altLang="en-US"/>
              <a:t> for keys of</a:t>
            </a:r>
          </a:p>
          <a:p>
            <a:pPr lvl="1"/>
            <a:r>
              <a:rPr lang="en-US" altLang="en-US"/>
              <a:t>2 positions?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8 positions?</a:t>
            </a:r>
          </a:p>
          <a:p>
            <a:endParaRPr lang="en-US" altLang="en-US"/>
          </a:p>
          <a:p>
            <a:r>
              <a:rPr lang="en-US" altLang="en-US"/>
              <a:t>What is the keyspace </a:t>
            </a:r>
            <a:r>
              <a:rPr lang="en-US" altLang="en-US" i="1"/>
              <a:t>without repetition</a:t>
            </a:r>
            <a:r>
              <a:rPr lang="en-US" altLang="en-US"/>
              <a:t> for keys of</a:t>
            </a:r>
          </a:p>
          <a:p>
            <a:pPr lvl="1"/>
            <a:r>
              <a:rPr lang="en-US" altLang="en-US"/>
              <a:t>2 positions?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8 positions?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1015813" name="AutoShape 5">
            <a:extLst>
              <a:ext uri="{FF2B5EF4-FFF2-40B4-BE49-F238E27FC236}">
                <a16:creationId xmlns:a16="http://schemas.microsoft.com/office/drawing/2014/main" id="{2DF3E6AE-F73A-465B-AB36-C10F4D5E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1905000" cy="685800"/>
          </a:xfrm>
          <a:prstGeom prst="cloudCallout">
            <a:avLst>
              <a:gd name="adj1" fmla="val -95167"/>
              <a:gd name="adj2" fmla="val 44444"/>
            </a:avLst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aseline="0"/>
              <a:t>10</a:t>
            </a:r>
            <a:r>
              <a:rPr lang="en-US" altLang="en-US"/>
              <a:t>2</a:t>
            </a:r>
            <a:r>
              <a:rPr lang="en-US" altLang="en-US" baseline="0"/>
              <a:t>=100</a:t>
            </a:r>
          </a:p>
        </p:txBody>
      </p:sp>
      <p:sp>
        <p:nvSpPr>
          <p:cNvPr id="1015814" name="AutoShape 6">
            <a:extLst>
              <a:ext uri="{FF2B5EF4-FFF2-40B4-BE49-F238E27FC236}">
                <a16:creationId xmlns:a16="http://schemas.microsoft.com/office/drawing/2014/main" id="{422E752F-0D4A-4AEE-846E-190188EC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2819400"/>
            <a:ext cx="3162300" cy="800100"/>
          </a:xfrm>
          <a:prstGeom prst="cloudCallout">
            <a:avLst>
              <a:gd name="adj1" fmla="val -87301"/>
              <a:gd name="adj2" fmla="val 65477"/>
            </a:avLst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aseline="0"/>
              <a:t>10</a:t>
            </a:r>
            <a:r>
              <a:rPr lang="en-US" altLang="en-US"/>
              <a:t>8</a:t>
            </a:r>
            <a:r>
              <a:rPr lang="en-US" altLang="en-US" baseline="0"/>
              <a:t>=100,000,000</a:t>
            </a:r>
          </a:p>
        </p:txBody>
      </p:sp>
      <p:sp>
        <p:nvSpPr>
          <p:cNvPr id="1015815" name="AutoShape 7">
            <a:extLst>
              <a:ext uri="{FF2B5EF4-FFF2-40B4-BE49-F238E27FC236}">
                <a16:creationId xmlns:a16="http://schemas.microsoft.com/office/drawing/2014/main" id="{CE904D1A-1DCB-4C91-A1A1-2A64823AF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91000"/>
            <a:ext cx="2209800" cy="800100"/>
          </a:xfrm>
          <a:prstGeom prst="cloudCallout">
            <a:avLst>
              <a:gd name="adj1" fmla="val -120116"/>
              <a:gd name="adj2" fmla="val 59921"/>
            </a:avLst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aseline="0"/>
              <a:t>10 x 9 = 90</a:t>
            </a:r>
          </a:p>
        </p:txBody>
      </p:sp>
      <p:sp>
        <p:nvSpPr>
          <p:cNvPr id="1015816" name="AutoShape 8">
            <a:extLst>
              <a:ext uri="{FF2B5EF4-FFF2-40B4-BE49-F238E27FC236}">
                <a16:creationId xmlns:a16="http://schemas.microsoft.com/office/drawing/2014/main" id="{640900CD-C0E6-4244-B8C6-9349020B6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257800"/>
            <a:ext cx="4038600" cy="1066800"/>
          </a:xfrm>
          <a:prstGeom prst="cloudCallout">
            <a:avLst>
              <a:gd name="adj1" fmla="val -93278"/>
              <a:gd name="adj2" fmla="val 51935"/>
            </a:avLst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aseline="0"/>
              <a:t>10x9x8x7x6x5x4x3 = 1,814,400</a:t>
            </a:r>
          </a:p>
        </p:txBody>
      </p:sp>
      <p:pic>
        <p:nvPicPr>
          <p:cNvPr id="9" name="sound007.wav">
            <a:hlinkClick r:id="" action="ppaction://media"/>
            <a:extLst>
              <a:ext uri="{FF2B5EF4-FFF2-40B4-BE49-F238E27FC236}">
                <a16:creationId xmlns:a16="http://schemas.microsoft.com/office/drawing/2014/main" id="{B9E07BD8-7C9C-4F24-96A2-4B24748658A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01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1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15813" grpId="0" animBg="1"/>
      <p:bldP spid="1015814" grpId="0" animBg="1"/>
      <p:bldP spid="1015815" grpId="0" animBg="1"/>
      <p:bldP spid="10158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1F54FED8-1712-47C2-B9E2-CF3B4A9866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 b="0" baseline="0"/>
              <a:t>Copyright © 2008 M. E. Kabay.  All rights reserved. </a:t>
            </a:r>
            <a:br>
              <a:rPr lang="en-US" altLang="en-US" sz="900" b="0" baseline="0"/>
            </a:br>
            <a:r>
              <a:rPr lang="en-US" altLang="en-US" sz="900" b="0" baseline="0"/>
              <a:t>Nonexclusive license granted to Trustees of Norwich University for use in MSIA Program.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230CAEF-FAAE-4F8A-BF50-0FCAB79B4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Cryptographic Strength of a Password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45590C9-4A03-48DD-A055-29EBC3D42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4676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A password is called </a:t>
            </a:r>
            <a:r>
              <a:rPr lang="en-US" altLang="en-US" i="1"/>
              <a:t>strong</a:t>
            </a:r>
            <a:r>
              <a:rPr lang="en-US" altLang="en-US"/>
              <a:t> when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the time it takes </a:t>
            </a:r>
            <a:r>
              <a:rPr lang="en-US" altLang="en-US" i="1"/>
              <a:t>to guess </a:t>
            </a:r>
            <a:r>
              <a:rPr lang="en-US" altLang="en-US"/>
              <a:t>the password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is longer than the </a:t>
            </a:r>
            <a:r>
              <a:rPr lang="en-US" altLang="en-US" i="1"/>
              <a:t>useful lifetime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of the password-protected resource.</a:t>
            </a:r>
          </a:p>
          <a:p>
            <a:pPr>
              <a:lnSpc>
                <a:spcPct val="80000"/>
              </a:lnSpc>
            </a:pPr>
            <a:r>
              <a:rPr lang="en-US" altLang="en-US"/>
              <a:t>Thus the strength of </a:t>
            </a:r>
            <a:r>
              <a:rPr lang="en-US" altLang="en-US" i="1"/>
              <a:t>any specific </a:t>
            </a:r>
            <a:r>
              <a:rPr lang="en-US" altLang="en-US"/>
              <a:t>password declines over time because. . .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. . . the time available to test the keyspace increases.</a:t>
            </a:r>
          </a:p>
          <a:p>
            <a:pPr>
              <a:lnSpc>
                <a:spcPct val="80000"/>
              </a:lnSpc>
            </a:pPr>
            <a:r>
              <a:rPr lang="en-US" altLang="en-US"/>
              <a:t>The strength of </a:t>
            </a:r>
            <a:r>
              <a:rPr lang="en-US" altLang="en-US" i="1"/>
              <a:t>all passwords </a:t>
            </a:r>
            <a:r>
              <a:rPr lang="en-US" altLang="en-US"/>
              <a:t>of a given complexity declines over time because. . .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. . . the speed of cryptanalysis increases as computational speed increases.</a:t>
            </a:r>
          </a:p>
        </p:txBody>
      </p:sp>
      <p:pic>
        <p:nvPicPr>
          <p:cNvPr id="5" name="sound008.wav">
            <a:hlinkClick r:id="" action="ppaction://media"/>
            <a:extLst>
              <a:ext uri="{FF2B5EF4-FFF2-40B4-BE49-F238E27FC236}">
                <a16:creationId xmlns:a16="http://schemas.microsoft.com/office/drawing/2014/main" id="{6D5FD865-923C-4250-A057-EA53A69BB824}"/>
              </a:ext>
            </a:extLst>
          </p:cNvPr>
          <p:cNvPicPr>
            <a:picLocks noRot="1" noChangeAspect="1"/>
          </p:cNvPicPr>
          <p:nvPr>
            <a:wavAudioFile r:embed="rId1" name="sound00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5.5|13.9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8|1.7"/>
</p:tagLst>
</file>

<file path=ppt/theme/theme1.xml><?xml version="1.0" encoding="utf-8"?>
<a:theme xmlns:a="http://schemas.openxmlformats.org/drawingml/2006/main" name="IS 340 Class Notes">
  <a:themeElements>
    <a:clrScheme name="IS 340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0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 340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0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Data\Microsoft\Templates\IS 340 Class Notes.pot</Template>
  <TotalTime>421</TotalTime>
  <Words>3232</Words>
  <Application>Microsoft Office PowerPoint</Application>
  <PresentationFormat>On-screen Show (4:3)</PresentationFormat>
  <Paragraphs>395</Paragraphs>
  <Slides>39</Slides>
  <Notes>39</Notes>
  <HiddenSlides>0</HiddenSlides>
  <MMClips>36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Bookman Old Style</vt:lpstr>
      <vt:lpstr>Garamond</vt:lpstr>
      <vt:lpstr>Times New Roman</vt:lpstr>
      <vt:lpstr>Wingdings</vt:lpstr>
      <vt:lpstr>IS 340 Class Notes</vt:lpstr>
      <vt:lpstr>ClipArt</vt:lpstr>
      <vt:lpstr>I&amp;A</vt:lpstr>
      <vt:lpstr>Topics</vt:lpstr>
      <vt:lpstr>Basics</vt:lpstr>
      <vt:lpstr>Forms of Authentication</vt:lpstr>
      <vt:lpstr>Passwords</vt:lpstr>
      <vt:lpstr>Keyspace (1)</vt:lpstr>
      <vt:lpstr>Keyspace (2)</vt:lpstr>
      <vt:lpstr>Exercises</vt:lpstr>
      <vt:lpstr>Cryptographic Strength of a Password</vt:lpstr>
      <vt:lpstr>Lifecycle of the Password</vt:lpstr>
      <vt:lpstr>Forgotten Passwords</vt:lpstr>
      <vt:lpstr>Tokens</vt:lpstr>
      <vt:lpstr>Password Tokens</vt:lpstr>
      <vt:lpstr>Password Tokens</vt:lpstr>
      <vt:lpstr>Password Tokens</vt:lpstr>
      <vt:lpstr>Password Tokens</vt:lpstr>
      <vt:lpstr>Password Tokens</vt:lpstr>
      <vt:lpstr>Password Tokens</vt:lpstr>
      <vt:lpstr>Password Tokens</vt:lpstr>
      <vt:lpstr>Password Tokens</vt:lpstr>
      <vt:lpstr>Password Tokens</vt:lpstr>
      <vt:lpstr>Password Tokens</vt:lpstr>
      <vt:lpstr>Biometrics</vt:lpstr>
      <vt:lpstr>Measuring Error Rates</vt:lpstr>
      <vt:lpstr>Comparison of Biometrics</vt:lpstr>
      <vt:lpstr>Fingerprints</vt:lpstr>
      <vt:lpstr>Hand geometry</vt:lpstr>
      <vt:lpstr>Face</vt:lpstr>
      <vt:lpstr>Iris</vt:lpstr>
      <vt:lpstr>Retina</vt:lpstr>
      <vt:lpstr>Voice (1)</vt:lpstr>
      <vt:lpstr>Voice (2)</vt:lpstr>
      <vt:lpstr>Signature Dynamics</vt:lpstr>
      <vt:lpstr>Keystrokes</vt:lpstr>
      <vt:lpstr>Keystrokes</vt:lpstr>
      <vt:lpstr>Artificial Intelligence</vt:lpstr>
      <vt:lpstr>Review Questions (1)</vt:lpstr>
      <vt:lpstr>Review Questions (2)</vt:lpstr>
      <vt:lpstr>Now go  and study</vt:lpstr>
    </vt:vector>
  </TitlesOfParts>
  <Manager>Bill Clements, PhD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I&amp;A -- Identification &amp; Authentication</dc:title>
  <dc:subject>MSIA Seminar 2 Week 3</dc:subject>
  <dc:creator>M. E. Kabay, PhD, CISSP-ISSMP</dc:creator>
  <cp:keywords/>
  <dc:description>Updated 2006-08-08_x000d_
Revised 2005-01-05.</dc:description>
  <cp:lastModifiedBy>Mich Kabay</cp:lastModifiedBy>
  <cp:revision>72</cp:revision>
  <cp:lastPrinted>2000-03-28T00:08:39Z</cp:lastPrinted>
  <dcterms:created xsi:type="dcterms:W3CDTF">2002-10-10T18:48:45Z</dcterms:created>
  <dcterms:modified xsi:type="dcterms:W3CDTF">2023-01-02T21:28:36Z</dcterms:modified>
  <cp:category>Narrated PowerPoint presentation</cp:category>
</cp:coreProperties>
</file>