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20"/>
  </p:notesMasterIdLst>
  <p:handoutMasterIdLst>
    <p:handoutMasterId r:id="rId21"/>
  </p:handoutMasterIdLst>
  <p:sldIdLst>
    <p:sldId id="257" r:id="rId2"/>
    <p:sldId id="634" r:id="rId3"/>
    <p:sldId id="636" r:id="rId4"/>
    <p:sldId id="637" r:id="rId5"/>
    <p:sldId id="638" r:id="rId6"/>
    <p:sldId id="639" r:id="rId7"/>
    <p:sldId id="651" r:id="rId8"/>
    <p:sldId id="640" r:id="rId9"/>
    <p:sldId id="641" r:id="rId10"/>
    <p:sldId id="642" r:id="rId11"/>
    <p:sldId id="643" r:id="rId12"/>
    <p:sldId id="644" r:id="rId13"/>
    <p:sldId id="645" r:id="rId14"/>
    <p:sldId id="646" r:id="rId15"/>
    <p:sldId id="647" r:id="rId16"/>
    <p:sldId id="648" r:id="rId17"/>
    <p:sldId id="650" r:id="rId18"/>
    <p:sldId id="578" r:id="rId19"/>
  </p:sldIdLst>
  <p:sldSz cx="9144000" cy="6858000" type="screen4x3"/>
  <p:notesSz cx="7315200" cy="9601200"/>
  <p:defaultTextStyle>
    <a:defPPr>
      <a:defRPr lang="en-US"/>
    </a:defPPr>
    <a:lvl1pPr algn="l" rtl="0" eaLnBrk="0" fontAlgn="base" hangingPunct="0">
      <a:spcBef>
        <a:spcPct val="0"/>
      </a:spcBef>
      <a:spcAft>
        <a:spcPct val="0"/>
      </a:spcAft>
      <a:defRPr sz="20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0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0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0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000" b="1" kern="1200">
        <a:solidFill>
          <a:schemeClr val="tx1"/>
        </a:solidFill>
        <a:latin typeface="Arial" panose="020B0604020202020204" pitchFamily="34" charset="0"/>
        <a:ea typeface="+mn-ea"/>
        <a:cs typeface="+mn-cs"/>
      </a:defRPr>
    </a:lvl5pPr>
    <a:lvl6pPr marL="2286000" algn="l" defTabSz="914400" rtl="0" eaLnBrk="1" latinLnBrk="0" hangingPunct="1">
      <a:defRPr sz="2000" b="1" kern="1200">
        <a:solidFill>
          <a:schemeClr val="tx1"/>
        </a:solidFill>
        <a:latin typeface="Arial" panose="020B0604020202020204" pitchFamily="34" charset="0"/>
        <a:ea typeface="+mn-ea"/>
        <a:cs typeface="+mn-cs"/>
      </a:defRPr>
    </a:lvl6pPr>
    <a:lvl7pPr marL="2743200" algn="l" defTabSz="914400" rtl="0" eaLnBrk="1" latinLnBrk="0" hangingPunct="1">
      <a:defRPr sz="2000" b="1" kern="1200">
        <a:solidFill>
          <a:schemeClr val="tx1"/>
        </a:solidFill>
        <a:latin typeface="Arial" panose="020B0604020202020204" pitchFamily="34" charset="0"/>
        <a:ea typeface="+mn-ea"/>
        <a:cs typeface="+mn-cs"/>
      </a:defRPr>
    </a:lvl7pPr>
    <a:lvl8pPr marL="3200400" algn="l" defTabSz="914400" rtl="0" eaLnBrk="1" latinLnBrk="0" hangingPunct="1">
      <a:defRPr sz="2000" b="1" kern="1200">
        <a:solidFill>
          <a:schemeClr val="tx1"/>
        </a:solidFill>
        <a:latin typeface="Arial" panose="020B0604020202020204" pitchFamily="34" charset="0"/>
        <a:ea typeface="+mn-ea"/>
        <a:cs typeface="+mn-cs"/>
      </a:defRPr>
    </a:lvl8pPr>
    <a:lvl9pPr marL="3657600" algn="l" defTabSz="914400" rtl="0" eaLnBrk="1" latinLnBrk="0" hangingPunct="1">
      <a:defRPr sz="2000" b="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autoAdjust="0"/>
  </p:normalViewPr>
  <p:slideViewPr>
    <p:cSldViewPr>
      <p:cViewPr varScale="1">
        <p:scale>
          <a:sx n="106" d="100"/>
          <a:sy n="106" d="100"/>
        </p:scale>
        <p:origin x="1764"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8" d="100"/>
          <a:sy n="78" d="100"/>
        </p:scale>
        <p:origin x="-1638" y="-9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3810" name="Rectangle 2">
            <a:extLst>
              <a:ext uri="{FF2B5EF4-FFF2-40B4-BE49-F238E27FC236}">
                <a16:creationId xmlns:a16="http://schemas.microsoft.com/office/drawing/2014/main" id="{2144A99F-2143-4737-990A-4D8307FBCF17}"/>
              </a:ext>
            </a:extLst>
          </p:cNvPr>
          <p:cNvSpPr>
            <a:spLocks noGrp="1" noChangeArrowheads="1"/>
          </p:cNvSpPr>
          <p:nvPr>
            <p:ph type="hdr" sz="quarter"/>
          </p:nvPr>
        </p:nvSpPr>
        <p:spPr bwMode="auto">
          <a:xfrm>
            <a:off x="0" y="457200"/>
            <a:ext cx="73152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b="0" i="1">
                <a:latin typeface="Times New Roman" panose="02020603050405020304" pitchFamily="18" charset="0"/>
              </a:defRPr>
            </a:lvl1pPr>
          </a:lstStyle>
          <a:p>
            <a:r>
              <a:rPr lang="fr-CA" altLang="en-US"/>
              <a:t>MSIA Class Notes</a:t>
            </a:r>
            <a:endParaRPr lang="en-US" altLang="en-US"/>
          </a:p>
        </p:txBody>
      </p:sp>
      <p:sp>
        <p:nvSpPr>
          <p:cNvPr id="503812" name="Rectangle 4">
            <a:extLst>
              <a:ext uri="{FF2B5EF4-FFF2-40B4-BE49-F238E27FC236}">
                <a16:creationId xmlns:a16="http://schemas.microsoft.com/office/drawing/2014/main" id="{708022E6-8769-4170-A325-9D83778FAD5F}"/>
              </a:ext>
            </a:extLst>
          </p:cNvPr>
          <p:cNvSpPr>
            <a:spLocks noGrp="1" noChangeArrowheads="1"/>
          </p:cNvSpPr>
          <p:nvPr>
            <p:ph type="ftr" sz="quarter" idx="2"/>
          </p:nvPr>
        </p:nvSpPr>
        <p:spPr bwMode="auto">
          <a:xfrm>
            <a:off x="0" y="8915400"/>
            <a:ext cx="731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b="0" i="1">
                <a:latin typeface="Times New Roman" panose="02020603050405020304" pitchFamily="18" charset="0"/>
              </a:defRPr>
            </a:lvl1pPr>
          </a:lstStyle>
          <a:p>
            <a:r>
              <a:rPr lang="en-US" altLang="en-US"/>
              <a:t>Copyright © 2003 Norwich University</a:t>
            </a:r>
            <a:r>
              <a:rPr lang="en-US" altLang="en-US" i="0"/>
              <a:t>                 </a:t>
            </a:r>
            <a:fld id="{955C7E93-7F64-441F-AA39-26A8CD611CA2}" type="slidenum">
              <a:rPr lang="en-US" altLang="en-US" b="1" i="0"/>
              <a:pPr/>
              <a:t>‹#›</a:t>
            </a:fld>
            <a:r>
              <a:rPr lang="en-US" altLang="en-US" i="0"/>
              <a:t>                                              </a:t>
            </a:r>
            <a:r>
              <a:rPr lang="en-US" altLang="en-US"/>
              <a:t>All rights reserved.</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BC824C42-6461-4BAF-B256-A1EDD7D0C55A}"/>
              </a:ext>
            </a:extLst>
          </p:cNvPr>
          <p:cNvSpPr>
            <a:spLocks noGrp="1" noChangeArrowheads="1"/>
          </p:cNvSpPr>
          <p:nvPr>
            <p:ph type="hdr" sz="quarter"/>
          </p:nvPr>
        </p:nvSpPr>
        <p:spPr bwMode="auto">
          <a:xfrm>
            <a:off x="1219200" y="239713"/>
            <a:ext cx="4876800" cy="23971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ctr" defTabSz="966788">
              <a:defRPr sz="1300" b="0" i="1">
                <a:latin typeface="Garamond" panose="02020404030301010803" pitchFamily="18" charset="0"/>
              </a:defRPr>
            </a:lvl1pPr>
          </a:lstStyle>
          <a:p>
            <a:r>
              <a:rPr lang="en-US" altLang="en-US"/>
              <a:t>MSIA  Class Notes</a:t>
            </a:r>
          </a:p>
        </p:txBody>
      </p:sp>
      <p:sp>
        <p:nvSpPr>
          <p:cNvPr id="5124" name="Rectangle 4">
            <a:extLst>
              <a:ext uri="{FF2B5EF4-FFF2-40B4-BE49-F238E27FC236}">
                <a16:creationId xmlns:a16="http://schemas.microsoft.com/office/drawing/2014/main" id="{5D30C525-68A7-49F1-9228-C4CC4027DBD0}"/>
              </a:ext>
            </a:extLst>
          </p:cNvPr>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a:extLst>
              <a:ext uri="{FF2B5EF4-FFF2-40B4-BE49-F238E27FC236}">
                <a16:creationId xmlns:a16="http://schemas.microsoft.com/office/drawing/2014/main" id="{9ECC8ACC-EA6F-4237-81FB-D5626895C76F}"/>
              </a:ext>
            </a:extLst>
          </p:cNvPr>
          <p:cNvSpPr>
            <a:spLocks noGrp="1" noChangeArrowheads="1"/>
          </p:cNvSpPr>
          <p:nvPr>
            <p:ph type="body" sz="quarter" idx="3"/>
          </p:nvPr>
        </p:nvSpPr>
        <p:spPr bwMode="auto">
          <a:xfrm>
            <a:off x="1138238" y="4560888"/>
            <a:ext cx="5038725" cy="4319587"/>
          </a:xfrm>
          <a:prstGeom prst="rect">
            <a:avLst/>
          </a:prstGeom>
          <a:noFill/>
          <a:ln w="12700">
            <a:solidFill>
              <a:schemeClr val="bg1"/>
            </a:solidFill>
            <a:miter lim="800000"/>
            <a:headEnd type="none" w="sm" len="sm"/>
            <a:tailEnd type="none" w="sm" len="sm"/>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a:extLst>
              <a:ext uri="{FF2B5EF4-FFF2-40B4-BE49-F238E27FC236}">
                <a16:creationId xmlns:a16="http://schemas.microsoft.com/office/drawing/2014/main" id="{35405FCE-4BBD-4E6B-8276-F779BB524414}"/>
              </a:ext>
            </a:extLst>
          </p:cNvPr>
          <p:cNvSpPr>
            <a:spLocks noGrp="1" noChangeArrowheads="1"/>
          </p:cNvSpPr>
          <p:nvPr>
            <p:ph type="ftr" sz="quarter" idx="4"/>
          </p:nvPr>
        </p:nvSpPr>
        <p:spPr bwMode="auto">
          <a:xfrm>
            <a:off x="1138238" y="9121775"/>
            <a:ext cx="5038725" cy="239713"/>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defTabSz="966788">
              <a:defRPr sz="1000" b="0" i="1">
                <a:latin typeface="Garamond" panose="02020404030301010803" pitchFamily="18" charset="0"/>
              </a:defRPr>
            </a:lvl1pPr>
          </a:lstStyle>
          <a:p>
            <a:r>
              <a:rPr lang="en-US" altLang="en-US"/>
              <a:t>Copyright © 2003 Norwich University        Page __ - </a:t>
            </a:r>
            <a:fld id="{F24235D7-F2B0-41AD-B7D2-52876F8D2099}" type="slidenum">
              <a:rPr lang="en-US" altLang="en-US"/>
              <a:pPr/>
              <a:t>‹#›</a:t>
            </a:fld>
            <a:r>
              <a:rPr lang="en-US" altLang="en-US"/>
              <a:t>                                  All rights reserved.</a:t>
            </a:r>
          </a:p>
        </p:txBody>
      </p:sp>
    </p:spTree>
  </p:cSld>
  <p:clrMap bg1="lt1" tx1="dk1" bg2="lt2" tx2="dk2" accent1="accent1" accent2="accent2" accent3="accent3" accent4="accent4" accent5="accent5" accent6="accent6" hlink="hlink" folHlink="folHlink"/>
  <p:hf hdr="0" dt="0"/>
  <p:notesStyle>
    <a:lvl1pPr algn="l" rtl="0" eaLnBrk="0" fontAlgn="base" hangingPunct="0">
      <a:lnSpc>
        <a:spcPct val="90000"/>
      </a:lnSpc>
      <a:spcBef>
        <a:spcPct val="40000"/>
      </a:spcBef>
      <a:spcAft>
        <a:spcPct val="0"/>
      </a:spcAft>
      <a:defRPr sz="1000" kern="1200">
        <a:solidFill>
          <a:schemeClr val="tx1"/>
        </a:solidFill>
        <a:latin typeface="Garamond" panose="02020404030301010803" pitchFamily="18" charset="0"/>
        <a:ea typeface="+mn-ea"/>
        <a:cs typeface="+mn-cs"/>
      </a:defRPr>
    </a:lvl1pPr>
    <a:lvl2pPr marL="114300" algn="l" rtl="0" eaLnBrk="0" fontAlgn="base" hangingPunct="0">
      <a:lnSpc>
        <a:spcPct val="90000"/>
      </a:lnSpc>
      <a:spcBef>
        <a:spcPct val="40000"/>
      </a:spcBef>
      <a:spcAft>
        <a:spcPct val="0"/>
      </a:spcAft>
      <a:defRPr sz="1000" kern="1200">
        <a:solidFill>
          <a:schemeClr val="tx1"/>
        </a:solidFill>
        <a:latin typeface="Garamond" panose="02020404030301010803" pitchFamily="18" charset="0"/>
        <a:ea typeface="+mn-ea"/>
        <a:cs typeface="+mn-cs"/>
      </a:defRPr>
    </a:lvl2pPr>
    <a:lvl3pPr marL="228600" algn="l" rtl="0" eaLnBrk="0" fontAlgn="base" hangingPunct="0">
      <a:lnSpc>
        <a:spcPct val="90000"/>
      </a:lnSpc>
      <a:spcBef>
        <a:spcPct val="40000"/>
      </a:spcBef>
      <a:spcAft>
        <a:spcPct val="0"/>
      </a:spcAft>
      <a:defRPr sz="1000" kern="1200">
        <a:solidFill>
          <a:schemeClr val="tx1"/>
        </a:solidFill>
        <a:latin typeface="Garamond" panose="02020404030301010803" pitchFamily="18" charset="0"/>
        <a:ea typeface="+mn-ea"/>
        <a:cs typeface="+mn-cs"/>
      </a:defRPr>
    </a:lvl3pPr>
    <a:lvl4pPr marL="342900" algn="l" rtl="0" eaLnBrk="0" fontAlgn="base" hangingPunct="0">
      <a:lnSpc>
        <a:spcPct val="90000"/>
      </a:lnSpc>
      <a:spcBef>
        <a:spcPct val="40000"/>
      </a:spcBef>
      <a:spcAft>
        <a:spcPct val="0"/>
      </a:spcAft>
      <a:defRPr sz="1000" kern="1200">
        <a:solidFill>
          <a:schemeClr val="tx1"/>
        </a:solidFill>
        <a:latin typeface="Garamond" panose="02020404030301010803" pitchFamily="18" charset="0"/>
        <a:ea typeface="+mn-ea"/>
        <a:cs typeface="+mn-cs"/>
      </a:defRPr>
    </a:lvl4pPr>
    <a:lvl5pPr marL="457200" algn="l" rtl="0" eaLnBrk="0" fontAlgn="base" hangingPunct="0">
      <a:lnSpc>
        <a:spcPct val="90000"/>
      </a:lnSpc>
      <a:spcBef>
        <a:spcPct val="40000"/>
      </a:spcBef>
      <a:spcAft>
        <a:spcPct val="0"/>
      </a:spcAft>
      <a:defRPr sz="1000" kern="1200">
        <a:solidFill>
          <a:schemeClr val="tx1"/>
        </a:solidFill>
        <a:latin typeface="Garamond" panose="02020404030301010803"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B3EC6C3A-5A9D-4206-8841-4F4C74E407D9}"/>
              </a:ext>
            </a:extLst>
          </p:cNvPr>
          <p:cNvSpPr>
            <a:spLocks noGrp="1" noChangeArrowheads="1"/>
          </p:cNvSpPr>
          <p:nvPr>
            <p:ph type="ftr" sz="quarter" idx="4"/>
          </p:nvPr>
        </p:nvSpPr>
        <p:spPr>
          <a:ln/>
        </p:spPr>
        <p:txBody>
          <a:bodyPr/>
          <a:lstStyle/>
          <a:p>
            <a:r>
              <a:rPr lang="en-US" altLang="en-US"/>
              <a:t>Copyright © 2003 Norwich University        Page __ - </a:t>
            </a:r>
            <a:fld id="{2D7F6EF4-4163-48FE-91B6-BEC6701FAE01}" type="slidenum">
              <a:rPr lang="en-US" altLang="en-US"/>
              <a:pPr/>
              <a:t>1</a:t>
            </a:fld>
            <a:r>
              <a:rPr lang="en-US" altLang="en-US"/>
              <a:t>                                  All rights reserved.</a:t>
            </a:r>
          </a:p>
        </p:txBody>
      </p:sp>
      <p:sp>
        <p:nvSpPr>
          <p:cNvPr id="9218" name="Rectangle 2">
            <a:extLst>
              <a:ext uri="{FF2B5EF4-FFF2-40B4-BE49-F238E27FC236}">
                <a16:creationId xmlns:a16="http://schemas.microsoft.com/office/drawing/2014/main" id="{F3B7B0A3-FF22-4BD4-896D-0BDD6C5470DE}"/>
              </a:ext>
            </a:extLst>
          </p:cNvPr>
          <p:cNvSpPr>
            <a:spLocks noGrp="1" noRot="1" noChangeAspect="1" noChangeArrowheads="1" noTextEdit="1"/>
          </p:cNvSpPr>
          <p:nvPr>
            <p:ph type="sldImg"/>
          </p:nvPr>
        </p:nvSpPr>
        <p:spPr>
          <a:ln/>
        </p:spPr>
      </p:sp>
      <p:sp>
        <p:nvSpPr>
          <p:cNvPr id="9219" name="Rectangle 3">
            <a:extLst>
              <a:ext uri="{FF2B5EF4-FFF2-40B4-BE49-F238E27FC236}">
                <a16:creationId xmlns:a16="http://schemas.microsoft.com/office/drawing/2014/main" id="{D6E2C4FA-3E12-482A-875B-AECF15CC6087}"/>
              </a:ext>
            </a:extLst>
          </p:cNvPr>
          <p:cNvSpPr>
            <a:spLocks noGrp="1" noChangeArrowheads="1"/>
          </p:cNvSpPr>
          <p:nvPr>
            <p:ph type="body" idx="1"/>
          </p:nvPr>
        </p:nvSpPr>
        <p:spPr>
          <a:xfrm>
            <a:off x="1138238" y="4953000"/>
            <a:ext cx="5038725" cy="3927475"/>
          </a:xfrm>
          <a:ln>
            <a:headEnd/>
            <a:tailEnd/>
          </a:ln>
        </p:spPr>
        <p:txBody>
          <a:bodyPr/>
          <a:lstStyle/>
          <a:p>
            <a:pPr algn="ctr"/>
            <a:endParaRPr lang="en-US" altLang="en-US" sz="2000" b="1"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a:extLst>
              <a:ext uri="{FF2B5EF4-FFF2-40B4-BE49-F238E27FC236}">
                <a16:creationId xmlns:a16="http://schemas.microsoft.com/office/drawing/2014/main" id="{FEF277E6-3C12-41C0-88EE-04B3D862536E}"/>
              </a:ext>
            </a:extLst>
          </p:cNvPr>
          <p:cNvSpPr>
            <a:spLocks noGrp="1" noChangeArrowheads="1"/>
          </p:cNvSpPr>
          <p:nvPr>
            <p:ph type="ftr" sz="quarter" idx="4"/>
          </p:nvPr>
        </p:nvSpPr>
        <p:spPr>
          <a:ln/>
        </p:spPr>
        <p:txBody>
          <a:bodyPr/>
          <a:lstStyle/>
          <a:p>
            <a:r>
              <a:rPr lang="en-US" altLang="en-US"/>
              <a:t>Copyright © 2003 Norwich University        Page __ - </a:t>
            </a:r>
            <a:fld id="{7D335894-C440-4D5D-8D9B-79E1C2BCD3FA}" type="slidenum">
              <a:rPr lang="en-US" altLang="en-US"/>
              <a:pPr/>
              <a:t>10</a:t>
            </a:fld>
            <a:r>
              <a:rPr lang="en-US" altLang="en-US"/>
              <a:t>                                  All rights reserved.</a:t>
            </a:r>
          </a:p>
        </p:txBody>
      </p:sp>
      <p:sp>
        <p:nvSpPr>
          <p:cNvPr id="988162" name="Rectangle 2">
            <a:extLst>
              <a:ext uri="{FF2B5EF4-FFF2-40B4-BE49-F238E27FC236}">
                <a16:creationId xmlns:a16="http://schemas.microsoft.com/office/drawing/2014/main" id="{AA1DB13A-89C8-40E0-8B10-DE963502DA71}"/>
              </a:ext>
            </a:extLst>
          </p:cNvPr>
          <p:cNvSpPr>
            <a:spLocks noGrp="1" noRot="1" noChangeAspect="1" noChangeArrowheads="1" noTextEdit="1"/>
          </p:cNvSpPr>
          <p:nvPr>
            <p:ph type="sldImg"/>
          </p:nvPr>
        </p:nvSpPr>
        <p:spPr>
          <a:xfrm>
            <a:off x="1265238" y="722313"/>
            <a:ext cx="4784725" cy="3587750"/>
          </a:xfrm>
          <a:ln w="12700" cap="flat">
            <a:solidFill>
              <a:schemeClr val="tx1"/>
            </a:solidFill>
          </a:ln>
          <a:extLst>
            <a:ext uri="{909E8E84-426E-40DD-AFC4-6F175D3DCCD1}">
              <a14:hiddenFill xmlns:a14="http://schemas.microsoft.com/office/drawing/2010/main">
                <a:noFill/>
              </a14:hiddenFill>
            </a:ext>
          </a:extLst>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a:extLst>
              <a:ext uri="{FF2B5EF4-FFF2-40B4-BE49-F238E27FC236}">
                <a16:creationId xmlns:a16="http://schemas.microsoft.com/office/drawing/2014/main" id="{638FD932-A796-403E-8D97-F30119F595F8}"/>
              </a:ext>
            </a:extLst>
          </p:cNvPr>
          <p:cNvSpPr>
            <a:spLocks noGrp="1" noChangeArrowheads="1"/>
          </p:cNvSpPr>
          <p:nvPr>
            <p:ph type="ftr" sz="quarter" idx="4"/>
          </p:nvPr>
        </p:nvSpPr>
        <p:spPr>
          <a:ln/>
        </p:spPr>
        <p:txBody>
          <a:bodyPr/>
          <a:lstStyle/>
          <a:p>
            <a:r>
              <a:rPr lang="en-US" altLang="en-US"/>
              <a:t>Copyright © 2003 Norwich University        Page __ - </a:t>
            </a:r>
            <a:fld id="{2EBE98C8-0999-429F-B5A6-1995036F0095}" type="slidenum">
              <a:rPr lang="en-US" altLang="en-US"/>
              <a:pPr/>
              <a:t>11</a:t>
            </a:fld>
            <a:r>
              <a:rPr lang="en-US" altLang="en-US"/>
              <a:t>                                  All rights reserved.</a:t>
            </a:r>
          </a:p>
        </p:txBody>
      </p:sp>
      <p:sp>
        <p:nvSpPr>
          <p:cNvPr id="990210" name="Rectangle 2">
            <a:extLst>
              <a:ext uri="{FF2B5EF4-FFF2-40B4-BE49-F238E27FC236}">
                <a16:creationId xmlns:a16="http://schemas.microsoft.com/office/drawing/2014/main" id="{14F384F8-E6F2-48D2-A679-D4D517D2FDF8}"/>
              </a:ext>
            </a:extLst>
          </p:cNvPr>
          <p:cNvSpPr>
            <a:spLocks noGrp="1" noRot="1" noChangeAspect="1" noChangeArrowheads="1" noTextEdit="1"/>
          </p:cNvSpPr>
          <p:nvPr>
            <p:ph type="sldImg"/>
          </p:nvPr>
        </p:nvSpPr>
        <p:spPr>
          <a:xfrm>
            <a:off x="1265238" y="722313"/>
            <a:ext cx="4784725" cy="3587750"/>
          </a:xfrm>
          <a:ln w="12700" cap="flat">
            <a:solidFill>
              <a:schemeClr val="tx1"/>
            </a:solidFill>
          </a:ln>
          <a:extLst>
            <a:ext uri="{909E8E84-426E-40DD-AFC4-6F175D3DCCD1}">
              <a14:hiddenFill xmlns:a14="http://schemas.microsoft.com/office/drawing/2010/main">
                <a:noFill/>
              </a14:hiddenFill>
            </a:ext>
          </a:extLst>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a:extLst>
              <a:ext uri="{FF2B5EF4-FFF2-40B4-BE49-F238E27FC236}">
                <a16:creationId xmlns:a16="http://schemas.microsoft.com/office/drawing/2014/main" id="{BA120BF9-5F3C-4293-BD2F-FEF1C3EEB3BF}"/>
              </a:ext>
            </a:extLst>
          </p:cNvPr>
          <p:cNvSpPr>
            <a:spLocks noGrp="1" noChangeArrowheads="1"/>
          </p:cNvSpPr>
          <p:nvPr>
            <p:ph type="ftr" sz="quarter" idx="4"/>
          </p:nvPr>
        </p:nvSpPr>
        <p:spPr>
          <a:ln/>
        </p:spPr>
        <p:txBody>
          <a:bodyPr/>
          <a:lstStyle/>
          <a:p>
            <a:r>
              <a:rPr lang="en-US" altLang="en-US"/>
              <a:t>Copyright © 2003 Norwich University        Page __ - </a:t>
            </a:r>
            <a:fld id="{D7F9BA75-CDB1-41CC-9C5E-A932AEBDBB4F}" type="slidenum">
              <a:rPr lang="en-US" altLang="en-US"/>
              <a:pPr/>
              <a:t>12</a:t>
            </a:fld>
            <a:r>
              <a:rPr lang="en-US" altLang="en-US"/>
              <a:t>                                  All rights reserved.</a:t>
            </a:r>
          </a:p>
        </p:txBody>
      </p:sp>
      <p:sp>
        <p:nvSpPr>
          <p:cNvPr id="992258" name="Rectangle 2">
            <a:extLst>
              <a:ext uri="{FF2B5EF4-FFF2-40B4-BE49-F238E27FC236}">
                <a16:creationId xmlns:a16="http://schemas.microsoft.com/office/drawing/2014/main" id="{B155B397-7050-40D2-B32A-DB0A3D285B58}"/>
              </a:ext>
            </a:extLst>
          </p:cNvPr>
          <p:cNvSpPr>
            <a:spLocks noGrp="1" noRot="1" noChangeAspect="1" noChangeArrowheads="1" noTextEdit="1"/>
          </p:cNvSpPr>
          <p:nvPr>
            <p:ph type="sldImg"/>
          </p:nvPr>
        </p:nvSpPr>
        <p:spPr>
          <a:xfrm>
            <a:off x="1265238" y="722313"/>
            <a:ext cx="4784725" cy="3587750"/>
          </a:xfrm>
          <a:ln w="12700" cap="flat">
            <a:solidFill>
              <a:schemeClr val="tx1"/>
            </a:solidFill>
          </a:ln>
          <a:extLst>
            <a:ext uri="{909E8E84-426E-40DD-AFC4-6F175D3DCCD1}">
              <a14:hiddenFill xmlns:a14="http://schemas.microsoft.com/office/drawing/2010/main">
                <a:noFill/>
              </a14:hiddenFill>
            </a:ext>
          </a:extLst>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a:extLst>
              <a:ext uri="{FF2B5EF4-FFF2-40B4-BE49-F238E27FC236}">
                <a16:creationId xmlns:a16="http://schemas.microsoft.com/office/drawing/2014/main" id="{2C77BF68-58E1-4147-8CE7-22F75F68C8D7}"/>
              </a:ext>
            </a:extLst>
          </p:cNvPr>
          <p:cNvSpPr>
            <a:spLocks noGrp="1" noChangeArrowheads="1"/>
          </p:cNvSpPr>
          <p:nvPr>
            <p:ph type="ftr" sz="quarter" idx="4"/>
          </p:nvPr>
        </p:nvSpPr>
        <p:spPr>
          <a:ln/>
        </p:spPr>
        <p:txBody>
          <a:bodyPr/>
          <a:lstStyle/>
          <a:p>
            <a:r>
              <a:rPr lang="en-US" altLang="en-US"/>
              <a:t>Copyright © 2003 Norwich University        Page __ - </a:t>
            </a:r>
            <a:fld id="{62A13C0E-7DEF-42F7-BE29-55B522FE4326}" type="slidenum">
              <a:rPr lang="en-US" altLang="en-US"/>
              <a:pPr/>
              <a:t>13</a:t>
            </a:fld>
            <a:r>
              <a:rPr lang="en-US" altLang="en-US"/>
              <a:t>                                  All rights reserved.</a:t>
            </a:r>
          </a:p>
        </p:txBody>
      </p:sp>
      <p:sp>
        <p:nvSpPr>
          <p:cNvPr id="994306" name="Rectangle 2">
            <a:extLst>
              <a:ext uri="{FF2B5EF4-FFF2-40B4-BE49-F238E27FC236}">
                <a16:creationId xmlns:a16="http://schemas.microsoft.com/office/drawing/2014/main" id="{C762839F-FABB-4F85-9964-5B95E6CFD317}"/>
              </a:ext>
            </a:extLst>
          </p:cNvPr>
          <p:cNvSpPr>
            <a:spLocks noGrp="1" noRot="1" noChangeAspect="1" noChangeArrowheads="1" noTextEdit="1"/>
          </p:cNvSpPr>
          <p:nvPr>
            <p:ph type="sldImg"/>
          </p:nvPr>
        </p:nvSpPr>
        <p:spPr>
          <a:xfrm>
            <a:off x="1265238" y="722313"/>
            <a:ext cx="4784725" cy="3587750"/>
          </a:xfrm>
          <a:ln w="12700" cap="flat">
            <a:solidFill>
              <a:schemeClr val="tx1"/>
            </a:solidFill>
          </a:ln>
          <a:extLst>
            <a:ext uri="{909E8E84-426E-40DD-AFC4-6F175D3DCCD1}">
              <a14:hiddenFill xmlns:a14="http://schemas.microsoft.com/office/drawing/2010/main">
                <a:noFill/>
              </a14:hiddenFill>
            </a:ext>
          </a:extLst>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a:extLst>
              <a:ext uri="{FF2B5EF4-FFF2-40B4-BE49-F238E27FC236}">
                <a16:creationId xmlns:a16="http://schemas.microsoft.com/office/drawing/2014/main" id="{86DF5A9F-6E4A-4907-8B64-896684E39F46}"/>
              </a:ext>
            </a:extLst>
          </p:cNvPr>
          <p:cNvSpPr>
            <a:spLocks noGrp="1" noChangeArrowheads="1"/>
          </p:cNvSpPr>
          <p:nvPr>
            <p:ph type="ftr" sz="quarter" idx="4"/>
          </p:nvPr>
        </p:nvSpPr>
        <p:spPr>
          <a:ln/>
        </p:spPr>
        <p:txBody>
          <a:bodyPr/>
          <a:lstStyle/>
          <a:p>
            <a:r>
              <a:rPr lang="en-US" altLang="en-US"/>
              <a:t>Copyright © 2003 Norwich University        Page __ - </a:t>
            </a:r>
            <a:fld id="{CB0A2604-7EC7-44CE-9631-C74D937763F3}" type="slidenum">
              <a:rPr lang="en-US" altLang="en-US"/>
              <a:pPr/>
              <a:t>14</a:t>
            </a:fld>
            <a:r>
              <a:rPr lang="en-US" altLang="en-US"/>
              <a:t>                                  All rights reserved.</a:t>
            </a:r>
          </a:p>
        </p:txBody>
      </p:sp>
      <p:sp>
        <p:nvSpPr>
          <p:cNvPr id="996354" name="Rectangle 2">
            <a:extLst>
              <a:ext uri="{FF2B5EF4-FFF2-40B4-BE49-F238E27FC236}">
                <a16:creationId xmlns:a16="http://schemas.microsoft.com/office/drawing/2014/main" id="{1284BC4C-B8DA-4876-992F-4E0ADED46A2A}"/>
              </a:ext>
            </a:extLst>
          </p:cNvPr>
          <p:cNvSpPr>
            <a:spLocks noGrp="1" noRot="1" noChangeAspect="1" noChangeArrowheads="1" noTextEdit="1"/>
          </p:cNvSpPr>
          <p:nvPr>
            <p:ph type="sldImg"/>
          </p:nvPr>
        </p:nvSpPr>
        <p:spPr>
          <a:xfrm>
            <a:off x="1265238" y="722313"/>
            <a:ext cx="4784725" cy="3587750"/>
          </a:xfrm>
          <a:ln w="12700" cap="flat">
            <a:solidFill>
              <a:schemeClr val="tx1"/>
            </a:solidFill>
          </a:ln>
          <a:extLst>
            <a:ext uri="{909E8E84-426E-40DD-AFC4-6F175D3DCCD1}">
              <a14:hiddenFill xmlns:a14="http://schemas.microsoft.com/office/drawing/2010/main">
                <a:noFill/>
              </a14:hiddenFill>
            </a:ext>
          </a:extLst>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a:extLst>
              <a:ext uri="{FF2B5EF4-FFF2-40B4-BE49-F238E27FC236}">
                <a16:creationId xmlns:a16="http://schemas.microsoft.com/office/drawing/2014/main" id="{3F919587-9451-4169-8A62-1EAED329E66B}"/>
              </a:ext>
            </a:extLst>
          </p:cNvPr>
          <p:cNvSpPr>
            <a:spLocks noGrp="1" noChangeArrowheads="1"/>
          </p:cNvSpPr>
          <p:nvPr>
            <p:ph type="ftr" sz="quarter" idx="4"/>
          </p:nvPr>
        </p:nvSpPr>
        <p:spPr>
          <a:ln/>
        </p:spPr>
        <p:txBody>
          <a:bodyPr/>
          <a:lstStyle/>
          <a:p>
            <a:r>
              <a:rPr lang="en-US" altLang="en-US"/>
              <a:t>Copyright © 2003 Norwich University        Page __ - </a:t>
            </a:r>
            <a:fld id="{B9EF631A-E3AF-493C-8186-E1E2CA3F2D7E}" type="slidenum">
              <a:rPr lang="en-US" altLang="en-US"/>
              <a:pPr/>
              <a:t>15</a:t>
            </a:fld>
            <a:r>
              <a:rPr lang="en-US" altLang="en-US"/>
              <a:t>                                  All rights reserved.</a:t>
            </a:r>
          </a:p>
        </p:txBody>
      </p:sp>
      <p:sp>
        <p:nvSpPr>
          <p:cNvPr id="998402" name="Rectangle 2">
            <a:extLst>
              <a:ext uri="{FF2B5EF4-FFF2-40B4-BE49-F238E27FC236}">
                <a16:creationId xmlns:a16="http://schemas.microsoft.com/office/drawing/2014/main" id="{2B3ADE1A-7370-4DCF-9B38-483777F30D7E}"/>
              </a:ext>
            </a:extLst>
          </p:cNvPr>
          <p:cNvSpPr>
            <a:spLocks noGrp="1" noRot="1" noChangeAspect="1" noChangeArrowheads="1" noTextEdit="1"/>
          </p:cNvSpPr>
          <p:nvPr>
            <p:ph type="sldImg"/>
          </p:nvPr>
        </p:nvSpPr>
        <p:spPr>
          <a:xfrm>
            <a:off x="1265238" y="722313"/>
            <a:ext cx="4784725" cy="3587750"/>
          </a:xfrm>
          <a:ln w="12700" cap="flat">
            <a:solidFill>
              <a:schemeClr val="tx1"/>
            </a:solidFill>
          </a:ln>
          <a:extLst>
            <a:ext uri="{909E8E84-426E-40DD-AFC4-6F175D3DCCD1}">
              <a14:hiddenFill xmlns:a14="http://schemas.microsoft.com/office/drawing/2010/main">
                <a:noFill/>
              </a14:hiddenFill>
            </a:ext>
          </a:extLst>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a:extLst>
              <a:ext uri="{FF2B5EF4-FFF2-40B4-BE49-F238E27FC236}">
                <a16:creationId xmlns:a16="http://schemas.microsoft.com/office/drawing/2014/main" id="{F2164403-700E-4C15-8E57-18022BC4D32D}"/>
              </a:ext>
            </a:extLst>
          </p:cNvPr>
          <p:cNvSpPr>
            <a:spLocks noGrp="1" noChangeArrowheads="1"/>
          </p:cNvSpPr>
          <p:nvPr>
            <p:ph type="ftr" sz="quarter" idx="4"/>
          </p:nvPr>
        </p:nvSpPr>
        <p:spPr>
          <a:ln/>
        </p:spPr>
        <p:txBody>
          <a:bodyPr/>
          <a:lstStyle/>
          <a:p>
            <a:r>
              <a:rPr lang="en-US" altLang="en-US"/>
              <a:t>Copyright © 2003 Norwich University        Page __ - </a:t>
            </a:r>
            <a:fld id="{56F576EA-BD6B-42C8-8E7A-84DF3BF5684D}" type="slidenum">
              <a:rPr lang="en-US" altLang="en-US"/>
              <a:pPr/>
              <a:t>16</a:t>
            </a:fld>
            <a:r>
              <a:rPr lang="en-US" altLang="en-US"/>
              <a:t>                                  All rights reserved.</a:t>
            </a:r>
          </a:p>
        </p:txBody>
      </p:sp>
      <p:sp>
        <p:nvSpPr>
          <p:cNvPr id="1000450" name="Rectangle 2">
            <a:extLst>
              <a:ext uri="{FF2B5EF4-FFF2-40B4-BE49-F238E27FC236}">
                <a16:creationId xmlns:a16="http://schemas.microsoft.com/office/drawing/2014/main" id="{5647D7A5-762A-43B1-BE7A-8C9C69B89D0B}"/>
              </a:ext>
            </a:extLst>
          </p:cNvPr>
          <p:cNvSpPr>
            <a:spLocks noGrp="1" noRot="1" noChangeAspect="1" noChangeArrowheads="1" noTextEdit="1"/>
          </p:cNvSpPr>
          <p:nvPr>
            <p:ph type="sldImg"/>
          </p:nvPr>
        </p:nvSpPr>
        <p:spPr>
          <a:xfrm>
            <a:off x="1265238" y="722313"/>
            <a:ext cx="4784725" cy="3587750"/>
          </a:xfrm>
          <a:ln w="12700" cap="flat">
            <a:solidFill>
              <a:schemeClr val="tx1"/>
            </a:solidFill>
          </a:ln>
          <a:extLst>
            <a:ext uri="{909E8E84-426E-40DD-AFC4-6F175D3DCCD1}">
              <a14:hiddenFill xmlns:a14="http://schemas.microsoft.com/office/drawing/2010/main">
                <a:noFill/>
              </a14:hiddenFill>
            </a:ext>
          </a:extLst>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EA8EF1AA-4BEC-4197-9A02-09CAFDEC33EA}"/>
              </a:ext>
            </a:extLst>
          </p:cNvPr>
          <p:cNvSpPr>
            <a:spLocks noGrp="1" noChangeArrowheads="1"/>
          </p:cNvSpPr>
          <p:nvPr>
            <p:ph type="ftr" sz="quarter" idx="4"/>
          </p:nvPr>
        </p:nvSpPr>
        <p:spPr>
          <a:ln/>
        </p:spPr>
        <p:txBody>
          <a:bodyPr/>
          <a:lstStyle/>
          <a:p>
            <a:r>
              <a:rPr lang="en-US" altLang="en-US"/>
              <a:t>Copyright © 2003 Norwich University        Page __ - </a:t>
            </a:r>
            <a:fld id="{96413B2B-35D1-4BC9-B18E-FB7C17B0A788}" type="slidenum">
              <a:rPr lang="en-US" altLang="en-US"/>
              <a:pPr/>
              <a:t>17</a:t>
            </a:fld>
            <a:r>
              <a:rPr lang="en-US" altLang="en-US"/>
              <a:t>                                  All rights reserved.</a:t>
            </a:r>
          </a:p>
        </p:txBody>
      </p:sp>
      <p:sp>
        <p:nvSpPr>
          <p:cNvPr id="1010690" name="Rectangle 2">
            <a:extLst>
              <a:ext uri="{FF2B5EF4-FFF2-40B4-BE49-F238E27FC236}">
                <a16:creationId xmlns:a16="http://schemas.microsoft.com/office/drawing/2014/main" id="{E4F67C6B-D2B9-47C4-9ECB-3026EAB9AE5B}"/>
              </a:ext>
            </a:extLst>
          </p:cNvPr>
          <p:cNvSpPr>
            <a:spLocks noGrp="1" noRot="1" noChangeAspect="1" noChangeArrowheads="1" noTextEdit="1"/>
          </p:cNvSpPr>
          <p:nvPr>
            <p:ph type="sldImg"/>
          </p:nvPr>
        </p:nvSpPr>
        <p:spPr>
          <a:ln/>
        </p:spPr>
      </p:sp>
      <p:sp>
        <p:nvSpPr>
          <p:cNvPr id="1010691" name="Rectangle 3">
            <a:extLst>
              <a:ext uri="{FF2B5EF4-FFF2-40B4-BE49-F238E27FC236}">
                <a16:creationId xmlns:a16="http://schemas.microsoft.com/office/drawing/2014/main" id="{F227066C-EC48-460F-B675-B24A42B51742}"/>
              </a:ext>
            </a:extLst>
          </p:cNvPr>
          <p:cNvSpPr>
            <a:spLocks noGrp="1" noChangeArrowheads="1"/>
          </p:cNvSpPr>
          <p:nvPr>
            <p:ph type="body" idx="1"/>
          </p:nvPr>
        </p:nvSpPr>
        <p:spPr>
          <a:ln>
            <a:headEnd/>
            <a:tailEnd/>
          </a:ln>
        </p:spPr>
        <p:txBody>
          <a:bodyP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C44F6333-02B3-4CF7-A858-4974B4A2C035}"/>
              </a:ext>
            </a:extLst>
          </p:cNvPr>
          <p:cNvSpPr>
            <a:spLocks noGrp="1" noChangeArrowheads="1"/>
          </p:cNvSpPr>
          <p:nvPr>
            <p:ph type="ftr" sz="quarter" idx="4"/>
          </p:nvPr>
        </p:nvSpPr>
        <p:spPr>
          <a:ln/>
        </p:spPr>
        <p:txBody>
          <a:bodyPr/>
          <a:lstStyle/>
          <a:p>
            <a:r>
              <a:rPr lang="en-US" altLang="en-US"/>
              <a:t>Copyright © 2003 Norwich University        Page __ - </a:t>
            </a:r>
            <a:fld id="{FDF860F9-A0E5-4BF3-9973-140FCD9AE29A}" type="slidenum">
              <a:rPr lang="en-US" altLang="en-US"/>
              <a:pPr/>
              <a:t>18</a:t>
            </a:fld>
            <a:r>
              <a:rPr lang="en-US" altLang="en-US"/>
              <a:t>                                  All rights reserved.</a:t>
            </a:r>
          </a:p>
        </p:txBody>
      </p:sp>
      <p:sp>
        <p:nvSpPr>
          <p:cNvPr id="743426" name="Rectangle 2">
            <a:extLst>
              <a:ext uri="{FF2B5EF4-FFF2-40B4-BE49-F238E27FC236}">
                <a16:creationId xmlns:a16="http://schemas.microsoft.com/office/drawing/2014/main" id="{1DD17EBA-57BB-481E-B3C2-6519503AFDC9}"/>
              </a:ext>
            </a:extLst>
          </p:cNvPr>
          <p:cNvSpPr>
            <a:spLocks noGrp="1" noRot="1" noChangeAspect="1" noChangeArrowheads="1" noTextEdit="1"/>
          </p:cNvSpPr>
          <p:nvPr>
            <p:ph type="sldImg"/>
          </p:nvPr>
        </p:nvSpPr>
        <p:spPr>
          <a:ln/>
        </p:spPr>
      </p:sp>
      <p:sp>
        <p:nvSpPr>
          <p:cNvPr id="743427" name="Rectangle 3">
            <a:extLst>
              <a:ext uri="{FF2B5EF4-FFF2-40B4-BE49-F238E27FC236}">
                <a16:creationId xmlns:a16="http://schemas.microsoft.com/office/drawing/2014/main" id="{E6A4526F-EE28-4646-8CB2-C155B6DEB1AA}"/>
              </a:ext>
            </a:extLst>
          </p:cNvPr>
          <p:cNvSpPr>
            <a:spLocks noGrp="1" noChangeArrowheads="1"/>
          </p:cNvSpPr>
          <p:nvPr>
            <p:ph type="body" idx="1"/>
          </p:nvPr>
        </p:nvSpPr>
        <p:spPr>
          <a:ln>
            <a:headEnd/>
            <a:tailEnd/>
          </a:ln>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413E0A70-C3FB-4C9D-93A7-CF863322A35B}"/>
              </a:ext>
            </a:extLst>
          </p:cNvPr>
          <p:cNvSpPr>
            <a:spLocks noGrp="1" noChangeArrowheads="1"/>
          </p:cNvSpPr>
          <p:nvPr>
            <p:ph type="ftr" sz="quarter" idx="4"/>
          </p:nvPr>
        </p:nvSpPr>
        <p:spPr>
          <a:ln/>
        </p:spPr>
        <p:txBody>
          <a:bodyPr/>
          <a:lstStyle/>
          <a:p>
            <a:r>
              <a:rPr lang="en-US" altLang="en-US"/>
              <a:t>Copyright © 2003 Norwich University        Page __ - </a:t>
            </a:r>
            <a:fld id="{EDEDDF8C-1CB8-4E45-AE58-75FD188334ED}" type="slidenum">
              <a:rPr lang="en-US" altLang="en-US"/>
              <a:pPr/>
              <a:t>2</a:t>
            </a:fld>
            <a:r>
              <a:rPr lang="en-US" altLang="en-US"/>
              <a:t>                                  All rights reserved.</a:t>
            </a:r>
          </a:p>
        </p:txBody>
      </p:sp>
      <p:sp>
        <p:nvSpPr>
          <p:cNvPr id="968706" name="Rectangle 2">
            <a:extLst>
              <a:ext uri="{FF2B5EF4-FFF2-40B4-BE49-F238E27FC236}">
                <a16:creationId xmlns:a16="http://schemas.microsoft.com/office/drawing/2014/main" id="{9D633E3F-381C-45A7-8D0F-0E572766997A}"/>
              </a:ext>
            </a:extLst>
          </p:cNvPr>
          <p:cNvSpPr>
            <a:spLocks noGrp="1" noRot="1" noChangeAspect="1" noChangeArrowheads="1" noTextEdit="1"/>
          </p:cNvSpPr>
          <p:nvPr>
            <p:ph type="sldImg"/>
          </p:nvPr>
        </p:nvSpPr>
        <p:spPr>
          <a:ln/>
        </p:spPr>
      </p:sp>
      <p:sp>
        <p:nvSpPr>
          <p:cNvPr id="968707" name="Rectangle 3">
            <a:extLst>
              <a:ext uri="{FF2B5EF4-FFF2-40B4-BE49-F238E27FC236}">
                <a16:creationId xmlns:a16="http://schemas.microsoft.com/office/drawing/2014/main" id="{7C06B965-8921-4400-AD63-13287DA98F59}"/>
              </a:ext>
            </a:extLst>
          </p:cNvPr>
          <p:cNvSpPr>
            <a:spLocks noGrp="1" noChangeArrowheads="1"/>
          </p:cNvSpPr>
          <p:nvPr>
            <p:ph type="body" idx="1"/>
          </p:nvPr>
        </p:nvSpPr>
        <p:spPr>
          <a:ln>
            <a:headEnd/>
            <a:tailEnd/>
          </a:ln>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a:extLst>
              <a:ext uri="{FF2B5EF4-FFF2-40B4-BE49-F238E27FC236}">
                <a16:creationId xmlns:a16="http://schemas.microsoft.com/office/drawing/2014/main" id="{81908A31-EBE2-4934-A583-D803570627DC}"/>
              </a:ext>
            </a:extLst>
          </p:cNvPr>
          <p:cNvSpPr>
            <a:spLocks noGrp="1" noChangeArrowheads="1"/>
          </p:cNvSpPr>
          <p:nvPr>
            <p:ph type="ftr" sz="quarter" idx="4"/>
          </p:nvPr>
        </p:nvSpPr>
        <p:spPr>
          <a:ln/>
        </p:spPr>
        <p:txBody>
          <a:bodyPr/>
          <a:lstStyle/>
          <a:p>
            <a:r>
              <a:rPr lang="en-US" altLang="en-US"/>
              <a:t>Copyright © 2003 Norwich University        Page __ - </a:t>
            </a:r>
            <a:fld id="{01490C6F-074C-4D3F-8742-EF22229BA5AE}" type="slidenum">
              <a:rPr lang="en-US" altLang="en-US"/>
              <a:pPr/>
              <a:t>3</a:t>
            </a:fld>
            <a:r>
              <a:rPr lang="en-US" altLang="en-US"/>
              <a:t>                                  All rights reserved.</a:t>
            </a:r>
          </a:p>
        </p:txBody>
      </p:sp>
      <p:sp>
        <p:nvSpPr>
          <p:cNvPr id="975874" name="Rectangle 2">
            <a:extLst>
              <a:ext uri="{FF2B5EF4-FFF2-40B4-BE49-F238E27FC236}">
                <a16:creationId xmlns:a16="http://schemas.microsoft.com/office/drawing/2014/main" id="{CB2B74F4-14C8-40D8-B29B-6260C8339E49}"/>
              </a:ext>
            </a:extLst>
          </p:cNvPr>
          <p:cNvSpPr>
            <a:spLocks noGrp="1" noRot="1" noChangeAspect="1" noChangeArrowheads="1" noTextEdit="1"/>
          </p:cNvSpPr>
          <p:nvPr>
            <p:ph type="sldImg"/>
          </p:nvPr>
        </p:nvSpPr>
        <p:spPr>
          <a:xfrm>
            <a:off x="1265238" y="722313"/>
            <a:ext cx="4784725" cy="3587750"/>
          </a:xfrm>
          <a:ln w="12700" cap="flat">
            <a:solidFill>
              <a:schemeClr val="tx1"/>
            </a:solidFill>
          </a:ln>
          <a:extLst>
            <a:ext uri="{909E8E84-426E-40DD-AFC4-6F175D3DCCD1}">
              <a14:hiddenFill xmlns:a14="http://schemas.microsoft.com/office/drawing/2010/main">
                <a:noFill/>
              </a14:hiddenFill>
            </a:ext>
          </a:extLs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a:extLst>
              <a:ext uri="{FF2B5EF4-FFF2-40B4-BE49-F238E27FC236}">
                <a16:creationId xmlns:a16="http://schemas.microsoft.com/office/drawing/2014/main" id="{2D634C47-EA7D-4366-8827-01979C827F0F}"/>
              </a:ext>
            </a:extLst>
          </p:cNvPr>
          <p:cNvSpPr>
            <a:spLocks noGrp="1" noChangeArrowheads="1"/>
          </p:cNvSpPr>
          <p:nvPr>
            <p:ph type="ftr" sz="quarter" idx="4"/>
          </p:nvPr>
        </p:nvSpPr>
        <p:spPr>
          <a:ln/>
        </p:spPr>
        <p:txBody>
          <a:bodyPr/>
          <a:lstStyle/>
          <a:p>
            <a:r>
              <a:rPr lang="en-US" altLang="en-US"/>
              <a:t>Copyright © 2003 Norwich University        Page __ - </a:t>
            </a:r>
            <a:fld id="{C931388A-DFAC-458F-89FC-DADD12C93384}" type="slidenum">
              <a:rPr lang="en-US" altLang="en-US"/>
              <a:pPr/>
              <a:t>4</a:t>
            </a:fld>
            <a:r>
              <a:rPr lang="en-US" altLang="en-US"/>
              <a:t>                                  All rights reserved.</a:t>
            </a:r>
          </a:p>
        </p:txBody>
      </p:sp>
      <p:sp>
        <p:nvSpPr>
          <p:cNvPr id="977922" name="Rectangle 2">
            <a:extLst>
              <a:ext uri="{FF2B5EF4-FFF2-40B4-BE49-F238E27FC236}">
                <a16:creationId xmlns:a16="http://schemas.microsoft.com/office/drawing/2014/main" id="{5DD0339E-52E7-4AA2-A17C-49B0658DDD7C}"/>
              </a:ext>
            </a:extLst>
          </p:cNvPr>
          <p:cNvSpPr>
            <a:spLocks noGrp="1" noRot="1" noChangeAspect="1" noChangeArrowheads="1" noTextEdit="1"/>
          </p:cNvSpPr>
          <p:nvPr>
            <p:ph type="sldImg"/>
          </p:nvPr>
        </p:nvSpPr>
        <p:spPr>
          <a:xfrm>
            <a:off x="1265238" y="722313"/>
            <a:ext cx="4784725" cy="3587750"/>
          </a:xfrm>
          <a:ln w="12700" cap="flat">
            <a:solidFill>
              <a:schemeClr val="tx1"/>
            </a:solidFill>
          </a:ln>
          <a:extLst>
            <a:ext uri="{909E8E84-426E-40DD-AFC4-6F175D3DCCD1}">
              <a14:hiddenFill xmlns:a14="http://schemas.microsoft.com/office/drawing/2010/main">
                <a:noFill/>
              </a14:hiddenFill>
            </a:ext>
          </a:extLs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4FDD9608-6A7C-441C-89BC-027DA117164F}"/>
              </a:ext>
            </a:extLst>
          </p:cNvPr>
          <p:cNvSpPr>
            <a:spLocks noGrp="1" noChangeArrowheads="1"/>
          </p:cNvSpPr>
          <p:nvPr>
            <p:ph type="ftr" sz="quarter" idx="4"/>
          </p:nvPr>
        </p:nvSpPr>
        <p:spPr>
          <a:ln/>
        </p:spPr>
        <p:txBody>
          <a:bodyPr/>
          <a:lstStyle/>
          <a:p>
            <a:r>
              <a:rPr lang="en-US" altLang="en-US"/>
              <a:t>Copyright © 2003 Norwich University        Page __ - </a:t>
            </a:r>
            <a:fld id="{7D99ED8D-0E94-4B66-BF12-47F5875C8AB5}" type="slidenum">
              <a:rPr lang="en-US" altLang="en-US"/>
              <a:pPr/>
              <a:t>5</a:t>
            </a:fld>
            <a:r>
              <a:rPr lang="en-US" altLang="en-US"/>
              <a:t>                                  All rights reserved.</a:t>
            </a:r>
          </a:p>
        </p:txBody>
      </p:sp>
      <p:sp>
        <p:nvSpPr>
          <p:cNvPr id="979970" name="Rectangle 2">
            <a:extLst>
              <a:ext uri="{FF2B5EF4-FFF2-40B4-BE49-F238E27FC236}">
                <a16:creationId xmlns:a16="http://schemas.microsoft.com/office/drawing/2014/main" id="{3F0723D9-5F97-4014-9E88-A3077174F4BE}"/>
              </a:ext>
            </a:extLst>
          </p:cNvPr>
          <p:cNvSpPr>
            <a:spLocks noGrp="1" noRot="1" noChangeAspect="1" noChangeArrowheads="1" noTextEdit="1"/>
          </p:cNvSpPr>
          <p:nvPr>
            <p:ph type="sldImg"/>
          </p:nvPr>
        </p:nvSpPr>
        <p:spPr>
          <a:xfrm>
            <a:off x="1265238" y="722313"/>
            <a:ext cx="4784725" cy="3587750"/>
          </a:xfrm>
          <a:ln w="12700" cap="flat">
            <a:solidFill>
              <a:schemeClr val="tx1"/>
            </a:solidFill>
          </a:ln>
          <a:extLst>
            <a:ext uri="{909E8E84-426E-40DD-AFC4-6F175D3DCCD1}">
              <a14:hiddenFill xmlns:a14="http://schemas.microsoft.com/office/drawing/2010/main">
                <a:noFill/>
              </a14:hiddenFill>
            </a:ext>
          </a:extLst>
        </p:spPr>
      </p:sp>
      <p:sp>
        <p:nvSpPr>
          <p:cNvPr id="979971" name="Rectangle 3">
            <a:extLst>
              <a:ext uri="{FF2B5EF4-FFF2-40B4-BE49-F238E27FC236}">
                <a16:creationId xmlns:a16="http://schemas.microsoft.com/office/drawing/2014/main" id="{52263F1F-B90C-4CD1-B655-A2AA717B476B}"/>
              </a:ext>
            </a:extLst>
          </p:cNvPr>
          <p:cNvSpPr>
            <a:spLocks noChangeArrowheads="1"/>
          </p:cNvSpPr>
          <p:nvPr/>
        </p:nvSpPr>
        <p:spPr bwMode="auto">
          <a:xfrm>
            <a:off x="1201738" y="4768850"/>
            <a:ext cx="4975225" cy="14874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8032" tIns="49017" rIns="98032" bIns="49017">
            <a:spAutoFit/>
          </a:bodyPr>
          <a:lstStyle>
            <a:lvl1pPr defTabSz="973138">
              <a:defRPr sz="2400">
                <a:solidFill>
                  <a:schemeClr val="tx1"/>
                </a:solidFill>
                <a:latin typeface="Times New Roman" panose="02020603050405020304" pitchFamily="18" charset="0"/>
              </a:defRPr>
            </a:lvl1pPr>
            <a:lvl2pPr marL="487363" defTabSz="973138">
              <a:defRPr sz="2400">
                <a:solidFill>
                  <a:schemeClr val="tx1"/>
                </a:solidFill>
                <a:latin typeface="Times New Roman" panose="02020603050405020304" pitchFamily="18" charset="0"/>
              </a:defRPr>
            </a:lvl2pPr>
            <a:lvl3pPr marL="973138" defTabSz="973138">
              <a:defRPr sz="2400">
                <a:solidFill>
                  <a:schemeClr val="tx1"/>
                </a:solidFill>
                <a:latin typeface="Times New Roman" panose="02020603050405020304" pitchFamily="18" charset="0"/>
              </a:defRPr>
            </a:lvl3pPr>
            <a:lvl4pPr marL="1460500" defTabSz="973138">
              <a:defRPr sz="2400">
                <a:solidFill>
                  <a:schemeClr val="tx1"/>
                </a:solidFill>
                <a:latin typeface="Times New Roman" panose="02020603050405020304" pitchFamily="18" charset="0"/>
              </a:defRPr>
            </a:lvl4pPr>
            <a:lvl5pPr marL="1947863" defTabSz="973138">
              <a:defRPr sz="2400">
                <a:solidFill>
                  <a:schemeClr val="tx1"/>
                </a:solidFill>
                <a:latin typeface="Times New Roman" panose="02020603050405020304" pitchFamily="18" charset="0"/>
              </a:defRPr>
            </a:lvl5pPr>
            <a:lvl6pPr marL="2405063" defTabSz="973138" eaLnBrk="0" fontAlgn="base" hangingPunct="0">
              <a:spcBef>
                <a:spcPct val="0"/>
              </a:spcBef>
              <a:spcAft>
                <a:spcPct val="0"/>
              </a:spcAft>
              <a:defRPr sz="2400">
                <a:solidFill>
                  <a:schemeClr val="tx1"/>
                </a:solidFill>
                <a:latin typeface="Times New Roman" panose="02020603050405020304" pitchFamily="18" charset="0"/>
              </a:defRPr>
            </a:lvl6pPr>
            <a:lvl7pPr marL="2862263" defTabSz="973138" eaLnBrk="0" fontAlgn="base" hangingPunct="0">
              <a:spcBef>
                <a:spcPct val="0"/>
              </a:spcBef>
              <a:spcAft>
                <a:spcPct val="0"/>
              </a:spcAft>
              <a:defRPr sz="2400">
                <a:solidFill>
                  <a:schemeClr val="tx1"/>
                </a:solidFill>
                <a:latin typeface="Times New Roman" panose="02020603050405020304" pitchFamily="18" charset="0"/>
              </a:defRPr>
            </a:lvl7pPr>
            <a:lvl8pPr marL="3319463" defTabSz="973138" eaLnBrk="0" fontAlgn="base" hangingPunct="0">
              <a:spcBef>
                <a:spcPct val="0"/>
              </a:spcBef>
              <a:spcAft>
                <a:spcPct val="0"/>
              </a:spcAft>
              <a:defRPr sz="2400">
                <a:solidFill>
                  <a:schemeClr val="tx1"/>
                </a:solidFill>
                <a:latin typeface="Times New Roman" panose="02020603050405020304" pitchFamily="18" charset="0"/>
              </a:defRPr>
            </a:lvl8pPr>
            <a:lvl9pPr marL="3776663" defTabSz="973138"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300" b="0">
                <a:latin typeface="Garamond" panose="02020404030301010803" pitchFamily="18" charset="0"/>
              </a:rPr>
              <a:t>It is not always obvious which of several possibilities to pursue in solving</a:t>
            </a:r>
          </a:p>
          <a:p>
            <a:r>
              <a:rPr lang="en-US" altLang="en-US" sz="1300" b="0">
                <a:latin typeface="Garamond" panose="02020404030301010803" pitchFamily="18" charset="0"/>
              </a:rPr>
              <a:t>problems.  Sometimes people go off on the wrong branch of the decision </a:t>
            </a:r>
          </a:p>
          <a:p>
            <a:r>
              <a:rPr lang="en-US" altLang="en-US" sz="1300" b="0">
                <a:latin typeface="Garamond" panose="02020404030301010803" pitchFamily="18" charset="0"/>
              </a:rPr>
              <a:t>tree.  By asking to understand what they are trying to do, one can often</a:t>
            </a:r>
          </a:p>
          <a:p>
            <a:r>
              <a:rPr lang="en-US" altLang="en-US" sz="1300" b="0">
                <a:latin typeface="Garamond" panose="02020404030301010803" pitchFamily="18" charset="0"/>
              </a:rPr>
              <a:t>help them solve their underlying problem more quickly.</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a:extLst>
              <a:ext uri="{FF2B5EF4-FFF2-40B4-BE49-F238E27FC236}">
                <a16:creationId xmlns:a16="http://schemas.microsoft.com/office/drawing/2014/main" id="{76F5C2AC-EFF7-440E-BAB3-EE8CC82BFA6E}"/>
              </a:ext>
            </a:extLst>
          </p:cNvPr>
          <p:cNvSpPr>
            <a:spLocks noGrp="1" noChangeArrowheads="1"/>
          </p:cNvSpPr>
          <p:nvPr>
            <p:ph type="ftr" sz="quarter" idx="4"/>
          </p:nvPr>
        </p:nvSpPr>
        <p:spPr>
          <a:ln/>
        </p:spPr>
        <p:txBody>
          <a:bodyPr/>
          <a:lstStyle/>
          <a:p>
            <a:r>
              <a:rPr lang="en-US" altLang="en-US"/>
              <a:t>Copyright © 2003 Norwich University        Page __ - </a:t>
            </a:r>
            <a:fld id="{4DC1CC7E-4CF2-4345-8EE7-79FD52F8AED7}" type="slidenum">
              <a:rPr lang="en-US" altLang="en-US"/>
              <a:pPr/>
              <a:t>6</a:t>
            </a:fld>
            <a:r>
              <a:rPr lang="en-US" altLang="en-US"/>
              <a:t>                                  All rights reserved.</a:t>
            </a:r>
          </a:p>
        </p:txBody>
      </p:sp>
      <p:sp>
        <p:nvSpPr>
          <p:cNvPr id="982018" name="Rectangle 2">
            <a:extLst>
              <a:ext uri="{FF2B5EF4-FFF2-40B4-BE49-F238E27FC236}">
                <a16:creationId xmlns:a16="http://schemas.microsoft.com/office/drawing/2014/main" id="{070DB4BD-0DF7-4102-B01D-28BD006B9929}"/>
              </a:ext>
            </a:extLst>
          </p:cNvPr>
          <p:cNvSpPr>
            <a:spLocks noGrp="1" noRot="1" noChangeAspect="1" noChangeArrowheads="1" noTextEdit="1"/>
          </p:cNvSpPr>
          <p:nvPr>
            <p:ph type="sldImg"/>
          </p:nvPr>
        </p:nvSpPr>
        <p:spPr>
          <a:xfrm>
            <a:off x="1265238" y="722313"/>
            <a:ext cx="4784725" cy="3587750"/>
          </a:xfrm>
          <a:ln w="12700" cap="flat">
            <a:solidFill>
              <a:schemeClr val="tx1"/>
            </a:solidFill>
          </a:ln>
          <a:extLst>
            <a:ext uri="{909E8E84-426E-40DD-AFC4-6F175D3DCCD1}">
              <a14:hiddenFill xmlns:a14="http://schemas.microsoft.com/office/drawing/2010/main">
                <a:noFill/>
              </a14:hiddenFill>
            </a:ext>
          </a:extLst>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ltLang="en-US"/>
              <a:t>Copyright © 2003 Norwich University        Page __ - </a:t>
            </a:r>
            <a:fld id="{F24235D7-F2B0-41AD-B7D2-52876F8D2099}" type="slidenum">
              <a:rPr lang="en-US" altLang="en-US" smtClean="0"/>
              <a:pPr/>
              <a:t>7</a:t>
            </a:fld>
            <a:r>
              <a:rPr lang="en-US" altLang="en-US"/>
              <a:t>                                  All rights reserved.</a:t>
            </a:r>
          </a:p>
        </p:txBody>
      </p:sp>
    </p:spTree>
    <p:extLst>
      <p:ext uri="{BB962C8B-B14F-4D97-AF65-F5344CB8AC3E}">
        <p14:creationId xmlns:p14="http://schemas.microsoft.com/office/powerpoint/2010/main" val="29223459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03533584-06A0-42E5-85C4-CA59C7172973}"/>
              </a:ext>
            </a:extLst>
          </p:cNvPr>
          <p:cNvSpPr>
            <a:spLocks noGrp="1" noChangeArrowheads="1"/>
          </p:cNvSpPr>
          <p:nvPr>
            <p:ph type="ftr" sz="quarter" idx="4"/>
          </p:nvPr>
        </p:nvSpPr>
        <p:spPr>
          <a:ln/>
        </p:spPr>
        <p:txBody>
          <a:bodyPr/>
          <a:lstStyle/>
          <a:p>
            <a:r>
              <a:rPr lang="en-US" altLang="en-US"/>
              <a:t>Copyright © 2003 Norwich University        Page __ - </a:t>
            </a:r>
            <a:fld id="{4247FC31-C605-4F98-AF9A-0DBCC5EE9357}" type="slidenum">
              <a:rPr lang="en-US" altLang="en-US"/>
              <a:pPr/>
              <a:t>8</a:t>
            </a:fld>
            <a:r>
              <a:rPr lang="en-US" altLang="en-US"/>
              <a:t>                                  All rights reserved.</a:t>
            </a:r>
          </a:p>
        </p:txBody>
      </p:sp>
      <p:sp>
        <p:nvSpPr>
          <p:cNvPr id="984066" name="Rectangle 2">
            <a:extLst>
              <a:ext uri="{FF2B5EF4-FFF2-40B4-BE49-F238E27FC236}">
                <a16:creationId xmlns:a16="http://schemas.microsoft.com/office/drawing/2014/main" id="{E9319A7D-F59B-4631-A599-1D1E9D0C9D22}"/>
              </a:ext>
            </a:extLst>
          </p:cNvPr>
          <p:cNvSpPr>
            <a:spLocks noGrp="1" noRot="1" noChangeAspect="1" noChangeArrowheads="1" noTextEdit="1"/>
          </p:cNvSpPr>
          <p:nvPr>
            <p:ph type="sldImg"/>
          </p:nvPr>
        </p:nvSpPr>
        <p:spPr>
          <a:xfrm>
            <a:off x="1265238" y="722313"/>
            <a:ext cx="4784725" cy="3587750"/>
          </a:xfrm>
          <a:ln w="12700" cap="flat">
            <a:solidFill>
              <a:schemeClr val="tx1"/>
            </a:solidFill>
          </a:ln>
          <a:extLst>
            <a:ext uri="{909E8E84-426E-40DD-AFC4-6F175D3DCCD1}">
              <a14:hiddenFill xmlns:a14="http://schemas.microsoft.com/office/drawing/2010/main">
                <a:noFill/>
              </a14:hiddenFill>
            </a:ext>
          </a:extLst>
        </p:spPr>
      </p:sp>
      <p:sp>
        <p:nvSpPr>
          <p:cNvPr id="984067" name="Rectangle 3">
            <a:extLst>
              <a:ext uri="{FF2B5EF4-FFF2-40B4-BE49-F238E27FC236}">
                <a16:creationId xmlns:a16="http://schemas.microsoft.com/office/drawing/2014/main" id="{208286F9-84F8-41BF-BF86-1B2CDD05BEDB}"/>
              </a:ext>
            </a:extLst>
          </p:cNvPr>
          <p:cNvSpPr>
            <a:spLocks noChangeArrowheads="1"/>
          </p:cNvSpPr>
          <p:nvPr/>
        </p:nvSpPr>
        <p:spPr bwMode="auto">
          <a:xfrm>
            <a:off x="1120775" y="4862513"/>
            <a:ext cx="5137150" cy="119538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8032" tIns="49017" rIns="98032" bIns="49017">
            <a:spAutoFit/>
          </a:bodyPr>
          <a:lstStyle>
            <a:lvl1pPr defTabSz="973138">
              <a:defRPr sz="2400">
                <a:solidFill>
                  <a:schemeClr val="tx1"/>
                </a:solidFill>
                <a:latin typeface="Times New Roman" panose="02020603050405020304" pitchFamily="18" charset="0"/>
              </a:defRPr>
            </a:lvl1pPr>
            <a:lvl2pPr marL="487363" defTabSz="973138">
              <a:defRPr sz="2400">
                <a:solidFill>
                  <a:schemeClr val="tx1"/>
                </a:solidFill>
                <a:latin typeface="Times New Roman" panose="02020603050405020304" pitchFamily="18" charset="0"/>
              </a:defRPr>
            </a:lvl2pPr>
            <a:lvl3pPr marL="973138" defTabSz="973138">
              <a:defRPr sz="2400">
                <a:solidFill>
                  <a:schemeClr val="tx1"/>
                </a:solidFill>
                <a:latin typeface="Times New Roman" panose="02020603050405020304" pitchFamily="18" charset="0"/>
              </a:defRPr>
            </a:lvl3pPr>
            <a:lvl4pPr marL="1460500" defTabSz="973138">
              <a:defRPr sz="2400">
                <a:solidFill>
                  <a:schemeClr val="tx1"/>
                </a:solidFill>
                <a:latin typeface="Times New Roman" panose="02020603050405020304" pitchFamily="18" charset="0"/>
              </a:defRPr>
            </a:lvl4pPr>
            <a:lvl5pPr marL="1947863" defTabSz="973138">
              <a:defRPr sz="2400">
                <a:solidFill>
                  <a:schemeClr val="tx1"/>
                </a:solidFill>
                <a:latin typeface="Times New Roman" panose="02020603050405020304" pitchFamily="18" charset="0"/>
              </a:defRPr>
            </a:lvl5pPr>
            <a:lvl6pPr marL="2405063" defTabSz="973138" eaLnBrk="0" fontAlgn="base" hangingPunct="0">
              <a:spcBef>
                <a:spcPct val="0"/>
              </a:spcBef>
              <a:spcAft>
                <a:spcPct val="0"/>
              </a:spcAft>
              <a:defRPr sz="2400">
                <a:solidFill>
                  <a:schemeClr val="tx1"/>
                </a:solidFill>
                <a:latin typeface="Times New Roman" panose="02020603050405020304" pitchFamily="18" charset="0"/>
              </a:defRPr>
            </a:lvl6pPr>
            <a:lvl7pPr marL="2862263" defTabSz="973138" eaLnBrk="0" fontAlgn="base" hangingPunct="0">
              <a:spcBef>
                <a:spcPct val="0"/>
              </a:spcBef>
              <a:spcAft>
                <a:spcPct val="0"/>
              </a:spcAft>
              <a:defRPr sz="2400">
                <a:solidFill>
                  <a:schemeClr val="tx1"/>
                </a:solidFill>
                <a:latin typeface="Times New Roman" panose="02020603050405020304" pitchFamily="18" charset="0"/>
              </a:defRPr>
            </a:lvl7pPr>
            <a:lvl8pPr marL="3319463" defTabSz="973138" eaLnBrk="0" fontAlgn="base" hangingPunct="0">
              <a:spcBef>
                <a:spcPct val="0"/>
              </a:spcBef>
              <a:spcAft>
                <a:spcPct val="0"/>
              </a:spcAft>
              <a:defRPr sz="2400">
                <a:solidFill>
                  <a:schemeClr val="tx1"/>
                </a:solidFill>
                <a:latin typeface="Times New Roman" panose="02020603050405020304" pitchFamily="18" charset="0"/>
              </a:defRPr>
            </a:lvl8pPr>
            <a:lvl9pPr marL="3776663" defTabSz="973138"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spcBef>
                <a:spcPct val="30000"/>
              </a:spcBef>
            </a:pPr>
            <a:r>
              <a:rPr lang="en-US" altLang="en-US" sz="1300" b="0">
                <a:latin typeface="Garamond" panose="02020404030301010803" pitchFamily="18" charset="0"/>
              </a:rPr>
              <a:t>Assumptions:</a:t>
            </a:r>
          </a:p>
          <a:p>
            <a:pPr>
              <a:lnSpc>
                <a:spcPct val="90000"/>
              </a:lnSpc>
              <a:spcBef>
                <a:spcPct val="30000"/>
              </a:spcBef>
              <a:buClr>
                <a:schemeClr val="tx2"/>
              </a:buClr>
              <a:buSzPct val="75000"/>
              <a:buFont typeface="Monotype Sorts" pitchFamily="2" charset="2"/>
              <a:buChar char="l"/>
            </a:pPr>
            <a:r>
              <a:rPr lang="en-US" altLang="en-US" sz="1300" b="0">
                <a:latin typeface="Garamond" panose="02020404030301010803" pitchFamily="18" charset="0"/>
              </a:rPr>
              <a:t>  Perfect transcription (unlikely);</a:t>
            </a:r>
          </a:p>
          <a:p>
            <a:pPr>
              <a:lnSpc>
                <a:spcPct val="90000"/>
              </a:lnSpc>
              <a:spcBef>
                <a:spcPct val="30000"/>
              </a:spcBef>
              <a:buClr>
                <a:schemeClr val="tx2"/>
              </a:buClr>
              <a:buSzPct val="75000"/>
              <a:buFont typeface="Monotype Sorts" pitchFamily="2" charset="2"/>
              <a:buChar char="l"/>
            </a:pPr>
            <a:r>
              <a:rPr lang="en-US" altLang="en-US" sz="1300" b="0">
                <a:latin typeface="Garamond" panose="02020404030301010803" pitchFamily="18" charset="0"/>
              </a:rPr>
              <a:t>  Identical versions of FORTRAN (unlikely);</a:t>
            </a:r>
          </a:p>
          <a:p>
            <a:pPr>
              <a:lnSpc>
                <a:spcPct val="90000"/>
              </a:lnSpc>
              <a:spcBef>
                <a:spcPct val="30000"/>
              </a:spcBef>
              <a:buClr>
                <a:schemeClr val="tx2"/>
              </a:buClr>
              <a:buSzPct val="75000"/>
              <a:buFont typeface="Monotype Sorts" pitchFamily="2" charset="2"/>
              <a:buChar char="l"/>
            </a:pPr>
            <a:r>
              <a:rPr lang="en-US" altLang="en-US" sz="1300" b="0">
                <a:latin typeface="Garamond" panose="02020404030301010803" pitchFamily="18" charset="0"/>
              </a:rPr>
              <a:t>  Identical implementation on different computers (unlikely).</a:t>
            </a:r>
          </a:p>
          <a:p>
            <a:endParaRPr lang="en-US" altLang="en-US" sz="1300" b="0">
              <a:latin typeface="Garamond" panose="02020404030301010803"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a:extLst>
              <a:ext uri="{FF2B5EF4-FFF2-40B4-BE49-F238E27FC236}">
                <a16:creationId xmlns:a16="http://schemas.microsoft.com/office/drawing/2014/main" id="{A7C14FD6-5F12-4A3B-94C9-B9ACB8E39A6D}"/>
              </a:ext>
            </a:extLst>
          </p:cNvPr>
          <p:cNvSpPr>
            <a:spLocks noGrp="1" noChangeArrowheads="1"/>
          </p:cNvSpPr>
          <p:nvPr>
            <p:ph type="ftr" sz="quarter" idx="4"/>
          </p:nvPr>
        </p:nvSpPr>
        <p:spPr>
          <a:ln/>
        </p:spPr>
        <p:txBody>
          <a:bodyPr/>
          <a:lstStyle/>
          <a:p>
            <a:r>
              <a:rPr lang="en-US" altLang="en-US"/>
              <a:t>Copyright © 2003 Norwich University        Page __ - </a:t>
            </a:r>
            <a:fld id="{5BAF1475-517B-436D-8488-B43F655E62F7}" type="slidenum">
              <a:rPr lang="en-US" altLang="en-US"/>
              <a:pPr/>
              <a:t>9</a:t>
            </a:fld>
            <a:r>
              <a:rPr lang="en-US" altLang="en-US"/>
              <a:t>                                  All rights reserved.</a:t>
            </a:r>
          </a:p>
        </p:txBody>
      </p:sp>
      <p:sp>
        <p:nvSpPr>
          <p:cNvPr id="986114" name="Rectangle 2">
            <a:extLst>
              <a:ext uri="{FF2B5EF4-FFF2-40B4-BE49-F238E27FC236}">
                <a16:creationId xmlns:a16="http://schemas.microsoft.com/office/drawing/2014/main" id="{201BD596-0124-484E-A4B1-C2B4CB8D2591}"/>
              </a:ext>
            </a:extLst>
          </p:cNvPr>
          <p:cNvSpPr>
            <a:spLocks noGrp="1" noRot="1" noChangeAspect="1" noChangeArrowheads="1" noTextEdit="1"/>
          </p:cNvSpPr>
          <p:nvPr>
            <p:ph type="sldImg"/>
          </p:nvPr>
        </p:nvSpPr>
        <p:spPr>
          <a:xfrm>
            <a:off x="1265238" y="722313"/>
            <a:ext cx="4784725" cy="3587750"/>
          </a:xfrm>
          <a:ln w="12700" cap="flat">
            <a:solidFill>
              <a:schemeClr val="tx1"/>
            </a:solidFill>
          </a:ln>
          <a:extLst>
            <a:ext uri="{909E8E84-426E-40DD-AFC4-6F175D3DCCD1}">
              <a14:hiddenFill xmlns:a14="http://schemas.microsoft.com/office/drawing/2010/main">
                <a:noFill/>
              </a14:hiddenFill>
            </a:ext>
          </a:extLst>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6A0C4-3445-4089-969E-A89AFA847DB4}"/>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1A7A76E-0BCF-4C2F-ADE3-890395C30958}"/>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33555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1CE87-E95B-49A8-B191-A6C74475D5C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CB09489-3620-4596-A340-48FBE0F1AD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31590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7207AB-50EC-4E73-8D07-C4A09DE10402}"/>
              </a:ext>
            </a:extLst>
          </p:cNvPr>
          <p:cNvSpPr>
            <a:spLocks noGrp="1"/>
          </p:cNvSpPr>
          <p:nvPr>
            <p:ph type="title" orient="vert"/>
          </p:nvPr>
        </p:nvSpPr>
        <p:spPr>
          <a:xfrm>
            <a:off x="6362700" y="152400"/>
            <a:ext cx="1790700" cy="61722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521EB55-3A2B-4C74-8A19-45C24CE3C33C}"/>
              </a:ext>
            </a:extLst>
          </p:cNvPr>
          <p:cNvSpPr>
            <a:spLocks noGrp="1"/>
          </p:cNvSpPr>
          <p:nvPr>
            <p:ph type="body" orient="vert" idx="1"/>
          </p:nvPr>
        </p:nvSpPr>
        <p:spPr>
          <a:xfrm>
            <a:off x="990600" y="152400"/>
            <a:ext cx="5219700" cy="6172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33620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EC0F1-6593-4109-98CA-1D7E0CD32F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99D865-8468-494C-9A27-16579DD759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13139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381B1-E84B-4C5B-A1EC-45F9B2EBEC30}"/>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3A73D81-6C93-43FA-8B5C-5EFD39451171}"/>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3097620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6DEA0-220E-4075-AAE4-95E0E3BFCE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DACD49-B80A-438A-A0DD-300889AE4176}"/>
              </a:ext>
            </a:extLst>
          </p:cNvPr>
          <p:cNvSpPr>
            <a:spLocks noGrp="1"/>
          </p:cNvSpPr>
          <p:nvPr>
            <p:ph sz="half" idx="1"/>
          </p:nvPr>
        </p:nvSpPr>
        <p:spPr>
          <a:xfrm>
            <a:off x="990600" y="1676400"/>
            <a:ext cx="35052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255DB10-25B1-4750-BC33-C94A72898A3F}"/>
              </a:ext>
            </a:extLst>
          </p:cNvPr>
          <p:cNvSpPr>
            <a:spLocks noGrp="1"/>
          </p:cNvSpPr>
          <p:nvPr>
            <p:ph sz="half" idx="2"/>
          </p:nvPr>
        </p:nvSpPr>
        <p:spPr>
          <a:xfrm>
            <a:off x="4648200" y="1676400"/>
            <a:ext cx="35052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56703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43E58-5D90-41AD-8ADE-A312B046C425}"/>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E61C78F-6C0F-47A9-A2D2-BB4DEFD67FD1}"/>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FAE62BF-1113-48ED-8C17-A7F344C595F2}"/>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3CEE614-7C75-4AE0-8B7C-0763FEC6B5A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BD9D542-72AD-455F-B5B1-86B4C201374B}"/>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2252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E496A-DAC6-4E7B-92FB-E732EB941FC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49255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6411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DDC0E-DBE4-4542-BAF5-14DEF2370D2F}"/>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07D006D-42A5-4BDE-861C-73440E72A64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7AD49A1-BC36-4258-A532-AF32B9F408D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323841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2C3AA-055A-4C11-94B1-B377ACDE959F}"/>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DFE3D3A-B857-4C4B-9448-0D179CBAC4A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E364160-FAEC-4FF3-9FE0-72315419670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795609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AFD00"/>
        </a:solidFill>
        <a:effectLst/>
      </p:bgPr>
    </p:bg>
    <p:spTree>
      <p:nvGrpSpPr>
        <p:cNvPr id="1" name=""/>
        <p:cNvGrpSpPr/>
        <p:nvPr/>
      </p:nvGrpSpPr>
      <p:grpSpPr>
        <a:xfrm>
          <a:off x="0" y="0"/>
          <a:ext cx="0" cy="0"/>
          <a:chOff x="0" y="0"/>
          <a:chExt cx="0" cy="0"/>
        </a:xfrm>
      </p:grpSpPr>
      <p:sp>
        <p:nvSpPr>
          <p:cNvPr id="889858" name="Rectangle 2">
            <a:extLst>
              <a:ext uri="{FF2B5EF4-FFF2-40B4-BE49-F238E27FC236}">
                <a16:creationId xmlns:a16="http://schemas.microsoft.com/office/drawing/2014/main" id="{0B03028F-8174-4F28-994C-9F8CCC71FF39}"/>
              </a:ext>
            </a:extLst>
          </p:cNvPr>
          <p:cNvSpPr>
            <a:spLocks noGrp="1" noChangeArrowheads="1"/>
          </p:cNvSpPr>
          <p:nvPr>
            <p:ph type="title"/>
          </p:nvPr>
        </p:nvSpPr>
        <p:spPr bwMode="auto">
          <a:xfrm>
            <a:off x="990600" y="152400"/>
            <a:ext cx="7162800" cy="114300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p>
            <a:pPr lvl="0"/>
            <a:r>
              <a:rPr lang="en-US" altLang="en-US"/>
              <a:t>SLIDE TITLE</a:t>
            </a:r>
          </a:p>
        </p:txBody>
      </p:sp>
      <p:sp>
        <p:nvSpPr>
          <p:cNvPr id="889859" name="Rectangle 3">
            <a:extLst>
              <a:ext uri="{FF2B5EF4-FFF2-40B4-BE49-F238E27FC236}">
                <a16:creationId xmlns:a16="http://schemas.microsoft.com/office/drawing/2014/main" id="{95218C1B-6E9B-4CAD-B202-2EACB9E675B3}"/>
              </a:ext>
            </a:extLst>
          </p:cNvPr>
          <p:cNvSpPr>
            <a:spLocks noGrp="1" noChangeArrowheads="1"/>
          </p:cNvSpPr>
          <p:nvPr>
            <p:ph type="body" idx="1"/>
          </p:nvPr>
        </p:nvSpPr>
        <p:spPr bwMode="auto">
          <a:xfrm>
            <a:off x="990600" y="1676400"/>
            <a:ext cx="7162800" cy="464820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altLang="en-US"/>
              <a:t>Body Text</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89860" name="Rectangle 4">
            <a:extLst>
              <a:ext uri="{FF2B5EF4-FFF2-40B4-BE49-F238E27FC236}">
                <a16:creationId xmlns:a16="http://schemas.microsoft.com/office/drawing/2014/main" id="{2D1CE05F-6E6D-430D-B9F9-B4515A1C942F}"/>
              </a:ext>
            </a:extLst>
          </p:cNvPr>
          <p:cNvSpPr>
            <a:spLocks noChangeArrowheads="1"/>
          </p:cNvSpPr>
          <p:nvPr/>
        </p:nvSpPr>
        <p:spPr bwMode="auto">
          <a:xfrm>
            <a:off x="0" y="6494463"/>
            <a:ext cx="460375" cy="363537"/>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fld id="{A12F8640-6C42-4CD7-812B-763E022C3437}" type="slidenum">
              <a:rPr lang="en-US" altLang="en-US" sz="1800"/>
              <a:pPr/>
              <a:t>‹#›</a:t>
            </a:fld>
            <a:endParaRPr lang="en-US" altLang="en-US" sz="1800"/>
          </a:p>
        </p:txBody>
      </p:sp>
      <p:sp>
        <p:nvSpPr>
          <p:cNvPr id="889861" name="Text Box 5">
            <a:extLst>
              <a:ext uri="{FF2B5EF4-FFF2-40B4-BE49-F238E27FC236}">
                <a16:creationId xmlns:a16="http://schemas.microsoft.com/office/drawing/2014/main" id="{0DEAFC72-9BC7-4F61-A5A4-43CCAAEEBFED}"/>
              </a:ext>
            </a:extLst>
          </p:cNvPr>
          <p:cNvSpPr txBox="1">
            <a:spLocks noChangeArrowheads="1"/>
          </p:cNvSpPr>
          <p:nvPr/>
        </p:nvSpPr>
        <p:spPr bwMode="auto">
          <a:xfrm>
            <a:off x="8839200" y="152400"/>
            <a:ext cx="184150" cy="45720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2400" b="0">
              <a:latin typeface="Times New Roman" panose="02020603050405020304" pitchFamily="18" charset="0"/>
            </a:endParaRPr>
          </a:p>
        </p:txBody>
      </p:sp>
      <p:sp>
        <p:nvSpPr>
          <p:cNvPr id="889865" name="Text Box 9">
            <a:extLst>
              <a:ext uri="{FF2B5EF4-FFF2-40B4-BE49-F238E27FC236}">
                <a16:creationId xmlns:a16="http://schemas.microsoft.com/office/drawing/2014/main" id="{6495208C-E0C0-4688-9D70-47E907A535FC}"/>
              </a:ext>
            </a:extLst>
          </p:cNvPr>
          <p:cNvSpPr txBox="1">
            <a:spLocks noChangeArrowheads="1"/>
          </p:cNvSpPr>
          <p:nvPr userDrawn="1"/>
        </p:nvSpPr>
        <p:spPr bwMode="auto">
          <a:xfrm>
            <a:off x="2101850" y="6521450"/>
            <a:ext cx="4940300" cy="33655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800" i="1" dirty="0"/>
              <a:t>Copyright © 2021 M. E. Kabay, PhD.  All rights reserved</a:t>
            </a:r>
            <a:br>
              <a:rPr lang="en-US" altLang="en-US" sz="800" i="1" dirty="0"/>
            </a:br>
            <a:r>
              <a:rPr lang="en-US" altLang="en-US" sz="800" i="1" dirty="0"/>
              <a:t>Nonexclusive license granted to the Trustees of Norwich University for use in the MSIA Program.. </a:t>
            </a:r>
          </a:p>
        </p:txBody>
      </p:sp>
      <p:pic>
        <p:nvPicPr>
          <p:cNvPr id="889866" name="Picture 10">
            <a:extLst>
              <a:ext uri="{FF2B5EF4-FFF2-40B4-BE49-F238E27FC236}">
                <a16:creationId xmlns:a16="http://schemas.microsoft.com/office/drawing/2014/main" id="{BB84F50D-5EC4-4323-8A05-86CD690DA3E5}"/>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153400" y="0"/>
            <a:ext cx="990600" cy="86518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l" defTabSz="917575" rtl="0" eaLnBrk="0" fontAlgn="base" hangingPunct="0">
        <a:lnSpc>
          <a:spcPct val="90000"/>
        </a:lnSpc>
        <a:spcBef>
          <a:spcPct val="0"/>
        </a:spcBef>
        <a:spcAft>
          <a:spcPct val="0"/>
        </a:spcAft>
        <a:defRPr sz="3600" b="1" kern="1200">
          <a:solidFill>
            <a:srgbClr val="800000"/>
          </a:solidFill>
          <a:latin typeface="+mj-lt"/>
          <a:ea typeface="+mj-ea"/>
          <a:cs typeface="+mj-cs"/>
        </a:defRPr>
      </a:lvl1pPr>
      <a:lvl2pPr algn="l" defTabSz="917575" rtl="0" eaLnBrk="0" fontAlgn="base" hangingPunct="0">
        <a:lnSpc>
          <a:spcPct val="90000"/>
        </a:lnSpc>
        <a:spcBef>
          <a:spcPct val="0"/>
        </a:spcBef>
        <a:spcAft>
          <a:spcPct val="0"/>
        </a:spcAft>
        <a:defRPr sz="3600" b="1">
          <a:solidFill>
            <a:srgbClr val="800000"/>
          </a:solidFill>
          <a:latin typeface="Bookman Old Style" panose="02050604050505020204" pitchFamily="18" charset="0"/>
        </a:defRPr>
      </a:lvl2pPr>
      <a:lvl3pPr algn="l" defTabSz="917575" rtl="0" eaLnBrk="0" fontAlgn="base" hangingPunct="0">
        <a:lnSpc>
          <a:spcPct val="90000"/>
        </a:lnSpc>
        <a:spcBef>
          <a:spcPct val="0"/>
        </a:spcBef>
        <a:spcAft>
          <a:spcPct val="0"/>
        </a:spcAft>
        <a:defRPr sz="3600" b="1">
          <a:solidFill>
            <a:srgbClr val="800000"/>
          </a:solidFill>
          <a:latin typeface="Bookman Old Style" panose="02050604050505020204" pitchFamily="18" charset="0"/>
        </a:defRPr>
      </a:lvl3pPr>
      <a:lvl4pPr algn="l" defTabSz="917575" rtl="0" eaLnBrk="0" fontAlgn="base" hangingPunct="0">
        <a:lnSpc>
          <a:spcPct val="90000"/>
        </a:lnSpc>
        <a:spcBef>
          <a:spcPct val="0"/>
        </a:spcBef>
        <a:spcAft>
          <a:spcPct val="0"/>
        </a:spcAft>
        <a:defRPr sz="3600" b="1">
          <a:solidFill>
            <a:srgbClr val="800000"/>
          </a:solidFill>
          <a:latin typeface="Bookman Old Style" panose="02050604050505020204" pitchFamily="18" charset="0"/>
        </a:defRPr>
      </a:lvl4pPr>
      <a:lvl5pPr algn="l" defTabSz="917575" rtl="0" eaLnBrk="0" fontAlgn="base" hangingPunct="0">
        <a:lnSpc>
          <a:spcPct val="90000"/>
        </a:lnSpc>
        <a:spcBef>
          <a:spcPct val="0"/>
        </a:spcBef>
        <a:spcAft>
          <a:spcPct val="0"/>
        </a:spcAft>
        <a:defRPr sz="3600" b="1">
          <a:solidFill>
            <a:srgbClr val="800000"/>
          </a:solidFill>
          <a:latin typeface="Bookman Old Style" panose="02050604050505020204" pitchFamily="18" charset="0"/>
        </a:defRPr>
      </a:lvl5pPr>
      <a:lvl6pPr marL="457200" algn="l" defTabSz="917575" rtl="0" eaLnBrk="0" fontAlgn="base" hangingPunct="0">
        <a:lnSpc>
          <a:spcPct val="90000"/>
        </a:lnSpc>
        <a:spcBef>
          <a:spcPct val="0"/>
        </a:spcBef>
        <a:spcAft>
          <a:spcPct val="0"/>
        </a:spcAft>
        <a:defRPr sz="3600" b="1">
          <a:solidFill>
            <a:srgbClr val="800000"/>
          </a:solidFill>
          <a:latin typeface="Bookman Old Style" panose="02050604050505020204" pitchFamily="18" charset="0"/>
        </a:defRPr>
      </a:lvl6pPr>
      <a:lvl7pPr marL="914400" algn="l" defTabSz="917575" rtl="0" eaLnBrk="0" fontAlgn="base" hangingPunct="0">
        <a:lnSpc>
          <a:spcPct val="90000"/>
        </a:lnSpc>
        <a:spcBef>
          <a:spcPct val="0"/>
        </a:spcBef>
        <a:spcAft>
          <a:spcPct val="0"/>
        </a:spcAft>
        <a:defRPr sz="3600" b="1">
          <a:solidFill>
            <a:srgbClr val="800000"/>
          </a:solidFill>
          <a:latin typeface="Bookman Old Style" panose="02050604050505020204" pitchFamily="18" charset="0"/>
        </a:defRPr>
      </a:lvl7pPr>
      <a:lvl8pPr marL="1371600" algn="l" defTabSz="917575" rtl="0" eaLnBrk="0" fontAlgn="base" hangingPunct="0">
        <a:lnSpc>
          <a:spcPct val="90000"/>
        </a:lnSpc>
        <a:spcBef>
          <a:spcPct val="0"/>
        </a:spcBef>
        <a:spcAft>
          <a:spcPct val="0"/>
        </a:spcAft>
        <a:defRPr sz="3600" b="1">
          <a:solidFill>
            <a:srgbClr val="800000"/>
          </a:solidFill>
          <a:latin typeface="Bookman Old Style" panose="02050604050505020204" pitchFamily="18" charset="0"/>
        </a:defRPr>
      </a:lvl8pPr>
      <a:lvl9pPr marL="1828800" algn="l" defTabSz="917575" rtl="0" eaLnBrk="0" fontAlgn="base" hangingPunct="0">
        <a:lnSpc>
          <a:spcPct val="90000"/>
        </a:lnSpc>
        <a:spcBef>
          <a:spcPct val="0"/>
        </a:spcBef>
        <a:spcAft>
          <a:spcPct val="0"/>
        </a:spcAft>
        <a:defRPr sz="3600" b="1">
          <a:solidFill>
            <a:srgbClr val="800000"/>
          </a:solidFill>
          <a:latin typeface="Bookman Old Style" panose="02050604050505020204" pitchFamily="18" charset="0"/>
        </a:defRPr>
      </a:lvl9pPr>
    </p:titleStyle>
    <p:bodyStyle>
      <a:lvl1pPr marL="285750" indent="-285750" algn="l" rtl="0" eaLnBrk="0" fontAlgn="base" hangingPunct="0">
        <a:lnSpc>
          <a:spcPct val="90000"/>
        </a:lnSpc>
        <a:spcBef>
          <a:spcPct val="30000"/>
        </a:spcBef>
        <a:spcAft>
          <a:spcPct val="0"/>
        </a:spcAft>
        <a:buClr>
          <a:schemeClr val="tx1"/>
        </a:buClr>
        <a:buFont typeface="Wingdings" panose="05000000000000000000" pitchFamily="2" charset="2"/>
        <a:buChar char="Ø"/>
        <a:defRPr sz="2400" b="1" kern="1200">
          <a:solidFill>
            <a:schemeClr val="tx1"/>
          </a:solidFill>
          <a:latin typeface="+mn-lt"/>
          <a:ea typeface="+mn-ea"/>
          <a:cs typeface="+mn-cs"/>
        </a:defRPr>
      </a:lvl1pPr>
      <a:lvl2pPr marL="685800" indent="-228600" algn="l" rtl="0" eaLnBrk="0" fontAlgn="base" hangingPunct="0">
        <a:lnSpc>
          <a:spcPct val="90000"/>
        </a:lnSpc>
        <a:spcBef>
          <a:spcPct val="30000"/>
        </a:spcBef>
        <a:spcAft>
          <a:spcPct val="0"/>
        </a:spcAft>
        <a:buClr>
          <a:schemeClr val="tx1"/>
        </a:buClr>
        <a:buSzPct val="85000"/>
        <a:buFont typeface="Wingdings" panose="05000000000000000000" pitchFamily="2" charset="2"/>
        <a:buChar char="q"/>
        <a:defRPr sz="2400" b="1" kern="1200">
          <a:solidFill>
            <a:schemeClr val="tx1"/>
          </a:solidFill>
          <a:latin typeface="+mn-lt"/>
          <a:ea typeface="+mn-ea"/>
          <a:cs typeface="+mn-cs"/>
        </a:defRPr>
      </a:lvl2pPr>
      <a:lvl3pPr marL="1143000" indent="-228600" algn="l" rtl="0" eaLnBrk="0" fontAlgn="base" hangingPunct="0">
        <a:lnSpc>
          <a:spcPct val="90000"/>
        </a:lnSpc>
        <a:spcBef>
          <a:spcPct val="30000"/>
        </a:spcBef>
        <a:spcAft>
          <a:spcPct val="0"/>
        </a:spcAft>
        <a:buClr>
          <a:schemeClr val="tx1"/>
        </a:buClr>
        <a:buSzPct val="100000"/>
        <a:buFont typeface="Wingdings" panose="05000000000000000000" pitchFamily="2" charset="2"/>
        <a:buChar char="ü"/>
        <a:defRPr sz="2400" b="1" kern="1200">
          <a:solidFill>
            <a:schemeClr val="tx1"/>
          </a:solidFill>
          <a:latin typeface="+mn-lt"/>
          <a:ea typeface="+mn-ea"/>
          <a:cs typeface="+mn-cs"/>
        </a:defRPr>
      </a:lvl3pPr>
      <a:lvl4pPr marL="1543050" indent="-171450" algn="l" rtl="0" eaLnBrk="0" fontAlgn="base" hangingPunct="0">
        <a:lnSpc>
          <a:spcPct val="90000"/>
        </a:lnSpc>
        <a:spcBef>
          <a:spcPct val="30000"/>
        </a:spcBef>
        <a:spcAft>
          <a:spcPct val="0"/>
        </a:spcAft>
        <a:buClr>
          <a:schemeClr val="tx1"/>
        </a:buClr>
        <a:buSzPct val="100000"/>
        <a:buFont typeface="Wingdings" panose="05000000000000000000" pitchFamily="2" charset="2"/>
        <a:buChar char="§"/>
        <a:defRPr sz="2400" b="1" kern="1200">
          <a:solidFill>
            <a:schemeClr val="tx1"/>
          </a:solidFill>
          <a:latin typeface="+mn-lt"/>
          <a:ea typeface="+mn-ea"/>
          <a:cs typeface="+mn-cs"/>
        </a:defRPr>
      </a:lvl4pPr>
      <a:lvl5pPr marL="2000250" indent="-171450" algn="l" rtl="0" eaLnBrk="0" fontAlgn="base" hangingPunct="0">
        <a:lnSpc>
          <a:spcPct val="90000"/>
        </a:lnSpc>
        <a:spcBef>
          <a:spcPct val="30000"/>
        </a:spcBef>
        <a:spcAft>
          <a:spcPct val="0"/>
        </a:spcAft>
        <a:buClr>
          <a:schemeClr val="tx1"/>
        </a:buClr>
        <a:buSzPct val="100000"/>
        <a:buChar char="•"/>
        <a:defRPr sz="24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audio" Target="../media/audio1.wav"/><Relationship Id="rId5" Type="http://schemas.openxmlformats.org/officeDocument/2006/relationships/image" Target="../media/image2.png"/><Relationship Id="rId4" Type="http://schemas.openxmlformats.org/officeDocument/2006/relationships/hyperlink" Target="mailto:mekabay@"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audio" Target="../media/audio9.wav"/><Relationship Id="rId5" Type="http://schemas.openxmlformats.org/officeDocument/2006/relationships/image" Target="../media/image11.jpe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audio" Target="../media/audio10.wav"/><Relationship Id="rId5" Type="http://schemas.openxmlformats.org/officeDocument/2006/relationships/image" Target="../media/image12.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audio" Target="../media/audio11.wav"/><Relationship Id="rId5" Type="http://schemas.openxmlformats.org/officeDocument/2006/relationships/image" Target="../media/image1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audio" Target="../media/audio12.wav"/><Relationship Id="rId5" Type="http://schemas.openxmlformats.org/officeDocument/2006/relationships/image" Target="../media/image14.jpe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audio" Target="../media/audio13.wav"/><Relationship Id="rId5" Type="http://schemas.openxmlformats.org/officeDocument/2006/relationships/image" Target="../media/image15.jpe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audio" Target="../media/audio14.wav"/><Relationship Id="rId5" Type="http://schemas.openxmlformats.org/officeDocument/2006/relationships/image" Target="../media/image16.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audio" Target="../media/audio15.wav"/><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audio" Target="../media/audio16.wav"/><Relationship Id="rId5" Type="http://schemas.openxmlformats.org/officeDocument/2006/relationships/image" Target="../media/image2.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audio" Target="../media/audio2.wav"/><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audio" Target="../media/audio3.wav"/><Relationship Id="rId5" Type="http://schemas.openxmlformats.org/officeDocument/2006/relationships/image" Target="../media/image3.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audio" Target="../media/audio4.wav"/><Relationship Id="rId5" Type="http://schemas.openxmlformats.org/officeDocument/2006/relationships/image" Target="../media/image4.jpe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5.xml"/><Relationship Id="rId7" Type="http://schemas.openxmlformats.org/officeDocument/2006/relationships/image" Target="../media/image6.wmf"/><Relationship Id="rId2" Type="http://schemas.openxmlformats.org/officeDocument/2006/relationships/slideLayout" Target="../slideLayouts/slideLayout2.xml"/><Relationship Id="rId1" Type="http://schemas.openxmlformats.org/officeDocument/2006/relationships/audio" Target="../media/audio5.wav"/><Relationship Id="rId6" Type="http://schemas.openxmlformats.org/officeDocument/2006/relationships/oleObject" Target="../embeddings/oleObject2.bin"/><Relationship Id="rId5" Type="http://schemas.openxmlformats.org/officeDocument/2006/relationships/image" Target="../media/image5.wmf"/><Relationship Id="rId10" Type="http://schemas.openxmlformats.org/officeDocument/2006/relationships/image" Target="../media/image2.png"/><Relationship Id="rId4" Type="http://schemas.openxmlformats.org/officeDocument/2006/relationships/oleObject" Target="../embeddings/oleObject1.bin"/><Relationship Id="rId9" Type="http://schemas.openxmlformats.org/officeDocument/2006/relationships/image" Target="../media/image7.w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audio" Target="../media/audio6.wav"/><Relationship Id="rId5" Type="http://schemas.openxmlformats.org/officeDocument/2006/relationships/image" Target="../media/image8.jpe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audio" Target="../media/audio7.wav"/><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audio" Target="../media/audio8.wav"/><Relationship Id="rId5" Type="http://schemas.openxmlformats.org/officeDocument/2006/relationships/image" Target="../media/image10.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a:extLst>
              <a:ext uri="{FF2B5EF4-FFF2-40B4-BE49-F238E27FC236}">
                <a16:creationId xmlns:a16="http://schemas.microsoft.com/office/drawing/2014/main" id="{3133955B-7AB9-4597-8550-C566F6B521BF}"/>
              </a:ext>
            </a:extLst>
          </p:cNvPr>
          <p:cNvSpPr>
            <a:spLocks noGrp="1" noChangeArrowheads="1"/>
          </p:cNvSpPr>
          <p:nvPr>
            <p:ph type="title"/>
          </p:nvPr>
        </p:nvSpPr>
        <p:spPr>
          <a:xfrm>
            <a:off x="0" y="0"/>
            <a:ext cx="9144000" cy="3429000"/>
          </a:xfrm>
        </p:spPr>
        <p:txBody>
          <a:bodyPr/>
          <a:lstStyle/>
          <a:p>
            <a:pPr algn="ctr"/>
            <a:r>
              <a:rPr lang="en-US" altLang="en-US" sz="10600"/>
              <a:t>Solving Problems</a:t>
            </a:r>
          </a:p>
        </p:txBody>
      </p:sp>
      <p:sp>
        <p:nvSpPr>
          <p:cNvPr id="6149" name="Rectangle 5">
            <a:extLst>
              <a:ext uri="{FF2B5EF4-FFF2-40B4-BE49-F238E27FC236}">
                <a16:creationId xmlns:a16="http://schemas.microsoft.com/office/drawing/2014/main" id="{A1D57637-7ADD-4D7E-904D-BF683B9D1012}"/>
              </a:ext>
            </a:extLst>
          </p:cNvPr>
          <p:cNvSpPr>
            <a:spLocks noGrp="1" noChangeArrowheads="1"/>
          </p:cNvSpPr>
          <p:nvPr>
            <p:ph type="body" idx="1"/>
          </p:nvPr>
        </p:nvSpPr>
        <p:spPr>
          <a:xfrm>
            <a:off x="0" y="3429000"/>
            <a:ext cx="9144000" cy="3048000"/>
          </a:xfrm>
        </p:spPr>
        <p:txBody>
          <a:bodyPr/>
          <a:lstStyle/>
          <a:p>
            <a:pPr algn="ctr">
              <a:buFont typeface="Wingdings" panose="05000000000000000000" pitchFamily="2" charset="2"/>
              <a:buNone/>
            </a:pPr>
            <a:r>
              <a:rPr lang="en-US" altLang="en-US" sz="3600" dirty="0"/>
              <a:t>MSIA</a:t>
            </a:r>
          </a:p>
          <a:p>
            <a:pPr algn="ctr">
              <a:buFont typeface="Wingdings" panose="05000000000000000000" pitchFamily="2" charset="2"/>
              <a:buNone/>
            </a:pPr>
            <a:r>
              <a:rPr lang="en-US" altLang="en-US" sz="3200" dirty="0"/>
              <a:t>Seminar 6</a:t>
            </a:r>
          </a:p>
          <a:p>
            <a:pPr algn="ctr">
              <a:buFont typeface="Wingdings" panose="05000000000000000000" pitchFamily="2" charset="2"/>
              <a:buNone/>
            </a:pPr>
            <a:r>
              <a:rPr lang="en-US" altLang="en-US" sz="2000" dirty="0"/>
              <a:t>M. E. Kabay, PhD</a:t>
            </a:r>
          </a:p>
          <a:p>
            <a:pPr algn="ctr">
              <a:buFont typeface="Wingdings" panose="05000000000000000000" pitchFamily="2" charset="2"/>
              <a:buNone/>
            </a:pPr>
            <a:r>
              <a:rPr lang="en-US" altLang="en-US" sz="2000" dirty="0"/>
              <a:t>Former Program Director, MSIA</a:t>
            </a:r>
            <a:br>
              <a:rPr lang="en-US" altLang="en-US" sz="2000" dirty="0"/>
            </a:br>
            <a:r>
              <a:rPr lang="en-US" altLang="en-US" sz="2000" dirty="0"/>
              <a:t>College of Graduate &amp; Continuing Studies</a:t>
            </a:r>
          </a:p>
          <a:p>
            <a:pPr algn="ctr">
              <a:buFont typeface="Wingdings" panose="05000000000000000000" pitchFamily="2" charset="2"/>
              <a:buNone/>
            </a:pPr>
            <a:r>
              <a:rPr lang="en-US" altLang="en-US" sz="2000" dirty="0"/>
              <a:t>Norwich University </a:t>
            </a:r>
          </a:p>
          <a:p>
            <a:pPr algn="ctr">
              <a:buFont typeface="Wingdings" panose="05000000000000000000" pitchFamily="2" charset="2"/>
              <a:buNone/>
            </a:pPr>
            <a:r>
              <a:rPr lang="en-US" altLang="en-US" sz="2000" u="sng" dirty="0">
                <a:hlinkClick r:id="rId4"/>
              </a:rPr>
              <a:t>mekabay@</a:t>
            </a:r>
            <a:r>
              <a:rPr lang="en-US" altLang="en-US" sz="2000" u="sng" dirty="0"/>
              <a:t>gmail.com </a:t>
            </a:r>
            <a:endParaRPr lang="en-US" altLang="en-US" sz="3200" u="sng" dirty="0"/>
          </a:p>
        </p:txBody>
      </p:sp>
      <p:pic>
        <p:nvPicPr>
          <p:cNvPr id="6165" name="Picture 21">
            <a:hlinkClick r:id="" action="ppaction://media"/>
            <a:extLst>
              <a:ext uri="{FF2B5EF4-FFF2-40B4-BE49-F238E27FC236}">
                <a16:creationId xmlns:a16="http://schemas.microsoft.com/office/drawing/2014/main" id="{88B925B0-D4E7-4592-957A-4C0A7E2D6349}"/>
              </a:ext>
            </a:extLst>
          </p:cNvPr>
          <p:cNvPicPr>
            <a:picLocks noRot="1" noChangeAspect="1" noChangeArrowheads="1"/>
          </p:cNvPicPr>
          <p:nvPr>
            <a:wavAudioFile r:embed="rId1" name="~PP827.WAV"/>
          </p:nvPr>
        </p:nvPicPr>
        <p:blipFill>
          <a:blip r:embed="rId5">
            <a:extLst>
              <a:ext uri="{28A0092B-C50C-407E-A947-70E740481C1C}">
                <a14:useLocalDpi xmlns:a14="http://schemas.microsoft.com/office/drawing/2010/main" val="0"/>
              </a:ext>
            </a:extLst>
          </a:blip>
          <a:srcRect/>
          <a:stretch>
            <a:fillRect/>
          </a:stretch>
        </p:blipFill>
        <p:spPr bwMode="auto">
          <a:xfrm>
            <a:off x="8801100" y="6515100"/>
            <a:ext cx="304800" cy="30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616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16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7138" name="Rectangle 2">
            <a:extLst>
              <a:ext uri="{FF2B5EF4-FFF2-40B4-BE49-F238E27FC236}">
                <a16:creationId xmlns:a16="http://schemas.microsoft.com/office/drawing/2014/main" id="{F363195B-9F22-460A-9F23-FEEEAF010B48}"/>
              </a:ext>
            </a:extLst>
          </p:cNvPr>
          <p:cNvSpPr>
            <a:spLocks noGrp="1" noChangeArrowheads="1"/>
          </p:cNvSpPr>
          <p:nvPr>
            <p:ph type="title"/>
          </p:nvPr>
        </p:nvSpPr>
        <p:spPr>
          <a:xfrm>
            <a:off x="990600" y="152400"/>
            <a:ext cx="7162800" cy="1143000"/>
          </a:xfrm>
          <a:noFill/>
          <a:ln/>
        </p:spPr>
        <p:txBody>
          <a:bodyPr lIns="92075" tIns="46038" rIns="92075" bIns="46038"/>
          <a:lstStyle/>
          <a:p>
            <a:r>
              <a:rPr lang="en-US" altLang="en-US" dirty="0"/>
              <a:t>Distinguish Observation From Hypothesis</a:t>
            </a:r>
          </a:p>
        </p:txBody>
      </p:sp>
      <p:sp>
        <p:nvSpPr>
          <p:cNvPr id="987139" name="Rectangle 3">
            <a:extLst>
              <a:ext uri="{FF2B5EF4-FFF2-40B4-BE49-F238E27FC236}">
                <a16:creationId xmlns:a16="http://schemas.microsoft.com/office/drawing/2014/main" id="{A519339F-AB9D-4266-A25C-8DD8F4872F03}"/>
              </a:ext>
            </a:extLst>
          </p:cNvPr>
          <p:cNvSpPr>
            <a:spLocks noGrp="1" noChangeArrowheads="1"/>
          </p:cNvSpPr>
          <p:nvPr>
            <p:ph type="body" idx="1"/>
          </p:nvPr>
        </p:nvSpPr>
        <p:spPr>
          <a:xfrm>
            <a:off x="990600" y="1295400"/>
            <a:ext cx="7162800" cy="5029200"/>
          </a:xfrm>
          <a:noFill/>
          <a:ln/>
        </p:spPr>
        <p:txBody>
          <a:bodyPr lIns="92075" tIns="46038" rIns="92075" bIns="46038"/>
          <a:lstStyle/>
          <a:p>
            <a:pPr>
              <a:lnSpc>
                <a:spcPct val="80000"/>
              </a:lnSpc>
            </a:pPr>
            <a:r>
              <a:rPr lang="en-US" altLang="en-US" dirty="0"/>
              <a:t>There's some sort of problem with port </a:t>
            </a:r>
            <a:br>
              <a:rPr lang="en-US" altLang="en-US" dirty="0"/>
            </a:br>
            <a:r>
              <a:rPr lang="en-US" altLang="en-US" dirty="0"/>
              <a:t>26 on system ALPHA; all we can  get </a:t>
            </a:r>
            <a:br>
              <a:rPr lang="en-US" altLang="en-US" dirty="0"/>
            </a:br>
            <a:r>
              <a:rPr lang="en-US" altLang="en-US" dirty="0"/>
              <a:t>is an endless series of the letter `k' in </a:t>
            </a:r>
            <a:br>
              <a:rPr lang="en-US" altLang="en-US" dirty="0"/>
            </a:br>
            <a:r>
              <a:rPr lang="en-US" altLang="en-US" dirty="0"/>
              <a:t>lower case all over the screen.  It’s </a:t>
            </a:r>
            <a:br>
              <a:rPr lang="en-US" altLang="en-US" dirty="0"/>
            </a:br>
            <a:r>
              <a:rPr lang="en-US" altLang="en-US" dirty="0"/>
              <a:t>hardwired, so it must be the computer.</a:t>
            </a:r>
          </a:p>
          <a:p>
            <a:pPr>
              <a:lnSpc>
                <a:spcPct val="80000"/>
              </a:lnSpc>
            </a:pPr>
            <a:r>
              <a:rPr lang="en-US" altLang="en-US" i="1" dirty="0"/>
              <a:t>No, actually, the problem is the `k' all over the screen;  we don't know yet  whether it's the screen  or the keyboard  or the cable between the screen and the keyboard  or the cable between the screen and the port or the port  or the AIB micro-board or the AIB itself or the SIB or the IMB  or the ATP driver  or the main memory  boards or the CPU boards or the backplane connectors</a:t>
            </a:r>
            <a:r>
              <a:rPr lang="en-US" altLang="en-US" dirty="0"/>
              <a:t>. </a:t>
            </a:r>
          </a:p>
        </p:txBody>
      </p:sp>
      <p:pic>
        <p:nvPicPr>
          <p:cNvPr id="987140" name="Picture 4">
            <a:hlinkClick r:id="" action="ppaction://media"/>
            <a:extLst>
              <a:ext uri="{FF2B5EF4-FFF2-40B4-BE49-F238E27FC236}">
                <a16:creationId xmlns:a16="http://schemas.microsoft.com/office/drawing/2014/main" id="{A3D9E1F7-B847-4D23-A282-F00137C0A9A4}"/>
              </a:ext>
            </a:extLst>
          </p:cNvPr>
          <p:cNvPicPr>
            <a:picLocks noRot="1" noChangeAspect="1" noChangeArrowheads="1"/>
          </p:cNvPicPr>
          <p:nvPr>
            <a:wavAudioFile r:embed="rId1" name="~PP2513.WAV"/>
          </p:nvPr>
        </p:nvPicPr>
        <p:blipFill>
          <a:blip r:embed="rId4">
            <a:extLst>
              <a:ext uri="{28A0092B-C50C-407E-A947-70E740481C1C}">
                <a14:useLocalDpi xmlns:a14="http://schemas.microsoft.com/office/drawing/2010/main" val="0"/>
              </a:ext>
            </a:extLst>
          </a:blip>
          <a:srcRect/>
          <a:stretch>
            <a:fillRect/>
          </a:stretch>
        </p:blipFill>
        <p:spPr bwMode="auto">
          <a:xfrm>
            <a:off x="8801100" y="651510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Image result for hypothesis">
            <a:extLst>
              <a:ext uri="{FF2B5EF4-FFF2-40B4-BE49-F238E27FC236}">
                <a16:creationId xmlns:a16="http://schemas.microsoft.com/office/drawing/2014/main" id="{3ECFD426-3F2B-4A86-8BB0-5124B55A229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5841" t="8006" r="34661" b="45801"/>
          <a:stretch/>
        </p:blipFill>
        <p:spPr bwMode="auto">
          <a:xfrm>
            <a:off x="7048500" y="1066800"/>
            <a:ext cx="1905000" cy="167640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98714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987140"/>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9186" name="Rectangle 2">
            <a:extLst>
              <a:ext uri="{FF2B5EF4-FFF2-40B4-BE49-F238E27FC236}">
                <a16:creationId xmlns:a16="http://schemas.microsoft.com/office/drawing/2014/main" id="{796F775C-8CB6-4536-8E0C-A9D0FBA23C5B}"/>
              </a:ext>
            </a:extLst>
          </p:cNvPr>
          <p:cNvSpPr>
            <a:spLocks noGrp="1" noChangeArrowheads="1"/>
          </p:cNvSpPr>
          <p:nvPr>
            <p:ph type="title"/>
          </p:nvPr>
        </p:nvSpPr>
        <p:spPr>
          <a:xfrm>
            <a:off x="165100" y="152400"/>
            <a:ext cx="7988300" cy="1143000"/>
          </a:xfrm>
          <a:noFill/>
          <a:ln/>
        </p:spPr>
        <p:txBody>
          <a:bodyPr lIns="92075" tIns="46038" rIns="92075" bIns="46038"/>
          <a:lstStyle/>
          <a:p>
            <a:r>
              <a:rPr lang="en-US" altLang="en-US" dirty="0"/>
              <a:t>Challenge Your Hypothesis</a:t>
            </a:r>
          </a:p>
        </p:txBody>
      </p:sp>
      <p:sp>
        <p:nvSpPr>
          <p:cNvPr id="989187" name="Rectangle 3">
            <a:extLst>
              <a:ext uri="{FF2B5EF4-FFF2-40B4-BE49-F238E27FC236}">
                <a16:creationId xmlns:a16="http://schemas.microsoft.com/office/drawing/2014/main" id="{E5AAD0F5-81A9-4921-B7F2-913FEB10C34D}"/>
              </a:ext>
            </a:extLst>
          </p:cNvPr>
          <p:cNvSpPr>
            <a:spLocks noGrp="1" noChangeArrowheads="1"/>
          </p:cNvSpPr>
          <p:nvPr>
            <p:ph type="body" idx="1"/>
          </p:nvPr>
        </p:nvSpPr>
        <p:spPr>
          <a:xfrm>
            <a:off x="165100" y="1143000"/>
            <a:ext cx="8293100" cy="5257800"/>
          </a:xfrm>
          <a:noFill/>
          <a:ln/>
        </p:spPr>
        <p:txBody>
          <a:bodyPr lIns="92075" tIns="46038" rIns="92075" bIns="46038"/>
          <a:lstStyle/>
          <a:p>
            <a:pPr>
              <a:buFont typeface="Wingdings" panose="05000000000000000000" pitchFamily="2" charset="2"/>
              <a:buNone/>
            </a:pPr>
            <a:r>
              <a:rPr lang="en-US" altLang="en-US" sz="2000" dirty="0"/>
              <a:t>So let's see this terminal.</a:t>
            </a:r>
          </a:p>
          <a:p>
            <a:pPr>
              <a:buFont typeface="Wingdings" panose="05000000000000000000" pitchFamily="2" charset="2"/>
              <a:buNone/>
            </a:pPr>
            <a:r>
              <a:rPr lang="en-US" altLang="en-US" sz="2000" dirty="0"/>
              <a:t>IDEA: If it's the port,</a:t>
            </a:r>
          </a:p>
          <a:p>
            <a:pPr>
              <a:buFont typeface="Wingdings" panose="05000000000000000000" pitchFamily="2" charset="2"/>
              <a:buNone/>
            </a:pPr>
            <a:r>
              <a:rPr lang="en-US" altLang="en-US" sz="2000" i="1" dirty="0"/>
              <a:t>TEST: then detaching the RS-232 connector </a:t>
            </a:r>
            <a:br>
              <a:rPr lang="en-US" altLang="en-US" sz="2000" i="1" dirty="0"/>
            </a:br>
            <a:r>
              <a:rPr lang="en-US" altLang="en-US" sz="2000" i="1" dirty="0"/>
              <a:t>will stop the  `k.'   AHA, it doesn't.  The </a:t>
            </a:r>
            <a:br>
              <a:rPr lang="en-US" altLang="en-US" sz="2000" i="1" dirty="0"/>
            </a:br>
            <a:r>
              <a:rPr lang="en-US" altLang="en-US" sz="2000" i="1" dirty="0"/>
              <a:t>garbage has nothing to do with the link </a:t>
            </a:r>
            <a:br>
              <a:rPr lang="en-US" altLang="en-US" sz="2000" i="1" dirty="0"/>
            </a:br>
            <a:r>
              <a:rPr lang="en-US" altLang="en-US" sz="2000" i="1" dirty="0"/>
              <a:t>to the computer.  So we look at </a:t>
            </a:r>
            <a:br>
              <a:rPr lang="en-US" altLang="en-US" sz="2000" i="1" dirty="0"/>
            </a:br>
            <a:r>
              <a:rPr lang="en-US" altLang="en-US" sz="2000" i="1" dirty="0"/>
              <a:t>something else.</a:t>
            </a:r>
            <a:endParaRPr lang="en-US" altLang="en-US" sz="2000" dirty="0"/>
          </a:p>
          <a:p>
            <a:pPr>
              <a:buFont typeface="Wingdings" panose="05000000000000000000" pitchFamily="2" charset="2"/>
              <a:buNone/>
            </a:pPr>
            <a:r>
              <a:rPr lang="en-US" altLang="en-US" sz="2000" dirty="0"/>
              <a:t>IDEA: Suppose it's the keyboard?  Then</a:t>
            </a:r>
          </a:p>
          <a:p>
            <a:pPr>
              <a:buFont typeface="Wingdings" panose="05000000000000000000" pitchFamily="2" charset="2"/>
              <a:buNone/>
            </a:pPr>
            <a:r>
              <a:rPr lang="en-US" altLang="en-US" sz="2000" i="1" dirty="0"/>
              <a:t>TEST: removing the keyboard connection will </a:t>
            </a:r>
            <a:br>
              <a:rPr lang="en-US" altLang="en-US" sz="2000" i="1" dirty="0"/>
            </a:br>
            <a:r>
              <a:rPr lang="en-US" altLang="en-US" sz="2000" i="1" dirty="0"/>
              <a:t>stop it.  Yes  indeed, it does.  I see the </a:t>
            </a:r>
            <a:br>
              <a:rPr lang="en-US" altLang="en-US" sz="2000" i="1" dirty="0"/>
            </a:br>
            <a:r>
              <a:rPr lang="en-US" altLang="en-US" sz="2000" i="1" dirty="0"/>
              <a:t>connector's a little bent ...  oh, I see:  there's a </a:t>
            </a:r>
            <a:r>
              <a:rPr lang="en-US" altLang="en-US" sz="2000" dirty="0"/>
              <a:t>pin </a:t>
            </a:r>
            <a:br>
              <a:rPr lang="en-US" altLang="en-US" sz="2000" dirty="0"/>
            </a:br>
            <a:r>
              <a:rPr lang="en-US" altLang="en-US" sz="2000" dirty="0"/>
              <a:t>out of place because perhaps someone forced the connector into place. </a:t>
            </a:r>
          </a:p>
          <a:p>
            <a:pPr>
              <a:buFont typeface="Wingdings" panose="05000000000000000000" pitchFamily="2" charset="2"/>
              <a:buNone/>
            </a:pPr>
            <a:r>
              <a:rPr lang="en-US" altLang="en-US" sz="2000" dirty="0"/>
              <a:t>IDEA: If the pin is responsible, then</a:t>
            </a:r>
          </a:p>
          <a:p>
            <a:pPr>
              <a:buFont typeface="Wingdings" panose="05000000000000000000" pitchFamily="2" charset="2"/>
              <a:buNone/>
            </a:pPr>
            <a:r>
              <a:rPr lang="en-US" altLang="en-US" sz="2000" i="1" dirty="0"/>
              <a:t>TEST: perhaps bending  it back will fix the problem.</a:t>
            </a:r>
          </a:p>
          <a:p>
            <a:pPr>
              <a:buFont typeface="Wingdings" panose="05000000000000000000" pitchFamily="2" charset="2"/>
              <a:buNone/>
            </a:pPr>
            <a:r>
              <a:rPr lang="en-US" altLang="en-US" sz="2000" dirty="0"/>
              <a:t>Yes ... it works now.</a:t>
            </a:r>
          </a:p>
        </p:txBody>
      </p:sp>
      <p:pic>
        <p:nvPicPr>
          <p:cNvPr id="989188" name="Picture 4">
            <a:hlinkClick r:id="" action="ppaction://media"/>
            <a:extLst>
              <a:ext uri="{FF2B5EF4-FFF2-40B4-BE49-F238E27FC236}">
                <a16:creationId xmlns:a16="http://schemas.microsoft.com/office/drawing/2014/main" id="{ACB5D11E-A8F1-4780-A3E3-0E8AF4F3600F}"/>
              </a:ext>
            </a:extLst>
          </p:cNvPr>
          <p:cNvPicPr>
            <a:picLocks noRot="1" noChangeAspect="1" noChangeArrowheads="1"/>
          </p:cNvPicPr>
          <p:nvPr>
            <a:wavAudioFile r:embed="rId1" name="~PP2075.WAV"/>
          </p:nvPr>
        </p:nvPicPr>
        <p:blipFill>
          <a:blip r:embed="rId4">
            <a:extLst>
              <a:ext uri="{28A0092B-C50C-407E-A947-70E740481C1C}">
                <a14:useLocalDpi xmlns:a14="http://schemas.microsoft.com/office/drawing/2010/main" val="0"/>
              </a:ext>
            </a:extLst>
          </a:blip>
          <a:srcRect/>
          <a:stretch>
            <a:fillRect/>
          </a:stretch>
        </p:blipFill>
        <p:spPr bwMode="auto">
          <a:xfrm>
            <a:off x="8801100" y="651510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88FD094C-3D97-427A-AD01-7EDA42F22763}"/>
              </a:ext>
            </a:extLst>
          </p:cNvPr>
          <p:cNvPicPr>
            <a:picLocks noChangeAspect="1"/>
          </p:cNvPicPr>
          <p:nvPr/>
        </p:nvPicPr>
        <p:blipFill>
          <a:blip r:embed="rId5"/>
          <a:stretch>
            <a:fillRect/>
          </a:stretch>
        </p:blipFill>
        <p:spPr>
          <a:xfrm>
            <a:off x="5612115" y="914400"/>
            <a:ext cx="3455685" cy="3429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98918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989188"/>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1234" name="Rectangle 2">
            <a:extLst>
              <a:ext uri="{FF2B5EF4-FFF2-40B4-BE49-F238E27FC236}">
                <a16:creationId xmlns:a16="http://schemas.microsoft.com/office/drawing/2014/main" id="{1BCDCFC3-B4A5-46AC-8FAF-395EAFF0477F}"/>
              </a:ext>
            </a:extLst>
          </p:cNvPr>
          <p:cNvSpPr>
            <a:spLocks noGrp="1" noChangeArrowheads="1"/>
          </p:cNvSpPr>
          <p:nvPr>
            <p:ph type="title"/>
          </p:nvPr>
        </p:nvSpPr>
        <p:spPr>
          <a:xfrm>
            <a:off x="381000" y="152400"/>
            <a:ext cx="7772400" cy="1143000"/>
          </a:xfrm>
          <a:noFill/>
          <a:ln/>
        </p:spPr>
        <p:txBody>
          <a:bodyPr lIns="92075" tIns="46038" rIns="92075" bIns="46038"/>
          <a:lstStyle/>
          <a:p>
            <a:r>
              <a:rPr lang="en-US" altLang="en-US" dirty="0"/>
              <a:t>Track The Details</a:t>
            </a:r>
          </a:p>
        </p:txBody>
      </p:sp>
      <p:sp>
        <p:nvSpPr>
          <p:cNvPr id="991235" name="Rectangle 3">
            <a:extLst>
              <a:ext uri="{FF2B5EF4-FFF2-40B4-BE49-F238E27FC236}">
                <a16:creationId xmlns:a16="http://schemas.microsoft.com/office/drawing/2014/main" id="{86588224-45B8-4C81-82E7-C5F7A5C0E79B}"/>
              </a:ext>
            </a:extLst>
          </p:cNvPr>
          <p:cNvSpPr>
            <a:spLocks noGrp="1" noChangeArrowheads="1"/>
          </p:cNvSpPr>
          <p:nvPr>
            <p:ph type="body" idx="1"/>
          </p:nvPr>
        </p:nvSpPr>
        <p:spPr>
          <a:xfrm>
            <a:off x="381000" y="1143000"/>
            <a:ext cx="7772400" cy="5181600"/>
          </a:xfrm>
          <a:noFill/>
          <a:ln/>
        </p:spPr>
        <p:txBody>
          <a:bodyPr lIns="92075" tIns="46038" rIns="92075" bIns="46038"/>
          <a:lstStyle/>
          <a:p>
            <a:r>
              <a:rPr lang="en-US" altLang="en-US" dirty="0"/>
              <a:t>When a major problem occurs,</a:t>
            </a:r>
          </a:p>
          <a:p>
            <a:pPr lvl="1"/>
            <a:r>
              <a:rPr lang="en-US" altLang="en-US" dirty="0"/>
              <a:t>Sit down and reconstruct the events before trying out various solutions and workarounds</a:t>
            </a:r>
          </a:p>
          <a:p>
            <a:r>
              <a:rPr lang="en-US" altLang="en-US" dirty="0"/>
              <a:t>Write down everything you remember</a:t>
            </a:r>
          </a:p>
          <a:p>
            <a:pPr lvl="1"/>
            <a:r>
              <a:rPr lang="en-US" altLang="en-US" dirty="0"/>
              <a:t>What you did</a:t>
            </a:r>
          </a:p>
          <a:p>
            <a:pPr lvl="1"/>
            <a:r>
              <a:rPr lang="en-US" altLang="en-US" dirty="0"/>
              <a:t>In what sequence </a:t>
            </a:r>
            <a:br>
              <a:rPr lang="en-US" altLang="en-US" dirty="0"/>
            </a:br>
            <a:r>
              <a:rPr lang="en-US" altLang="en-US" dirty="0"/>
              <a:t>and</a:t>
            </a:r>
          </a:p>
          <a:p>
            <a:pPr lvl="1"/>
            <a:r>
              <a:rPr lang="en-US" altLang="en-US" dirty="0"/>
              <a:t>Whether there were </a:t>
            </a:r>
            <a:br>
              <a:rPr lang="en-US" altLang="en-US" dirty="0"/>
            </a:br>
            <a:r>
              <a:rPr lang="en-US" altLang="en-US" dirty="0"/>
              <a:t>unusual events </a:t>
            </a:r>
            <a:br>
              <a:rPr lang="en-US" altLang="en-US" dirty="0"/>
            </a:br>
            <a:r>
              <a:rPr lang="en-US" altLang="en-US" dirty="0"/>
              <a:t>before the problem </a:t>
            </a:r>
            <a:br>
              <a:rPr lang="en-US" altLang="en-US" dirty="0"/>
            </a:br>
            <a:r>
              <a:rPr lang="en-US" altLang="en-US" dirty="0"/>
              <a:t>occurred.</a:t>
            </a:r>
          </a:p>
        </p:txBody>
      </p:sp>
      <p:pic>
        <p:nvPicPr>
          <p:cNvPr id="991236" name="Picture 4">
            <a:hlinkClick r:id="" action="ppaction://media"/>
            <a:extLst>
              <a:ext uri="{FF2B5EF4-FFF2-40B4-BE49-F238E27FC236}">
                <a16:creationId xmlns:a16="http://schemas.microsoft.com/office/drawing/2014/main" id="{0F3B3998-FEDE-4B19-9FFC-A3C752692E96}"/>
              </a:ext>
            </a:extLst>
          </p:cNvPr>
          <p:cNvPicPr>
            <a:picLocks noRot="1" noChangeAspect="1" noChangeArrowheads="1"/>
          </p:cNvPicPr>
          <p:nvPr>
            <a:wavAudioFile r:embed="rId1" name="~PP3739.WAV"/>
          </p:nvPr>
        </p:nvPicPr>
        <p:blipFill>
          <a:blip r:embed="rId4">
            <a:extLst>
              <a:ext uri="{28A0092B-C50C-407E-A947-70E740481C1C}">
                <a14:useLocalDpi xmlns:a14="http://schemas.microsoft.com/office/drawing/2010/main" val="0"/>
              </a:ext>
            </a:extLst>
          </a:blip>
          <a:srcRect/>
          <a:stretch>
            <a:fillRect/>
          </a:stretch>
        </p:blipFill>
        <p:spPr bwMode="auto">
          <a:xfrm>
            <a:off x="8801100" y="651510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0573D635-9114-417B-A0A4-1384642A6DC3}"/>
              </a:ext>
            </a:extLst>
          </p:cNvPr>
          <p:cNvPicPr>
            <a:picLocks noChangeAspect="1"/>
          </p:cNvPicPr>
          <p:nvPr/>
        </p:nvPicPr>
        <p:blipFill>
          <a:blip r:embed="rId5"/>
          <a:stretch>
            <a:fillRect/>
          </a:stretch>
        </p:blipFill>
        <p:spPr>
          <a:xfrm>
            <a:off x="4143548" y="2819400"/>
            <a:ext cx="4695652" cy="32893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99123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991236"/>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82" name="Rectangle 2">
            <a:extLst>
              <a:ext uri="{FF2B5EF4-FFF2-40B4-BE49-F238E27FC236}">
                <a16:creationId xmlns:a16="http://schemas.microsoft.com/office/drawing/2014/main" id="{04900B24-E56B-419B-888C-4341F03C48CC}"/>
              </a:ext>
            </a:extLst>
          </p:cNvPr>
          <p:cNvSpPr>
            <a:spLocks noGrp="1" noChangeArrowheads="1"/>
          </p:cNvSpPr>
          <p:nvPr>
            <p:ph type="title"/>
          </p:nvPr>
        </p:nvSpPr>
        <p:spPr>
          <a:noFill/>
          <a:ln/>
        </p:spPr>
        <p:txBody>
          <a:bodyPr lIns="92075" tIns="46038" rIns="92075" bIns="46038"/>
          <a:lstStyle/>
          <a:p>
            <a:r>
              <a:rPr lang="en-US" altLang="en-US"/>
              <a:t>Track The Details (cont’d)</a:t>
            </a:r>
          </a:p>
        </p:txBody>
      </p:sp>
      <p:sp>
        <p:nvSpPr>
          <p:cNvPr id="993283" name="Rectangle 3">
            <a:extLst>
              <a:ext uri="{FF2B5EF4-FFF2-40B4-BE49-F238E27FC236}">
                <a16:creationId xmlns:a16="http://schemas.microsoft.com/office/drawing/2014/main" id="{E05B681A-5AFA-4C39-A39B-500FF35B31E3}"/>
              </a:ext>
            </a:extLst>
          </p:cNvPr>
          <p:cNvSpPr>
            <a:spLocks noGrp="1" noChangeArrowheads="1"/>
          </p:cNvSpPr>
          <p:nvPr>
            <p:ph type="body" idx="1"/>
          </p:nvPr>
        </p:nvSpPr>
        <p:spPr>
          <a:noFill/>
          <a:ln/>
        </p:spPr>
        <p:txBody>
          <a:bodyPr lIns="92075" tIns="46038" rIns="92075" bIns="46038"/>
          <a:lstStyle/>
          <a:p>
            <a:pPr>
              <a:buFont typeface="Wingdings" panose="05000000000000000000" pitchFamily="2" charset="2"/>
              <a:buNone/>
            </a:pPr>
            <a:r>
              <a:rPr lang="en-US" altLang="en-US" sz="2800" dirty="0"/>
              <a:t>Write down everything </a:t>
            </a:r>
            <a:br>
              <a:rPr lang="en-US" altLang="en-US" sz="2800" dirty="0"/>
            </a:br>
            <a:r>
              <a:rPr lang="en-US" altLang="en-US" sz="2800" dirty="0"/>
              <a:t>you remember and </a:t>
            </a:r>
            <a:br>
              <a:rPr lang="en-US" altLang="en-US" sz="2800" dirty="0"/>
            </a:br>
            <a:r>
              <a:rPr lang="en-US" altLang="en-US" sz="2800" dirty="0"/>
              <a:t>use TIMESTAMPS</a:t>
            </a:r>
          </a:p>
          <a:p>
            <a:r>
              <a:rPr lang="en-US" altLang="en-US" dirty="0"/>
              <a:t>What were we trying </a:t>
            </a:r>
            <a:br>
              <a:rPr lang="en-US" altLang="en-US" dirty="0"/>
            </a:br>
            <a:r>
              <a:rPr lang="en-US" altLang="en-US" dirty="0"/>
              <a:t>to do?</a:t>
            </a:r>
          </a:p>
          <a:p>
            <a:r>
              <a:rPr lang="en-US" altLang="en-US" dirty="0"/>
              <a:t>How were we trying </a:t>
            </a:r>
            <a:br>
              <a:rPr lang="en-US" altLang="en-US" dirty="0"/>
            </a:br>
            <a:r>
              <a:rPr lang="en-US" altLang="en-US" dirty="0"/>
              <a:t>to do it?</a:t>
            </a:r>
          </a:p>
          <a:p>
            <a:r>
              <a:rPr lang="en-US" altLang="en-US" dirty="0"/>
              <a:t>Exactly what did we observe?</a:t>
            </a:r>
          </a:p>
          <a:p>
            <a:r>
              <a:rPr lang="en-US" altLang="en-US" dirty="0"/>
              <a:t>Then what did we do in what order?</a:t>
            </a:r>
          </a:p>
          <a:p>
            <a:r>
              <a:rPr lang="en-US" altLang="en-US" dirty="0"/>
              <a:t>And then what happened?</a:t>
            </a:r>
          </a:p>
        </p:txBody>
      </p:sp>
      <p:pic>
        <p:nvPicPr>
          <p:cNvPr id="993284" name="Picture 4">
            <a:hlinkClick r:id="" action="ppaction://media"/>
            <a:extLst>
              <a:ext uri="{FF2B5EF4-FFF2-40B4-BE49-F238E27FC236}">
                <a16:creationId xmlns:a16="http://schemas.microsoft.com/office/drawing/2014/main" id="{D8B8D15C-4723-4281-B2D6-C33A1439ED2B}"/>
              </a:ext>
            </a:extLst>
          </p:cNvPr>
          <p:cNvPicPr>
            <a:picLocks noRot="1" noChangeAspect="1" noChangeArrowheads="1"/>
          </p:cNvPicPr>
          <p:nvPr>
            <a:wavAudioFile r:embed="rId1" name="~PP1014.WAV"/>
          </p:nvPr>
        </p:nvPicPr>
        <p:blipFill>
          <a:blip r:embed="rId4">
            <a:extLst>
              <a:ext uri="{28A0092B-C50C-407E-A947-70E740481C1C}">
                <a14:useLocalDpi xmlns:a14="http://schemas.microsoft.com/office/drawing/2010/main" val="0"/>
              </a:ext>
            </a:extLst>
          </a:blip>
          <a:srcRect/>
          <a:stretch>
            <a:fillRect/>
          </a:stretch>
        </p:blipFill>
        <p:spPr bwMode="auto">
          <a:xfrm>
            <a:off x="8801100" y="651510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a:extLst>
              <a:ext uri="{FF2B5EF4-FFF2-40B4-BE49-F238E27FC236}">
                <a16:creationId xmlns:a16="http://schemas.microsoft.com/office/drawing/2014/main" id="{2CB292EC-B4A7-49B2-B1D6-6E39722CAC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3500" y="1143000"/>
            <a:ext cx="3810000" cy="3810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99328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99328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5330" name="Rectangle 3074">
            <a:extLst>
              <a:ext uri="{FF2B5EF4-FFF2-40B4-BE49-F238E27FC236}">
                <a16:creationId xmlns:a16="http://schemas.microsoft.com/office/drawing/2014/main" id="{890B2B76-A287-4E2E-830B-5F11BDC50929}"/>
              </a:ext>
            </a:extLst>
          </p:cNvPr>
          <p:cNvSpPr>
            <a:spLocks noGrp="1" noChangeArrowheads="1"/>
          </p:cNvSpPr>
          <p:nvPr>
            <p:ph type="title"/>
          </p:nvPr>
        </p:nvSpPr>
        <p:spPr>
          <a:xfrm>
            <a:off x="762000" y="152400"/>
            <a:ext cx="7162800" cy="1143000"/>
          </a:xfrm>
          <a:noFill/>
          <a:ln/>
        </p:spPr>
        <p:txBody>
          <a:bodyPr lIns="92075" tIns="46038" rIns="92075" bIns="46038"/>
          <a:lstStyle/>
          <a:p>
            <a:r>
              <a:rPr lang="en-US" altLang="en-US" dirty="0"/>
              <a:t>Don't Prejudge What's Important</a:t>
            </a:r>
          </a:p>
        </p:txBody>
      </p:sp>
      <p:sp>
        <p:nvSpPr>
          <p:cNvPr id="995331" name="Rectangle 3075">
            <a:extLst>
              <a:ext uri="{FF2B5EF4-FFF2-40B4-BE49-F238E27FC236}">
                <a16:creationId xmlns:a16="http://schemas.microsoft.com/office/drawing/2014/main" id="{EA7E4100-8847-4374-8835-15002E3AAD8C}"/>
              </a:ext>
            </a:extLst>
          </p:cNvPr>
          <p:cNvSpPr>
            <a:spLocks noGrp="1" noChangeArrowheads="1"/>
          </p:cNvSpPr>
          <p:nvPr>
            <p:ph type="body" idx="1"/>
          </p:nvPr>
        </p:nvSpPr>
        <p:spPr>
          <a:xfrm>
            <a:off x="762000" y="1447800"/>
            <a:ext cx="7162800" cy="4572000"/>
          </a:xfrm>
          <a:noFill/>
          <a:ln/>
        </p:spPr>
        <p:txBody>
          <a:bodyPr lIns="92075" tIns="46038" rIns="92075" bIns="46038"/>
          <a:lstStyle/>
          <a:p>
            <a:pPr>
              <a:lnSpc>
                <a:spcPct val="80000"/>
              </a:lnSpc>
              <a:buFont typeface="Wingdings" panose="05000000000000000000" pitchFamily="2" charset="2"/>
              <a:buNone/>
            </a:pPr>
            <a:r>
              <a:rPr lang="en-US" altLang="en-US" dirty="0"/>
              <a:t>CUST:  We had a system failure AB3 a </a:t>
            </a:r>
            <a:br>
              <a:rPr lang="en-US" altLang="en-US" dirty="0"/>
            </a:br>
            <a:r>
              <a:rPr lang="en-US" altLang="en-US" dirty="0"/>
              <a:t>few minutes ago.</a:t>
            </a:r>
          </a:p>
          <a:p>
            <a:pPr>
              <a:lnSpc>
                <a:spcPct val="80000"/>
              </a:lnSpc>
              <a:buFont typeface="Wingdings" panose="05000000000000000000" pitchFamily="2" charset="2"/>
              <a:buNone/>
            </a:pPr>
            <a:r>
              <a:rPr lang="en-US" altLang="en-US" i="1" dirty="0"/>
              <a:t>SUPPORT:  Exactly what did you do?</a:t>
            </a:r>
          </a:p>
          <a:p>
            <a:pPr>
              <a:lnSpc>
                <a:spcPct val="80000"/>
              </a:lnSpc>
              <a:buFont typeface="Wingdings" panose="05000000000000000000" pitchFamily="2" charset="2"/>
              <a:buNone/>
            </a:pPr>
            <a:r>
              <a:rPr lang="en-US" altLang="en-US" dirty="0"/>
              <a:t>The operator was working with spool </a:t>
            </a:r>
            <a:br>
              <a:rPr lang="en-US" altLang="en-US" dirty="0"/>
            </a:br>
            <a:r>
              <a:rPr lang="en-US" altLang="en-US" dirty="0"/>
              <a:t>files.  He changed the outfence on </a:t>
            </a:r>
            <a:r>
              <a:rPr lang="en-US" altLang="en-US" dirty="0" err="1"/>
              <a:t>ldev</a:t>
            </a:r>
            <a:r>
              <a:rPr lang="en-US" altLang="en-US" dirty="0"/>
              <a:t> </a:t>
            </a:r>
            <a:br>
              <a:rPr lang="en-US" altLang="en-US" dirty="0"/>
            </a:br>
            <a:r>
              <a:rPr lang="en-US" altLang="en-US" dirty="0"/>
              <a:t>6, then tried to alter the priority  of a </a:t>
            </a:r>
            <a:r>
              <a:rPr lang="en-US" altLang="en-US" dirty="0" err="1"/>
              <a:t>spoolfile</a:t>
            </a:r>
            <a:r>
              <a:rPr lang="en-US" altLang="en-US" dirty="0"/>
              <a:t> on a remote spooled printer.  Oh--he made a typing mistake on the class name:  used MAX even though we had removed that class name a week ago.  Then he....</a:t>
            </a:r>
          </a:p>
          <a:p>
            <a:pPr>
              <a:lnSpc>
                <a:spcPct val="80000"/>
              </a:lnSpc>
              <a:buFont typeface="Wingdings" panose="05000000000000000000" pitchFamily="2" charset="2"/>
              <a:buNone/>
            </a:pPr>
            <a:r>
              <a:rPr lang="en-US" altLang="en-US" i="1" dirty="0"/>
              <a:t>WAIT!  That's it!  The bad class name.  There's a known bug that causes this system failure when you refer to a nonexistent class name.  We'll send you a patch.</a:t>
            </a:r>
          </a:p>
        </p:txBody>
      </p:sp>
      <p:pic>
        <p:nvPicPr>
          <p:cNvPr id="995332" name="Picture 3076">
            <a:hlinkClick r:id="" action="ppaction://media"/>
            <a:extLst>
              <a:ext uri="{FF2B5EF4-FFF2-40B4-BE49-F238E27FC236}">
                <a16:creationId xmlns:a16="http://schemas.microsoft.com/office/drawing/2014/main" id="{9ADB031D-C2F5-4C16-A7EE-BA4F8DC2C01E}"/>
              </a:ext>
            </a:extLst>
          </p:cNvPr>
          <p:cNvPicPr>
            <a:picLocks noRot="1" noChangeAspect="1" noChangeArrowheads="1"/>
          </p:cNvPicPr>
          <p:nvPr>
            <a:wavAudioFile r:embed="rId1" name="~PP4073.WAV"/>
          </p:nvPr>
        </p:nvPicPr>
        <p:blipFill>
          <a:blip r:embed="rId4">
            <a:extLst>
              <a:ext uri="{28A0092B-C50C-407E-A947-70E740481C1C}">
                <a14:useLocalDpi xmlns:a14="http://schemas.microsoft.com/office/drawing/2010/main" val="0"/>
              </a:ext>
            </a:extLst>
          </a:blip>
          <a:srcRect/>
          <a:stretch>
            <a:fillRect/>
          </a:stretch>
        </p:blipFill>
        <p:spPr bwMode="auto">
          <a:xfrm>
            <a:off x="8801100" y="651510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a:extLst>
              <a:ext uri="{FF2B5EF4-FFF2-40B4-BE49-F238E27FC236}">
                <a16:creationId xmlns:a16="http://schemas.microsoft.com/office/drawing/2014/main" id="{02509684-F3DB-4AC1-81F8-92B9F9384E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5300" y="990600"/>
            <a:ext cx="1930400" cy="1930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99533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995332"/>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7378" name="Rectangle 2">
            <a:extLst>
              <a:ext uri="{FF2B5EF4-FFF2-40B4-BE49-F238E27FC236}">
                <a16:creationId xmlns:a16="http://schemas.microsoft.com/office/drawing/2014/main" id="{9170F37A-5EAE-43A5-AB24-9FB38555A9CD}"/>
              </a:ext>
            </a:extLst>
          </p:cNvPr>
          <p:cNvSpPr>
            <a:spLocks noGrp="1" noChangeArrowheads="1"/>
          </p:cNvSpPr>
          <p:nvPr>
            <p:ph type="title"/>
          </p:nvPr>
        </p:nvSpPr>
        <p:spPr>
          <a:noFill/>
          <a:ln/>
        </p:spPr>
        <p:txBody>
          <a:bodyPr lIns="92075" tIns="46038" rIns="92075" bIns="46038"/>
          <a:lstStyle/>
          <a:p>
            <a:r>
              <a:rPr lang="en-US" altLang="en-US"/>
              <a:t>RTFM:  Read the ... Fine ... Manual</a:t>
            </a:r>
          </a:p>
        </p:txBody>
      </p:sp>
      <p:sp>
        <p:nvSpPr>
          <p:cNvPr id="997379" name="Rectangle 3">
            <a:extLst>
              <a:ext uri="{FF2B5EF4-FFF2-40B4-BE49-F238E27FC236}">
                <a16:creationId xmlns:a16="http://schemas.microsoft.com/office/drawing/2014/main" id="{C2689A89-9BF7-4F51-98DB-CB9023CA409C}"/>
              </a:ext>
            </a:extLst>
          </p:cNvPr>
          <p:cNvSpPr>
            <a:spLocks noGrp="1" noChangeArrowheads="1"/>
          </p:cNvSpPr>
          <p:nvPr>
            <p:ph type="body" idx="1"/>
          </p:nvPr>
        </p:nvSpPr>
        <p:spPr>
          <a:xfrm>
            <a:off x="990600" y="1295400"/>
            <a:ext cx="7162800" cy="5029200"/>
          </a:xfrm>
          <a:noFill/>
          <a:ln/>
        </p:spPr>
        <p:txBody>
          <a:bodyPr lIns="92075" tIns="46038" rIns="92075" bIns="46038"/>
          <a:lstStyle/>
          <a:p>
            <a:pPr>
              <a:buFont typeface="Wingdings" panose="05000000000000000000" pitchFamily="2" charset="2"/>
              <a:buNone/>
            </a:pPr>
            <a:r>
              <a:rPr lang="en-US" altLang="en-US" sz="2800" dirty="0"/>
              <a:t>Your vendor reference manuals </a:t>
            </a:r>
          </a:p>
          <a:p>
            <a:pPr>
              <a:lnSpc>
                <a:spcPct val="40000"/>
              </a:lnSpc>
              <a:buFont typeface="Wingdings" panose="05000000000000000000" pitchFamily="2" charset="2"/>
              <a:buNone/>
            </a:pPr>
            <a:r>
              <a:rPr lang="en-US" altLang="en-US" sz="2800" dirty="0"/>
              <a:t>should be</a:t>
            </a:r>
          </a:p>
          <a:p>
            <a:r>
              <a:rPr lang="en-US" altLang="en-US" dirty="0"/>
              <a:t>Up to date</a:t>
            </a:r>
          </a:p>
          <a:p>
            <a:r>
              <a:rPr lang="en-US" altLang="en-US" dirty="0"/>
              <a:t>Online if possible</a:t>
            </a:r>
          </a:p>
          <a:p>
            <a:r>
              <a:rPr lang="en-US" altLang="en-US" dirty="0"/>
              <a:t>Accessible to programming and </a:t>
            </a:r>
            <a:br>
              <a:rPr lang="en-US" altLang="en-US" dirty="0"/>
            </a:br>
            <a:r>
              <a:rPr lang="en-US" altLang="en-US" dirty="0"/>
              <a:t>operations staff</a:t>
            </a:r>
          </a:p>
          <a:p>
            <a:r>
              <a:rPr lang="en-US" altLang="en-US" dirty="0"/>
              <a:t>In numbered, labeled volumes</a:t>
            </a:r>
          </a:p>
          <a:p>
            <a:r>
              <a:rPr lang="en-US" altLang="en-US" dirty="0"/>
              <a:t>Cross indexed by key word in a </a:t>
            </a:r>
            <a:br>
              <a:rPr lang="en-US" altLang="en-US" dirty="0"/>
            </a:br>
            <a:r>
              <a:rPr lang="en-US" altLang="en-US" dirty="0"/>
              <a:t>separate list</a:t>
            </a:r>
          </a:p>
          <a:p>
            <a:r>
              <a:rPr lang="en-US" altLang="en-US" dirty="0"/>
              <a:t>Signed out to show where the volume is now</a:t>
            </a:r>
          </a:p>
          <a:p>
            <a:r>
              <a:rPr lang="en-US" altLang="en-US" dirty="0"/>
              <a:t>Returned within a few hours at most</a:t>
            </a:r>
          </a:p>
          <a:p>
            <a:r>
              <a:rPr lang="en-US" altLang="en-US" dirty="0"/>
              <a:t>Purchased separately for frequent users</a:t>
            </a:r>
          </a:p>
        </p:txBody>
      </p:sp>
      <p:pic>
        <p:nvPicPr>
          <p:cNvPr id="997380" name="Picture 4">
            <a:hlinkClick r:id="" action="ppaction://media"/>
            <a:extLst>
              <a:ext uri="{FF2B5EF4-FFF2-40B4-BE49-F238E27FC236}">
                <a16:creationId xmlns:a16="http://schemas.microsoft.com/office/drawing/2014/main" id="{3B9A83A5-1005-40CD-9CEE-FAFBE7B44CC2}"/>
              </a:ext>
            </a:extLst>
          </p:cNvPr>
          <p:cNvPicPr>
            <a:picLocks noRot="1" noChangeAspect="1" noChangeArrowheads="1"/>
          </p:cNvPicPr>
          <p:nvPr>
            <a:wavAudioFile r:embed="rId1" name="~PP1736.WAV"/>
          </p:nvPr>
        </p:nvPicPr>
        <p:blipFill>
          <a:blip r:embed="rId4">
            <a:extLst>
              <a:ext uri="{28A0092B-C50C-407E-A947-70E740481C1C}">
                <a14:useLocalDpi xmlns:a14="http://schemas.microsoft.com/office/drawing/2010/main" val="0"/>
              </a:ext>
            </a:extLst>
          </a:blip>
          <a:srcRect/>
          <a:stretch>
            <a:fillRect/>
          </a:stretch>
        </p:blipFill>
        <p:spPr bwMode="auto">
          <a:xfrm>
            <a:off x="8801100" y="651510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9C84F9D2-7E21-4524-A5FE-5ED8E6C88C62}"/>
              </a:ext>
            </a:extLst>
          </p:cNvPr>
          <p:cNvPicPr>
            <a:picLocks noChangeAspect="1"/>
          </p:cNvPicPr>
          <p:nvPr/>
        </p:nvPicPr>
        <p:blipFill>
          <a:blip r:embed="rId5"/>
          <a:stretch>
            <a:fillRect/>
          </a:stretch>
        </p:blipFill>
        <p:spPr>
          <a:xfrm>
            <a:off x="6477000" y="1066800"/>
            <a:ext cx="2489200" cy="384326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99738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997380"/>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9426" name="Rectangle 2">
            <a:extLst>
              <a:ext uri="{FF2B5EF4-FFF2-40B4-BE49-F238E27FC236}">
                <a16:creationId xmlns:a16="http://schemas.microsoft.com/office/drawing/2014/main" id="{3F7165BD-D661-40C1-A5A3-B181F229709A}"/>
              </a:ext>
            </a:extLst>
          </p:cNvPr>
          <p:cNvSpPr>
            <a:spLocks noGrp="1" noChangeArrowheads="1"/>
          </p:cNvSpPr>
          <p:nvPr>
            <p:ph type="title"/>
          </p:nvPr>
        </p:nvSpPr>
        <p:spPr>
          <a:noFill/>
          <a:ln/>
        </p:spPr>
        <p:txBody>
          <a:bodyPr lIns="92075" tIns="46038" rIns="92075" bIns="46038"/>
          <a:lstStyle/>
          <a:p>
            <a:r>
              <a:rPr lang="en-US" altLang="en-US"/>
              <a:t>Use Bug/Patch Reports or Databases</a:t>
            </a:r>
          </a:p>
        </p:txBody>
      </p:sp>
      <p:sp>
        <p:nvSpPr>
          <p:cNvPr id="999427" name="Rectangle 3">
            <a:extLst>
              <a:ext uri="{FF2B5EF4-FFF2-40B4-BE49-F238E27FC236}">
                <a16:creationId xmlns:a16="http://schemas.microsoft.com/office/drawing/2014/main" id="{479CF9D4-ED55-4814-B924-274DA8614B81}"/>
              </a:ext>
            </a:extLst>
          </p:cNvPr>
          <p:cNvSpPr>
            <a:spLocks noGrp="1" noChangeArrowheads="1"/>
          </p:cNvSpPr>
          <p:nvPr>
            <p:ph type="body" idx="1"/>
          </p:nvPr>
        </p:nvSpPr>
        <p:spPr>
          <a:xfrm>
            <a:off x="990600" y="1447800"/>
            <a:ext cx="7162800" cy="5029200"/>
          </a:xfrm>
          <a:noFill/>
          <a:ln/>
        </p:spPr>
        <p:txBody>
          <a:bodyPr lIns="92075" tIns="46038" rIns="92075" bIns="46038"/>
          <a:lstStyle/>
          <a:p>
            <a:r>
              <a:rPr lang="en-US" altLang="en-US" sz="2000"/>
              <a:t>BugTraq</a:t>
            </a:r>
          </a:p>
          <a:p>
            <a:pPr>
              <a:buFont typeface="Wingdings" panose="05000000000000000000" pitchFamily="2" charset="2"/>
              <a:buNone/>
            </a:pPr>
            <a:r>
              <a:rPr lang="en-US" altLang="en-US" sz="2000" u="sng">
                <a:latin typeface="Arial Narrow" panose="020B0606020202030204" pitchFamily="34" charset="0"/>
              </a:rPr>
              <a:t>http://www.securityfocus.com/popups/forums/bugtraq/intro.shtml</a:t>
            </a:r>
          </a:p>
          <a:p>
            <a:r>
              <a:rPr lang="en-US" altLang="en-US" sz="2000"/>
              <a:t>Also published/updated regularly by most vendors</a:t>
            </a:r>
          </a:p>
          <a:p>
            <a:pPr lvl="1"/>
            <a:r>
              <a:rPr lang="en-US" altLang="en-US" sz="2000"/>
              <a:t>Online using WWW</a:t>
            </a:r>
          </a:p>
          <a:p>
            <a:pPr lvl="1"/>
            <a:r>
              <a:rPr lang="en-US" altLang="en-US" sz="2000"/>
              <a:t>KnowledgeBase</a:t>
            </a:r>
          </a:p>
          <a:p>
            <a:pPr lvl="1"/>
            <a:r>
              <a:rPr lang="en-US" altLang="en-US" sz="2000"/>
              <a:t>Known-Problem Reports</a:t>
            </a:r>
          </a:p>
          <a:p>
            <a:pPr lvl="1"/>
            <a:r>
              <a:rPr lang="en-US" altLang="en-US" sz="2000"/>
              <a:t>Usually have a keyword index</a:t>
            </a:r>
          </a:p>
          <a:p>
            <a:r>
              <a:rPr lang="en-US" altLang="en-US" sz="2000"/>
              <a:t>New versions may fix several </a:t>
            </a:r>
            <a:br>
              <a:rPr lang="en-US" altLang="en-US" sz="2000"/>
            </a:br>
            <a:r>
              <a:rPr lang="en-US" altLang="en-US" sz="2000"/>
              <a:t>problems at once</a:t>
            </a:r>
          </a:p>
          <a:p>
            <a:pPr lvl="1"/>
            <a:r>
              <a:rPr lang="en-US" altLang="en-US" sz="2000"/>
              <a:t>(Or cause new ones)</a:t>
            </a:r>
          </a:p>
          <a:p>
            <a:r>
              <a:rPr lang="en-US" altLang="en-US" sz="2000"/>
              <a:t>Patches – WWW or FTP</a:t>
            </a:r>
          </a:p>
          <a:p>
            <a:pPr lvl="1"/>
            <a:r>
              <a:rPr lang="en-US" altLang="en-US" sz="2000"/>
              <a:t>Program-code changes</a:t>
            </a:r>
          </a:p>
          <a:p>
            <a:pPr lvl="1"/>
            <a:r>
              <a:rPr lang="en-US" altLang="en-US" sz="2000"/>
              <a:t>Usually self-installing</a:t>
            </a:r>
          </a:p>
        </p:txBody>
      </p:sp>
      <p:sp>
        <p:nvSpPr>
          <p:cNvPr id="999430" name="Text Box 6">
            <a:extLst>
              <a:ext uri="{FF2B5EF4-FFF2-40B4-BE49-F238E27FC236}">
                <a16:creationId xmlns:a16="http://schemas.microsoft.com/office/drawing/2014/main" id="{8D2ACE34-83D8-48C1-A0FB-C383C386B008}"/>
              </a:ext>
            </a:extLst>
          </p:cNvPr>
          <p:cNvSpPr txBox="1">
            <a:spLocks noChangeArrowheads="1"/>
          </p:cNvSpPr>
          <p:nvPr/>
        </p:nvSpPr>
        <p:spPr bwMode="auto">
          <a:xfrm>
            <a:off x="5867400" y="3429000"/>
            <a:ext cx="3048000" cy="3168650"/>
          </a:xfrm>
          <a:prstGeom prst="rect">
            <a:avLst/>
          </a:prstGeom>
          <a:solidFill>
            <a:srgbClr val="FF6600"/>
          </a:solidFill>
          <a:ln w="2857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“BugTraq is a full disclosure moderated mailing list for the *detailed* discussion and announcement of computer security vulnerabilities: what they are, how to exploit them, and how to fix them.”</a:t>
            </a:r>
          </a:p>
        </p:txBody>
      </p:sp>
      <p:sp>
        <p:nvSpPr>
          <p:cNvPr id="999432" name="Line 8">
            <a:extLst>
              <a:ext uri="{FF2B5EF4-FFF2-40B4-BE49-F238E27FC236}">
                <a16:creationId xmlns:a16="http://schemas.microsoft.com/office/drawing/2014/main" id="{19E7E8B2-612B-4D98-859C-20D79A94C5DC}"/>
              </a:ext>
            </a:extLst>
          </p:cNvPr>
          <p:cNvSpPr>
            <a:spLocks noChangeShapeType="1"/>
          </p:cNvSpPr>
          <p:nvPr/>
        </p:nvSpPr>
        <p:spPr bwMode="auto">
          <a:xfrm>
            <a:off x="7620000" y="2057400"/>
            <a:ext cx="457200" cy="0"/>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9433" name="Line 9">
            <a:extLst>
              <a:ext uri="{FF2B5EF4-FFF2-40B4-BE49-F238E27FC236}">
                <a16:creationId xmlns:a16="http://schemas.microsoft.com/office/drawing/2014/main" id="{34CC3AAC-3B38-4D22-BBA4-28181F1CB4AB}"/>
              </a:ext>
            </a:extLst>
          </p:cNvPr>
          <p:cNvSpPr>
            <a:spLocks noChangeShapeType="1"/>
          </p:cNvSpPr>
          <p:nvPr/>
        </p:nvSpPr>
        <p:spPr bwMode="auto">
          <a:xfrm>
            <a:off x="8077200" y="2057400"/>
            <a:ext cx="0" cy="1371600"/>
          </a:xfrm>
          <a:prstGeom prst="line">
            <a:avLst/>
          </a:prstGeom>
          <a:noFill/>
          <a:ln w="28575">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999435" name="Picture 11">
            <a:hlinkClick r:id="" action="ppaction://media"/>
            <a:extLst>
              <a:ext uri="{FF2B5EF4-FFF2-40B4-BE49-F238E27FC236}">
                <a16:creationId xmlns:a16="http://schemas.microsoft.com/office/drawing/2014/main" id="{9EC0B98F-4400-4153-B4C9-476EDB9BC4C8}"/>
              </a:ext>
            </a:extLst>
          </p:cNvPr>
          <p:cNvPicPr>
            <a:picLocks noRot="1" noChangeAspect="1" noChangeArrowheads="1"/>
          </p:cNvPicPr>
          <p:nvPr>
            <a:wavAudioFile r:embed="rId1" name="~PP3262.WAV"/>
          </p:nvPr>
        </p:nvPicPr>
        <p:blipFill>
          <a:blip r:embed="rId4">
            <a:extLst>
              <a:ext uri="{28A0092B-C50C-407E-A947-70E740481C1C}">
                <a14:useLocalDpi xmlns:a14="http://schemas.microsoft.com/office/drawing/2010/main" val="0"/>
              </a:ext>
            </a:extLst>
          </a:blip>
          <a:srcRect/>
          <a:stretch>
            <a:fillRect/>
          </a:stretch>
        </p:blipFill>
        <p:spPr bwMode="auto">
          <a:xfrm>
            <a:off x="8801100" y="6515100"/>
            <a:ext cx="304800" cy="30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99943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999435"/>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8642" name="Rectangle 2">
            <a:extLst>
              <a:ext uri="{FF2B5EF4-FFF2-40B4-BE49-F238E27FC236}">
                <a16:creationId xmlns:a16="http://schemas.microsoft.com/office/drawing/2014/main" id="{A98A3288-A1AC-4569-B2AB-244E1856439D}"/>
              </a:ext>
            </a:extLst>
          </p:cNvPr>
          <p:cNvSpPr>
            <a:spLocks noGrp="1" noChangeArrowheads="1"/>
          </p:cNvSpPr>
          <p:nvPr>
            <p:ph type="title"/>
          </p:nvPr>
        </p:nvSpPr>
        <p:spPr/>
        <p:txBody>
          <a:bodyPr/>
          <a:lstStyle/>
          <a:p>
            <a:r>
              <a:rPr lang="en-US" altLang="en-US"/>
              <a:t>ICAT Metabase for CVE</a:t>
            </a:r>
          </a:p>
        </p:txBody>
      </p:sp>
      <p:pic>
        <p:nvPicPr>
          <p:cNvPr id="1008644" name="Picture 4">
            <a:extLst>
              <a:ext uri="{FF2B5EF4-FFF2-40B4-BE49-F238E27FC236}">
                <a16:creationId xmlns:a16="http://schemas.microsoft.com/office/drawing/2014/main" id="{1A1B2294-DB05-4D74-82F2-15EC7D4792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2500" r="7469" b="17188"/>
          <a:stretch>
            <a:fillRect/>
          </a:stretch>
        </p:blipFill>
        <p:spPr bwMode="auto">
          <a:xfrm>
            <a:off x="0" y="0"/>
            <a:ext cx="7315200" cy="685800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8645" name="Picture 5">
            <a:hlinkClick r:id="" action="ppaction://media"/>
            <a:extLst>
              <a:ext uri="{FF2B5EF4-FFF2-40B4-BE49-F238E27FC236}">
                <a16:creationId xmlns:a16="http://schemas.microsoft.com/office/drawing/2014/main" id="{EA501B99-E27C-4E4F-8C3B-83ADEF214BAA}"/>
              </a:ext>
            </a:extLst>
          </p:cNvPr>
          <p:cNvPicPr>
            <a:picLocks noRot="1" noChangeAspect="1" noChangeArrowheads="1"/>
          </p:cNvPicPr>
          <p:nvPr>
            <a:wavAudioFile r:embed="rId1" name="~PP3580.WAV"/>
          </p:nvPr>
        </p:nvPicPr>
        <p:blipFill>
          <a:blip r:embed="rId5">
            <a:extLst>
              <a:ext uri="{28A0092B-C50C-407E-A947-70E740481C1C}">
                <a14:useLocalDpi xmlns:a14="http://schemas.microsoft.com/office/drawing/2010/main" val="0"/>
              </a:ext>
            </a:extLst>
          </a:blip>
          <a:srcRect/>
          <a:stretch>
            <a:fillRect/>
          </a:stretch>
        </p:blipFill>
        <p:spPr bwMode="auto">
          <a:xfrm>
            <a:off x="8801100" y="6515100"/>
            <a:ext cx="304800" cy="30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100864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008645"/>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036" name="Rectangle 4">
            <a:extLst>
              <a:ext uri="{FF2B5EF4-FFF2-40B4-BE49-F238E27FC236}">
                <a16:creationId xmlns:a16="http://schemas.microsoft.com/office/drawing/2014/main" id="{DD9C64D4-4A5B-495A-A515-886E34DD7F67}"/>
              </a:ext>
            </a:extLst>
          </p:cNvPr>
          <p:cNvSpPr>
            <a:spLocks noGrp="1" noChangeArrowheads="1"/>
          </p:cNvSpPr>
          <p:nvPr>
            <p:ph type="title"/>
          </p:nvPr>
        </p:nvSpPr>
        <p:spPr>
          <a:xfrm>
            <a:off x="990600" y="152400"/>
            <a:ext cx="7162800" cy="5334000"/>
          </a:xfrm>
        </p:spPr>
        <p:txBody>
          <a:bodyPr/>
          <a:lstStyle/>
          <a:p>
            <a:pPr algn="ctr"/>
            <a:r>
              <a:rPr lang="en-US" altLang="en-US" sz="8000" dirty="0"/>
              <a:t>Now go and study</a:t>
            </a:r>
          </a:p>
        </p:txBody>
      </p:sp>
    </p:spTree>
  </p:cSld>
  <p:clrMapOvr>
    <a:masterClrMapping/>
  </p:clrMapOvr>
  <p:transition>
    <p:zo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6242" name="Rectangle 2">
            <a:extLst>
              <a:ext uri="{FF2B5EF4-FFF2-40B4-BE49-F238E27FC236}">
                <a16:creationId xmlns:a16="http://schemas.microsoft.com/office/drawing/2014/main" id="{DA8FD298-DB97-4399-BACA-499920AE1BD3}"/>
              </a:ext>
            </a:extLst>
          </p:cNvPr>
          <p:cNvSpPr>
            <a:spLocks noGrp="1" noChangeArrowheads="1"/>
          </p:cNvSpPr>
          <p:nvPr>
            <p:ph type="title"/>
          </p:nvPr>
        </p:nvSpPr>
        <p:spPr/>
        <p:txBody>
          <a:bodyPr/>
          <a:lstStyle/>
          <a:p>
            <a:r>
              <a:rPr lang="en-US" altLang="en-US"/>
              <a:t>Topics</a:t>
            </a:r>
          </a:p>
        </p:txBody>
      </p:sp>
      <p:sp>
        <p:nvSpPr>
          <p:cNvPr id="906243" name="Rectangle 3">
            <a:extLst>
              <a:ext uri="{FF2B5EF4-FFF2-40B4-BE49-F238E27FC236}">
                <a16:creationId xmlns:a16="http://schemas.microsoft.com/office/drawing/2014/main" id="{A8BA2160-E8C6-4BFD-BDBA-9ABF151931D3}"/>
              </a:ext>
            </a:extLst>
          </p:cNvPr>
          <p:cNvSpPr>
            <a:spLocks noGrp="1" noChangeArrowheads="1"/>
          </p:cNvSpPr>
          <p:nvPr>
            <p:ph type="body" idx="1"/>
          </p:nvPr>
        </p:nvSpPr>
        <p:spPr/>
        <p:txBody>
          <a:bodyPr/>
          <a:lstStyle/>
          <a:p>
            <a:r>
              <a:rPr lang="en-US" altLang="en-US" dirty="0"/>
              <a:t>Set Your Goals</a:t>
            </a:r>
          </a:p>
          <a:p>
            <a:r>
              <a:rPr lang="en-US" altLang="en-US" dirty="0"/>
              <a:t>Get the Global Picture</a:t>
            </a:r>
          </a:p>
          <a:p>
            <a:r>
              <a:rPr lang="en-US" altLang="en-US" dirty="0"/>
              <a:t>Distinguish Observation from Assumption</a:t>
            </a:r>
          </a:p>
          <a:p>
            <a:r>
              <a:rPr lang="en-US" altLang="en-US" dirty="0"/>
              <a:t>Distinguish Observation from Hearsay</a:t>
            </a:r>
          </a:p>
          <a:p>
            <a:r>
              <a:rPr lang="en-US" altLang="en-US" dirty="0"/>
              <a:t>Distinguish Observation from Hypothesis</a:t>
            </a:r>
          </a:p>
          <a:p>
            <a:r>
              <a:rPr lang="en-US" altLang="en-US" dirty="0"/>
              <a:t>Challenge Your Hypothesis</a:t>
            </a:r>
          </a:p>
          <a:p>
            <a:r>
              <a:rPr lang="en-US" altLang="en-US" dirty="0"/>
              <a:t>Track the Details</a:t>
            </a:r>
          </a:p>
          <a:p>
            <a:r>
              <a:rPr lang="en-US" altLang="en-US" dirty="0"/>
              <a:t>RTFM</a:t>
            </a:r>
          </a:p>
          <a:p>
            <a:r>
              <a:rPr lang="en-US" altLang="en-US" dirty="0"/>
              <a:t>Use Bug/Patch Reports</a:t>
            </a:r>
          </a:p>
        </p:txBody>
      </p:sp>
      <p:pic>
        <p:nvPicPr>
          <p:cNvPr id="906245" name="Picture 5">
            <a:hlinkClick r:id="" action="ppaction://media"/>
            <a:extLst>
              <a:ext uri="{FF2B5EF4-FFF2-40B4-BE49-F238E27FC236}">
                <a16:creationId xmlns:a16="http://schemas.microsoft.com/office/drawing/2014/main" id="{D761CBC0-7703-4EC3-863B-D4FECB8C87E9}"/>
              </a:ext>
            </a:extLst>
          </p:cNvPr>
          <p:cNvPicPr>
            <a:picLocks noRot="1" noChangeAspect="1" noChangeArrowheads="1"/>
          </p:cNvPicPr>
          <p:nvPr>
            <a:wavAudioFile r:embed="rId1" name="~PP875.WAV"/>
          </p:nvPr>
        </p:nvPicPr>
        <p:blipFill>
          <a:blip r:embed="rId4">
            <a:extLst>
              <a:ext uri="{28A0092B-C50C-407E-A947-70E740481C1C}">
                <a14:useLocalDpi xmlns:a14="http://schemas.microsoft.com/office/drawing/2010/main" val="0"/>
              </a:ext>
            </a:extLst>
          </a:blip>
          <a:srcRect/>
          <a:stretch>
            <a:fillRect/>
          </a:stretch>
        </p:blipFill>
        <p:spPr bwMode="auto">
          <a:xfrm>
            <a:off x="8801100" y="6515100"/>
            <a:ext cx="304800" cy="30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90624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90624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4850" name="Rectangle 2">
            <a:extLst>
              <a:ext uri="{FF2B5EF4-FFF2-40B4-BE49-F238E27FC236}">
                <a16:creationId xmlns:a16="http://schemas.microsoft.com/office/drawing/2014/main" id="{FB0EB3AD-4CA9-41C8-9883-CB60DE6B05F5}"/>
              </a:ext>
            </a:extLst>
          </p:cNvPr>
          <p:cNvSpPr>
            <a:spLocks noGrp="1" noChangeArrowheads="1"/>
          </p:cNvSpPr>
          <p:nvPr>
            <p:ph type="title"/>
          </p:nvPr>
        </p:nvSpPr>
        <p:spPr>
          <a:noFill/>
          <a:ln/>
        </p:spPr>
        <p:txBody>
          <a:bodyPr lIns="92075" tIns="46038" rIns="92075" bIns="46038"/>
          <a:lstStyle/>
          <a:p>
            <a:r>
              <a:rPr lang="en-US" altLang="en-US"/>
              <a:t>Set Your Goals</a:t>
            </a:r>
          </a:p>
        </p:txBody>
      </p:sp>
      <p:sp>
        <p:nvSpPr>
          <p:cNvPr id="974851" name="Rectangle 3">
            <a:extLst>
              <a:ext uri="{FF2B5EF4-FFF2-40B4-BE49-F238E27FC236}">
                <a16:creationId xmlns:a16="http://schemas.microsoft.com/office/drawing/2014/main" id="{7C97D1A3-6B3E-4AFB-8BCE-51F8973FC37A}"/>
              </a:ext>
            </a:extLst>
          </p:cNvPr>
          <p:cNvSpPr>
            <a:spLocks noGrp="1" noChangeArrowheads="1"/>
          </p:cNvSpPr>
          <p:nvPr>
            <p:ph type="body" idx="1"/>
          </p:nvPr>
        </p:nvSpPr>
        <p:spPr>
          <a:noFill/>
          <a:ln/>
        </p:spPr>
        <p:txBody>
          <a:bodyPr lIns="92075" tIns="46038" rIns="92075" bIns="46038"/>
          <a:lstStyle/>
          <a:p>
            <a:r>
              <a:rPr lang="en-US" altLang="en-US"/>
              <a:t>Short-term objective of problem solving:</a:t>
            </a:r>
          </a:p>
          <a:p>
            <a:pPr lvl="1"/>
            <a:r>
              <a:rPr lang="en-US" altLang="en-US"/>
              <a:t>Fix It</a:t>
            </a:r>
          </a:p>
          <a:p>
            <a:r>
              <a:rPr lang="en-US" altLang="en-US"/>
              <a:t>Long-term objectives of problem solving:</a:t>
            </a:r>
          </a:p>
          <a:p>
            <a:pPr lvl="1"/>
            <a:r>
              <a:rPr lang="en-US" altLang="en-US"/>
              <a:t>Figure out why it happened</a:t>
            </a:r>
          </a:p>
          <a:p>
            <a:pPr lvl="1"/>
            <a:r>
              <a:rPr lang="en-US" altLang="en-US"/>
              <a:t>Make sure it doesn't happen again (if possible)</a:t>
            </a:r>
          </a:p>
        </p:txBody>
      </p:sp>
      <p:pic>
        <p:nvPicPr>
          <p:cNvPr id="974853" name="Picture 5">
            <a:hlinkClick r:id="" action="ppaction://media"/>
            <a:extLst>
              <a:ext uri="{FF2B5EF4-FFF2-40B4-BE49-F238E27FC236}">
                <a16:creationId xmlns:a16="http://schemas.microsoft.com/office/drawing/2014/main" id="{E1D8A30C-0EAB-49E2-BB94-DE7C7D3778C4}"/>
              </a:ext>
            </a:extLst>
          </p:cNvPr>
          <p:cNvPicPr>
            <a:picLocks noRot="1" noChangeAspect="1" noChangeArrowheads="1"/>
          </p:cNvPicPr>
          <p:nvPr>
            <a:wavAudioFile r:embed="rId1" name="~PP4071.WAV"/>
          </p:nvPr>
        </p:nvPicPr>
        <p:blipFill>
          <a:blip r:embed="rId4">
            <a:extLst>
              <a:ext uri="{28A0092B-C50C-407E-A947-70E740481C1C}">
                <a14:useLocalDpi xmlns:a14="http://schemas.microsoft.com/office/drawing/2010/main" val="0"/>
              </a:ext>
            </a:extLst>
          </a:blip>
          <a:srcRect/>
          <a:stretch>
            <a:fillRect/>
          </a:stretch>
        </p:blipFill>
        <p:spPr bwMode="auto">
          <a:xfrm>
            <a:off x="8801100" y="651510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AD8B1E33-88AA-4579-B9B9-DF09ED946E9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5999" y="4124584"/>
            <a:ext cx="2679221" cy="21567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97485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97485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6898" name="Rectangle 2">
            <a:extLst>
              <a:ext uri="{FF2B5EF4-FFF2-40B4-BE49-F238E27FC236}">
                <a16:creationId xmlns:a16="http://schemas.microsoft.com/office/drawing/2014/main" id="{F04D91B0-AA35-4FB6-97A1-0E52F6119371}"/>
              </a:ext>
            </a:extLst>
          </p:cNvPr>
          <p:cNvSpPr>
            <a:spLocks noGrp="1" noChangeArrowheads="1"/>
          </p:cNvSpPr>
          <p:nvPr>
            <p:ph type="title"/>
          </p:nvPr>
        </p:nvSpPr>
        <p:spPr>
          <a:noFill/>
          <a:ln/>
        </p:spPr>
        <p:txBody>
          <a:bodyPr lIns="92075" tIns="46038" rIns="92075" bIns="46038"/>
          <a:lstStyle/>
          <a:p>
            <a:r>
              <a:rPr lang="en-US" altLang="en-US"/>
              <a:t>Get the Global Picture:</a:t>
            </a:r>
            <a:br>
              <a:rPr lang="en-US" altLang="en-US"/>
            </a:br>
            <a:r>
              <a:rPr lang="en-US" altLang="en-US"/>
              <a:t>Perspective</a:t>
            </a:r>
          </a:p>
        </p:txBody>
      </p:sp>
      <p:sp>
        <p:nvSpPr>
          <p:cNvPr id="976899" name="Rectangle 3">
            <a:extLst>
              <a:ext uri="{FF2B5EF4-FFF2-40B4-BE49-F238E27FC236}">
                <a16:creationId xmlns:a16="http://schemas.microsoft.com/office/drawing/2014/main" id="{FA7B03D3-C63A-4DF3-964A-928A2F96E89B}"/>
              </a:ext>
            </a:extLst>
          </p:cNvPr>
          <p:cNvSpPr>
            <a:spLocks noGrp="1" noChangeArrowheads="1"/>
          </p:cNvSpPr>
          <p:nvPr>
            <p:ph type="body" idx="1"/>
          </p:nvPr>
        </p:nvSpPr>
        <p:spPr>
          <a:noFill/>
          <a:ln/>
        </p:spPr>
        <p:txBody>
          <a:bodyPr lIns="92075" tIns="46038" rIns="92075" bIns="46038"/>
          <a:lstStyle/>
          <a:p>
            <a:pPr>
              <a:buFont typeface="Wingdings" panose="05000000000000000000" pitchFamily="2" charset="2"/>
              <a:buNone/>
            </a:pPr>
            <a:r>
              <a:rPr lang="en-US" altLang="en-US" sz="2800"/>
              <a:t>What is the person is trying to do?</a:t>
            </a:r>
          </a:p>
          <a:p>
            <a:r>
              <a:rPr lang="en-US" altLang="en-US" sz="2000"/>
              <a:t>Prog: How do I write octal data directly in the directory?</a:t>
            </a:r>
          </a:p>
          <a:p>
            <a:r>
              <a:rPr lang="en-US" altLang="en-US" sz="2000" i="1"/>
              <a:t>Tech: Why would you want to do that?</a:t>
            </a:r>
          </a:p>
          <a:p>
            <a:r>
              <a:rPr lang="en-US" altLang="en-US" sz="2000"/>
              <a:t>Because I have to alter the first 8 bytes of the file block, some parts of the file index block, and data in the group and account index blocks.</a:t>
            </a:r>
          </a:p>
          <a:p>
            <a:r>
              <a:rPr lang="en-US" altLang="en-US" sz="2000" i="1"/>
              <a:t>No, I mean, what are you trying to do?  How would you describe the problem to someone who didn't know about the directory?</a:t>
            </a:r>
          </a:p>
          <a:p>
            <a:r>
              <a:rPr lang="en-US" altLang="en-US" sz="2000"/>
              <a:t>I have to change the name of the file.</a:t>
            </a:r>
          </a:p>
          <a:p>
            <a:r>
              <a:rPr lang="en-US" altLang="en-US" sz="2000" i="1"/>
              <a:t>How about :RENAME?</a:t>
            </a:r>
          </a:p>
          <a:p>
            <a:r>
              <a:rPr lang="en-US" altLang="en-US" sz="2000"/>
              <a:t>Oh yeah... I forgot.</a:t>
            </a:r>
          </a:p>
        </p:txBody>
      </p:sp>
      <p:pic>
        <p:nvPicPr>
          <p:cNvPr id="976900" name="Picture 4">
            <a:hlinkClick r:id="" action="ppaction://media"/>
            <a:extLst>
              <a:ext uri="{FF2B5EF4-FFF2-40B4-BE49-F238E27FC236}">
                <a16:creationId xmlns:a16="http://schemas.microsoft.com/office/drawing/2014/main" id="{2A1DF7F0-AB0C-4C00-A1E8-1701A2392A9A}"/>
              </a:ext>
            </a:extLst>
          </p:cNvPr>
          <p:cNvPicPr>
            <a:picLocks noRot="1" noChangeAspect="1" noChangeArrowheads="1"/>
          </p:cNvPicPr>
          <p:nvPr>
            <a:wavAudioFile r:embed="rId1" name="~PP3622.WAV"/>
          </p:nvPr>
        </p:nvPicPr>
        <p:blipFill>
          <a:blip r:embed="rId4">
            <a:extLst>
              <a:ext uri="{28A0092B-C50C-407E-A947-70E740481C1C}">
                <a14:useLocalDpi xmlns:a14="http://schemas.microsoft.com/office/drawing/2010/main" val="0"/>
              </a:ext>
            </a:extLst>
          </a:blip>
          <a:srcRect/>
          <a:stretch>
            <a:fillRect/>
          </a:stretch>
        </p:blipFill>
        <p:spPr bwMode="auto">
          <a:xfrm>
            <a:off x="8801100" y="651510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181490CA-EFB8-4066-A556-5430FE8270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72300" y="1066800"/>
            <a:ext cx="1981200" cy="14016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97690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976900"/>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8946" name="Rectangle 2">
            <a:extLst>
              <a:ext uri="{FF2B5EF4-FFF2-40B4-BE49-F238E27FC236}">
                <a16:creationId xmlns:a16="http://schemas.microsoft.com/office/drawing/2014/main" id="{3681B381-027C-49AA-A41A-1EA3E5C750F2}"/>
              </a:ext>
            </a:extLst>
          </p:cNvPr>
          <p:cNvSpPr>
            <a:spLocks noGrp="1" noChangeArrowheads="1"/>
          </p:cNvSpPr>
          <p:nvPr>
            <p:ph type="title"/>
          </p:nvPr>
        </p:nvSpPr>
        <p:spPr>
          <a:noFill/>
          <a:ln/>
        </p:spPr>
        <p:txBody>
          <a:bodyPr lIns="92075" tIns="46038" rIns="92075" bIns="46038"/>
          <a:lstStyle/>
          <a:p>
            <a:r>
              <a:rPr lang="en-US" altLang="en-US"/>
              <a:t>Get the Global Picture:</a:t>
            </a:r>
            <a:br>
              <a:rPr lang="en-US" altLang="en-US"/>
            </a:br>
            <a:r>
              <a:rPr lang="en-US" altLang="en-US"/>
              <a:t>Backtrack</a:t>
            </a:r>
          </a:p>
        </p:txBody>
      </p:sp>
      <p:sp>
        <p:nvSpPr>
          <p:cNvPr id="978947" name="Line 3">
            <a:extLst>
              <a:ext uri="{FF2B5EF4-FFF2-40B4-BE49-F238E27FC236}">
                <a16:creationId xmlns:a16="http://schemas.microsoft.com/office/drawing/2014/main" id="{4DDFED72-EBFB-42A1-83E4-C34E73D96E9E}"/>
              </a:ext>
            </a:extLst>
          </p:cNvPr>
          <p:cNvSpPr>
            <a:spLocks noChangeShapeType="1"/>
          </p:cNvSpPr>
          <p:nvPr/>
        </p:nvSpPr>
        <p:spPr bwMode="auto">
          <a:xfrm>
            <a:off x="381000" y="3581400"/>
            <a:ext cx="838200" cy="0"/>
          </a:xfrm>
          <a:prstGeom prst="line">
            <a:avLst/>
          </a:prstGeom>
          <a:noFill/>
          <a:ln w="50800">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8948" name="Line 4">
            <a:extLst>
              <a:ext uri="{FF2B5EF4-FFF2-40B4-BE49-F238E27FC236}">
                <a16:creationId xmlns:a16="http://schemas.microsoft.com/office/drawing/2014/main" id="{CB45D83D-B3F3-4051-B704-812C8CAE3EBB}"/>
              </a:ext>
            </a:extLst>
          </p:cNvPr>
          <p:cNvSpPr>
            <a:spLocks noChangeShapeType="1"/>
          </p:cNvSpPr>
          <p:nvPr/>
        </p:nvSpPr>
        <p:spPr bwMode="auto">
          <a:xfrm flipV="1">
            <a:off x="1219200" y="2209800"/>
            <a:ext cx="685800" cy="1371600"/>
          </a:xfrm>
          <a:prstGeom prst="line">
            <a:avLst/>
          </a:prstGeom>
          <a:noFill/>
          <a:ln w="508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8949" name="Line 5">
            <a:extLst>
              <a:ext uri="{FF2B5EF4-FFF2-40B4-BE49-F238E27FC236}">
                <a16:creationId xmlns:a16="http://schemas.microsoft.com/office/drawing/2014/main" id="{2B466161-0D15-4B93-8839-DE13A3B8DB93}"/>
              </a:ext>
            </a:extLst>
          </p:cNvPr>
          <p:cNvSpPr>
            <a:spLocks noChangeShapeType="1"/>
          </p:cNvSpPr>
          <p:nvPr/>
        </p:nvSpPr>
        <p:spPr bwMode="auto">
          <a:xfrm>
            <a:off x="1905000" y="2209800"/>
            <a:ext cx="838200" cy="0"/>
          </a:xfrm>
          <a:prstGeom prst="line">
            <a:avLst/>
          </a:prstGeom>
          <a:noFill/>
          <a:ln w="508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8950" name="Line 6">
            <a:extLst>
              <a:ext uri="{FF2B5EF4-FFF2-40B4-BE49-F238E27FC236}">
                <a16:creationId xmlns:a16="http://schemas.microsoft.com/office/drawing/2014/main" id="{40819094-7A7A-4B21-9C65-074C6A58F4E5}"/>
              </a:ext>
            </a:extLst>
          </p:cNvPr>
          <p:cNvSpPr>
            <a:spLocks noChangeShapeType="1"/>
          </p:cNvSpPr>
          <p:nvPr/>
        </p:nvSpPr>
        <p:spPr bwMode="auto">
          <a:xfrm flipV="1">
            <a:off x="1905000" y="1600200"/>
            <a:ext cx="838200" cy="609600"/>
          </a:xfrm>
          <a:prstGeom prst="line">
            <a:avLst/>
          </a:prstGeom>
          <a:noFill/>
          <a:ln w="50800">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8951" name="Line 7">
            <a:extLst>
              <a:ext uri="{FF2B5EF4-FFF2-40B4-BE49-F238E27FC236}">
                <a16:creationId xmlns:a16="http://schemas.microsoft.com/office/drawing/2014/main" id="{68E289A3-9FB3-4369-BE9B-0FC6FDF0628A}"/>
              </a:ext>
            </a:extLst>
          </p:cNvPr>
          <p:cNvSpPr>
            <a:spLocks noChangeShapeType="1"/>
          </p:cNvSpPr>
          <p:nvPr/>
        </p:nvSpPr>
        <p:spPr bwMode="auto">
          <a:xfrm>
            <a:off x="1905000" y="2209800"/>
            <a:ext cx="838200" cy="685800"/>
          </a:xfrm>
          <a:prstGeom prst="line">
            <a:avLst/>
          </a:prstGeom>
          <a:noFill/>
          <a:ln w="50800">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8952" name="Line 8">
            <a:extLst>
              <a:ext uri="{FF2B5EF4-FFF2-40B4-BE49-F238E27FC236}">
                <a16:creationId xmlns:a16="http://schemas.microsoft.com/office/drawing/2014/main" id="{44AE90C1-859D-439C-97CC-773FA607B9C7}"/>
              </a:ext>
            </a:extLst>
          </p:cNvPr>
          <p:cNvSpPr>
            <a:spLocks noChangeShapeType="1"/>
          </p:cNvSpPr>
          <p:nvPr/>
        </p:nvSpPr>
        <p:spPr bwMode="auto">
          <a:xfrm flipV="1">
            <a:off x="2743200" y="1600200"/>
            <a:ext cx="914400" cy="609600"/>
          </a:xfrm>
          <a:prstGeom prst="line">
            <a:avLst/>
          </a:prstGeom>
          <a:noFill/>
          <a:ln w="50800">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8953" name="Line 9">
            <a:extLst>
              <a:ext uri="{FF2B5EF4-FFF2-40B4-BE49-F238E27FC236}">
                <a16:creationId xmlns:a16="http://schemas.microsoft.com/office/drawing/2014/main" id="{85C4D385-03DD-4CFB-BEE1-2452DD6BDB02}"/>
              </a:ext>
            </a:extLst>
          </p:cNvPr>
          <p:cNvSpPr>
            <a:spLocks noChangeShapeType="1"/>
          </p:cNvSpPr>
          <p:nvPr/>
        </p:nvSpPr>
        <p:spPr bwMode="auto">
          <a:xfrm>
            <a:off x="2743200" y="2209800"/>
            <a:ext cx="914400" cy="762000"/>
          </a:xfrm>
          <a:prstGeom prst="line">
            <a:avLst/>
          </a:prstGeom>
          <a:noFill/>
          <a:ln w="508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8954" name="Line 10">
            <a:extLst>
              <a:ext uri="{FF2B5EF4-FFF2-40B4-BE49-F238E27FC236}">
                <a16:creationId xmlns:a16="http://schemas.microsoft.com/office/drawing/2014/main" id="{B30B69F5-30C1-4E85-B7F3-C46AE58809F2}"/>
              </a:ext>
            </a:extLst>
          </p:cNvPr>
          <p:cNvSpPr>
            <a:spLocks noChangeShapeType="1"/>
          </p:cNvSpPr>
          <p:nvPr/>
        </p:nvSpPr>
        <p:spPr bwMode="auto">
          <a:xfrm>
            <a:off x="3581400" y="2971800"/>
            <a:ext cx="838200" cy="0"/>
          </a:xfrm>
          <a:prstGeom prst="line">
            <a:avLst/>
          </a:prstGeom>
          <a:noFill/>
          <a:ln w="508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8955" name="Line 11">
            <a:extLst>
              <a:ext uri="{FF2B5EF4-FFF2-40B4-BE49-F238E27FC236}">
                <a16:creationId xmlns:a16="http://schemas.microsoft.com/office/drawing/2014/main" id="{BA54785B-25CE-489D-8CC0-BC57400BBE87}"/>
              </a:ext>
            </a:extLst>
          </p:cNvPr>
          <p:cNvSpPr>
            <a:spLocks noChangeShapeType="1"/>
          </p:cNvSpPr>
          <p:nvPr/>
        </p:nvSpPr>
        <p:spPr bwMode="auto">
          <a:xfrm>
            <a:off x="3657600" y="1600200"/>
            <a:ext cx="762000" cy="0"/>
          </a:xfrm>
          <a:prstGeom prst="line">
            <a:avLst/>
          </a:prstGeom>
          <a:noFill/>
          <a:ln w="50800">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8956" name="Line 12">
            <a:extLst>
              <a:ext uri="{FF2B5EF4-FFF2-40B4-BE49-F238E27FC236}">
                <a16:creationId xmlns:a16="http://schemas.microsoft.com/office/drawing/2014/main" id="{85B48DFA-604D-4F1C-8DEF-BABA082A2340}"/>
              </a:ext>
            </a:extLst>
          </p:cNvPr>
          <p:cNvSpPr>
            <a:spLocks noChangeShapeType="1"/>
          </p:cNvSpPr>
          <p:nvPr/>
        </p:nvSpPr>
        <p:spPr bwMode="auto">
          <a:xfrm>
            <a:off x="2819400" y="2209800"/>
            <a:ext cx="914400" cy="0"/>
          </a:xfrm>
          <a:prstGeom prst="line">
            <a:avLst/>
          </a:prstGeom>
          <a:noFill/>
          <a:ln w="50800">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8957" name="Line 13">
            <a:extLst>
              <a:ext uri="{FF2B5EF4-FFF2-40B4-BE49-F238E27FC236}">
                <a16:creationId xmlns:a16="http://schemas.microsoft.com/office/drawing/2014/main" id="{E8F3B8FD-3DA7-4795-B3DB-969753B89E2A}"/>
              </a:ext>
            </a:extLst>
          </p:cNvPr>
          <p:cNvSpPr>
            <a:spLocks noChangeShapeType="1"/>
          </p:cNvSpPr>
          <p:nvPr/>
        </p:nvSpPr>
        <p:spPr bwMode="auto">
          <a:xfrm flipV="1">
            <a:off x="4419600" y="2362200"/>
            <a:ext cx="685800" cy="609600"/>
          </a:xfrm>
          <a:prstGeom prst="line">
            <a:avLst/>
          </a:prstGeom>
          <a:noFill/>
          <a:ln w="508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8958" name="Line 14">
            <a:extLst>
              <a:ext uri="{FF2B5EF4-FFF2-40B4-BE49-F238E27FC236}">
                <a16:creationId xmlns:a16="http://schemas.microsoft.com/office/drawing/2014/main" id="{949F3035-6E1A-40DA-A330-35689AB2F9BC}"/>
              </a:ext>
            </a:extLst>
          </p:cNvPr>
          <p:cNvSpPr>
            <a:spLocks noChangeShapeType="1"/>
          </p:cNvSpPr>
          <p:nvPr/>
        </p:nvSpPr>
        <p:spPr bwMode="auto">
          <a:xfrm>
            <a:off x="1219200" y="3581400"/>
            <a:ext cx="685800" cy="1371600"/>
          </a:xfrm>
          <a:prstGeom prst="line">
            <a:avLst/>
          </a:prstGeom>
          <a:noFill/>
          <a:ln w="50800">
            <a:solidFill>
              <a:srgbClr val="00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8959" name="Line 15">
            <a:extLst>
              <a:ext uri="{FF2B5EF4-FFF2-40B4-BE49-F238E27FC236}">
                <a16:creationId xmlns:a16="http://schemas.microsoft.com/office/drawing/2014/main" id="{CA038933-3C51-4DE7-907D-2E294A601B42}"/>
              </a:ext>
            </a:extLst>
          </p:cNvPr>
          <p:cNvSpPr>
            <a:spLocks noChangeShapeType="1"/>
          </p:cNvSpPr>
          <p:nvPr/>
        </p:nvSpPr>
        <p:spPr bwMode="auto">
          <a:xfrm>
            <a:off x="1905000" y="4953000"/>
            <a:ext cx="838200" cy="0"/>
          </a:xfrm>
          <a:prstGeom prst="line">
            <a:avLst/>
          </a:prstGeom>
          <a:noFill/>
          <a:ln w="50800">
            <a:solidFill>
              <a:srgbClr val="00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8960" name="Line 16">
            <a:extLst>
              <a:ext uri="{FF2B5EF4-FFF2-40B4-BE49-F238E27FC236}">
                <a16:creationId xmlns:a16="http://schemas.microsoft.com/office/drawing/2014/main" id="{12B7A2F3-2BA1-4646-A86A-CC69C9112BA5}"/>
              </a:ext>
            </a:extLst>
          </p:cNvPr>
          <p:cNvSpPr>
            <a:spLocks noChangeShapeType="1"/>
          </p:cNvSpPr>
          <p:nvPr/>
        </p:nvSpPr>
        <p:spPr bwMode="auto">
          <a:xfrm>
            <a:off x="1905000" y="4953000"/>
            <a:ext cx="838200" cy="609600"/>
          </a:xfrm>
          <a:prstGeom prst="line">
            <a:avLst/>
          </a:prstGeom>
          <a:noFill/>
          <a:ln w="50800">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8961" name="Line 17">
            <a:extLst>
              <a:ext uri="{FF2B5EF4-FFF2-40B4-BE49-F238E27FC236}">
                <a16:creationId xmlns:a16="http://schemas.microsoft.com/office/drawing/2014/main" id="{8003DBC1-7F43-48C5-852D-7BC2035705B8}"/>
              </a:ext>
            </a:extLst>
          </p:cNvPr>
          <p:cNvSpPr>
            <a:spLocks noChangeShapeType="1"/>
          </p:cNvSpPr>
          <p:nvPr/>
        </p:nvSpPr>
        <p:spPr bwMode="auto">
          <a:xfrm flipV="1">
            <a:off x="1905000" y="4267200"/>
            <a:ext cx="838200" cy="685800"/>
          </a:xfrm>
          <a:prstGeom prst="line">
            <a:avLst/>
          </a:prstGeom>
          <a:noFill/>
          <a:ln w="50800">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8962" name="Line 18">
            <a:extLst>
              <a:ext uri="{FF2B5EF4-FFF2-40B4-BE49-F238E27FC236}">
                <a16:creationId xmlns:a16="http://schemas.microsoft.com/office/drawing/2014/main" id="{A1B32FF3-78EE-42E0-B7CC-2CE2F8039012}"/>
              </a:ext>
            </a:extLst>
          </p:cNvPr>
          <p:cNvSpPr>
            <a:spLocks noChangeShapeType="1"/>
          </p:cNvSpPr>
          <p:nvPr/>
        </p:nvSpPr>
        <p:spPr bwMode="auto">
          <a:xfrm>
            <a:off x="2743200" y="4953000"/>
            <a:ext cx="914400" cy="609600"/>
          </a:xfrm>
          <a:prstGeom prst="line">
            <a:avLst/>
          </a:prstGeom>
          <a:noFill/>
          <a:ln w="50800">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8963" name="Line 19">
            <a:extLst>
              <a:ext uri="{FF2B5EF4-FFF2-40B4-BE49-F238E27FC236}">
                <a16:creationId xmlns:a16="http://schemas.microsoft.com/office/drawing/2014/main" id="{D63E063D-8446-4E97-98EA-EBD2E033233F}"/>
              </a:ext>
            </a:extLst>
          </p:cNvPr>
          <p:cNvSpPr>
            <a:spLocks noChangeShapeType="1"/>
          </p:cNvSpPr>
          <p:nvPr/>
        </p:nvSpPr>
        <p:spPr bwMode="auto">
          <a:xfrm flipV="1">
            <a:off x="2743200" y="4191000"/>
            <a:ext cx="914400" cy="762000"/>
          </a:xfrm>
          <a:prstGeom prst="line">
            <a:avLst/>
          </a:prstGeom>
          <a:noFill/>
          <a:ln w="50800">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8964" name="Line 20">
            <a:extLst>
              <a:ext uri="{FF2B5EF4-FFF2-40B4-BE49-F238E27FC236}">
                <a16:creationId xmlns:a16="http://schemas.microsoft.com/office/drawing/2014/main" id="{858B6875-4FFB-4CAD-B389-566F1E7A27BD}"/>
              </a:ext>
            </a:extLst>
          </p:cNvPr>
          <p:cNvSpPr>
            <a:spLocks noChangeShapeType="1"/>
          </p:cNvSpPr>
          <p:nvPr/>
        </p:nvSpPr>
        <p:spPr bwMode="auto">
          <a:xfrm>
            <a:off x="3657600" y="4191000"/>
            <a:ext cx="838200" cy="0"/>
          </a:xfrm>
          <a:prstGeom prst="line">
            <a:avLst/>
          </a:prstGeom>
          <a:noFill/>
          <a:ln w="50800">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8965" name="Line 21">
            <a:extLst>
              <a:ext uri="{FF2B5EF4-FFF2-40B4-BE49-F238E27FC236}">
                <a16:creationId xmlns:a16="http://schemas.microsoft.com/office/drawing/2014/main" id="{7051F66A-E682-4FD5-A437-F21CF50F2E8C}"/>
              </a:ext>
            </a:extLst>
          </p:cNvPr>
          <p:cNvSpPr>
            <a:spLocks noChangeShapeType="1"/>
          </p:cNvSpPr>
          <p:nvPr/>
        </p:nvSpPr>
        <p:spPr bwMode="auto">
          <a:xfrm>
            <a:off x="3657600" y="5562600"/>
            <a:ext cx="838200" cy="0"/>
          </a:xfrm>
          <a:prstGeom prst="line">
            <a:avLst/>
          </a:prstGeom>
          <a:noFill/>
          <a:ln w="50800">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8966" name="Line 22">
            <a:extLst>
              <a:ext uri="{FF2B5EF4-FFF2-40B4-BE49-F238E27FC236}">
                <a16:creationId xmlns:a16="http://schemas.microsoft.com/office/drawing/2014/main" id="{4E6A9DD2-B1AE-415D-AE79-6A8B752C367C}"/>
              </a:ext>
            </a:extLst>
          </p:cNvPr>
          <p:cNvSpPr>
            <a:spLocks noChangeShapeType="1"/>
          </p:cNvSpPr>
          <p:nvPr/>
        </p:nvSpPr>
        <p:spPr bwMode="auto">
          <a:xfrm>
            <a:off x="2895600" y="4953000"/>
            <a:ext cx="838200" cy="0"/>
          </a:xfrm>
          <a:prstGeom prst="line">
            <a:avLst/>
          </a:prstGeom>
          <a:noFill/>
          <a:ln w="50800">
            <a:solidFill>
              <a:srgbClr val="00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8967" name="Line 23">
            <a:extLst>
              <a:ext uri="{FF2B5EF4-FFF2-40B4-BE49-F238E27FC236}">
                <a16:creationId xmlns:a16="http://schemas.microsoft.com/office/drawing/2014/main" id="{E4524D77-7970-4468-ACBF-39B6DAC4995E}"/>
              </a:ext>
            </a:extLst>
          </p:cNvPr>
          <p:cNvSpPr>
            <a:spLocks noChangeShapeType="1"/>
          </p:cNvSpPr>
          <p:nvPr/>
        </p:nvSpPr>
        <p:spPr bwMode="auto">
          <a:xfrm>
            <a:off x="4419600" y="4191000"/>
            <a:ext cx="762000" cy="685800"/>
          </a:xfrm>
          <a:prstGeom prst="line">
            <a:avLst/>
          </a:prstGeom>
          <a:noFill/>
          <a:ln w="50800">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8968" name="Line 24">
            <a:extLst>
              <a:ext uri="{FF2B5EF4-FFF2-40B4-BE49-F238E27FC236}">
                <a16:creationId xmlns:a16="http://schemas.microsoft.com/office/drawing/2014/main" id="{C6AB16DE-F8A1-4F1A-BBD5-3E1AB2CCBC06}"/>
              </a:ext>
            </a:extLst>
          </p:cNvPr>
          <p:cNvSpPr>
            <a:spLocks noChangeShapeType="1"/>
          </p:cNvSpPr>
          <p:nvPr/>
        </p:nvSpPr>
        <p:spPr bwMode="auto">
          <a:xfrm>
            <a:off x="4495800" y="2971800"/>
            <a:ext cx="685800" cy="685800"/>
          </a:xfrm>
          <a:prstGeom prst="line">
            <a:avLst/>
          </a:prstGeom>
          <a:noFill/>
          <a:ln w="50800">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8969" name="Line 25">
            <a:extLst>
              <a:ext uri="{FF2B5EF4-FFF2-40B4-BE49-F238E27FC236}">
                <a16:creationId xmlns:a16="http://schemas.microsoft.com/office/drawing/2014/main" id="{6AA62B5B-B2E7-4BA9-B69B-064B3790D01A}"/>
              </a:ext>
            </a:extLst>
          </p:cNvPr>
          <p:cNvSpPr>
            <a:spLocks noChangeShapeType="1"/>
          </p:cNvSpPr>
          <p:nvPr/>
        </p:nvSpPr>
        <p:spPr bwMode="auto">
          <a:xfrm>
            <a:off x="4495800" y="4191000"/>
            <a:ext cx="838200" cy="0"/>
          </a:xfrm>
          <a:prstGeom prst="line">
            <a:avLst/>
          </a:prstGeom>
          <a:noFill/>
          <a:ln w="50800">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8970" name="Line 26">
            <a:extLst>
              <a:ext uri="{FF2B5EF4-FFF2-40B4-BE49-F238E27FC236}">
                <a16:creationId xmlns:a16="http://schemas.microsoft.com/office/drawing/2014/main" id="{879370DC-45A6-400C-A73A-2EDFF37D2BF9}"/>
              </a:ext>
            </a:extLst>
          </p:cNvPr>
          <p:cNvSpPr>
            <a:spLocks noChangeShapeType="1"/>
          </p:cNvSpPr>
          <p:nvPr/>
        </p:nvSpPr>
        <p:spPr bwMode="auto">
          <a:xfrm>
            <a:off x="5105400" y="4876800"/>
            <a:ext cx="838200" cy="0"/>
          </a:xfrm>
          <a:prstGeom prst="line">
            <a:avLst/>
          </a:prstGeom>
          <a:noFill/>
          <a:ln w="50800">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8971" name="Line 27">
            <a:extLst>
              <a:ext uri="{FF2B5EF4-FFF2-40B4-BE49-F238E27FC236}">
                <a16:creationId xmlns:a16="http://schemas.microsoft.com/office/drawing/2014/main" id="{247BA6FD-690F-4F6B-AE4C-28803DBD7246}"/>
              </a:ext>
            </a:extLst>
          </p:cNvPr>
          <p:cNvSpPr>
            <a:spLocks noChangeShapeType="1"/>
          </p:cNvSpPr>
          <p:nvPr/>
        </p:nvSpPr>
        <p:spPr bwMode="auto">
          <a:xfrm>
            <a:off x="5181600" y="3657600"/>
            <a:ext cx="914400" cy="0"/>
          </a:xfrm>
          <a:prstGeom prst="line">
            <a:avLst/>
          </a:prstGeom>
          <a:noFill/>
          <a:ln w="50800">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8972" name="Line 28">
            <a:extLst>
              <a:ext uri="{FF2B5EF4-FFF2-40B4-BE49-F238E27FC236}">
                <a16:creationId xmlns:a16="http://schemas.microsoft.com/office/drawing/2014/main" id="{AD42DD16-AE5B-4DE4-807F-FA7DD9292BCB}"/>
              </a:ext>
            </a:extLst>
          </p:cNvPr>
          <p:cNvSpPr>
            <a:spLocks noChangeShapeType="1"/>
          </p:cNvSpPr>
          <p:nvPr/>
        </p:nvSpPr>
        <p:spPr bwMode="auto">
          <a:xfrm>
            <a:off x="4495800" y="5562600"/>
            <a:ext cx="914400" cy="0"/>
          </a:xfrm>
          <a:prstGeom prst="line">
            <a:avLst/>
          </a:prstGeom>
          <a:noFill/>
          <a:ln w="50800">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8973" name="Line 29">
            <a:extLst>
              <a:ext uri="{FF2B5EF4-FFF2-40B4-BE49-F238E27FC236}">
                <a16:creationId xmlns:a16="http://schemas.microsoft.com/office/drawing/2014/main" id="{EE51F3CB-6F97-40F5-914E-C55428F7434D}"/>
              </a:ext>
            </a:extLst>
          </p:cNvPr>
          <p:cNvSpPr>
            <a:spLocks noChangeShapeType="1"/>
          </p:cNvSpPr>
          <p:nvPr/>
        </p:nvSpPr>
        <p:spPr bwMode="auto">
          <a:xfrm>
            <a:off x="4495800" y="5562600"/>
            <a:ext cx="838200" cy="685800"/>
          </a:xfrm>
          <a:prstGeom prst="line">
            <a:avLst/>
          </a:prstGeom>
          <a:noFill/>
          <a:ln w="50800">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8974" name="Line 30">
            <a:extLst>
              <a:ext uri="{FF2B5EF4-FFF2-40B4-BE49-F238E27FC236}">
                <a16:creationId xmlns:a16="http://schemas.microsoft.com/office/drawing/2014/main" id="{DECCDC59-629A-4A5D-90DD-D24F08A002F3}"/>
              </a:ext>
            </a:extLst>
          </p:cNvPr>
          <p:cNvSpPr>
            <a:spLocks noChangeShapeType="1"/>
          </p:cNvSpPr>
          <p:nvPr/>
        </p:nvSpPr>
        <p:spPr bwMode="auto">
          <a:xfrm>
            <a:off x="5105400" y="2362200"/>
            <a:ext cx="914400" cy="0"/>
          </a:xfrm>
          <a:prstGeom prst="line">
            <a:avLst/>
          </a:prstGeom>
          <a:noFill/>
          <a:ln w="508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8975" name="Line 31">
            <a:extLst>
              <a:ext uri="{FF2B5EF4-FFF2-40B4-BE49-F238E27FC236}">
                <a16:creationId xmlns:a16="http://schemas.microsoft.com/office/drawing/2014/main" id="{137F37FA-2D36-45B1-BF8C-4223FA2E141C}"/>
              </a:ext>
            </a:extLst>
          </p:cNvPr>
          <p:cNvSpPr>
            <a:spLocks noChangeShapeType="1"/>
          </p:cNvSpPr>
          <p:nvPr/>
        </p:nvSpPr>
        <p:spPr bwMode="auto">
          <a:xfrm flipV="1">
            <a:off x="6019800" y="1600200"/>
            <a:ext cx="838200" cy="762000"/>
          </a:xfrm>
          <a:prstGeom prst="line">
            <a:avLst/>
          </a:prstGeom>
          <a:noFill/>
          <a:ln w="508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8976" name="Line 32">
            <a:extLst>
              <a:ext uri="{FF2B5EF4-FFF2-40B4-BE49-F238E27FC236}">
                <a16:creationId xmlns:a16="http://schemas.microsoft.com/office/drawing/2014/main" id="{B50B6515-91C8-4CBA-AF73-3080B2BE55C3}"/>
              </a:ext>
            </a:extLst>
          </p:cNvPr>
          <p:cNvSpPr>
            <a:spLocks noChangeShapeType="1"/>
          </p:cNvSpPr>
          <p:nvPr/>
        </p:nvSpPr>
        <p:spPr bwMode="auto">
          <a:xfrm>
            <a:off x="6019800" y="2362200"/>
            <a:ext cx="838200" cy="0"/>
          </a:xfrm>
          <a:prstGeom prst="line">
            <a:avLst/>
          </a:prstGeom>
          <a:noFill/>
          <a:ln w="50800">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8977" name="Line 33">
            <a:extLst>
              <a:ext uri="{FF2B5EF4-FFF2-40B4-BE49-F238E27FC236}">
                <a16:creationId xmlns:a16="http://schemas.microsoft.com/office/drawing/2014/main" id="{7A8F431E-A206-49A2-8BEE-D72D047CF33A}"/>
              </a:ext>
            </a:extLst>
          </p:cNvPr>
          <p:cNvSpPr>
            <a:spLocks noChangeShapeType="1"/>
          </p:cNvSpPr>
          <p:nvPr/>
        </p:nvSpPr>
        <p:spPr bwMode="auto">
          <a:xfrm>
            <a:off x="6019800" y="2362200"/>
            <a:ext cx="914400" cy="685800"/>
          </a:xfrm>
          <a:prstGeom prst="line">
            <a:avLst/>
          </a:prstGeom>
          <a:noFill/>
          <a:ln w="50800">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8978" name="Line 34">
            <a:extLst>
              <a:ext uri="{FF2B5EF4-FFF2-40B4-BE49-F238E27FC236}">
                <a16:creationId xmlns:a16="http://schemas.microsoft.com/office/drawing/2014/main" id="{46C192EB-0F2B-4409-8A22-16A0496F27F4}"/>
              </a:ext>
            </a:extLst>
          </p:cNvPr>
          <p:cNvSpPr>
            <a:spLocks noChangeShapeType="1"/>
          </p:cNvSpPr>
          <p:nvPr/>
        </p:nvSpPr>
        <p:spPr bwMode="auto">
          <a:xfrm>
            <a:off x="5943600" y="4876800"/>
            <a:ext cx="838200" cy="0"/>
          </a:xfrm>
          <a:prstGeom prst="line">
            <a:avLst/>
          </a:prstGeom>
          <a:noFill/>
          <a:ln w="50800">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8979" name="Line 35">
            <a:extLst>
              <a:ext uri="{FF2B5EF4-FFF2-40B4-BE49-F238E27FC236}">
                <a16:creationId xmlns:a16="http://schemas.microsoft.com/office/drawing/2014/main" id="{ED4DAF03-4332-4ED3-BECA-F45F2BA37DB0}"/>
              </a:ext>
            </a:extLst>
          </p:cNvPr>
          <p:cNvSpPr>
            <a:spLocks noChangeShapeType="1"/>
          </p:cNvSpPr>
          <p:nvPr/>
        </p:nvSpPr>
        <p:spPr bwMode="auto">
          <a:xfrm flipV="1">
            <a:off x="5943600" y="4343400"/>
            <a:ext cx="762000" cy="533400"/>
          </a:xfrm>
          <a:prstGeom prst="line">
            <a:avLst/>
          </a:prstGeom>
          <a:noFill/>
          <a:ln w="50800">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8980" name="Line 36">
            <a:extLst>
              <a:ext uri="{FF2B5EF4-FFF2-40B4-BE49-F238E27FC236}">
                <a16:creationId xmlns:a16="http://schemas.microsoft.com/office/drawing/2014/main" id="{13930201-EDEB-468A-979C-E15FA75D1F2C}"/>
              </a:ext>
            </a:extLst>
          </p:cNvPr>
          <p:cNvSpPr>
            <a:spLocks noChangeShapeType="1"/>
          </p:cNvSpPr>
          <p:nvPr/>
        </p:nvSpPr>
        <p:spPr bwMode="auto">
          <a:xfrm>
            <a:off x="6019800" y="4876800"/>
            <a:ext cx="838200" cy="533400"/>
          </a:xfrm>
          <a:prstGeom prst="line">
            <a:avLst/>
          </a:prstGeom>
          <a:noFill/>
          <a:ln w="50800">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8981" name="Line 37">
            <a:extLst>
              <a:ext uri="{FF2B5EF4-FFF2-40B4-BE49-F238E27FC236}">
                <a16:creationId xmlns:a16="http://schemas.microsoft.com/office/drawing/2014/main" id="{C2DB02C2-9725-42C8-B49A-295FAA86114B}"/>
              </a:ext>
            </a:extLst>
          </p:cNvPr>
          <p:cNvSpPr>
            <a:spLocks noChangeShapeType="1"/>
          </p:cNvSpPr>
          <p:nvPr/>
        </p:nvSpPr>
        <p:spPr bwMode="auto">
          <a:xfrm>
            <a:off x="6781800" y="4876800"/>
            <a:ext cx="838200" cy="0"/>
          </a:xfrm>
          <a:prstGeom prst="line">
            <a:avLst/>
          </a:prstGeom>
          <a:noFill/>
          <a:ln w="50800">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8982" name="Line 38">
            <a:extLst>
              <a:ext uri="{FF2B5EF4-FFF2-40B4-BE49-F238E27FC236}">
                <a16:creationId xmlns:a16="http://schemas.microsoft.com/office/drawing/2014/main" id="{9C197472-A146-44EE-9C39-E0488C0795FC}"/>
              </a:ext>
            </a:extLst>
          </p:cNvPr>
          <p:cNvSpPr>
            <a:spLocks noChangeShapeType="1"/>
          </p:cNvSpPr>
          <p:nvPr/>
        </p:nvSpPr>
        <p:spPr bwMode="auto">
          <a:xfrm>
            <a:off x="6858000" y="1600200"/>
            <a:ext cx="914400" cy="0"/>
          </a:xfrm>
          <a:prstGeom prst="line">
            <a:avLst/>
          </a:prstGeom>
          <a:noFill/>
          <a:ln w="508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978983" name="Object 39">
            <a:extLst>
              <a:ext uri="{FF2B5EF4-FFF2-40B4-BE49-F238E27FC236}">
                <a16:creationId xmlns:a16="http://schemas.microsoft.com/office/drawing/2014/main" id="{FA38B7F4-2207-4D6E-B924-108E41703264}"/>
              </a:ext>
            </a:extLst>
          </p:cNvPr>
          <p:cNvGraphicFramePr>
            <a:graphicFrameLocks/>
          </p:cNvGraphicFramePr>
          <p:nvPr/>
        </p:nvGraphicFramePr>
        <p:xfrm>
          <a:off x="31750" y="2725738"/>
          <a:ext cx="1797050" cy="1692275"/>
        </p:xfrm>
        <a:graphic>
          <a:graphicData uri="http://schemas.openxmlformats.org/presentationml/2006/ole">
            <mc:AlternateContent xmlns:mc="http://schemas.openxmlformats.org/markup-compatibility/2006">
              <mc:Choice xmlns:v="urn:schemas-microsoft-com:vml" Requires="v">
                <p:oleObj name="ClipArt" r:id="rId4" imgW="3595680" imgH="3389040" progId="MS_ClipArt_Gallery.2">
                  <p:embed/>
                </p:oleObj>
              </mc:Choice>
              <mc:Fallback>
                <p:oleObj name="ClipArt" r:id="rId4" imgW="3595680" imgH="3389040" progId="MS_ClipArt_Gallery.2">
                  <p:embed/>
                  <p:pic>
                    <p:nvPicPr>
                      <p:cNvPr id="0" name="Object 39"/>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50" y="2725738"/>
                        <a:ext cx="1797050" cy="169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78984" name="Object 40">
            <a:extLst>
              <a:ext uri="{FF2B5EF4-FFF2-40B4-BE49-F238E27FC236}">
                <a16:creationId xmlns:a16="http://schemas.microsoft.com/office/drawing/2014/main" id="{AAB42CE5-F026-4B0C-B443-B0A93535C1D8}"/>
              </a:ext>
            </a:extLst>
          </p:cNvPr>
          <p:cNvGraphicFramePr>
            <a:graphicFrameLocks/>
          </p:cNvGraphicFramePr>
          <p:nvPr/>
        </p:nvGraphicFramePr>
        <p:xfrm>
          <a:off x="6710363" y="1125538"/>
          <a:ext cx="2359025" cy="1770062"/>
        </p:xfrm>
        <a:graphic>
          <a:graphicData uri="http://schemas.openxmlformats.org/presentationml/2006/ole">
            <mc:AlternateContent xmlns:mc="http://schemas.openxmlformats.org/markup-compatibility/2006">
              <mc:Choice xmlns:v="urn:schemas-microsoft-com:vml" Requires="v">
                <p:oleObj name="ClipArt" r:id="rId6" imgW="4714560" imgH="3541680" progId="MS_ClipArt_Gallery.2">
                  <p:embed/>
                </p:oleObj>
              </mc:Choice>
              <mc:Fallback>
                <p:oleObj name="ClipArt" r:id="rId6" imgW="4714560" imgH="3541680" progId="MS_ClipArt_Gallery.2">
                  <p:embed/>
                  <p:pic>
                    <p:nvPicPr>
                      <p:cNvPr id="0" name="Object 40"/>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10363" y="1125538"/>
                        <a:ext cx="2359025" cy="177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78985" name="Object 41">
            <a:extLst>
              <a:ext uri="{FF2B5EF4-FFF2-40B4-BE49-F238E27FC236}">
                <a16:creationId xmlns:a16="http://schemas.microsoft.com/office/drawing/2014/main" id="{FCE34856-654C-411A-BE4B-A736882B805D}"/>
              </a:ext>
            </a:extLst>
          </p:cNvPr>
          <p:cNvGraphicFramePr>
            <a:graphicFrameLocks/>
          </p:cNvGraphicFramePr>
          <p:nvPr/>
        </p:nvGraphicFramePr>
        <p:xfrm>
          <a:off x="3525838" y="3967163"/>
          <a:ext cx="1731962" cy="2814637"/>
        </p:xfrm>
        <a:graphic>
          <a:graphicData uri="http://schemas.openxmlformats.org/presentationml/2006/ole">
            <mc:AlternateContent xmlns:mc="http://schemas.openxmlformats.org/markup-compatibility/2006">
              <mc:Choice xmlns:v="urn:schemas-microsoft-com:vml" Requires="v">
                <p:oleObj name="ClipArt" r:id="rId8" imgW="3465360" imgH="5630760" progId="MS_ClipArt_Gallery.2">
                  <p:embed/>
                </p:oleObj>
              </mc:Choice>
              <mc:Fallback>
                <p:oleObj name="ClipArt" r:id="rId8" imgW="3465360" imgH="5630760" progId="MS_ClipArt_Gallery.2">
                  <p:embed/>
                  <p:pic>
                    <p:nvPicPr>
                      <p:cNvPr id="0" name="Object 41"/>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25838" y="3967163"/>
                        <a:ext cx="1731962" cy="281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978986" name="Picture 42">
            <a:hlinkClick r:id="" action="ppaction://media"/>
            <a:extLst>
              <a:ext uri="{FF2B5EF4-FFF2-40B4-BE49-F238E27FC236}">
                <a16:creationId xmlns:a16="http://schemas.microsoft.com/office/drawing/2014/main" id="{A00643ED-E920-49F8-BFA8-1EEF4B2445E6}"/>
              </a:ext>
            </a:extLst>
          </p:cNvPr>
          <p:cNvPicPr>
            <a:picLocks noRot="1" noChangeAspect="1" noChangeArrowheads="1"/>
          </p:cNvPicPr>
          <p:nvPr>
            <a:wavAudioFile r:embed="rId1" name="~PP1759.WAV"/>
          </p:nvPr>
        </p:nvPicPr>
        <p:blipFill>
          <a:blip r:embed="rId10">
            <a:extLst>
              <a:ext uri="{28A0092B-C50C-407E-A947-70E740481C1C}">
                <a14:useLocalDpi xmlns:a14="http://schemas.microsoft.com/office/drawing/2010/main" val="0"/>
              </a:ext>
            </a:extLst>
          </a:blip>
          <a:srcRect/>
          <a:stretch>
            <a:fillRect/>
          </a:stretch>
        </p:blipFill>
        <p:spPr bwMode="auto">
          <a:xfrm>
            <a:off x="8801100" y="6515100"/>
            <a:ext cx="304800" cy="304800"/>
          </a:xfrm>
          <a:prstGeom prst="rect">
            <a:avLst/>
          </a:prstGeom>
          <a:noFill/>
          <a:extLst>
            <a:ext uri="{909E8E84-426E-40DD-AFC4-6F175D3DCCD1}">
              <a14:hiddenFill xmlns:a14="http://schemas.microsoft.com/office/drawing/2010/main">
                <a:solidFill>
                  <a:srgbClr val="FFFFFF"/>
                </a:solidFill>
              </a14:hiddenFill>
            </a:ext>
          </a:extLst>
        </p:spPr>
      </p:pic>
      <p:sp>
        <p:nvSpPr>
          <p:cNvPr id="978987" name="Rectangle 43">
            <a:extLst>
              <a:ext uri="{FF2B5EF4-FFF2-40B4-BE49-F238E27FC236}">
                <a16:creationId xmlns:a16="http://schemas.microsoft.com/office/drawing/2014/main" id="{E17722AD-DA27-4E0F-8141-D00F47326271}"/>
              </a:ext>
            </a:extLst>
          </p:cNvPr>
          <p:cNvSpPr>
            <a:spLocks noGrp="1" noChangeArrowheads="1"/>
          </p:cNvSpPr>
          <p:nvPr>
            <p:ph type="body" idx="1"/>
          </p:nvPr>
        </p:nvSpPr>
        <p:spPr/>
        <p:txBody>
          <a:bodyPr/>
          <a:lstStyle/>
          <a:p>
            <a:r>
              <a:rPr lang="en-US" altLang="en-US"/>
              <a:t>Client may be far off-track</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97898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97898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0994" name="Rectangle 2">
            <a:extLst>
              <a:ext uri="{FF2B5EF4-FFF2-40B4-BE49-F238E27FC236}">
                <a16:creationId xmlns:a16="http://schemas.microsoft.com/office/drawing/2014/main" id="{088DE17B-2CBC-4E94-81EF-D1937E81A063}"/>
              </a:ext>
            </a:extLst>
          </p:cNvPr>
          <p:cNvSpPr>
            <a:spLocks noGrp="1" noChangeArrowheads="1"/>
          </p:cNvSpPr>
          <p:nvPr>
            <p:ph type="title"/>
          </p:nvPr>
        </p:nvSpPr>
        <p:spPr>
          <a:noFill/>
          <a:ln/>
        </p:spPr>
        <p:txBody>
          <a:bodyPr lIns="92075" tIns="46038" rIns="92075" bIns="46038"/>
          <a:lstStyle/>
          <a:p>
            <a:r>
              <a:rPr lang="en-US" altLang="en-US"/>
              <a:t>Get the Global Picture:</a:t>
            </a:r>
            <a:br>
              <a:rPr lang="en-US" altLang="en-US"/>
            </a:br>
            <a:r>
              <a:rPr lang="en-US" altLang="en-US"/>
              <a:t>Find Alternatives</a:t>
            </a:r>
          </a:p>
        </p:txBody>
      </p:sp>
      <p:sp>
        <p:nvSpPr>
          <p:cNvPr id="980995" name="Rectangle 3">
            <a:extLst>
              <a:ext uri="{FF2B5EF4-FFF2-40B4-BE49-F238E27FC236}">
                <a16:creationId xmlns:a16="http://schemas.microsoft.com/office/drawing/2014/main" id="{E037581A-02D9-43E6-A924-33A4925C06B0}"/>
              </a:ext>
            </a:extLst>
          </p:cNvPr>
          <p:cNvSpPr>
            <a:spLocks noGrp="1" noChangeArrowheads="1"/>
          </p:cNvSpPr>
          <p:nvPr>
            <p:ph type="body" idx="1"/>
          </p:nvPr>
        </p:nvSpPr>
        <p:spPr>
          <a:noFill/>
          <a:ln/>
        </p:spPr>
        <p:txBody>
          <a:bodyPr lIns="92075" tIns="46038" rIns="92075" bIns="46038"/>
          <a:lstStyle/>
          <a:p>
            <a:pPr>
              <a:buFont typeface="Wingdings" panose="05000000000000000000" pitchFamily="2" charset="2"/>
              <a:buNone/>
            </a:pPr>
            <a:r>
              <a:rPr lang="en-US" altLang="en-US" sz="2800" dirty="0"/>
              <a:t>Even for non-technical issues:</a:t>
            </a:r>
          </a:p>
          <a:p>
            <a:r>
              <a:rPr lang="en-US" altLang="en-US" dirty="0"/>
              <a:t>Can I have system ALPHA for a </a:t>
            </a:r>
            <a:br>
              <a:rPr lang="en-US" altLang="en-US" dirty="0"/>
            </a:br>
            <a:r>
              <a:rPr lang="en-US" altLang="en-US" dirty="0"/>
              <a:t>production that lasts 3 hours and </a:t>
            </a:r>
            <a:br>
              <a:rPr lang="en-US" altLang="en-US" dirty="0"/>
            </a:br>
            <a:r>
              <a:rPr lang="en-US" altLang="en-US" dirty="0"/>
              <a:t>takes 2,000,000 sectors of space </a:t>
            </a:r>
            <a:br>
              <a:rPr lang="en-US" altLang="en-US" dirty="0"/>
            </a:br>
            <a:r>
              <a:rPr lang="en-US" altLang="en-US" dirty="0"/>
              <a:t>this weekend?</a:t>
            </a:r>
          </a:p>
          <a:p>
            <a:r>
              <a:rPr lang="en-US" altLang="en-US" i="1" dirty="0"/>
              <a:t>Bad answer: Sorry, ALPHA's booked solid this weekend.</a:t>
            </a:r>
          </a:p>
          <a:p>
            <a:r>
              <a:rPr lang="en-US" altLang="en-US" i="1" dirty="0"/>
              <a:t>Better answer: Sorry, ALPHA's booked solid this weekend.  But what's the problem--what do you need?  Maybe we can solve it some other way--like system BETA.</a:t>
            </a:r>
          </a:p>
          <a:p>
            <a:r>
              <a:rPr lang="en-US" altLang="en-US" dirty="0"/>
              <a:t>Oh, sure, I guess BETA would be OK too</a:t>
            </a:r>
          </a:p>
        </p:txBody>
      </p:sp>
      <p:pic>
        <p:nvPicPr>
          <p:cNvPr id="980998" name="Picture 6">
            <a:hlinkClick r:id="" action="ppaction://media"/>
            <a:extLst>
              <a:ext uri="{FF2B5EF4-FFF2-40B4-BE49-F238E27FC236}">
                <a16:creationId xmlns:a16="http://schemas.microsoft.com/office/drawing/2014/main" id="{7A0AB225-0777-48C2-A9E7-C49C44C70D9D}"/>
              </a:ext>
            </a:extLst>
          </p:cNvPr>
          <p:cNvPicPr>
            <a:picLocks noRot="1" noChangeAspect="1" noChangeArrowheads="1"/>
          </p:cNvPicPr>
          <p:nvPr>
            <a:wavAudioFile r:embed="rId1" name="~PP361.WAV"/>
          </p:nvPr>
        </p:nvPicPr>
        <p:blipFill>
          <a:blip r:embed="rId4">
            <a:extLst>
              <a:ext uri="{28A0092B-C50C-407E-A947-70E740481C1C}">
                <a14:useLocalDpi xmlns:a14="http://schemas.microsoft.com/office/drawing/2010/main" val="0"/>
              </a:ext>
            </a:extLst>
          </a:blip>
          <a:srcRect/>
          <a:stretch>
            <a:fillRect/>
          </a:stretch>
        </p:blipFill>
        <p:spPr bwMode="auto">
          <a:xfrm>
            <a:off x="8801100" y="651510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65B409C2-3739-46C4-AB40-66F3CA46DB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6500" y="914400"/>
            <a:ext cx="2667000" cy="2667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98099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980998"/>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3B329-F2D9-468F-885D-EDA9E123FC57}"/>
              </a:ext>
            </a:extLst>
          </p:cNvPr>
          <p:cNvSpPr>
            <a:spLocks noGrp="1"/>
          </p:cNvSpPr>
          <p:nvPr>
            <p:ph type="title"/>
          </p:nvPr>
        </p:nvSpPr>
        <p:spPr/>
        <p:txBody>
          <a:bodyPr/>
          <a:lstStyle/>
          <a:p>
            <a:r>
              <a:rPr lang="en-US" dirty="0"/>
              <a:t>Assumptions</a:t>
            </a:r>
          </a:p>
        </p:txBody>
      </p:sp>
      <p:pic>
        <p:nvPicPr>
          <p:cNvPr id="4098" name="Picture 2" descr="Image result for assumptions">
            <a:extLst>
              <a:ext uri="{FF2B5EF4-FFF2-40B4-BE49-F238E27FC236}">
                <a16:creationId xmlns:a16="http://schemas.microsoft.com/office/drawing/2014/main" id="{F0FF8148-114E-4CF4-BE07-666E0ED71B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066800"/>
            <a:ext cx="7620000" cy="5410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8474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42" name="Rectangle 2">
            <a:extLst>
              <a:ext uri="{FF2B5EF4-FFF2-40B4-BE49-F238E27FC236}">
                <a16:creationId xmlns:a16="http://schemas.microsoft.com/office/drawing/2014/main" id="{0CEEB2C9-B0A2-465E-A22A-81AE4A61A8CA}"/>
              </a:ext>
            </a:extLst>
          </p:cNvPr>
          <p:cNvSpPr>
            <a:spLocks noGrp="1" noChangeArrowheads="1"/>
          </p:cNvSpPr>
          <p:nvPr>
            <p:ph type="title"/>
          </p:nvPr>
        </p:nvSpPr>
        <p:spPr>
          <a:noFill/>
          <a:ln/>
        </p:spPr>
        <p:txBody>
          <a:bodyPr lIns="92075" tIns="46038" rIns="92075" bIns="46038"/>
          <a:lstStyle/>
          <a:p>
            <a:r>
              <a:rPr lang="en-US" altLang="en-US"/>
              <a:t>Distinguish Observation From Assumption</a:t>
            </a:r>
          </a:p>
        </p:txBody>
      </p:sp>
      <p:sp>
        <p:nvSpPr>
          <p:cNvPr id="983043" name="Rectangle 3">
            <a:extLst>
              <a:ext uri="{FF2B5EF4-FFF2-40B4-BE49-F238E27FC236}">
                <a16:creationId xmlns:a16="http://schemas.microsoft.com/office/drawing/2014/main" id="{08492C3A-A53F-4573-8399-A8DF8B8B4B5D}"/>
              </a:ext>
            </a:extLst>
          </p:cNvPr>
          <p:cNvSpPr>
            <a:spLocks noGrp="1" noChangeArrowheads="1"/>
          </p:cNvSpPr>
          <p:nvPr>
            <p:ph type="body" idx="1"/>
          </p:nvPr>
        </p:nvSpPr>
        <p:spPr>
          <a:xfrm>
            <a:off x="685800" y="1676400"/>
            <a:ext cx="8229600" cy="4114800"/>
          </a:xfrm>
          <a:noFill/>
          <a:ln/>
        </p:spPr>
        <p:txBody>
          <a:bodyPr lIns="92075" tIns="46038" rIns="92075" bIns="46038"/>
          <a:lstStyle/>
          <a:p>
            <a:pPr>
              <a:lnSpc>
                <a:spcPct val="80000"/>
              </a:lnSpc>
            </a:pPr>
            <a:r>
              <a:rPr lang="en-US" altLang="en-US"/>
              <a:t>The #$@*&amp;^%! FORTRAN compiler doesn't work!</a:t>
            </a:r>
          </a:p>
          <a:p>
            <a:pPr>
              <a:lnSpc>
                <a:spcPct val="80000"/>
              </a:lnSpc>
            </a:pPr>
            <a:r>
              <a:rPr lang="en-US" altLang="en-US" i="1"/>
              <a:t>Oh?  That's interesting.  What's the problem?</a:t>
            </a:r>
          </a:p>
          <a:p>
            <a:pPr>
              <a:lnSpc>
                <a:spcPct val="80000"/>
              </a:lnSpc>
            </a:pPr>
            <a:r>
              <a:rPr lang="en-US" altLang="en-US"/>
              <a:t>Program working fine; now it doesn't.</a:t>
            </a:r>
          </a:p>
          <a:p>
            <a:pPr>
              <a:lnSpc>
                <a:spcPct val="80000"/>
              </a:lnSpc>
            </a:pPr>
            <a:r>
              <a:rPr lang="en-US" altLang="en-US" i="1"/>
              <a:t>So when did you last run it?</a:t>
            </a:r>
          </a:p>
          <a:p>
            <a:pPr>
              <a:lnSpc>
                <a:spcPct val="80000"/>
              </a:lnSpc>
            </a:pPr>
            <a:r>
              <a:rPr lang="en-US" altLang="en-US"/>
              <a:t>Was another person at another firm.</a:t>
            </a:r>
          </a:p>
          <a:p>
            <a:pPr>
              <a:lnSpc>
                <a:spcPct val="80000"/>
              </a:lnSpc>
            </a:pPr>
            <a:r>
              <a:rPr lang="en-US" altLang="en-US" i="1"/>
              <a:t>Same model as ours--a HORTENSE 5400?</a:t>
            </a:r>
            <a:endParaRPr lang="en-US" altLang="en-US"/>
          </a:p>
          <a:p>
            <a:pPr>
              <a:lnSpc>
                <a:spcPct val="80000"/>
              </a:lnSpc>
            </a:pPr>
            <a:r>
              <a:rPr lang="en-US" altLang="en-US"/>
              <a:t>No, uh, actually, it's a URFORB series 876.</a:t>
            </a:r>
          </a:p>
          <a:p>
            <a:pPr>
              <a:lnSpc>
                <a:spcPct val="80000"/>
              </a:lnSpc>
            </a:pPr>
            <a:r>
              <a:rPr lang="en-US" altLang="en-US" i="1"/>
              <a:t>Say, how did you get this program, then?  Tape?  Diskette?</a:t>
            </a:r>
          </a:p>
          <a:p>
            <a:pPr>
              <a:lnSpc>
                <a:spcPct val="80000"/>
              </a:lnSpc>
            </a:pPr>
            <a:r>
              <a:rPr lang="en-US" altLang="en-US"/>
              <a:t>No, I typed it in from the listing.  Why?</a:t>
            </a:r>
          </a:p>
        </p:txBody>
      </p:sp>
      <p:pic>
        <p:nvPicPr>
          <p:cNvPr id="983045" name="Picture 5">
            <a:hlinkClick r:id="" action="ppaction://media"/>
            <a:extLst>
              <a:ext uri="{FF2B5EF4-FFF2-40B4-BE49-F238E27FC236}">
                <a16:creationId xmlns:a16="http://schemas.microsoft.com/office/drawing/2014/main" id="{1FC317BA-BD4A-4E45-83C8-CEDAF0599D4E}"/>
              </a:ext>
            </a:extLst>
          </p:cNvPr>
          <p:cNvPicPr>
            <a:picLocks noRot="1" noChangeAspect="1" noChangeArrowheads="1"/>
          </p:cNvPicPr>
          <p:nvPr>
            <a:wavAudioFile r:embed="rId1" name="~PP1648.WAV"/>
          </p:nvPr>
        </p:nvPicPr>
        <p:blipFill>
          <a:blip r:embed="rId4">
            <a:extLst>
              <a:ext uri="{28A0092B-C50C-407E-A947-70E740481C1C}">
                <a14:useLocalDpi xmlns:a14="http://schemas.microsoft.com/office/drawing/2010/main" val="0"/>
              </a:ext>
            </a:extLst>
          </a:blip>
          <a:srcRect/>
          <a:stretch>
            <a:fillRect/>
          </a:stretch>
        </p:blipFill>
        <p:spPr bwMode="auto">
          <a:xfrm>
            <a:off x="8801100" y="6515100"/>
            <a:ext cx="304800" cy="30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98304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98304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5090" name="Rectangle 2">
            <a:extLst>
              <a:ext uri="{FF2B5EF4-FFF2-40B4-BE49-F238E27FC236}">
                <a16:creationId xmlns:a16="http://schemas.microsoft.com/office/drawing/2014/main" id="{FD0AC5CD-324D-46E6-9F70-E65DE0231AAB}"/>
              </a:ext>
            </a:extLst>
          </p:cNvPr>
          <p:cNvSpPr>
            <a:spLocks noGrp="1" noChangeArrowheads="1"/>
          </p:cNvSpPr>
          <p:nvPr>
            <p:ph type="title"/>
          </p:nvPr>
        </p:nvSpPr>
        <p:spPr>
          <a:xfrm>
            <a:off x="228600" y="152400"/>
            <a:ext cx="7924800" cy="1143000"/>
          </a:xfrm>
          <a:noFill/>
          <a:ln/>
        </p:spPr>
        <p:txBody>
          <a:bodyPr lIns="92075" tIns="46038" rIns="92075" bIns="46038"/>
          <a:lstStyle/>
          <a:p>
            <a:r>
              <a:rPr lang="en-US" altLang="en-US" dirty="0"/>
              <a:t>Distinguish Observation From Hearsay</a:t>
            </a:r>
          </a:p>
        </p:txBody>
      </p:sp>
      <p:sp>
        <p:nvSpPr>
          <p:cNvPr id="985091" name="Rectangle 3">
            <a:extLst>
              <a:ext uri="{FF2B5EF4-FFF2-40B4-BE49-F238E27FC236}">
                <a16:creationId xmlns:a16="http://schemas.microsoft.com/office/drawing/2014/main" id="{A51C6B23-E7DF-48A5-86E6-C6C3DC57595F}"/>
              </a:ext>
            </a:extLst>
          </p:cNvPr>
          <p:cNvSpPr>
            <a:spLocks noGrp="1" noChangeArrowheads="1"/>
          </p:cNvSpPr>
          <p:nvPr>
            <p:ph type="body" idx="1"/>
          </p:nvPr>
        </p:nvSpPr>
        <p:spPr>
          <a:xfrm>
            <a:off x="228600" y="1295400"/>
            <a:ext cx="7924800" cy="5029200"/>
          </a:xfrm>
          <a:noFill/>
          <a:ln/>
        </p:spPr>
        <p:txBody>
          <a:bodyPr lIns="92075" tIns="46038" rIns="92075" bIns="46038"/>
          <a:lstStyle/>
          <a:p>
            <a:pPr>
              <a:buFont typeface="Wingdings" panose="05000000000000000000" pitchFamily="2" charset="2"/>
              <a:buNone/>
            </a:pPr>
            <a:r>
              <a:rPr lang="en-US" altLang="en-US" sz="2000" dirty="0"/>
              <a:t>One of our terminals has double softkeys </a:t>
            </a:r>
            <a:br>
              <a:rPr lang="en-US" altLang="en-US" sz="2000" dirty="0"/>
            </a:br>
            <a:r>
              <a:rPr lang="en-US" altLang="en-US" sz="2000" dirty="0"/>
              <a:t>showing up.</a:t>
            </a:r>
          </a:p>
          <a:p>
            <a:pPr>
              <a:buFont typeface="Wingdings" panose="05000000000000000000" pitchFamily="2" charset="2"/>
              <a:buNone/>
            </a:pPr>
            <a:r>
              <a:rPr lang="en-US" altLang="en-US" sz="2000" i="1" dirty="0"/>
              <a:t>	What were you doing when it happened?</a:t>
            </a:r>
          </a:p>
          <a:p>
            <a:pPr>
              <a:buFont typeface="Wingdings" panose="05000000000000000000" pitchFamily="2" charset="2"/>
              <a:buNone/>
            </a:pPr>
            <a:r>
              <a:rPr lang="en-US" altLang="en-US" sz="2000" dirty="0"/>
              <a:t>Running program ABC.DEF; got second set of </a:t>
            </a:r>
            <a:br>
              <a:rPr lang="en-US" altLang="en-US" sz="2000" dirty="0"/>
            </a:br>
            <a:r>
              <a:rPr lang="en-US" altLang="en-US" sz="2000" dirty="0"/>
              <a:t>softkeys.</a:t>
            </a:r>
          </a:p>
          <a:p>
            <a:pPr>
              <a:buFont typeface="Wingdings" panose="05000000000000000000" pitchFamily="2" charset="2"/>
              <a:buNone/>
            </a:pPr>
            <a:r>
              <a:rPr lang="en-US" altLang="en-US" sz="2000" i="1" dirty="0"/>
              <a:t>	What do these  softkeys show?  The same as </a:t>
            </a:r>
            <a:br>
              <a:rPr lang="en-US" altLang="en-US" sz="2000" i="1" dirty="0"/>
            </a:br>
            <a:r>
              <a:rPr lang="en-US" altLang="en-US" sz="2000" i="1" dirty="0"/>
              <a:t>the original set?</a:t>
            </a:r>
          </a:p>
          <a:p>
            <a:pPr>
              <a:buFont typeface="Wingdings" panose="05000000000000000000" pitchFamily="2" charset="2"/>
              <a:buNone/>
            </a:pPr>
            <a:r>
              <a:rPr lang="en-US" altLang="en-US" sz="2000" dirty="0"/>
              <a:t>I don't remember.</a:t>
            </a:r>
          </a:p>
          <a:p>
            <a:pPr>
              <a:buFont typeface="Wingdings" panose="05000000000000000000" pitchFamily="2" charset="2"/>
              <a:buNone/>
            </a:pPr>
            <a:r>
              <a:rPr lang="en-US" altLang="en-US" sz="2000" i="1" dirty="0"/>
              <a:t>	Well, can you go see it again?</a:t>
            </a:r>
          </a:p>
          <a:p>
            <a:pPr>
              <a:buFont typeface="Wingdings" panose="05000000000000000000" pitchFamily="2" charset="2"/>
              <a:buNone/>
            </a:pPr>
            <a:r>
              <a:rPr lang="en-US" altLang="en-US" sz="2000" dirty="0"/>
              <a:t>Uh, actually, I didn't see it myself; C told me.</a:t>
            </a:r>
          </a:p>
          <a:p>
            <a:pPr>
              <a:buFont typeface="Wingdings" panose="05000000000000000000" pitchFamily="2" charset="2"/>
              <a:buNone/>
            </a:pPr>
            <a:r>
              <a:rPr lang="en-US" altLang="en-US" sz="2000" i="1" dirty="0"/>
              <a:t>	Get C.  [...C arrives...] C, tell me again what happened.</a:t>
            </a:r>
          </a:p>
          <a:p>
            <a:pPr>
              <a:buFont typeface="Wingdings" panose="05000000000000000000" pitchFamily="2" charset="2"/>
              <a:buNone/>
            </a:pPr>
            <a:r>
              <a:rPr lang="en-US" altLang="en-US" sz="2000" dirty="0"/>
              <a:t>Well, I was running program ABC.DEG when...</a:t>
            </a:r>
          </a:p>
          <a:p>
            <a:pPr>
              <a:buFont typeface="Wingdings" panose="05000000000000000000" pitchFamily="2" charset="2"/>
              <a:buNone/>
            </a:pPr>
            <a:r>
              <a:rPr lang="en-US" altLang="en-US" sz="2000" i="1" dirty="0"/>
              <a:t>	Wait a minute, not program ABC.DEF?</a:t>
            </a:r>
          </a:p>
          <a:p>
            <a:pPr>
              <a:buFont typeface="Wingdings" panose="05000000000000000000" pitchFamily="2" charset="2"/>
              <a:buNone/>
            </a:pPr>
            <a:r>
              <a:rPr lang="en-US" altLang="en-US" sz="2000" dirty="0"/>
              <a:t>No, that one runs fine.  Why?</a:t>
            </a:r>
          </a:p>
        </p:txBody>
      </p:sp>
      <p:pic>
        <p:nvPicPr>
          <p:cNvPr id="985092" name="Picture 4">
            <a:hlinkClick r:id="" action="ppaction://media"/>
            <a:extLst>
              <a:ext uri="{FF2B5EF4-FFF2-40B4-BE49-F238E27FC236}">
                <a16:creationId xmlns:a16="http://schemas.microsoft.com/office/drawing/2014/main" id="{CA371804-59FA-459B-95F7-00ED350F8EDF}"/>
              </a:ext>
            </a:extLst>
          </p:cNvPr>
          <p:cNvPicPr>
            <a:picLocks noRot="1" noChangeAspect="1" noChangeArrowheads="1"/>
          </p:cNvPicPr>
          <p:nvPr>
            <a:wavAudioFile r:embed="rId1" name="~PP1136.WAV"/>
          </p:nvPr>
        </p:nvPicPr>
        <p:blipFill>
          <a:blip r:embed="rId4">
            <a:extLst>
              <a:ext uri="{28A0092B-C50C-407E-A947-70E740481C1C}">
                <a14:useLocalDpi xmlns:a14="http://schemas.microsoft.com/office/drawing/2010/main" val="0"/>
              </a:ext>
            </a:extLst>
          </a:blip>
          <a:srcRect/>
          <a:stretch>
            <a:fillRect/>
          </a:stretch>
        </p:blipFill>
        <p:spPr bwMode="auto">
          <a:xfrm>
            <a:off x="8801100" y="651510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CFB51F61-5939-45E9-B884-178A5E32B5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9500" y="1320800"/>
            <a:ext cx="2819400" cy="2819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98509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985092"/>
                </p:tgtEl>
              </p:cMediaNode>
            </p:audio>
          </p:childTnLst>
        </p:cTn>
      </p:par>
    </p:tnLst>
  </p:timing>
</p:sld>
</file>

<file path=ppt/theme/theme1.xml><?xml version="1.0" encoding="utf-8"?>
<a:theme xmlns:a="http://schemas.openxmlformats.org/drawingml/2006/main" name="MSIA Class Notes">
  <a:themeElements>
    <a:clrScheme name="MSIA Class Notes 9">
      <a:dk1>
        <a:srgbClr val="000000"/>
      </a:dk1>
      <a:lt1>
        <a:srgbClr val="FFFFFF"/>
      </a:lt1>
      <a:dk2>
        <a:srgbClr val="800000"/>
      </a:dk2>
      <a:lt2>
        <a:srgbClr val="A0A0A0"/>
      </a:lt2>
      <a:accent1>
        <a:srgbClr val="FFFFFF"/>
      </a:accent1>
      <a:accent2>
        <a:srgbClr val="0000FF"/>
      </a:accent2>
      <a:accent3>
        <a:srgbClr val="FFFFFF"/>
      </a:accent3>
      <a:accent4>
        <a:srgbClr val="000000"/>
      </a:accent4>
      <a:accent5>
        <a:srgbClr val="FFFFFF"/>
      </a:accent5>
      <a:accent6>
        <a:srgbClr val="0000E7"/>
      </a:accent6>
      <a:hlink>
        <a:srgbClr val="000000"/>
      </a:hlink>
      <a:folHlink>
        <a:srgbClr val="000000"/>
      </a:folHlink>
    </a:clrScheme>
    <a:fontScheme name="MSIA Class Notes">
      <a:majorFont>
        <a:latin typeface="Bookman Old Style"/>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2"/>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0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2"/>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0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MSIA Class Note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SIA Class Note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SIA Class Note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SIA Class Note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SIA Class Note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SIA Class Note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SIA Class Note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MSIA Class Notes 8">
        <a:dk1>
          <a:srgbClr val="000000"/>
        </a:dk1>
        <a:lt1>
          <a:srgbClr val="FFFFFF"/>
        </a:lt1>
        <a:dk2>
          <a:srgbClr val="FF0000"/>
        </a:dk2>
        <a:lt2>
          <a:srgbClr val="A0A0A0"/>
        </a:lt2>
        <a:accent1>
          <a:srgbClr val="FFFFFF"/>
        </a:accent1>
        <a:accent2>
          <a:srgbClr val="0000FF"/>
        </a:accent2>
        <a:accent3>
          <a:srgbClr val="FFFFFF"/>
        </a:accent3>
        <a:accent4>
          <a:srgbClr val="000000"/>
        </a:accent4>
        <a:accent5>
          <a:srgbClr val="FFFFFF"/>
        </a:accent5>
        <a:accent6>
          <a:srgbClr val="0000E7"/>
        </a:accent6>
        <a:hlink>
          <a:srgbClr val="000000"/>
        </a:hlink>
        <a:folHlink>
          <a:srgbClr val="000000"/>
        </a:folHlink>
      </a:clrScheme>
      <a:clrMap bg1="lt1" tx1="dk1" bg2="lt2" tx2="dk2" accent1="accent1" accent2="accent2" accent3="accent3" accent4="accent4" accent5="accent5" accent6="accent6" hlink="hlink" folHlink="folHlink"/>
    </a:extraClrScheme>
    <a:extraClrScheme>
      <a:clrScheme name="MSIA Class Notes 9">
        <a:dk1>
          <a:srgbClr val="000000"/>
        </a:dk1>
        <a:lt1>
          <a:srgbClr val="FFFFFF"/>
        </a:lt1>
        <a:dk2>
          <a:srgbClr val="800000"/>
        </a:dk2>
        <a:lt2>
          <a:srgbClr val="A0A0A0"/>
        </a:lt2>
        <a:accent1>
          <a:srgbClr val="FFFFFF"/>
        </a:accent1>
        <a:accent2>
          <a:srgbClr val="0000FF"/>
        </a:accent2>
        <a:accent3>
          <a:srgbClr val="FFFFFF"/>
        </a:accent3>
        <a:accent4>
          <a:srgbClr val="000000"/>
        </a:accent4>
        <a:accent5>
          <a:srgbClr val="FFFFFF"/>
        </a:accent5>
        <a:accent6>
          <a:srgbClr val="0000E7"/>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C:\WINDOWS\Application Data\Microsoft\Templates\MSIA Class Notes.pot</Template>
  <TotalTime>322</TotalTime>
  <Words>1518</Words>
  <Application>Microsoft Office PowerPoint</Application>
  <PresentationFormat>On-screen Show (4:3)</PresentationFormat>
  <Paragraphs>147</Paragraphs>
  <Slides>18</Slides>
  <Notes>18</Notes>
  <HiddenSlides>0</HiddenSlides>
  <MMClips>16</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7" baseType="lpstr">
      <vt:lpstr>Arial</vt:lpstr>
      <vt:lpstr>Arial Narrow</vt:lpstr>
      <vt:lpstr>Bookman Old Style</vt:lpstr>
      <vt:lpstr>Garamond</vt:lpstr>
      <vt:lpstr>Monotype Sorts</vt:lpstr>
      <vt:lpstr>Times New Roman</vt:lpstr>
      <vt:lpstr>Wingdings</vt:lpstr>
      <vt:lpstr>MSIA Class Notes</vt:lpstr>
      <vt:lpstr>ClipArt</vt:lpstr>
      <vt:lpstr>Solving Problems</vt:lpstr>
      <vt:lpstr>Topics</vt:lpstr>
      <vt:lpstr>Set Your Goals</vt:lpstr>
      <vt:lpstr>Get the Global Picture: Perspective</vt:lpstr>
      <vt:lpstr>Get the Global Picture: Backtrack</vt:lpstr>
      <vt:lpstr>Get the Global Picture: Find Alternatives</vt:lpstr>
      <vt:lpstr>Assumptions</vt:lpstr>
      <vt:lpstr>Distinguish Observation From Assumption</vt:lpstr>
      <vt:lpstr>Distinguish Observation From Hearsay</vt:lpstr>
      <vt:lpstr>Distinguish Observation From Hypothesis</vt:lpstr>
      <vt:lpstr>Challenge Your Hypothesis</vt:lpstr>
      <vt:lpstr>Track The Details</vt:lpstr>
      <vt:lpstr>Track The Details (cont’d)</vt:lpstr>
      <vt:lpstr>Don't Prejudge What's Important</vt:lpstr>
      <vt:lpstr>RTFM:  Read the ... Fine ... Manual</vt:lpstr>
      <vt:lpstr>Use Bug/Patch Reports or Databases</vt:lpstr>
      <vt:lpstr>ICAT Metabase for CVE</vt:lpstr>
      <vt:lpstr>Now go and study</vt:lpstr>
    </vt:vector>
  </TitlesOfParts>
  <Manager>Bill Clements</Manager>
  <Company>Norwich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Solving Problems</dc:title>
  <dc:subject>MSIA Seminar 6</dc:subject>
  <dc:creator>M. E. Kabay</dc:creator>
  <cp:keywords/>
  <dc:description/>
  <cp:lastModifiedBy>Mich Kabay</cp:lastModifiedBy>
  <cp:revision>31</cp:revision>
  <cp:lastPrinted>2000-03-28T00:08:39Z</cp:lastPrinted>
  <dcterms:created xsi:type="dcterms:W3CDTF">2003-01-26T19:28:21Z</dcterms:created>
  <dcterms:modified xsi:type="dcterms:W3CDTF">2023-01-02T21:31:40Z</dcterms:modified>
  <cp:category/>
</cp:coreProperties>
</file>