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Lst>
  <p:notesMasterIdLst>
    <p:notesMasterId r:id="rId20"/>
  </p:notesMasterIdLst>
  <p:handoutMasterIdLst>
    <p:handoutMasterId r:id="rId21"/>
  </p:handoutMasterIdLst>
  <p:sldIdLst>
    <p:sldId id="257" r:id="rId2"/>
    <p:sldId id="591" r:id="rId3"/>
    <p:sldId id="594" r:id="rId4"/>
    <p:sldId id="579" r:id="rId5"/>
    <p:sldId id="595" r:id="rId6"/>
    <p:sldId id="580" r:id="rId7"/>
    <p:sldId id="581" r:id="rId8"/>
    <p:sldId id="586" r:id="rId9"/>
    <p:sldId id="582" r:id="rId10"/>
    <p:sldId id="583" r:id="rId11"/>
    <p:sldId id="587" r:id="rId12"/>
    <p:sldId id="584" r:id="rId13"/>
    <p:sldId id="585" r:id="rId14"/>
    <p:sldId id="588" r:id="rId15"/>
    <p:sldId id="589" r:id="rId16"/>
    <p:sldId id="592" r:id="rId17"/>
    <p:sldId id="590" r:id="rId18"/>
    <p:sldId id="578" r:id="rId19"/>
  </p:sldIdLst>
  <p:sldSz cx="9144000" cy="6858000" type="screen4x3"/>
  <p:notesSz cx="7315200" cy="9601200"/>
  <p:defaultTextStyle>
    <a:defPPr>
      <a:defRPr lang="en-US"/>
    </a:defPPr>
    <a:lvl1pPr algn="l" rtl="0" fontAlgn="base">
      <a:spcBef>
        <a:spcPct val="0"/>
      </a:spcBef>
      <a:spcAft>
        <a:spcPct val="0"/>
      </a:spcAft>
      <a:defRPr sz="2000" b="1"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2000" b="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2000" b="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2000" b="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2000" b="1" kern="1200">
        <a:solidFill>
          <a:schemeClr val="tx1"/>
        </a:solidFill>
        <a:latin typeface="Arial" panose="020B0604020202020204" pitchFamily="34" charset="0"/>
        <a:ea typeface="+mn-ea"/>
        <a:cs typeface="+mn-cs"/>
      </a:defRPr>
    </a:lvl5pPr>
    <a:lvl6pPr marL="2286000" algn="l" defTabSz="914400" rtl="0" eaLnBrk="1" latinLnBrk="0" hangingPunct="1">
      <a:defRPr sz="2000" b="1" kern="1200">
        <a:solidFill>
          <a:schemeClr val="tx1"/>
        </a:solidFill>
        <a:latin typeface="Arial" panose="020B0604020202020204" pitchFamily="34" charset="0"/>
        <a:ea typeface="+mn-ea"/>
        <a:cs typeface="+mn-cs"/>
      </a:defRPr>
    </a:lvl6pPr>
    <a:lvl7pPr marL="2743200" algn="l" defTabSz="914400" rtl="0" eaLnBrk="1" latinLnBrk="0" hangingPunct="1">
      <a:defRPr sz="2000" b="1" kern="1200">
        <a:solidFill>
          <a:schemeClr val="tx1"/>
        </a:solidFill>
        <a:latin typeface="Arial" panose="020B0604020202020204" pitchFamily="34" charset="0"/>
        <a:ea typeface="+mn-ea"/>
        <a:cs typeface="+mn-cs"/>
      </a:defRPr>
    </a:lvl7pPr>
    <a:lvl8pPr marL="3200400" algn="l" defTabSz="914400" rtl="0" eaLnBrk="1" latinLnBrk="0" hangingPunct="1">
      <a:defRPr sz="2000" b="1" kern="1200">
        <a:solidFill>
          <a:schemeClr val="tx1"/>
        </a:solidFill>
        <a:latin typeface="Arial" panose="020B0604020202020204" pitchFamily="34" charset="0"/>
        <a:ea typeface="+mn-ea"/>
        <a:cs typeface="+mn-cs"/>
      </a:defRPr>
    </a:lvl8pPr>
    <a:lvl9pPr marL="3657600" algn="l" defTabSz="914400" rtl="0" eaLnBrk="1" latinLnBrk="0" hangingPunct="1">
      <a:defRPr sz="20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66"/>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p:cViewPr varScale="1">
        <p:scale>
          <a:sx n="71" d="100"/>
          <a:sy n="71" d="100"/>
        </p:scale>
        <p:origin x="1205"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75" d="100"/>
          <a:sy n="75" d="100"/>
        </p:scale>
        <p:origin x="-1824" y="-18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3810" name="Rectangle 2">
            <a:extLst>
              <a:ext uri="{FF2B5EF4-FFF2-40B4-BE49-F238E27FC236}">
                <a16:creationId xmlns:a16="http://schemas.microsoft.com/office/drawing/2014/main" id="{89B684FC-4BF4-416E-B08C-984EE27BDBB1}"/>
              </a:ext>
            </a:extLst>
          </p:cNvPr>
          <p:cNvSpPr>
            <a:spLocks noGrp="1" noChangeArrowheads="1"/>
          </p:cNvSpPr>
          <p:nvPr>
            <p:ph type="hdr" sz="quarter"/>
          </p:nvPr>
        </p:nvSpPr>
        <p:spPr bwMode="auto">
          <a:xfrm>
            <a:off x="0" y="457200"/>
            <a:ext cx="73152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200" b="0" i="1">
                <a:latin typeface="Times New Roman" charset="0"/>
              </a:defRPr>
            </a:lvl1pPr>
          </a:lstStyle>
          <a:p>
            <a:pPr>
              <a:defRPr/>
            </a:pPr>
            <a:r>
              <a:rPr lang="fr-CA"/>
              <a:t>IS 340 Class Notes</a:t>
            </a:r>
            <a:endParaRPr lang="en-US"/>
          </a:p>
        </p:txBody>
      </p:sp>
      <p:sp>
        <p:nvSpPr>
          <p:cNvPr id="503812" name="Rectangle 4">
            <a:extLst>
              <a:ext uri="{FF2B5EF4-FFF2-40B4-BE49-F238E27FC236}">
                <a16:creationId xmlns:a16="http://schemas.microsoft.com/office/drawing/2014/main" id="{334070FA-4976-45E9-A778-4442292EE44A}"/>
              </a:ext>
            </a:extLst>
          </p:cNvPr>
          <p:cNvSpPr>
            <a:spLocks noGrp="1" noChangeArrowheads="1"/>
          </p:cNvSpPr>
          <p:nvPr>
            <p:ph type="ftr" sz="quarter" idx="2"/>
          </p:nvPr>
        </p:nvSpPr>
        <p:spPr bwMode="auto">
          <a:xfrm>
            <a:off x="0" y="8915400"/>
            <a:ext cx="7315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200" b="0" i="1">
                <a:latin typeface="Times New Roman" panose="02020603050405020304" pitchFamily="18" charset="0"/>
              </a:defRPr>
            </a:lvl1pPr>
          </a:lstStyle>
          <a:p>
            <a:r>
              <a:rPr lang="fr-CA" altLang="en-US"/>
              <a:t>Copyright © 2004 M. E. Kabay                             </a:t>
            </a:r>
            <a:fld id="{6A86AED3-F092-4442-A39F-477174255C84}" type="slidenum">
              <a:rPr lang="en-US" altLang="en-US"/>
              <a:pPr/>
              <a:t>‹#›</a:t>
            </a:fld>
            <a:r>
              <a:rPr lang="fr-CA" altLang="en-US"/>
              <a:t>                                              All rights reserved.</a:t>
            </a:r>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5BCECB9-FC66-42E4-979F-6DAC600453EB}"/>
              </a:ext>
            </a:extLst>
          </p:cNvPr>
          <p:cNvSpPr>
            <a:spLocks noGrp="1" noChangeArrowheads="1"/>
          </p:cNvSpPr>
          <p:nvPr>
            <p:ph type="hdr" sz="quarter"/>
          </p:nvPr>
        </p:nvSpPr>
        <p:spPr bwMode="auto">
          <a:xfrm>
            <a:off x="1219200" y="239713"/>
            <a:ext cx="4876800" cy="239712"/>
          </a:xfrm>
          <a:prstGeom prst="rect">
            <a:avLst/>
          </a:prstGeom>
          <a:noFill/>
          <a:ln w="12700">
            <a:noFill/>
            <a:miter lim="800000"/>
            <a:headEnd type="none" w="sm" len="sm"/>
            <a:tailEnd type="none" w="sm" len="sm"/>
          </a:ln>
          <a:effectLst/>
        </p:spPr>
        <p:txBody>
          <a:bodyPr vert="horz" wrap="square" lIns="96661" tIns="48331" rIns="96661" bIns="48331" numCol="1" anchor="t" anchorCtr="0" compatLnSpc="1">
            <a:prstTxWarp prst="textNoShape">
              <a:avLst/>
            </a:prstTxWarp>
          </a:bodyPr>
          <a:lstStyle>
            <a:lvl1pPr algn="ctr" defTabSz="966788" eaLnBrk="0" hangingPunct="0">
              <a:defRPr sz="1300" b="0" i="1">
                <a:latin typeface="Garamond" pitchFamily="18" charset="0"/>
              </a:defRPr>
            </a:lvl1pPr>
          </a:lstStyle>
          <a:p>
            <a:pPr>
              <a:defRPr/>
            </a:pPr>
            <a:r>
              <a:rPr lang="en-US"/>
              <a:t>IS 340  Class Notes</a:t>
            </a:r>
          </a:p>
        </p:txBody>
      </p:sp>
      <p:sp>
        <p:nvSpPr>
          <p:cNvPr id="20483" name="Rectangle 4">
            <a:extLst>
              <a:ext uri="{FF2B5EF4-FFF2-40B4-BE49-F238E27FC236}">
                <a16:creationId xmlns:a16="http://schemas.microsoft.com/office/drawing/2014/main" id="{9428D717-6BF6-4B51-B603-33F9C2E73AA4}"/>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a:extLst>
              <a:ext uri="{FF2B5EF4-FFF2-40B4-BE49-F238E27FC236}">
                <a16:creationId xmlns:a16="http://schemas.microsoft.com/office/drawing/2014/main" id="{90EF97ED-F130-47B0-9F33-7ECE9D21DB97}"/>
              </a:ext>
            </a:extLst>
          </p:cNvPr>
          <p:cNvSpPr>
            <a:spLocks noGrp="1" noChangeArrowheads="1"/>
          </p:cNvSpPr>
          <p:nvPr>
            <p:ph type="body" sz="quarter" idx="3"/>
          </p:nvPr>
        </p:nvSpPr>
        <p:spPr bwMode="auto">
          <a:xfrm>
            <a:off x="1138238" y="4572000"/>
            <a:ext cx="5038725" cy="4319588"/>
          </a:xfrm>
          <a:prstGeom prst="rect">
            <a:avLst/>
          </a:prstGeom>
          <a:noFill/>
          <a:ln w="12700">
            <a:solidFill>
              <a:schemeClr val="bg1"/>
            </a:solidFill>
            <a:miter lim="800000"/>
            <a:headEnd type="none" w="sm" len="sm"/>
            <a:tailEnd type="none" w="sm" len="sm"/>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a:extLst>
              <a:ext uri="{FF2B5EF4-FFF2-40B4-BE49-F238E27FC236}">
                <a16:creationId xmlns:a16="http://schemas.microsoft.com/office/drawing/2014/main" id="{DAC2154A-6438-4783-8786-6C47021592D0}"/>
              </a:ext>
            </a:extLst>
          </p:cNvPr>
          <p:cNvSpPr>
            <a:spLocks noGrp="1" noChangeArrowheads="1"/>
          </p:cNvSpPr>
          <p:nvPr>
            <p:ph type="ftr" sz="quarter" idx="4"/>
          </p:nvPr>
        </p:nvSpPr>
        <p:spPr bwMode="auto">
          <a:xfrm>
            <a:off x="1138238" y="9121775"/>
            <a:ext cx="5038725" cy="239713"/>
          </a:xfrm>
          <a:prstGeom prst="rect">
            <a:avLst/>
          </a:prstGeom>
          <a:noFill/>
          <a:ln w="12700">
            <a:noFill/>
            <a:miter lim="800000"/>
            <a:headEnd type="none" w="sm" len="sm"/>
            <a:tailEnd type="none" w="sm" len="sm"/>
          </a:ln>
          <a:effectLst/>
        </p:spPr>
        <p:txBody>
          <a:bodyPr vert="horz" wrap="square" lIns="96661" tIns="48331" rIns="96661" bIns="48331" numCol="1" anchor="b" anchorCtr="0" compatLnSpc="1">
            <a:prstTxWarp prst="textNoShape">
              <a:avLst/>
            </a:prstTxWarp>
          </a:bodyPr>
          <a:lstStyle>
            <a:lvl1pPr defTabSz="966788" eaLnBrk="0" hangingPunct="0">
              <a:defRPr sz="1000" b="0" i="1">
                <a:latin typeface="Garamond" panose="02020404030301010803" pitchFamily="18" charset="0"/>
              </a:defRPr>
            </a:lvl1pPr>
          </a:lstStyle>
          <a:p>
            <a:r>
              <a:rPr lang="en-US" altLang="en-US"/>
              <a:t>Copyright © 2004 M. E. Kabay. All rights reserved.                                                                  Page </a:t>
            </a:r>
            <a:fld id="{C3E15F62-4385-4250-A287-F1CAEB2DAB0F}"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dt="0"/>
  <p:notesStyle>
    <a:lvl1pPr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1pPr>
    <a:lvl2pPr marL="114300"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2pPr>
    <a:lvl3pPr marL="228600"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3pPr>
    <a:lvl4pPr marL="342900"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4pPr>
    <a:lvl5pPr marL="457200"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6">
            <a:extLst>
              <a:ext uri="{FF2B5EF4-FFF2-40B4-BE49-F238E27FC236}">
                <a16:creationId xmlns:a16="http://schemas.microsoft.com/office/drawing/2014/main" id="{AB82CA39-63E2-4D33-9807-8E351F01722B}"/>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lgn="ctr" defTabSz="966788" eaLnBrk="0" hangingPunct="0">
              <a:defRPr sz="2000" b="1">
                <a:solidFill>
                  <a:schemeClr val="tx1"/>
                </a:solidFill>
                <a:latin typeface="Arial" panose="020B0604020202020204" pitchFamily="34" charset="0"/>
              </a:defRPr>
            </a:lvl1pPr>
            <a:lvl2pPr marL="742950" indent="-285750" algn="ctr" defTabSz="966788" eaLnBrk="0" hangingPunct="0">
              <a:defRPr sz="2000" b="1">
                <a:solidFill>
                  <a:schemeClr val="tx1"/>
                </a:solidFill>
                <a:latin typeface="Arial" panose="020B0604020202020204" pitchFamily="34" charset="0"/>
              </a:defRPr>
            </a:lvl2pPr>
            <a:lvl3pPr marL="1143000" indent="-228600" algn="ctr" defTabSz="966788" eaLnBrk="0" hangingPunct="0">
              <a:defRPr sz="2000" b="1">
                <a:solidFill>
                  <a:schemeClr val="tx1"/>
                </a:solidFill>
                <a:latin typeface="Arial" panose="020B0604020202020204" pitchFamily="34" charset="0"/>
              </a:defRPr>
            </a:lvl3pPr>
            <a:lvl4pPr marL="1600200" indent="-228600" algn="ctr" defTabSz="966788" eaLnBrk="0" hangingPunct="0">
              <a:defRPr sz="2000" b="1">
                <a:solidFill>
                  <a:schemeClr val="tx1"/>
                </a:solidFill>
                <a:latin typeface="Arial" panose="020B0604020202020204" pitchFamily="34" charset="0"/>
              </a:defRPr>
            </a:lvl4pPr>
            <a:lvl5pPr marL="2057400" indent="-228600" algn="ctr" defTabSz="966788" eaLnBrk="0" hangingPunct="0">
              <a:defRPr sz="2000" b="1">
                <a:solidFill>
                  <a:schemeClr val="tx1"/>
                </a:solidFill>
                <a:latin typeface="Arial" panose="020B0604020202020204" pitchFamily="34" charset="0"/>
              </a:defRPr>
            </a:lvl5pPr>
            <a:lvl6pPr marL="2514600" indent="-228600" algn="ctr" defTabSz="966788" eaLnBrk="0" fontAlgn="base" hangingPunct="0">
              <a:spcBef>
                <a:spcPct val="0"/>
              </a:spcBef>
              <a:spcAft>
                <a:spcPct val="0"/>
              </a:spcAft>
              <a:defRPr sz="2000" b="1">
                <a:solidFill>
                  <a:schemeClr val="tx1"/>
                </a:solidFill>
                <a:latin typeface="Arial" panose="020B0604020202020204" pitchFamily="34" charset="0"/>
              </a:defRPr>
            </a:lvl6pPr>
            <a:lvl7pPr marL="2971800" indent="-228600" algn="ctr" defTabSz="966788" eaLnBrk="0" fontAlgn="base" hangingPunct="0">
              <a:spcBef>
                <a:spcPct val="0"/>
              </a:spcBef>
              <a:spcAft>
                <a:spcPct val="0"/>
              </a:spcAft>
              <a:defRPr sz="2000" b="1">
                <a:solidFill>
                  <a:schemeClr val="tx1"/>
                </a:solidFill>
                <a:latin typeface="Arial" panose="020B0604020202020204" pitchFamily="34" charset="0"/>
              </a:defRPr>
            </a:lvl7pPr>
            <a:lvl8pPr marL="3429000" indent="-228600" algn="ctr" defTabSz="966788" eaLnBrk="0" fontAlgn="base" hangingPunct="0">
              <a:spcBef>
                <a:spcPct val="0"/>
              </a:spcBef>
              <a:spcAft>
                <a:spcPct val="0"/>
              </a:spcAft>
              <a:defRPr sz="2000" b="1">
                <a:solidFill>
                  <a:schemeClr val="tx1"/>
                </a:solidFill>
                <a:latin typeface="Arial" panose="020B0604020202020204" pitchFamily="34" charset="0"/>
              </a:defRPr>
            </a:lvl8pPr>
            <a:lvl9pPr marL="3886200" indent="-228600" algn="ctr" defTabSz="966788" eaLnBrk="0" fontAlgn="base" hangingPunct="0">
              <a:spcBef>
                <a:spcPct val="0"/>
              </a:spcBef>
              <a:spcAft>
                <a:spcPct val="0"/>
              </a:spcAft>
              <a:defRPr sz="2000" b="1">
                <a:solidFill>
                  <a:schemeClr val="tx1"/>
                </a:solidFill>
                <a:latin typeface="Arial" panose="020B0604020202020204" pitchFamily="34" charset="0"/>
              </a:defRPr>
            </a:lvl9pPr>
          </a:lstStyle>
          <a:p>
            <a:pPr algn="l"/>
            <a:r>
              <a:rPr lang="en-US" altLang="en-US" sz="1000" b="0">
                <a:latin typeface="Garamond" panose="02020404030301010803" pitchFamily="18" charset="0"/>
              </a:rPr>
              <a:t>Copyright © 2004 M. E. Kabay. All rights reserved.                                                                  Page </a:t>
            </a:r>
            <a:fld id="{61C5696A-FB39-4127-B9BC-0C450347D589}" type="slidenum">
              <a:rPr lang="en-US" altLang="en-US" sz="1000" b="0">
                <a:latin typeface="Garamond" panose="02020404030301010803" pitchFamily="18" charset="0"/>
              </a:rPr>
              <a:pPr algn="l"/>
              <a:t>1</a:t>
            </a:fld>
            <a:endParaRPr lang="en-US" altLang="en-US" sz="1000" b="0">
              <a:latin typeface="Garamond" panose="02020404030301010803" pitchFamily="18" charset="0"/>
            </a:endParaRPr>
          </a:p>
        </p:txBody>
      </p:sp>
      <p:sp>
        <p:nvSpPr>
          <p:cNvPr id="21507" name="Rectangle 2">
            <a:extLst>
              <a:ext uri="{FF2B5EF4-FFF2-40B4-BE49-F238E27FC236}">
                <a16:creationId xmlns:a16="http://schemas.microsoft.com/office/drawing/2014/main" id="{F85A5495-7E41-4F39-8471-DD49CF03375F}"/>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5AE8D12A-6F12-4F8B-9F66-E7DEB3D7062F}"/>
              </a:ext>
            </a:extLst>
          </p:cNvPr>
          <p:cNvSpPr>
            <a:spLocks noGrp="1" noChangeArrowheads="1"/>
          </p:cNvSpPr>
          <p:nvPr>
            <p:ph type="body" idx="1"/>
          </p:nvPr>
        </p:nvSpPr>
        <p:spPr>
          <a:xfrm>
            <a:off x="1138238" y="4964113"/>
            <a:ext cx="5038725" cy="3927475"/>
          </a:xfrm>
          <a:noFill/>
          <a:extLst>
            <a:ext uri="{909E8E84-426E-40DD-AFC4-6F175D3DCCD1}">
              <a14:hiddenFill xmlns:a14="http://schemas.microsoft.com/office/drawing/2010/main">
                <a:solidFill>
                  <a:srgbClr val="FFFFFF"/>
                </a:solidFill>
              </a14:hiddenFill>
            </a:ext>
          </a:extLst>
        </p:spPr>
        <p:txBody>
          <a:bodyPr/>
          <a:lstStyle/>
          <a:p>
            <a:pPr algn="ctr"/>
            <a:endParaRPr lang="en-US" altLang="en-US" sz="2000" b="1"/>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6">
            <a:extLst>
              <a:ext uri="{FF2B5EF4-FFF2-40B4-BE49-F238E27FC236}">
                <a16:creationId xmlns:a16="http://schemas.microsoft.com/office/drawing/2014/main" id="{71F83A7C-D8A5-485F-A71F-2EEE6BE15A85}"/>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lgn="ctr" defTabSz="966788" eaLnBrk="0" hangingPunct="0">
              <a:defRPr sz="2000" b="1">
                <a:solidFill>
                  <a:schemeClr val="tx1"/>
                </a:solidFill>
                <a:latin typeface="Arial" panose="020B0604020202020204" pitchFamily="34" charset="0"/>
              </a:defRPr>
            </a:lvl1pPr>
            <a:lvl2pPr marL="742950" indent="-285750" algn="ctr" defTabSz="966788" eaLnBrk="0" hangingPunct="0">
              <a:defRPr sz="2000" b="1">
                <a:solidFill>
                  <a:schemeClr val="tx1"/>
                </a:solidFill>
                <a:latin typeface="Arial" panose="020B0604020202020204" pitchFamily="34" charset="0"/>
              </a:defRPr>
            </a:lvl2pPr>
            <a:lvl3pPr marL="1143000" indent="-228600" algn="ctr" defTabSz="966788" eaLnBrk="0" hangingPunct="0">
              <a:defRPr sz="2000" b="1">
                <a:solidFill>
                  <a:schemeClr val="tx1"/>
                </a:solidFill>
                <a:latin typeface="Arial" panose="020B0604020202020204" pitchFamily="34" charset="0"/>
              </a:defRPr>
            </a:lvl3pPr>
            <a:lvl4pPr marL="1600200" indent="-228600" algn="ctr" defTabSz="966788" eaLnBrk="0" hangingPunct="0">
              <a:defRPr sz="2000" b="1">
                <a:solidFill>
                  <a:schemeClr val="tx1"/>
                </a:solidFill>
                <a:latin typeface="Arial" panose="020B0604020202020204" pitchFamily="34" charset="0"/>
              </a:defRPr>
            </a:lvl4pPr>
            <a:lvl5pPr marL="2057400" indent="-228600" algn="ctr" defTabSz="966788" eaLnBrk="0" hangingPunct="0">
              <a:defRPr sz="2000" b="1">
                <a:solidFill>
                  <a:schemeClr val="tx1"/>
                </a:solidFill>
                <a:latin typeface="Arial" panose="020B0604020202020204" pitchFamily="34" charset="0"/>
              </a:defRPr>
            </a:lvl5pPr>
            <a:lvl6pPr marL="2514600" indent="-228600" algn="ctr" defTabSz="966788" eaLnBrk="0" fontAlgn="base" hangingPunct="0">
              <a:spcBef>
                <a:spcPct val="0"/>
              </a:spcBef>
              <a:spcAft>
                <a:spcPct val="0"/>
              </a:spcAft>
              <a:defRPr sz="2000" b="1">
                <a:solidFill>
                  <a:schemeClr val="tx1"/>
                </a:solidFill>
                <a:latin typeface="Arial" panose="020B0604020202020204" pitchFamily="34" charset="0"/>
              </a:defRPr>
            </a:lvl6pPr>
            <a:lvl7pPr marL="2971800" indent="-228600" algn="ctr" defTabSz="966788" eaLnBrk="0" fontAlgn="base" hangingPunct="0">
              <a:spcBef>
                <a:spcPct val="0"/>
              </a:spcBef>
              <a:spcAft>
                <a:spcPct val="0"/>
              </a:spcAft>
              <a:defRPr sz="2000" b="1">
                <a:solidFill>
                  <a:schemeClr val="tx1"/>
                </a:solidFill>
                <a:latin typeface="Arial" panose="020B0604020202020204" pitchFamily="34" charset="0"/>
              </a:defRPr>
            </a:lvl7pPr>
            <a:lvl8pPr marL="3429000" indent="-228600" algn="ctr" defTabSz="966788" eaLnBrk="0" fontAlgn="base" hangingPunct="0">
              <a:spcBef>
                <a:spcPct val="0"/>
              </a:spcBef>
              <a:spcAft>
                <a:spcPct val="0"/>
              </a:spcAft>
              <a:defRPr sz="2000" b="1">
                <a:solidFill>
                  <a:schemeClr val="tx1"/>
                </a:solidFill>
                <a:latin typeface="Arial" panose="020B0604020202020204" pitchFamily="34" charset="0"/>
              </a:defRPr>
            </a:lvl8pPr>
            <a:lvl9pPr marL="3886200" indent="-228600" algn="ctr" defTabSz="966788" eaLnBrk="0" fontAlgn="base" hangingPunct="0">
              <a:spcBef>
                <a:spcPct val="0"/>
              </a:spcBef>
              <a:spcAft>
                <a:spcPct val="0"/>
              </a:spcAft>
              <a:defRPr sz="2000" b="1">
                <a:solidFill>
                  <a:schemeClr val="tx1"/>
                </a:solidFill>
                <a:latin typeface="Arial" panose="020B0604020202020204" pitchFamily="34" charset="0"/>
              </a:defRPr>
            </a:lvl9pPr>
          </a:lstStyle>
          <a:p>
            <a:pPr algn="l"/>
            <a:r>
              <a:rPr lang="en-US" altLang="en-US" sz="1000" b="0">
                <a:latin typeface="Garamond" panose="02020404030301010803" pitchFamily="18" charset="0"/>
              </a:rPr>
              <a:t>Copyright © 2004 M. E. Kabay. All rights reserved.                                                                  Page </a:t>
            </a:r>
            <a:fld id="{817E49B3-DEDD-4434-B02B-719D3B0F395E}" type="slidenum">
              <a:rPr lang="en-US" altLang="en-US" sz="1000" b="0">
                <a:latin typeface="Garamond" panose="02020404030301010803" pitchFamily="18" charset="0"/>
              </a:rPr>
              <a:pPr algn="l"/>
              <a:t>10</a:t>
            </a:fld>
            <a:endParaRPr lang="en-US" altLang="en-US" sz="1000" b="0">
              <a:latin typeface="Garamond" panose="02020404030301010803" pitchFamily="18" charset="0"/>
            </a:endParaRPr>
          </a:p>
        </p:txBody>
      </p:sp>
      <p:sp>
        <p:nvSpPr>
          <p:cNvPr id="30723" name="Rectangle 2">
            <a:extLst>
              <a:ext uri="{FF2B5EF4-FFF2-40B4-BE49-F238E27FC236}">
                <a16:creationId xmlns:a16="http://schemas.microsoft.com/office/drawing/2014/main" id="{D0EE7AD8-B684-4EA1-8CE7-99E2E76D8114}"/>
              </a:ext>
            </a:extLst>
          </p:cNvPr>
          <p:cNvSpPr>
            <a:spLocks noGrp="1" noRot="1" noChangeAspect="1" noChangeArrowheads="1" noTextEdit="1"/>
          </p:cNvSpPr>
          <p:nvPr>
            <p:ph type="sldImg"/>
          </p:nvPr>
        </p:nvSpPr>
        <p:spPr>
          <a:xfrm>
            <a:off x="1266825" y="730250"/>
            <a:ext cx="4781550" cy="3586163"/>
          </a:xfrm>
          <a:ln w="12700" cap="flat">
            <a:solidFill>
              <a:schemeClr val="tx1"/>
            </a:solidFill>
          </a:ln>
        </p:spPr>
      </p:sp>
      <p:sp>
        <p:nvSpPr>
          <p:cNvPr id="30724" name="Rectangle 3">
            <a:extLst>
              <a:ext uri="{FF2B5EF4-FFF2-40B4-BE49-F238E27FC236}">
                <a16:creationId xmlns:a16="http://schemas.microsoft.com/office/drawing/2014/main" id="{1A807F52-2579-4FC4-9E76-52EDFDF30AB4}"/>
              </a:ext>
            </a:extLst>
          </p:cNvPr>
          <p:cNvSpPr>
            <a:spLocks noGrp="1" noChangeArrowheads="1"/>
          </p:cNvSpPr>
          <p:nvPr>
            <p:ph type="body" idx="1"/>
          </p:nvPr>
        </p:nvSpPr>
        <p:spPr>
          <a:xfrm>
            <a:off x="1138238" y="4573588"/>
            <a:ext cx="5038725" cy="4316412"/>
          </a:xfrm>
          <a:solidFill>
            <a:schemeClr val="bg1"/>
          </a:solidFill>
          <a:ln w="9525">
            <a:noFill/>
          </a:ln>
          <a:extLst>
            <a:ext uri="{91240B29-F687-4F45-9708-019B960494DF}">
              <a14:hiddenLine xmlns:a14="http://schemas.microsoft.com/office/drawing/2010/main" w="9525">
                <a:solidFill>
                  <a:schemeClr val="bg1"/>
                </a:solidFill>
                <a:miter lim="800000"/>
                <a:headEnd type="none" w="sm" len="sm"/>
                <a:tailEnd type="none" w="sm" len="sm"/>
              </a14:hiddenLine>
            </a:ext>
          </a:extLst>
        </p:spPr>
        <p:txBody>
          <a:bodyPr lIns="96773" tIns="48387" rIns="96773" bIns="48387"/>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a:extLst>
              <a:ext uri="{FF2B5EF4-FFF2-40B4-BE49-F238E27FC236}">
                <a16:creationId xmlns:a16="http://schemas.microsoft.com/office/drawing/2014/main" id="{EBF13112-1E18-498B-8966-D4B4F0EA5E12}"/>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lgn="ctr" defTabSz="966788" eaLnBrk="0" hangingPunct="0">
              <a:defRPr sz="2000" b="1">
                <a:solidFill>
                  <a:schemeClr val="tx1"/>
                </a:solidFill>
                <a:latin typeface="Arial" panose="020B0604020202020204" pitchFamily="34" charset="0"/>
              </a:defRPr>
            </a:lvl1pPr>
            <a:lvl2pPr marL="742950" indent="-285750" algn="ctr" defTabSz="966788" eaLnBrk="0" hangingPunct="0">
              <a:defRPr sz="2000" b="1">
                <a:solidFill>
                  <a:schemeClr val="tx1"/>
                </a:solidFill>
                <a:latin typeface="Arial" panose="020B0604020202020204" pitchFamily="34" charset="0"/>
              </a:defRPr>
            </a:lvl2pPr>
            <a:lvl3pPr marL="1143000" indent="-228600" algn="ctr" defTabSz="966788" eaLnBrk="0" hangingPunct="0">
              <a:defRPr sz="2000" b="1">
                <a:solidFill>
                  <a:schemeClr val="tx1"/>
                </a:solidFill>
                <a:latin typeface="Arial" panose="020B0604020202020204" pitchFamily="34" charset="0"/>
              </a:defRPr>
            </a:lvl3pPr>
            <a:lvl4pPr marL="1600200" indent="-228600" algn="ctr" defTabSz="966788" eaLnBrk="0" hangingPunct="0">
              <a:defRPr sz="2000" b="1">
                <a:solidFill>
                  <a:schemeClr val="tx1"/>
                </a:solidFill>
                <a:latin typeface="Arial" panose="020B0604020202020204" pitchFamily="34" charset="0"/>
              </a:defRPr>
            </a:lvl4pPr>
            <a:lvl5pPr marL="2057400" indent="-228600" algn="ctr" defTabSz="966788" eaLnBrk="0" hangingPunct="0">
              <a:defRPr sz="2000" b="1">
                <a:solidFill>
                  <a:schemeClr val="tx1"/>
                </a:solidFill>
                <a:latin typeface="Arial" panose="020B0604020202020204" pitchFamily="34" charset="0"/>
              </a:defRPr>
            </a:lvl5pPr>
            <a:lvl6pPr marL="2514600" indent="-228600" algn="ctr" defTabSz="966788" eaLnBrk="0" fontAlgn="base" hangingPunct="0">
              <a:spcBef>
                <a:spcPct val="0"/>
              </a:spcBef>
              <a:spcAft>
                <a:spcPct val="0"/>
              </a:spcAft>
              <a:defRPr sz="2000" b="1">
                <a:solidFill>
                  <a:schemeClr val="tx1"/>
                </a:solidFill>
                <a:latin typeface="Arial" panose="020B0604020202020204" pitchFamily="34" charset="0"/>
              </a:defRPr>
            </a:lvl6pPr>
            <a:lvl7pPr marL="2971800" indent="-228600" algn="ctr" defTabSz="966788" eaLnBrk="0" fontAlgn="base" hangingPunct="0">
              <a:spcBef>
                <a:spcPct val="0"/>
              </a:spcBef>
              <a:spcAft>
                <a:spcPct val="0"/>
              </a:spcAft>
              <a:defRPr sz="2000" b="1">
                <a:solidFill>
                  <a:schemeClr val="tx1"/>
                </a:solidFill>
                <a:latin typeface="Arial" panose="020B0604020202020204" pitchFamily="34" charset="0"/>
              </a:defRPr>
            </a:lvl7pPr>
            <a:lvl8pPr marL="3429000" indent="-228600" algn="ctr" defTabSz="966788" eaLnBrk="0" fontAlgn="base" hangingPunct="0">
              <a:spcBef>
                <a:spcPct val="0"/>
              </a:spcBef>
              <a:spcAft>
                <a:spcPct val="0"/>
              </a:spcAft>
              <a:defRPr sz="2000" b="1">
                <a:solidFill>
                  <a:schemeClr val="tx1"/>
                </a:solidFill>
                <a:latin typeface="Arial" panose="020B0604020202020204" pitchFamily="34" charset="0"/>
              </a:defRPr>
            </a:lvl8pPr>
            <a:lvl9pPr marL="3886200" indent="-228600" algn="ctr" defTabSz="966788" eaLnBrk="0" fontAlgn="base" hangingPunct="0">
              <a:spcBef>
                <a:spcPct val="0"/>
              </a:spcBef>
              <a:spcAft>
                <a:spcPct val="0"/>
              </a:spcAft>
              <a:defRPr sz="2000" b="1">
                <a:solidFill>
                  <a:schemeClr val="tx1"/>
                </a:solidFill>
                <a:latin typeface="Arial" panose="020B0604020202020204" pitchFamily="34" charset="0"/>
              </a:defRPr>
            </a:lvl9pPr>
          </a:lstStyle>
          <a:p>
            <a:pPr algn="l"/>
            <a:r>
              <a:rPr lang="en-US" altLang="en-US" sz="1000" b="0">
                <a:latin typeface="Garamond" panose="02020404030301010803" pitchFamily="18" charset="0"/>
              </a:rPr>
              <a:t>Copyright © 2004 M. E. Kabay. All rights reserved.                                                                  Page </a:t>
            </a:r>
            <a:fld id="{1435F336-781D-4B25-9DBC-7457BCA0A84C}" type="slidenum">
              <a:rPr lang="en-US" altLang="en-US" sz="1000" b="0">
                <a:latin typeface="Garamond" panose="02020404030301010803" pitchFamily="18" charset="0"/>
              </a:rPr>
              <a:pPr algn="l"/>
              <a:t>11</a:t>
            </a:fld>
            <a:endParaRPr lang="en-US" altLang="en-US" sz="1000" b="0">
              <a:latin typeface="Garamond" panose="02020404030301010803" pitchFamily="18" charset="0"/>
            </a:endParaRPr>
          </a:p>
        </p:txBody>
      </p:sp>
      <p:sp>
        <p:nvSpPr>
          <p:cNvPr id="31747" name="Rectangle 2">
            <a:extLst>
              <a:ext uri="{FF2B5EF4-FFF2-40B4-BE49-F238E27FC236}">
                <a16:creationId xmlns:a16="http://schemas.microsoft.com/office/drawing/2014/main" id="{03F75A25-DC76-455B-930A-39C36734216E}"/>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D1EEF8A1-C1EA-4DA5-B74E-C73A62F3280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6">
            <a:extLst>
              <a:ext uri="{FF2B5EF4-FFF2-40B4-BE49-F238E27FC236}">
                <a16:creationId xmlns:a16="http://schemas.microsoft.com/office/drawing/2014/main" id="{14D5460A-03B6-4E79-8EAA-112121139370}"/>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lgn="ctr" defTabSz="966788" eaLnBrk="0" hangingPunct="0">
              <a:defRPr sz="2000" b="1">
                <a:solidFill>
                  <a:schemeClr val="tx1"/>
                </a:solidFill>
                <a:latin typeface="Arial" panose="020B0604020202020204" pitchFamily="34" charset="0"/>
              </a:defRPr>
            </a:lvl1pPr>
            <a:lvl2pPr marL="742950" indent="-285750" algn="ctr" defTabSz="966788" eaLnBrk="0" hangingPunct="0">
              <a:defRPr sz="2000" b="1">
                <a:solidFill>
                  <a:schemeClr val="tx1"/>
                </a:solidFill>
                <a:latin typeface="Arial" panose="020B0604020202020204" pitchFamily="34" charset="0"/>
              </a:defRPr>
            </a:lvl2pPr>
            <a:lvl3pPr marL="1143000" indent="-228600" algn="ctr" defTabSz="966788" eaLnBrk="0" hangingPunct="0">
              <a:defRPr sz="2000" b="1">
                <a:solidFill>
                  <a:schemeClr val="tx1"/>
                </a:solidFill>
                <a:latin typeface="Arial" panose="020B0604020202020204" pitchFamily="34" charset="0"/>
              </a:defRPr>
            </a:lvl3pPr>
            <a:lvl4pPr marL="1600200" indent="-228600" algn="ctr" defTabSz="966788" eaLnBrk="0" hangingPunct="0">
              <a:defRPr sz="2000" b="1">
                <a:solidFill>
                  <a:schemeClr val="tx1"/>
                </a:solidFill>
                <a:latin typeface="Arial" panose="020B0604020202020204" pitchFamily="34" charset="0"/>
              </a:defRPr>
            </a:lvl4pPr>
            <a:lvl5pPr marL="2057400" indent="-228600" algn="ctr" defTabSz="966788" eaLnBrk="0" hangingPunct="0">
              <a:defRPr sz="2000" b="1">
                <a:solidFill>
                  <a:schemeClr val="tx1"/>
                </a:solidFill>
                <a:latin typeface="Arial" panose="020B0604020202020204" pitchFamily="34" charset="0"/>
              </a:defRPr>
            </a:lvl5pPr>
            <a:lvl6pPr marL="2514600" indent="-228600" algn="ctr" defTabSz="966788" eaLnBrk="0" fontAlgn="base" hangingPunct="0">
              <a:spcBef>
                <a:spcPct val="0"/>
              </a:spcBef>
              <a:spcAft>
                <a:spcPct val="0"/>
              </a:spcAft>
              <a:defRPr sz="2000" b="1">
                <a:solidFill>
                  <a:schemeClr val="tx1"/>
                </a:solidFill>
                <a:latin typeface="Arial" panose="020B0604020202020204" pitchFamily="34" charset="0"/>
              </a:defRPr>
            </a:lvl6pPr>
            <a:lvl7pPr marL="2971800" indent="-228600" algn="ctr" defTabSz="966788" eaLnBrk="0" fontAlgn="base" hangingPunct="0">
              <a:spcBef>
                <a:spcPct val="0"/>
              </a:spcBef>
              <a:spcAft>
                <a:spcPct val="0"/>
              </a:spcAft>
              <a:defRPr sz="2000" b="1">
                <a:solidFill>
                  <a:schemeClr val="tx1"/>
                </a:solidFill>
                <a:latin typeface="Arial" panose="020B0604020202020204" pitchFamily="34" charset="0"/>
              </a:defRPr>
            </a:lvl7pPr>
            <a:lvl8pPr marL="3429000" indent="-228600" algn="ctr" defTabSz="966788" eaLnBrk="0" fontAlgn="base" hangingPunct="0">
              <a:spcBef>
                <a:spcPct val="0"/>
              </a:spcBef>
              <a:spcAft>
                <a:spcPct val="0"/>
              </a:spcAft>
              <a:defRPr sz="2000" b="1">
                <a:solidFill>
                  <a:schemeClr val="tx1"/>
                </a:solidFill>
                <a:latin typeface="Arial" panose="020B0604020202020204" pitchFamily="34" charset="0"/>
              </a:defRPr>
            </a:lvl8pPr>
            <a:lvl9pPr marL="3886200" indent="-228600" algn="ctr" defTabSz="966788" eaLnBrk="0" fontAlgn="base" hangingPunct="0">
              <a:spcBef>
                <a:spcPct val="0"/>
              </a:spcBef>
              <a:spcAft>
                <a:spcPct val="0"/>
              </a:spcAft>
              <a:defRPr sz="2000" b="1">
                <a:solidFill>
                  <a:schemeClr val="tx1"/>
                </a:solidFill>
                <a:latin typeface="Arial" panose="020B0604020202020204" pitchFamily="34" charset="0"/>
              </a:defRPr>
            </a:lvl9pPr>
          </a:lstStyle>
          <a:p>
            <a:pPr algn="l"/>
            <a:r>
              <a:rPr lang="en-US" altLang="en-US" sz="1000" b="0">
                <a:latin typeface="Garamond" panose="02020404030301010803" pitchFamily="18" charset="0"/>
              </a:rPr>
              <a:t>Copyright © 2004 M. E. Kabay. All rights reserved.                                                                  Page </a:t>
            </a:r>
            <a:fld id="{2D301304-4406-4228-80F4-325FF16D1172}" type="slidenum">
              <a:rPr lang="en-US" altLang="en-US" sz="1000" b="0">
                <a:latin typeface="Garamond" panose="02020404030301010803" pitchFamily="18" charset="0"/>
              </a:rPr>
              <a:pPr algn="l"/>
              <a:t>12</a:t>
            </a:fld>
            <a:endParaRPr lang="en-US" altLang="en-US" sz="1000" b="0">
              <a:latin typeface="Garamond" panose="02020404030301010803" pitchFamily="18" charset="0"/>
            </a:endParaRPr>
          </a:p>
        </p:txBody>
      </p:sp>
      <p:sp>
        <p:nvSpPr>
          <p:cNvPr id="32771" name="Rectangle 2">
            <a:extLst>
              <a:ext uri="{FF2B5EF4-FFF2-40B4-BE49-F238E27FC236}">
                <a16:creationId xmlns:a16="http://schemas.microsoft.com/office/drawing/2014/main" id="{CE845341-9121-4FB2-B85E-AA088CE0309B}"/>
              </a:ext>
            </a:extLst>
          </p:cNvPr>
          <p:cNvSpPr>
            <a:spLocks noGrp="1" noRot="1" noChangeAspect="1" noChangeArrowheads="1" noTextEdit="1"/>
          </p:cNvSpPr>
          <p:nvPr>
            <p:ph type="sldImg"/>
          </p:nvPr>
        </p:nvSpPr>
        <p:spPr>
          <a:xfrm>
            <a:off x="1266825" y="730250"/>
            <a:ext cx="4781550" cy="3586163"/>
          </a:xfrm>
          <a:ln w="12700" cap="flat">
            <a:solidFill>
              <a:schemeClr val="tx1"/>
            </a:solidFill>
          </a:ln>
        </p:spPr>
      </p:sp>
      <p:sp>
        <p:nvSpPr>
          <p:cNvPr id="32772" name="Rectangle 3">
            <a:extLst>
              <a:ext uri="{FF2B5EF4-FFF2-40B4-BE49-F238E27FC236}">
                <a16:creationId xmlns:a16="http://schemas.microsoft.com/office/drawing/2014/main" id="{02D763EE-C5D9-4E4F-A555-5DC7A5F57219}"/>
              </a:ext>
            </a:extLst>
          </p:cNvPr>
          <p:cNvSpPr>
            <a:spLocks noGrp="1" noChangeArrowheads="1"/>
          </p:cNvSpPr>
          <p:nvPr>
            <p:ph type="body" idx="1"/>
          </p:nvPr>
        </p:nvSpPr>
        <p:spPr>
          <a:xfrm>
            <a:off x="1138238" y="4562475"/>
            <a:ext cx="5446712" cy="4316413"/>
          </a:xfrm>
          <a:solidFill>
            <a:schemeClr val="bg1"/>
          </a:solidFill>
          <a:ln w="9525">
            <a:noFill/>
          </a:ln>
          <a:extLst>
            <a:ext uri="{91240B29-F687-4F45-9708-019B960494DF}">
              <a14:hiddenLine xmlns:a14="http://schemas.microsoft.com/office/drawing/2010/main" w="9525">
                <a:solidFill>
                  <a:schemeClr val="bg1"/>
                </a:solidFill>
                <a:miter lim="800000"/>
                <a:headEnd type="none" w="sm" len="sm"/>
                <a:tailEnd type="none" w="sm" len="sm"/>
              </a14:hiddenLine>
            </a:ext>
          </a:extLst>
        </p:spPr>
        <p:txBody>
          <a:bodyPr lIns="96773" tIns="48387" rIns="96773" bIns="48387"/>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6">
            <a:extLst>
              <a:ext uri="{FF2B5EF4-FFF2-40B4-BE49-F238E27FC236}">
                <a16:creationId xmlns:a16="http://schemas.microsoft.com/office/drawing/2014/main" id="{00DA7A6B-DC05-4B3B-A2F3-DDE6AAFD4F1F}"/>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lgn="ctr" defTabSz="966788" eaLnBrk="0" hangingPunct="0">
              <a:defRPr sz="2000" b="1">
                <a:solidFill>
                  <a:schemeClr val="tx1"/>
                </a:solidFill>
                <a:latin typeface="Arial" panose="020B0604020202020204" pitchFamily="34" charset="0"/>
              </a:defRPr>
            </a:lvl1pPr>
            <a:lvl2pPr marL="742950" indent="-285750" algn="ctr" defTabSz="966788" eaLnBrk="0" hangingPunct="0">
              <a:defRPr sz="2000" b="1">
                <a:solidFill>
                  <a:schemeClr val="tx1"/>
                </a:solidFill>
                <a:latin typeface="Arial" panose="020B0604020202020204" pitchFamily="34" charset="0"/>
              </a:defRPr>
            </a:lvl2pPr>
            <a:lvl3pPr marL="1143000" indent="-228600" algn="ctr" defTabSz="966788" eaLnBrk="0" hangingPunct="0">
              <a:defRPr sz="2000" b="1">
                <a:solidFill>
                  <a:schemeClr val="tx1"/>
                </a:solidFill>
                <a:latin typeface="Arial" panose="020B0604020202020204" pitchFamily="34" charset="0"/>
              </a:defRPr>
            </a:lvl3pPr>
            <a:lvl4pPr marL="1600200" indent="-228600" algn="ctr" defTabSz="966788" eaLnBrk="0" hangingPunct="0">
              <a:defRPr sz="2000" b="1">
                <a:solidFill>
                  <a:schemeClr val="tx1"/>
                </a:solidFill>
                <a:latin typeface="Arial" panose="020B0604020202020204" pitchFamily="34" charset="0"/>
              </a:defRPr>
            </a:lvl4pPr>
            <a:lvl5pPr marL="2057400" indent="-228600" algn="ctr" defTabSz="966788" eaLnBrk="0" hangingPunct="0">
              <a:defRPr sz="2000" b="1">
                <a:solidFill>
                  <a:schemeClr val="tx1"/>
                </a:solidFill>
                <a:latin typeface="Arial" panose="020B0604020202020204" pitchFamily="34" charset="0"/>
              </a:defRPr>
            </a:lvl5pPr>
            <a:lvl6pPr marL="2514600" indent="-228600" algn="ctr" defTabSz="966788" eaLnBrk="0" fontAlgn="base" hangingPunct="0">
              <a:spcBef>
                <a:spcPct val="0"/>
              </a:spcBef>
              <a:spcAft>
                <a:spcPct val="0"/>
              </a:spcAft>
              <a:defRPr sz="2000" b="1">
                <a:solidFill>
                  <a:schemeClr val="tx1"/>
                </a:solidFill>
                <a:latin typeface="Arial" panose="020B0604020202020204" pitchFamily="34" charset="0"/>
              </a:defRPr>
            </a:lvl6pPr>
            <a:lvl7pPr marL="2971800" indent="-228600" algn="ctr" defTabSz="966788" eaLnBrk="0" fontAlgn="base" hangingPunct="0">
              <a:spcBef>
                <a:spcPct val="0"/>
              </a:spcBef>
              <a:spcAft>
                <a:spcPct val="0"/>
              </a:spcAft>
              <a:defRPr sz="2000" b="1">
                <a:solidFill>
                  <a:schemeClr val="tx1"/>
                </a:solidFill>
                <a:latin typeface="Arial" panose="020B0604020202020204" pitchFamily="34" charset="0"/>
              </a:defRPr>
            </a:lvl7pPr>
            <a:lvl8pPr marL="3429000" indent="-228600" algn="ctr" defTabSz="966788" eaLnBrk="0" fontAlgn="base" hangingPunct="0">
              <a:spcBef>
                <a:spcPct val="0"/>
              </a:spcBef>
              <a:spcAft>
                <a:spcPct val="0"/>
              </a:spcAft>
              <a:defRPr sz="2000" b="1">
                <a:solidFill>
                  <a:schemeClr val="tx1"/>
                </a:solidFill>
                <a:latin typeface="Arial" panose="020B0604020202020204" pitchFamily="34" charset="0"/>
              </a:defRPr>
            </a:lvl8pPr>
            <a:lvl9pPr marL="3886200" indent="-228600" algn="ctr" defTabSz="966788" eaLnBrk="0" fontAlgn="base" hangingPunct="0">
              <a:spcBef>
                <a:spcPct val="0"/>
              </a:spcBef>
              <a:spcAft>
                <a:spcPct val="0"/>
              </a:spcAft>
              <a:defRPr sz="2000" b="1">
                <a:solidFill>
                  <a:schemeClr val="tx1"/>
                </a:solidFill>
                <a:latin typeface="Arial" panose="020B0604020202020204" pitchFamily="34" charset="0"/>
              </a:defRPr>
            </a:lvl9pPr>
          </a:lstStyle>
          <a:p>
            <a:pPr algn="l"/>
            <a:r>
              <a:rPr lang="en-US" altLang="en-US" sz="1000" b="0">
                <a:latin typeface="Garamond" panose="02020404030301010803" pitchFamily="18" charset="0"/>
              </a:rPr>
              <a:t>Copyright © 2004 M. E. Kabay. All rights reserved.                                                                  Page </a:t>
            </a:r>
            <a:fld id="{66458E4A-2028-471E-ACBE-0BFC4B7DF38F}" type="slidenum">
              <a:rPr lang="en-US" altLang="en-US" sz="1000" b="0">
                <a:latin typeface="Garamond" panose="02020404030301010803" pitchFamily="18" charset="0"/>
              </a:rPr>
              <a:pPr algn="l"/>
              <a:t>13</a:t>
            </a:fld>
            <a:endParaRPr lang="en-US" altLang="en-US" sz="1000" b="0">
              <a:latin typeface="Garamond" panose="02020404030301010803" pitchFamily="18" charset="0"/>
            </a:endParaRPr>
          </a:p>
        </p:txBody>
      </p:sp>
      <p:sp>
        <p:nvSpPr>
          <p:cNvPr id="33795" name="Rectangle 2">
            <a:extLst>
              <a:ext uri="{FF2B5EF4-FFF2-40B4-BE49-F238E27FC236}">
                <a16:creationId xmlns:a16="http://schemas.microsoft.com/office/drawing/2014/main" id="{52459237-9607-492B-9DDE-0F9B32DF5948}"/>
              </a:ext>
            </a:extLst>
          </p:cNvPr>
          <p:cNvSpPr>
            <a:spLocks noGrp="1" noRot="1" noChangeAspect="1" noChangeArrowheads="1" noTextEdit="1"/>
          </p:cNvSpPr>
          <p:nvPr>
            <p:ph type="sldImg"/>
          </p:nvPr>
        </p:nvSpPr>
        <p:spPr>
          <a:xfrm>
            <a:off x="1266825" y="730250"/>
            <a:ext cx="4781550" cy="3586163"/>
          </a:xfrm>
          <a:ln w="12700" cap="flat">
            <a:solidFill>
              <a:schemeClr val="tx1"/>
            </a:solidFill>
          </a:ln>
        </p:spPr>
      </p:sp>
      <p:sp>
        <p:nvSpPr>
          <p:cNvPr id="33796" name="Rectangle 3">
            <a:extLst>
              <a:ext uri="{FF2B5EF4-FFF2-40B4-BE49-F238E27FC236}">
                <a16:creationId xmlns:a16="http://schemas.microsoft.com/office/drawing/2014/main" id="{FBCC8D09-9862-4FC6-AB1D-525790C326BD}"/>
              </a:ext>
            </a:extLst>
          </p:cNvPr>
          <p:cNvSpPr>
            <a:spLocks noGrp="1" noChangeArrowheads="1"/>
          </p:cNvSpPr>
          <p:nvPr>
            <p:ph type="body" idx="1"/>
          </p:nvPr>
        </p:nvSpPr>
        <p:spPr>
          <a:xfrm>
            <a:off x="1138238" y="4605338"/>
            <a:ext cx="5038725" cy="555625"/>
          </a:xfrm>
          <a:solidFill>
            <a:schemeClr val="bg1"/>
          </a:solidFill>
          <a:ln w="9525">
            <a:noFill/>
          </a:ln>
          <a:extLst>
            <a:ext uri="{91240B29-F687-4F45-9708-019B960494DF}">
              <a14:hiddenLine xmlns:a14="http://schemas.microsoft.com/office/drawing/2010/main" w="9525">
                <a:solidFill>
                  <a:schemeClr val="bg1"/>
                </a:solidFill>
                <a:miter lim="800000"/>
                <a:headEnd type="none" w="sm" len="sm"/>
                <a:tailEnd type="none" w="sm" len="sm"/>
              </a14:hiddenLine>
            </a:ext>
          </a:extLst>
        </p:spPr>
        <p:txBody>
          <a:bodyPr lIns="96773" tIns="48387" rIns="96773" bIns="48387"/>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6">
            <a:extLst>
              <a:ext uri="{FF2B5EF4-FFF2-40B4-BE49-F238E27FC236}">
                <a16:creationId xmlns:a16="http://schemas.microsoft.com/office/drawing/2014/main" id="{10E93F8A-A430-42E4-B803-DEF4909978DF}"/>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lgn="ctr" defTabSz="966788" eaLnBrk="0" hangingPunct="0">
              <a:defRPr sz="2000" b="1">
                <a:solidFill>
                  <a:schemeClr val="tx1"/>
                </a:solidFill>
                <a:latin typeface="Arial" panose="020B0604020202020204" pitchFamily="34" charset="0"/>
              </a:defRPr>
            </a:lvl1pPr>
            <a:lvl2pPr marL="742950" indent="-285750" algn="ctr" defTabSz="966788" eaLnBrk="0" hangingPunct="0">
              <a:defRPr sz="2000" b="1">
                <a:solidFill>
                  <a:schemeClr val="tx1"/>
                </a:solidFill>
                <a:latin typeface="Arial" panose="020B0604020202020204" pitchFamily="34" charset="0"/>
              </a:defRPr>
            </a:lvl2pPr>
            <a:lvl3pPr marL="1143000" indent="-228600" algn="ctr" defTabSz="966788" eaLnBrk="0" hangingPunct="0">
              <a:defRPr sz="2000" b="1">
                <a:solidFill>
                  <a:schemeClr val="tx1"/>
                </a:solidFill>
                <a:latin typeface="Arial" panose="020B0604020202020204" pitchFamily="34" charset="0"/>
              </a:defRPr>
            </a:lvl3pPr>
            <a:lvl4pPr marL="1600200" indent="-228600" algn="ctr" defTabSz="966788" eaLnBrk="0" hangingPunct="0">
              <a:defRPr sz="2000" b="1">
                <a:solidFill>
                  <a:schemeClr val="tx1"/>
                </a:solidFill>
                <a:latin typeface="Arial" panose="020B0604020202020204" pitchFamily="34" charset="0"/>
              </a:defRPr>
            </a:lvl4pPr>
            <a:lvl5pPr marL="2057400" indent="-228600" algn="ctr" defTabSz="966788" eaLnBrk="0" hangingPunct="0">
              <a:defRPr sz="2000" b="1">
                <a:solidFill>
                  <a:schemeClr val="tx1"/>
                </a:solidFill>
                <a:latin typeface="Arial" panose="020B0604020202020204" pitchFamily="34" charset="0"/>
              </a:defRPr>
            </a:lvl5pPr>
            <a:lvl6pPr marL="2514600" indent="-228600" algn="ctr" defTabSz="966788" eaLnBrk="0" fontAlgn="base" hangingPunct="0">
              <a:spcBef>
                <a:spcPct val="0"/>
              </a:spcBef>
              <a:spcAft>
                <a:spcPct val="0"/>
              </a:spcAft>
              <a:defRPr sz="2000" b="1">
                <a:solidFill>
                  <a:schemeClr val="tx1"/>
                </a:solidFill>
                <a:latin typeface="Arial" panose="020B0604020202020204" pitchFamily="34" charset="0"/>
              </a:defRPr>
            </a:lvl6pPr>
            <a:lvl7pPr marL="2971800" indent="-228600" algn="ctr" defTabSz="966788" eaLnBrk="0" fontAlgn="base" hangingPunct="0">
              <a:spcBef>
                <a:spcPct val="0"/>
              </a:spcBef>
              <a:spcAft>
                <a:spcPct val="0"/>
              </a:spcAft>
              <a:defRPr sz="2000" b="1">
                <a:solidFill>
                  <a:schemeClr val="tx1"/>
                </a:solidFill>
                <a:latin typeface="Arial" panose="020B0604020202020204" pitchFamily="34" charset="0"/>
              </a:defRPr>
            </a:lvl7pPr>
            <a:lvl8pPr marL="3429000" indent="-228600" algn="ctr" defTabSz="966788" eaLnBrk="0" fontAlgn="base" hangingPunct="0">
              <a:spcBef>
                <a:spcPct val="0"/>
              </a:spcBef>
              <a:spcAft>
                <a:spcPct val="0"/>
              </a:spcAft>
              <a:defRPr sz="2000" b="1">
                <a:solidFill>
                  <a:schemeClr val="tx1"/>
                </a:solidFill>
                <a:latin typeface="Arial" panose="020B0604020202020204" pitchFamily="34" charset="0"/>
              </a:defRPr>
            </a:lvl8pPr>
            <a:lvl9pPr marL="3886200" indent="-228600" algn="ctr" defTabSz="966788" eaLnBrk="0" fontAlgn="base" hangingPunct="0">
              <a:spcBef>
                <a:spcPct val="0"/>
              </a:spcBef>
              <a:spcAft>
                <a:spcPct val="0"/>
              </a:spcAft>
              <a:defRPr sz="2000" b="1">
                <a:solidFill>
                  <a:schemeClr val="tx1"/>
                </a:solidFill>
                <a:latin typeface="Arial" panose="020B0604020202020204" pitchFamily="34" charset="0"/>
              </a:defRPr>
            </a:lvl9pPr>
          </a:lstStyle>
          <a:p>
            <a:pPr algn="l"/>
            <a:r>
              <a:rPr lang="en-US" altLang="en-US" sz="1000" b="0">
                <a:latin typeface="Garamond" panose="02020404030301010803" pitchFamily="18" charset="0"/>
              </a:rPr>
              <a:t>Copyright © 2004 M. E. Kabay. All rights reserved.                                                                  Page </a:t>
            </a:r>
            <a:fld id="{1D3D90A4-42FF-4C6B-879B-88AAAA84E829}" type="slidenum">
              <a:rPr lang="en-US" altLang="en-US" sz="1000" b="0">
                <a:latin typeface="Garamond" panose="02020404030301010803" pitchFamily="18" charset="0"/>
              </a:rPr>
              <a:pPr algn="l"/>
              <a:t>14</a:t>
            </a:fld>
            <a:endParaRPr lang="en-US" altLang="en-US" sz="1000" b="0">
              <a:latin typeface="Garamond" panose="02020404030301010803" pitchFamily="18" charset="0"/>
            </a:endParaRPr>
          </a:p>
        </p:txBody>
      </p:sp>
      <p:sp>
        <p:nvSpPr>
          <p:cNvPr id="34819" name="Rectangle 2">
            <a:extLst>
              <a:ext uri="{FF2B5EF4-FFF2-40B4-BE49-F238E27FC236}">
                <a16:creationId xmlns:a16="http://schemas.microsoft.com/office/drawing/2014/main" id="{004A89C4-A1DD-4C76-A7F9-058E28004F75}"/>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DB338112-6E0F-4392-835A-D496AD5AF4E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a:extLst>
              <a:ext uri="{FF2B5EF4-FFF2-40B4-BE49-F238E27FC236}">
                <a16:creationId xmlns:a16="http://schemas.microsoft.com/office/drawing/2014/main" id="{2D074286-94F8-429D-A658-C5E06B3EA00B}"/>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lgn="ctr" defTabSz="966788" eaLnBrk="0" hangingPunct="0">
              <a:defRPr sz="2000" b="1">
                <a:solidFill>
                  <a:schemeClr val="tx1"/>
                </a:solidFill>
                <a:latin typeface="Arial" panose="020B0604020202020204" pitchFamily="34" charset="0"/>
              </a:defRPr>
            </a:lvl1pPr>
            <a:lvl2pPr marL="742950" indent="-285750" algn="ctr" defTabSz="966788" eaLnBrk="0" hangingPunct="0">
              <a:defRPr sz="2000" b="1">
                <a:solidFill>
                  <a:schemeClr val="tx1"/>
                </a:solidFill>
                <a:latin typeface="Arial" panose="020B0604020202020204" pitchFamily="34" charset="0"/>
              </a:defRPr>
            </a:lvl2pPr>
            <a:lvl3pPr marL="1143000" indent="-228600" algn="ctr" defTabSz="966788" eaLnBrk="0" hangingPunct="0">
              <a:defRPr sz="2000" b="1">
                <a:solidFill>
                  <a:schemeClr val="tx1"/>
                </a:solidFill>
                <a:latin typeface="Arial" panose="020B0604020202020204" pitchFamily="34" charset="0"/>
              </a:defRPr>
            </a:lvl3pPr>
            <a:lvl4pPr marL="1600200" indent="-228600" algn="ctr" defTabSz="966788" eaLnBrk="0" hangingPunct="0">
              <a:defRPr sz="2000" b="1">
                <a:solidFill>
                  <a:schemeClr val="tx1"/>
                </a:solidFill>
                <a:latin typeface="Arial" panose="020B0604020202020204" pitchFamily="34" charset="0"/>
              </a:defRPr>
            </a:lvl4pPr>
            <a:lvl5pPr marL="2057400" indent="-228600" algn="ctr" defTabSz="966788" eaLnBrk="0" hangingPunct="0">
              <a:defRPr sz="2000" b="1">
                <a:solidFill>
                  <a:schemeClr val="tx1"/>
                </a:solidFill>
                <a:latin typeface="Arial" panose="020B0604020202020204" pitchFamily="34" charset="0"/>
              </a:defRPr>
            </a:lvl5pPr>
            <a:lvl6pPr marL="2514600" indent="-228600" algn="ctr" defTabSz="966788" eaLnBrk="0" fontAlgn="base" hangingPunct="0">
              <a:spcBef>
                <a:spcPct val="0"/>
              </a:spcBef>
              <a:spcAft>
                <a:spcPct val="0"/>
              </a:spcAft>
              <a:defRPr sz="2000" b="1">
                <a:solidFill>
                  <a:schemeClr val="tx1"/>
                </a:solidFill>
                <a:latin typeface="Arial" panose="020B0604020202020204" pitchFamily="34" charset="0"/>
              </a:defRPr>
            </a:lvl6pPr>
            <a:lvl7pPr marL="2971800" indent="-228600" algn="ctr" defTabSz="966788" eaLnBrk="0" fontAlgn="base" hangingPunct="0">
              <a:spcBef>
                <a:spcPct val="0"/>
              </a:spcBef>
              <a:spcAft>
                <a:spcPct val="0"/>
              </a:spcAft>
              <a:defRPr sz="2000" b="1">
                <a:solidFill>
                  <a:schemeClr val="tx1"/>
                </a:solidFill>
                <a:latin typeface="Arial" panose="020B0604020202020204" pitchFamily="34" charset="0"/>
              </a:defRPr>
            </a:lvl7pPr>
            <a:lvl8pPr marL="3429000" indent="-228600" algn="ctr" defTabSz="966788" eaLnBrk="0" fontAlgn="base" hangingPunct="0">
              <a:spcBef>
                <a:spcPct val="0"/>
              </a:spcBef>
              <a:spcAft>
                <a:spcPct val="0"/>
              </a:spcAft>
              <a:defRPr sz="2000" b="1">
                <a:solidFill>
                  <a:schemeClr val="tx1"/>
                </a:solidFill>
                <a:latin typeface="Arial" panose="020B0604020202020204" pitchFamily="34" charset="0"/>
              </a:defRPr>
            </a:lvl8pPr>
            <a:lvl9pPr marL="3886200" indent="-228600" algn="ctr" defTabSz="966788" eaLnBrk="0" fontAlgn="base" hangingPunct="0">
              <a:spcBef>
                <a:spcPct val="0"/>
              </a:spcBef>
              <a:spcAft>
                <a:spcPct val="0"/>
              </a:spcAft>
              <a:defRPr sz="2000" b="1">
                <a:solidFill>
                  <a:schemeClr val="tx1"/>
                </a:solidFill>
                <a:latin typeface="Arial" panose="020B0604020202020204" pitchFamily="34" charset="0"/>
              </a:defRPr>
            </a:lvl9pPr>
          </a:lstStyle>
          <a:p>
            <a:pPr algn="l"/>
            <a:r>
              <a:rPr lang="en-US" altLang="en-US" sz="1000" b="0">
                <a:latin typeface="Garamond" panose="02020404030301010803" pitchFamily="18" charset="0"/>
              </a:rPr>
              <a:t>Copyright © 2004 M. E. Kabay. All rights reserved.                                                                  Page </a:t>
            </a:r>
            <a:fld id="{69FC9826-47BB-4CBC-8D66-411A3FF38CE2}" type="slidenum">
              <a:rPr lang="en-US" altLang="en-US" sz="1000" b="0">
                <a:latin typeface="Garamond" panose="02020404030301010803" pitchFamily="18" charset="0"/>
              </a:rPr>
              <a:pPr algn="l"/>
              <a:t>15</a:t>
            </a:fld>
            <a:endParaRPr lang="en-US" altLang="en-US" sz="1000" b="0">
              <a:latin typeface="Garamond" panose="02020404030301010803" pitchFamily="18" charset="0"/>
            </a:endParaRPr>
          </a:p>
        </p:txBody>
      </p:sp>
      <p:sp>
        <p:nvSpPr>
          <p:cNvPr id="35843" name="Rectangle 2">
            <a:extLst>
              <a:ext uri="{FF2B5EF4-FFF2-40B4-BE49-F238E27FC236}">
                <a16:creationId xmlns:a16="http://schemas.microsoft.com/office/drawing/2014/main" id="{251EF6DC-AEDF-4240-8269-09CB3F41B065}"/>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91ECE93B-C15C-498D-85EC-615A09B8A4C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6">
            <a:extLst>
              <a:ext uri="{FF2B5EF4-FFF2-40B4-BE49-F238E27FC236}">
                <a16:creationId xmlns:a16="http://schemas.microsoft.com/office/drawing/2014/main" id="{57672E81-B491-43A1-839C-0D1CB0F23F0A}"/>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lgn="ctr" defTabSz="966788" eaLnBrk="0" hangingPunct="0">
              <a:defRPr sz="2000" b="1">
                <a:solidFill>
                  <a:schemeClr val="tx1"/>
                </a:solidFill>
                <a:latin typeface="Arial" panose="020B0604020202020204" pitchFamily="34" charset="0"/>
              </a:defRPr>
            </a:lvl1pPr>
            <a:lvl2pPr marL="742950" indent="-285750" algn="ctr" defTabSz="966788" eaLnBrk="0" hangingPunct="0">
              <a:defRPr sz="2000" b="1">
                <a:solidFill>
                  <a:schemeClr val="tx1"/>
                </a:solidFill>
                <a:latin typeface="Arial" panose="020B0604020202020204" pitchFamily="34" charset="0"/>
              </a:defRPr>
            </a:lvl2pPr>
            <a:lvl3pPr marL="1143000" indent="-228600" algn="ctr" defTabSz="966788" eaLnBrk="0" hangingPunct="0">
              <a:defRPr sz="2000" b="1">
                <a:solidFill>
                  <a:schemeClr val="tx1"/>
                </a:solidFill>
                <a:latin typeface="Arial" panose="020B0604020202020204" pitchFamily="34" charset="0"/>
              </a:defRPr>
            </a:lvl3pPr>
            <a:lvl4pPr marL="1600200" indent="-228600" algn="ctr" defTabSz="966788" eaLnBrk="0" hangingPunct="0">
              <a:defRPr sz="2000" b="1">
                <a:solidFill>
                  <a:schemeClr val="tx1"/>
                </a:solidFill>
                <a:latin typeface="Arial" panose="020B0604020202020204" pitchFamily="34" charset="0"/>
              </a:defRPr>
            </a:lvl4pPr>
            <a:lvl5pPr marL="2057400" indent="-228600" algn="ctr" defTabSz="966788" eaLnBrk="0" hangingPunct="0">
              <a:defRPr sz="2000" b="1">
                <a:solidFill>
                  <a:schemeClr val="tx1"/>
                </a:solidFill>
                <a:latin typeface="Arial" panose="020B0604020202020204" pitchFamily="34" charset="0"/>
              </a:defRPr>
            </a:lvl5pPr>
            <a:lvl6pPr marL="2514600" indent="-228600" algn="ctr" defTabSz="966788" eaLnBrk="0" fontAlgn="base" hangingPunct="0">
              <a:spcBef>
                <a:spcPct val="0"/>
              </a:spcBef>
              <a:spcAft>
                <a:spcPct val="0"/>
              </a:spcAft>
              <a:defRPr sz="2000" b="1">
                <a:solidFill>
                  <a:schemeClr val="tx1"/>
                </a:solidFill>
                <a:latin typeface="Arial" panose="020B0604020202020204" pitchFamily="34" charset="0"/>
              </a:defRPr>
            </a:lvl6pPr>
            <a:lvl7pPr marL="2971800" indent="-228600" algn="ctr" defTabSz="966788" eaLnBrk="0" fontAlgn="base" hangingPunct="0">
              <a:spcBef>
                <a:spcPct val="0"/>
              </a:spcBef>
              <a:spcAft>
                <a:spcPct val="0"/>
              </a:spcAft>
              <a:defRPr sz="2000" b="1">
                <a:solidFill>
                  <a:schemeClr val="tx1"/>
                </a:solidFill>
                <a:latin typeface="Arial" panose="020B0604020202020204" pitchFamily="34" charset="0"/>
              </a:defRPr>
            </a:lvl7pPr>
            <a:lvl8pPr marL="3429000" indent="-228600" algn="ctr" defTabSz="966788" eaLnBrk="0" fontAlgn="base" hangingPunct="0">
              <a:spcBef>
                <a:spcPct val="0"/>
              </a:spcBef>
              <a:spcAft>
                <a:spcPct val="0"/>
              </a:spcAft>
              <a:defRPr sz="2000" b="1">
                <a:solidFill>
                  <a:schemeClr val="tx1"/>
                </a:solidFill>
                <a:latin typeface="Arial" panose="020B0604020202020204" pitchFamily="34" charset="0"/>
              </a:defRPr>
            </a:lvl8pPr>
            <a:lvl9pPr marL="3886200" indent="-228600" algn="ctr" defTabSz="966788" eaLnBrk="0" fontAlgn="base" hangingPunct="0">
              <a:spcBef>
                <a:spcPct val="0"/>
              </a:spcBef>
              <a:spcAft>
                <a:spcPct val="0"/>
              </a:spcAft>
              <a:defRPr sz="2000" b="1">
                <a:solidFill>
                  <a:schemeClr val="tx1"/>
                </a:solidFill>
                <a:latin typeface="Arial" panose="020B0604020202020204" pitchFamily="34" charset="0"/>
              </a:defRPr>
            </a:lvl9pPr>
          </a:lstStyle>
          <a:p>
            <a:pPr algn="l"/>
            <a:r>
              <a:rPr lang="en-US" altLang="en-US" sz="1000" b="0">
                <a:latin typeface="Garamond" panose="02020404030301010803" pitchFamily="18" charset="0"/>
              </a:rPr>
              <a:t>Copyright © 2004 M. E. Kabay. All rights reserved.                                                                  Page </a:t>
            </a:r>
            <a:fld id="{7D1B8947-12EA-4662-81C2-390395B1275D}" type="slidenum">
              <a:rPr lang="en-US" altLang="en-US" sz="1000" b="0">
                <a:latin typeface="Garamond" panose="02020404030301010803" pitchFamily="18" charset="0"/>
              </a:rPr>
              <a:pPr algn="l"/>
              <a:t>16</a:t>
            </a:fld>
            <a:endParaRPr lang="en-US" altLang="en-US" sz="1000" b="0">
              <a:latin typeface="Garamond" panose="02020404030301010803" pitchFamily="18" charset="0"/>
            </a:endParaRPr>
          </a:p>
        </p:txBody>
      </p:sp>
      <p:sp>
        <p:nvSpPr>
          <p:cNvPr id="36867" name="Rectangle 2">
            <a:extLst>
              <a:ext uri="{FF2B5EF4-FFF2-40B4-BE49-F238E27FC236}">
                <a16:creationId xmlns:a16="http://schemas.microsoft.com/office/drawing/2014/main" id="{92B740E8-8646-4BA5-90AD-984E6D001C92}"/>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253AE4A5-0DB7-4C5B-A932-041F46C8C5C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6">
            <a:extLst>
              <a:ext uri="{FF2B5EF4-FFF2-40B4-BE49-F238E27FC236}">
                <a16:creationId xmlns:a16="http://schemas.microsoft.com/office/drawing/2014/main" id="{E8D2CE35-D26A-49DB-B927-BDFA0C6B2B62}"/>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lgn="ctr" defTabSz="966788" eaLnBrk="0" hangingPunct="0">
              <a:defRPr sz="2000" b="1">
                <a:solidFill>
                  <a:schemeClr val="tx1"/>
                </a:solidFill>
                <a:latin typeface="Arial" panose="020B0604020202020204" pitchFamily="34" charset="0"/>
              </a:defRPr>
            </a:lvl1pPr>
            <a:lvl2pPr marL="742950" indent="-285750" algn="ctr" defTabSz="966788" eaLnBrk="0" hangingPunct="0">
              <a:defRPr sz="2000" b="1">
                <a:solidFill>
                  <a:schemeClr val="tx1"/>
                </a:solidFill>
                <a:latin typeface="Arial" panose="020B0604020202020204" pitchFamily="34" charset="0"/>
              </a:defRPr>
            </a:lvl2pPr>
            <a:lvl3pPr marL="1143000" indent="-228600" algn="ctr" defTabSz="966788" eaLnBrk="0" hangingPunct="0">
              <a:defRPr sz="2000" b="1">
                <a:solidFill>
                  <a:schemeClr val="tx1"/>
                </a:solidFill>
                <a:latin typeface="Arial" panose="020B0604020202020204" pitchFamily="34" charset="0"/>
              </a:defRPr>
            </a:lvl3pPr>
            <a:lvl4pPr marL="1600200" indent="-228600" algn="ctr" defTabSz="966788" eaLnBrk="0" hangingPunct="0">
              <a:defRPr sz="2000" b="1">
                <a:solidFill>
                  <a:schemeClr val="tx1"/>
                </a:solidFill>
                <a:latin typeface="Arial" panose="020B0604020202020204" pitchFamily="34" charset="0"/>
              </a:defRPr>
            </a:lvl4pPr>
            <a:lvl5pPr marL="2057400" indent="-228600" algn="ctr" defTabSz="966788" eaLnBrk="0" hangingPunct="0">
              <a:defRPr sz="2000" b="1">
                <a:solidFill>
                  <a:schemeClr val="tx1"/>
                </a:solidFill>
                <a:latin typeface="Arial" panose="020B0604020202020204" pitchFamily="34" charset="0"/>
              </a:defRPr>
            </a:lvl5pPr>
            <a:lvl6pPr marL="2514600" indent="-228600" algn="ctr" defTabSz="966788" eaLnBrk="0" fontAlgn="base" hangingPunct="0">
              <a:spcBef>
                <a:spcPct val="0"/>
              </a:spcBef>
              <a:spcAft>
                <a:spcPct val="0"/>
              </a:spcAft>
              <a:defRPr sz="2000" b="1">
                <a:solidFill>
                  <a:schemeClr val="tx1"/>
                </a:solidFill>
                <a:latin typeface="Arial" panose="020B0604020202020204" pitchFamily="34" charset="0"/>
              </a:defRPr>
            </a:lvl6pPr>
            <a:lvl7pPr marL="2971800" indent="-228600" algn="ctr" defTabSz="966788" eaLnBrk="0" fontAlgn="base" hangingPunct="0">
              <a:spcBef>
                <a:spcPct val="0"/>
              </a:spcBef>
              <a:spcAft>
                <a:spcPct val="0"/>
              </a:spcAft>
              <a:defRPr sz="2000" b="1">
                <a:solidFill>
                  <a:schemeClr val="tx1"/>
                </a:solidFill>
                <a:latin typeface="Arial" panose="020B0604020202020204" pitchFamily="34" charset="0"/>
              </a:defRPr>
            </a:lvl7pPr>
            <a:lvl8pPr marL="3429000" indent="-228600" algn="ctr" defTabSz="966788" eaLnBrk="0" fontAlgn="base" hangingPunct="0">
              <a:spcBef>
                <a:spcPct val="0"/>
              </a:spcBef>
              <a:spcAft>
                <a:spcPct val="0"/>
              </a:spcAft>
              <a:defRPr sz="2000" b="1">
                <a:solidFill>
                  <a:schemeClr val="tx1"/>
                </a:solidFill>
                <a:latin typeface="Arial" panose="020B0604020202020204" pitchFamily="34" charset="0"/>
              </a:defRPr>
            </a:lvl8pPr>
            <a:lvl9pPr marL="3886200" indent="-228600" algn="ctr" defTabSz="966788" eaLnBrk="0" fontAlgn="base" hangingPunct="0">
              <a:spcBef>
                <a:spcPct val="0"/>
              </a:spcBef>
              <a:spcAft>
                <a:spcPct val="0"/>
              </a:spcAft>
              <a:defRPr sz="2000" b="1">
                <a:solidFill>
                  <a:schemeClr val="tx1"/>
                </a:solidFill>
                <a:latin typeface="Arial" panose="020B0604020202020204" pitchFamily="34" charset="0"/>
              </a:defRPr>
            </a:lvl9pPr>
          </a:lstStyle>
          <a:p>
            <a:pPr algn="l"/>
            <a:r>
              <a:rPr lang="en-US" altLang="en-US" sz="1000" b="0">
                <a:latin typeface="Garamond" panose="02020404030301010803" pitchFamily="18" charset="0"/>
              </a:rPr>
              <a:t>Copyright © 2004 M. E. Kabay. All rights reserved.                                                                  Page </a:t>
            </a:r>
            <a:fld id="{A41E456A-8303-4DAD-9E87-AC77BCBFE24D}" type="slidenum">
              <a:rPr lang="en-US" altLang="en-US" sz="1000" b="0">
                <a:latin typeface="Garamond" panose="02020404030301010803" pitchFamily="18" charset="0"/>
              </a:rPr>
              <a:pPr algn="l"/>
              <a:t>17</a:t>
            </a:fld>
            <a:endParaRPr lang="en-US" altLang="en-US" sz="1000" b="0">
              <a:latin typeface="Garamond" panose="02020404030301010803" pitchFamily="18" charset="0"/>
            </a:endParaRPr>
          </a:p>
        </p:txBody>
      </p:sp>
      <p:sp>
        <p:nvSpPr>
          <p:cNvPr id="37891" name="Rectangle 2">
            <a:extLst>
              <a:ext uri="{FF2B5EF4-FFF2-40B4-BE49-F238E27FC236}">
                <a16:creationId xmlns:a16="http://schemas.microsoft.com/office/drawing/2014/main" id="{3D2736A4-1E03-4F94-ADAD-80B3EBB02151}"/>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A7C10252-2C30-4DD2-AB86-2F6182A76DE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a:extLst>
              <a:ext uri="{FF2B5EF4-FFF2-40B4-BE49-F238E27FC236}">
                <a16:creationId xmlns:a16="http://schemas.microsoft.com/office/drawing/2014/main" id="{9E0352EE-8235-4BDB-AC79-F1C68562E126}"/>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lgn="ctr" defTabSz="966788" eaLnBrk="0" hangingPunct="0">
              <a:defRPr sz="2000" b="1">
                <a:solidFill>
                  <a:schemeClr val="tx1"/>
                </a:solidFill>
                <a:latin typeface="Arial" panose="020B0604020202020204" pitchFamily="34" charset="0"/>
              </a:defRPr>
            </a:lvl1pPr>
            <a:lvl2pPr marL="742950" indent="-285750" algn="ctr" defTabSz="966788" eaLnBrk="0" hangingPunct="0">
              <a:defRPr sz="2000" b="1">
                <a:solidFill>
                  <a:schemeClr val="tx1"/>
                </a:solidFill>
                <a:latin typeface="Arial" panose="020B0604020202020204" pitchFamily="34" charset="0"/>
              </a:defRPr>
            </a:lvl2pPr>
            <a:lvl3pPr marL="1143000" indent="-228600" algn="ctr" defTabSz="966788" eaLnBrk="0" hangingPunct="0">
              <a:defRPr sz="2000" b="1">
                <a:solidFill>
                  <a:schemeClr val="tx1"/>
                </a:solidFill>
                <a:latin typeface="Arial" panose="020B0604020202020204" pitchFamily="34" charset="0"/>
              </a:defRPr>
            </a:lvl3pPr>
            <a:lvl4pPr marL="1600200" indent="-228600" algn="ctr" defTabSz="966788" eaLnBrk="0" hangingPunct="0">
              <a:defRPr sz="2000" b="1">
                <a:solidFill>
                  <a:schemeClr val="tx1"/>
                </a:solidFill>
                <a:latin typeface="Arial" panose="020B0604020202020204" pitchFamily="34" charset="0"/>
              </a:defRPr>
            </a:lvl4pPr>
            <a:lvl5pPr marL="2057400" indent="-228600" algn="ctr" defTabSz="966788" eaLnBrk="0" hangingPunct="0">
              <a:defRPr sz="2000" b="1">
                <a:solidFill>
                  <a:schemeClr val="tx1"/>
                </a:solidFill>
                <a:latin typeface="Arial" panose="020B0604020202020204" pitchFamily="34" charset="0"/>
              </a:defRPr>
            </a:lvl5pPr>
            <a:lvl6pPr marL="2514600" indent="-228600" algn="ctr" defTabSz="966788" eaLnBrk="0" fontAlgn="base" hangingPunct="0">
              <a:spcBef>
                <a:spcPct val="0"/>
              </a:spcBef>
              <a:spcAft>
                <a:spcPct val="0"/>
              </a:spcAft>
              <a:defRPr sz="2000" b="1">
                <a:solidFill>
                  <a:schemeClr val="tx1"/>
                </a:solidFill>
                <a:latin typeface="Arial" panose="020B0604020202020204" pitchFamily="34" charset="0"/>
              </a:defRPr>
            </a:lvl6pPr>
            <a:lvl7pPr marL="2971800" indent="-228600" algn="ctr" defTabSz="966788" eaLnBrk="0" fontAlgn="base" hangingPunct="0">
              <a:spcBef>
                <a:spcPct val="0"/>
              </a:spcBef>
              <a:spcAft>
                <a:spcPct val="0"/>
              </a:spcAft>
              <a:defRPr sz="2000" b="1">
                <a:solidFill>
                  <a:schemeClr val="tx1"/>
                </a:solidFill>
                <a:latin typeface="Arial" panose="020B0604020202020204" pitchFamily="34" charset="0"/>
              </a:defRPr>
            </a:lvl7pPr>
            <a:lvl8pPr marL="3429000" indent="-228600" algn="ctr" defTabSz="966788" eaLnBrk="0" fontAlgn="base" hangingPunct="0">
              <a:spcBef>
                <a:spcPct val="0"/>
              </a:spcBef>
              <a:spcAft>
                <a:spcPct val="0"/>
              </a:spcAft>
              <a:defRPr sz="2000" b="1">
                <a:solidFill>
                  <a:schemeClr val="tx1"/>
                </a:solidFill>
                <a:latin typeface="Arial" panose="020B0604020202020204" pitchFamily="34" charset="0"/>
              </a:defRPr>
            </a:lvl8pPr>
            <a:lvl9pPr marL="3886200" indent="-228600" algn="ctr" defTabSz="966788" eaLnBrk="0" fontAlgn="base" hangingPunct="0">
              <a:spcBef>
                <a:spcPct val="0"/>
              </a:spcBef>
              <a:spcAft>
                <a:spcPct val="0"/>
              </a:spcAft>
              <a:defRPr sz="2000" b="1">
                <a:solidFill>
                  <a:schemeClr val="tx1"/>
                </a:solidFill>
                <a:latin typeface="Arial" panose="020B0604020202020204" pitchFamily="34" charset="0"/>
              </a:defRPr>
            </a:lvl9pPr>
          </a:lstStyle>
          <a:p>
            <a:pPr algn="l"/>
            <a:r>
              <a:rPr lang="en-US" altLang="en-US" sz="1000" b="0">
                <a:latin typeface="Garamond" panose="02020404030301010803" pitchFamily="18" charset="0"/>
              </a:rPr>
              <a:t>Copyright © 2004 M. E. Kabay. All rights reserved.                                                                  Page </a:t>
            </a:r>
            <a:fld id="{78748C34-34D3-4FEF-BEF7-FE0771F3A5C3}" type="slidenum">
              <a:rPr lang="en-US" altLang="en-US" sz="1000" b="0">
                <a:latin typeface="Garamond" panose="02020404030301010803" pitchFamily="18" charset="0"/>
              </a:rPr>
              <a:pPr algn="l"/>
              <a:t>18</a:t>
            </a:fld>
            <a:endParaRPr lang="en-US" altLang="en-US" sz="1000" b="0">
              <a:latin typeface="Garamond" panose="02020404030301010803" pitchFamily="18" charset="0"/>
            </a:endParaRPr>
          </a:p>
        </p:txBody>
      </p:sp>
      <p:sp>
        <p:nvSpPr>
          <p:cNvPr id="38915" name="Rectangle 2">
            <a:extLst>
              <a:ext uri="{FF2B5EF4-FFF2-40B4-BE49-F238E27FC236}">
                <a16:creationId xmlns:a16="http://schemas.microsoft.com/office/drawing/2014/main" id="{DA4563C9-8A49-4F2C-806A-AB9790D81488}"/>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1E76458C-30C0-42BF-B496-855A301A250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6">
            <a:extLst>
              <a:ext uri="{FF2B5EF4-FFF2-40B4-BE49-F238E27FC236}">
                <a16:creationId xmlns:a16="http://schemas.microsoft.com/office/drawing/2014/main" id="{85E4BD10-E14F-4F85-AA53-5CDB4D38D906}"/>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lgn="ctr" defTabSz="966788" eaLnBrk="0" hangingPunct="0">
              <a:defRPr sz="2000" b="1">
                <a:solidFill>
                  <a:schemeClr val="tx1"/>
                </a:solidFill>
                <a:latin typeface="Arial" panose="020B0604020202020204" pitchFamily="34" charset="0"/>
              </a:defRPr>
            </a:lvl1pPr>
            <a:lvl2pPr marL="742950" indent="-285750" algn="ctr" defTabSz="966788" eaLnBrk="0" hangingPunct="0">
              <a:defRPr sz="2000" b="1">
                <a:solidFill>
                  <a:schemeClr val="tx1"/>
                </a:solidFill>
                <a:latin typeface="Arial" panose="020B0604020202020204" pitchFamily="34" charset="0"/>
              </a:defRPr>
            </a:lvl2pPr>
            <a:lvl3pPr marL="1143000" indent="-228600" algn="ctr" defTabSz="966788" eaLnBrk="0" hangingPunct="0">
              <a:defRPr sz="2000" b="1">
                <a:solidFill>
                  <a:schemeClr val="tx1"/>
                </a:solidFill>
                <a:latin typeface="Arial" panose="020B0604020202020204" pitchFamily="34" charset="0"/>
              </a:defRPr>
            </a:lvl3pPr>
            <a:lvl4pPr marL="1600200" indent="-228600" algn="ctr" defTabSz="966788" eaLnBrk="0" hangingPunct="0">
              <a:defRPr sz="2000" b="1">
                <a:solidFill>
                  <a:schemeClr val="tx1"/>
                </a:solidFill>
                <a:latin typeface="Arial" panose="020B0604020202020204" pitchFamily="34" charset="0"/>
              </a:defRPr>
            </a:lvl4pPr>
            <a:lvl5pPr marL="2057400" indent="-228600" algn="ctr" defTabSz="966788" eaLnBrk="0" hangingPunct="0">
              <a:defRPr sz="2000" b="1">
                <a:solidFill>
                  <a:schemeClr val="tx1"/>
                </a:solidFill>
                <a:latin typeface="Arial" panose="020B0604020202020204" pitchFamily="34" charset="0"/>
              </a:defRPr>
            </a:lvl5pPr>
            <a:lvl6pPr marL="2514600" indent="-228600" algn="ctr" defTabSz="966788" eaLnBrk="0" fontAlgn="base" hangingPunct="0">
              <a:spcBef>
                <a:spcPct val="0"/>
              </a:spcBef>
              <a:spcAft>
                <a:spcPct val="0"/>
              </a:spcAft>
              <a:defRPr sz="2000" b="1">
                <a:solidFill>
                  <a:schemeClr val="tx1"/>
                </a:solidFill>
                <a:latin typeface="Arial" panose="020B0604020202020204" pitchFamily="34" charset="0"/>
              </a:defRPr>
            </a:lvl6pPr>
            <a:lvl7pPr marL="2971800" indent="-228600" algn="ctr" defTabSz="966788" eaLnBrk="0" fontAlgn="base" hangingPunct="0">
              <a:spcBef>
                <a:spcPct val="0"/>
              </a:spcBef>
              <a:spcAft>
                <a:spcPct val="0"/>
              </a:spcAft>
              <a:defRPr sz="2000" b="1">
                <a:solidFill>
                  <a:schemeClr val="tx1"/>
                </a:solidFill>
                <a:latin typeface="Arial" panose="020B0604020202020204" pitchFamily="34" charset="0"/>
              </a:defRPr>
            </a:lvl7pPr>
            <a:lvl8pPr marL="3429000" indent="-228600" algn="ctr" defTabSz="966788" eaLnBrk="0" fontAlgn="base" hangingPunct="0">
              <a:spcBef>
                <a:spcPct val="0"/>
              </a:spcBef>
              <a:spcAft>
                <a:spcPct val="0"/>
              </a:spcAft>
              <a:defRPr sz="2000" b="1">
                <a:solidFill>
                  <a:schemeClr val="tx1"/>
                </a:solidFill>
                <a:latin typeface="Arial" panose="020B0604020202020204" pitchFamily="34" charset="0"/>
              </a:defRPr>
            </a:lvl8pPr>
            <a:lvl9pPr marL="3886200" indent="-228600" algn="ctr" defTabSz="966788" eaLnBrk="0" fontAlgn="base" hangingPunct="0">
              <a:spcBef>
                <a:spcPct val="0"/>
              </a:spcBef>
              <a:spcAft>
                <a:spcPct val="0"/>
              </a:spcAft>
              <a:defRPr sz="2000" b="1">
                <a:solidFill>
                  <a:schemeClr val="tx1"/>
                </a:solidFill>
                <a:latin typeface="Arial" panose="020B0604020202020204" pitchFamily="34" charset="0"/>
              </a:defRPr>
            </a:lvl9pPr>
          </a:lstStyle>
          <a:p>
            <a:pPr algn="l"/>
            <a:r>
              <a:rPr lang="en-US" altLang="en-US" sz="1000" b="0">
                <a:latin typeface="Garamond" panose="02020404030301010803" pitchFamily="18" charset="0"/>
              </a:rPr>
              <a:t>Copyright © 2004 M. E. Kabay. All rights reserved.                                                                  Page </a:t>
            </a:r>
            <a:fld id="{0CEBBF52-0786-4623-991A-A945B5612C47}" type="slidenum">
              <a:rPr lang="en-US" altLang="en-US" sz="1000" b="0">
                <a:latin typeface="Garamond" panose="02020404030301010803" pitchFamily="18" charset="0"/>
              </a:rPr>
              <a:pPr algn="l"/>
              <a:t>2</a:t>
            </a:fld>
            <a:endParaRPr lang="en-US" altLang="en-US" sz="1000" b="0">
              <a:latin typeface="Garamond" panose="02020404030301010803" pitchFamily="18" charset="0"/>
            </a:endParaRPr>
          </a:p>
        </p:txBody>
      </p:sp>
      <p:sp>
        <p:nvSpPr>
          <p:cNvPr id="22531" name="Rectangle 2">
            <a:extLst>
              <a:ext uri="{FF2B5EF4-FFF2-40B4-BE49-F238E27FC236}">
                <a16:creationId xmlns:a16="http://schemas.microsoft.com/office/drawing/2014/main" id="{E030B6C4-0A44-405F-83D3-5B4845445819}"/>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E49C825F-FC18-4521-8E5E-3C1DF8644A3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
            <a:extLst>
              <a:ext uri="{FF2B5EF4-FFF2-40B4-BE49-F238E27FC236}">
                <a16:creationId xmlns:a16="http://schemas.microsoft.com/office/drawing/2014/main" id="{3ECC6C54-69E9-4B83-8BFB-DBFCE6B0C605}"/>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lgn="ctr" defTabSz="966788" eaLnBrk="0" hangingPunct="0">
              <a:defRPr sz="2000" b="1">
                <a:solidFill>
                  <a:schemeClr val="tx1"/>
                </a:solidFill>
                <a:latin typeface="Arial" panose="020B0604020202020204" pitchFamily="34" charset="0"/>
              </a:defRPr>
            </a:lvl1pPr>
            <a:lvl2pPr marL="742950" indent="-285750" algn="ctr" defTabSz="966788" eaLnBrk="0" hangingPunct="0">
              <a:defRPr sz="2000" b="1">
                <a:solidFill>
                  <a:schemeClr val="tx1"/>
                </a:solidFill>
                <a:latin typeface="Arial" panose="020B0604020202020204" pitchFamily="34" charset="0"/>
              </a:defRPr>
            </a:lvl2pPr>
            <a:lvl3pPr marL="1143000" indent="-228600" algn="ctr" defTabSz="966788" eaLnBrk="0" hangingPunct="0">
              <a:defRPr sz="2000" b="1">
                <a:solidFill>
                  <a:schemeClr val="tx1"/>
                </a:solidFill>
                <a:latin typeface="Arial" panose="020B0604020202020204" pitchFamily="34" charset="0"/>
              </a:defRPr>
            </a:lvl3pPr>
            <a:lvl4pPr marL="1600200" indent="-228600" algn="ctr" defTabSz="966788" eaLnBrk="0" hangingPunct="0">
              <a:defRPr sz="2000" b="1">
                <a:solidFill>
                  <a:schemeClr val="tx1"/>
                </a:solidFill>
                <a:latin typeface="Arial" panose="020B0604020202020204" pitchFamily="34" charset="0"/>
              </a:defRPr>
            </a:lvl4pPr>
            <a:lvl5pPr marL="2057400" indent="-228600" algn="ctr" defTabSz="966788" eaLnBrk="0" hangingPunct="0">
              <a:defRPr sz="2000" b="1">
                <a:solidFill>
                  <a:schemeClr val="tx1"/>
                </a:solidFill>
                <a:latin typeface="Arial" panose="020B0604020202020204" pitchFamily="34" charset="0"/>
              </a:defRPr>
            </a:lvl5pPr>
            <a:lvl6pPr marL="2514600" indent="-228600" algn="ctr" defTabSz="966788" eaLnBrk="0" fontAlgn="base" hangingPunct="0">
              <a:spcBef>
                <a:spcPct val="0"/>
              </a:spcBef>
              <a:spcAft>
                <a:spcPct val="0"/>
              </a:spcAft>
              <a:defRPr sz="2000" b="1">
                <a:solidFill>
                  <a:schemeClr val="tx1"/>
                </a:solidFill>
                <a:latin typeface="Arial" panose="020B0604020202020204" pitchFamily="34" charset="0"/>
              </a:defRPr>
            </a:lvl6pPr>
            <a:lvl7pPr marL="2971800" indent="-228600" algn="ctr" defTabSz="966788" eaLnBrk="0" fontAlgn="base" hangingPunct="0">
              <a:spcBef>
                <a:spcPct val="0"/>
              </a:spcBef>
              <a:spcAft>
                <a:spcPct val="0"/>
              </a:spcAft>
              <a:defRPr sz="2000" b="1">
                <a:solidFill>
                  <a:schemeClr val="tx1"/>
                </a:solidFill>
                <a:latin typeface="Arial" panose="020B0604020202020204" pitchFamily="34" charset="0"/>
              </a:defRPr>
            </a:lvl7pPr>
            <a:lvl8pPr marL="3429000" indent="-228600" algn="ctr" defTabSz="966788" eaLnBrk="0" fontAlgn="base" hangingPunct="0">
              <a:spcBef>
                <a:spcPct val="0"/>
              </a:spcBef>
              <a:spcAft>
                <a:spcPct val="0"/>
              </a:spcAft>
              <a:defRPr sz="2000" b="1">
                <a:solidFill>
                  <a:schemeClr val="tx1"/>
                </a:solidFill>
                <a:latin typeface="Arial" panose="020B0604020202020204" pitchFamily="34" charset="0"/>
              </a:defRPr>
            </a:lvl8pPr>
            <a:lvl9pPr marL="3886200" indent="-228600" algn="ctr" defTabSz="966788" eaLnBrk="0" fontAlgn="base" hangingPunct="0">
              <a:spcBef>
                <a:spcPct val="0"/>
              </a:spcBef>
              <a:spcAft>
                <a:spcPct val="0"/>
              </a:spcAft>
              <a:defRPr sz="2000" b="1">
                <a:solidFill>
                  <a:schemeClr val="tx1"/>
                </a:solidFill>
                <a:latin typeface="Arial" panose="020B0604020202020204" pitchFamily="34" charset="0"/>
              </a:defRPr>
            </a:lvl9pPr>
          </a:lstStyle>
          <a:p>
            <a:pPr algn="l"/>
            <a:r>
              <a:rPr lang="en-US" altLang="en-US" sz="1000" b="0">
                <a:latin typeface="Garamond" panose="02020404030301010803" pitchFamily="18" charset="0"/>
              </a:rPr>
              <a:t>Copyright © 2004 M. E. Kabay. All rights reserved.                                                                  Page </a:t>
            </a:r>
            <a:fld id="{D2CEB5A5-7F68-4996-842A-45A0CAA92E1E}" type="slidenum">
              <a:rPr lang="en-US" altLang="en-US" sz="1000" b="0">
                <a:latin typeface="Garamond" panose="02020404030301010803" pitchFamily="18" charset="0"/>
              </a:rPr>
              <a:pPr algn="l"/>
              <a:t>3</a:t>
            </a:fld>
            <a:endParaRPr lang="en-US" altLang="en-US" sz="1000" b="0">
              <a:latin typeface="Garamond" panose="02020404030301010803" pitchFamily="18" charset="0"/>
            </a:endParaRPr>
          </a:p>
        </p:txBody>
      </p:sp>
      <p:sp>
        <p:nvSpPr>
          <p:cNvPr id="23555" name="Rectangle 2">
            <a:extLst>
              <a:ext uri="{FF2B5EF4-FFF2-40B4-BE49-F238E27FC236}">
                <a16:creationId xmlns:a16="http://schemas.microsoft.com/office/drawing/2014/main" id="{E8CDCB07-E78A-446D-B699-4AB56EE14F2C}"/>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2BACFCEF-E0C4-491C-A42D-1370DCB841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6">
            <a:extLst>
              <a:ext uri="{FF2B5EF4-FFF2-40B4-BE49-F238E27FC236}">
                <a16:creationId xmlns:a16="http://schemas.microsoft.com/office/drawing/2014/main" id="{1E37D1A1-E935-476E-A13D-7ECD8D0BC737}"/>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lgn="ctr" defTabSz="966788" eaLnBrk="0" hangingPunct="0">
              <a:defRPr sz="2000" b="1">
                <a:solidFill>
                  <a:schemeClr val="tx1"/>
                </a:solidFill>
                <a:latin typeface="Arial" panose="020B0604020202020204" pitchFamily="34" charset="0"/>
              </a:defRPr>
            </a:lvl1pPr>
            <a:lvl2pPr marL="742950" indent="-285750" algn="ctr" defTabSz="966788" eaLnBrk="0" hangingPunct="0">
              <a:defRPr sz="2000" b="1">
                <a:solidFill>
                  <a:schemeClr val="tx1"/>
                </a:solidFill>
                <a:latin typeface="Arial" panose="020B0604020202020204" pitchFamily="34" charset="0"/>
              </a:defRPr>
            </a:lvl2pPr>
            <a:lvl3pPr marL="1143000" indent="-228600" algn="ctr" defTabSz="966788" eaLnBrk="0" hangingPunct="0">
              <a:defRPr sz="2000" b="1">
                <a:solidFill>
                  <a:schemeClr val="tx1"/>
                </a:solidFill>
                <a:latin typeface="Arial" panose="020B0604020202020204" pitchFamily="34" charset="0"/>
              </a:defRPr>
            </a:lvl3pPr>
            <a:lvl4pPr marL="1600200" indent="-228600" algn="ctr" defTabSz="966788" eaLnBrk="0" hangingPunct="0">
              <a:defRPr sz="2000" b="1">
                <a:solidFill>
                  <a:schemeClr val="tx1"/>
                </a:solidFill>
                <a:latin typeface="Arial" panose="020B0604020202020204" pitchFamily="34" charset="0"/>
              </a:defRPr>
            </a:lvl4pPr>
            <a:lvl5pPr marL="2057400" indent="-228600" algn="ctr" defTabSz="966788" eaLnBrk="0" hangingPunct="0">
              <a:defRPr sz="2000" b="1">
                <a:solidFill>
                  <a:schemeClr val="tx1"/>
                </a:solidFill>
                <a:latin typeface="Arial" panose="020B0604020202020204" pitchFamily="34" charset="0"/>
              </a:defRPr>
            </a:lvl5pPr>
            <a:lvl6pPr marL="2514600" indent="-228600" algn="ctr" defTabSz="966788" eaLnBrk="0" fontAlgn="base" hangingPunct="0">
              <a:spcBef>
                <a:spcPct val="0"/>
              </a:spcBef>
              <a:spcAft>
                <a:spcPct val="0"/>
              </a:spcAft>
              <a:defRPr sz="2000" b="1">
                <a:solidFill>
                  <a:schemeClr val="tx1"/>
                </a:solidFill>
                <a:latin typeface="Arial" panose="020B0604020202020204" pitchFamily="34" charset="0"/>
              </a:defRPr>
            </a:lvl6pPr>
            <a:lvl7pPr marL="2971800" indent="-228600" algn="ctr" defTabSz="966788" eaLnBrk="0" fontAlgn="base" hangingPunct="0">
              <a:spcBef>
                <a:spcPct val="0"/>
              </a:spcBef>
              <a:spcAft>
                <a:spcPct val="0"/>
              </a:spcAft>
              <a:defRPr sz="2000" b="1">
                <a:solidFill>
                  <a:schemeClr val="tx1"/>
                </a:solidFill>
                <a:latin typeface="Arial" panose="020B0604020202020204" pitchFamily="34" charset="0"/>
              </a:defRPr>
            </a:lvl7pPr>
            <a:lvl8pPr marL="3429000" indent="-228600" algn="ctr" defTabSz="966788" eaLnBrk="0" fontAlgn="base" hangingPunct="0">
              <a:spcBef>
                <a:spcPct val="0"/>
              </a:spcBef>
              <a:spcAft>
                <a:spcPct val="0"/>
              </a:spcAft>
              <a:defRPr sz="2000" b="1">
                <a:solidFill>
                  <a:schemeClr val="tx1"/>
                </a:solidFill>
                <a:latin typeface="Arial" panose="020B0604020202020204" pitchFamily="34" charset="0"/>
              </a:defRPr>
            </a:lvl8pPr>
            <a:lvl9pPr marL="3886200" indent="-228600" algn="ctr" defTabSz="966788" eaLnBrk="0" fontAlgn="base" hangingPunct="0">
              <a:spcBef>
                <a:spcPct val="0"/>
              </a:spcBef>
              <a:spcAft>
                <a:spcPct val="0"/>
              </a:spcAft>
              <a:defRPr sz="2000" b="1">
                <a:solidFill>
                  <a:schemeClr val="tx1"/>
                </a:solidFill>
                <a:latin typeface="Arial" panose="020B0604020202020204" pitchFamily="34" charset="0"/>
              </a:defRPr>
            </a:lvl9pPr>
          </a:lstStyle>
          <a:p>
            <a:pPr algn="l"/>
            <a:r>
              <a:rPr lang="en-US" altLang="en-US" sz="1000" b="0">
                <a:latin typeface="Garamond" panose="02020404030301010803" pitchFamily="18" charset="0"/>
              </a:rPr>
              <a:t>Copyright © 2004 M. E. Kabay. All rights reserved.                                                                  Page </a:t>
            </a:r>
            <a:fld id="{89B10A28-BC11-4892-B105-94674F4C88F6}" type="slidenum">
              <a:rPr lang="en-US" altLang="en-US" sz="1000" b="0">
                <a:latin typeface="Garamond" panose="02020404030301010803" pitchFamily="18" charset="0"/>
              </a:rPr>
              <a:pPr algn="l"/>
              <a:t>4</a:t>
            </a:fld>
            <a:endParaRPr lang="en-US" altLang="en-US" sz="1000" b="0">
              <a:latin typeface="Garamond" panose="02020404030301010803" pitchFamily="18" charset="0"/>
            </a:endParaRPr>
          </a:p>
        </p:txBody>
      </p:sp>
      <p:sp>
        <p:nvSpPr>
          <p:cNvPr id="24579" name="Rectangle 2">
            <a:extLst>
              <a:ext uri="{FF2B5EF4-FFF2-40B4-BE49-F238E27FC236}">
                <a16:creationId xmlns:a16="http://schemas.microsoft.com/office/drawing/2014/main" id="{91731FE3-AE08-44F3-96D8-7D071152B4D5}"/>
              </a:ext>
            </a:extLst>
          </p:cNvPr>
          <p:cNvSpPr>
            <a:spLocks noGrp="1" noRot="1" noChangeAspect="1" noChangeArrowheads="1" noTextEdit="1"/>
          </p:cNvSpPr>
          <p:nvPr>
            <p:ph type="sldImg"/>
          </p:nvPr>
        </p:nvSpPr>
        <p:spPr>
          <a:xfrm>
            <a:off x="1266825" y="730250"/>
            <a:ext cx="4781550" cy="3586163"/>
          </a:xfrm>
          <a:ln w="12700" cap="flat">
            <a:solidFill>
              <a:schemeClr val="tx1"/>
            </a:solidFill>
          </a:ln>
        </p:spPr>
      </p:sp>
      <p:sp>
        <p:nvSpPr>
          <p:cNvPr id="24580" name="Rectangle 3">
            <a:extLst>
              <a:ext uri="{FF2B5EF4-FFF2-40B4-BE49-F238E27FC236}">
                <a16:creationId xmlns:a16="http://schemas.microsoft.com/office/drawing/2014/main" id="{8A9E0E2F-1A9B-4C9E-8BD4-7F0809C09356}"/>
              </a:ext>
            </a:extLst>
          </p:cNvPr>
          <p:cNvSpPr>
            <a:spLocks noGrp="1" noChangeArrowheads="1"/>
          </p:cNvSpPr>
          <p:nvPr>
            <p:ph type="body" idx="1"/>
          </p:nvPr>
        </p:nvSpPr>
        <p:spPr>
          <a:xfrm>
            <a:off x="1138238" y="4573588"/>
            <a:ext cx="5038725" cy="2600325"/>
          </a:xfrm>
          <a:solidFill>
            <a:schemeClr val="bg1"/>
          </a:solidFill>
          <a:ln w="9525">
            <a:noFill/>
          </a:ln>
          <a:extLst>
            <a:ext uri="{91240B29-F687-4F45-9708-019B960494DF}">
              <a14:hiddenLine xmlns:a14="http://schemas.microsoft.com/office/drawing/2010/main" w="9525">
                <a:solidFill>
                  <a:schemeClr val="bg1"/>
                </a:solidFill>
                <a:miter lim="800000"/>
                <a:headEnd type="none" w="sm" len="sm"/>
                <a:tailEnd type="none" w="sm" len="sm"/>
              </a14:hiddenLine>
            </a:ext>
          </a:extLst>
        </p:spPr>
        <p:txBody>
          <a:bodyPr lIns="96773" tIns="48387" rIns="96773" bIns="48387"/>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6">
            <a:extLst>
              <a:ext uri="{FF2B5EF4-FFF2-40B4-BE49-F238E27FC236}">
                <a16:creationId xmlns:a16="http://schemas.microsoft.com/office/drawing/2014/main" id="{1EB868AE-8430-42D6-9A6F-BEC798526430}"/>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lgn="ctr" defTabSz="966788" eaLnBrk="0" hangingPunct="0">
              <a:defRPr sz="2000" b="1">
                <a:solidFill>
                  <a:schemeClr val="tx1"/>
                </a:solidFill>
                <a:latin typeface="Arial" panose="020B0604020202020204" pitchFamily="34" charset="0"/>
              </a:defRPr>
            </a:lvl1pPr>
            <a:lvl2pPr marL="742950" indent="-285750" algn="ctr" defTabSz="966788" eaLnBrk="0" hangingPunct="0">
              <a:defRPr sz="2000" b="1">
                <a:solidFill>
                  <a:schemeClr val="tx1"/>
                </a:solidFill>
                <a:latin typeface="Arial" panose="020B0604020202020204" pitchFamily="34" charset="0"/>
              </a:defRPr>
            </a:lvl2pPr>
            <a:lvl3pPr marL="1143000" indent="-228600" algn="ctr" defTabSz="966788" eaLnBrk="0" hangingPunct="0">
              <a:defRPr sz="2000" b="1">
                <a:solidFill>
                  <a:schemeClr val="tx1"/>
                </a:solidFill>
                <a:latin typeface="Arial" panose="020B0604020202020204" pitchFamily="34" charset="0"/>
              </a:defRPr>
            </a:lvl3pPr>
            <a:lvl4pPr marL="1600200" indent="-228600" algn="ctr" defTabSz="966788" eaLnBrk="0" hangingPunct="0">
              <a:defRPr sz="2000" b="1">
                <a:solidFill>
                  <a:schemeClr val="tx1"/>
                </a:solidFill>
                <a:latin typeface="Arial" panose="020B0604020202020204" pitchFamily="34" charset="0"/>
              </a:defRPr>
            </a:lvl4pPr>
            <a:lvl5pPr marL="2057400" indent="-228600" algn="ctr" defTabSz="966788" eaLnBrk="0" hangingPunct="0">
              <a:defRPr sz="2000" b="1">
                <a:solidFill>
                  <a:schemeClr val="tx1"/>
                </a:solidFill>
                <a:latin typeface="Arial" panose="020B0604020202020204" pitchFamily="34" charset="0"/>
              </a:defRPr>
            </a:lvl5pPr>
            <a:lvl6pPr marL="2514600" indent="-228600" algn="ctr" defTabSz="966788" eaLnBrk="0" fontAlgn="base" hangingPunct="0">
              <a:spcBef>
                <a:spcPct val="0"/>
              </a:spcBef>
              <a:spcAft>
                <a:spcPct val="0"/>
              </a:spcAft>
              <a:defRPr sz="2000" b="1">
                <a:solidFill>
                  <a:schemeClr val="tx1"/>
                </a:solidFill>
                <a:latin typeface="Arial" panose="020B0604020202020204" pitchFamily="34" charset="0"/>
              </a:defRPr>
            </a:lvl6pPr>
            <a:lvl7pPr marL="2971800" indent="-228600" algn="ctr" defTabSz="966788" eaLnBrk="0" fontAlgn="base" hangingPunct="0">
              <a:spcBef>
                <a:spcPct val="0"/>
              </a:spcBef>
              <a:spcAft>
                <a:spcPct val="0"/>
              </a:spcAft>
              <a:defRPr sz="2000" b="1">
                <a:solidFill>
                  <a:schemeClr val="tx1"/>
                </a:solidFill>
                <a:latin typeface="Arial" panose="020B0604020202020204" pitchFamily="34" charset="0"/>
              </a:defRPr>
            </a:lvl7pPr>
            <a:lvl8pPr marL="3429000" indent="-228600" algn="ctr" defTabSz="966788" eaLnBrk="0" fontAlgn="base" hangingPunct="0">
              <a:spcBef>
                <a:spcPct val="0"/>
              </a:spcBef>
              <a:spcAft>
                <a:spcPct val="0"/>
              </a:spcAft>
              <a:defRPr sz="2000" b="1">
                <a:solidFill>
                  <a:schemeClr val="tx1"/>
                </a:solidFill>
                <a:latin typeface="Arial" panose="020B0604020202020204" pitchFamily="34" charset="0"/>
              </a:defRPr>
            </a:lvl8pPr>
            <a:lvl9pPr marL="3886200" indent="-228600" algn="ctr" defTabSz="966788" eaLnBrk="0" fontAlgn="base" hangingPunct="0">
              <a:spcBef>
                <a:spcPct val="0"/>
              </a:spcBef>
              <a:spcAft>
                <a:spcPct val="0"/>
              </a:spcAft>
              <a:defRPr sz="2000" b="1">
                <a:solidFill>
                  <a:schemeClr val="tx1"/>
                </a:solidFill>
                <a:latin typeface="Arial" panose="020B0604020202020204" pitchFamily="34" charset="0"/>
              </a:defRPr>
            </a:lvl9pPr>
          </a:lstStyle>
          <a:p>
            <a:pPr algn="l"/>
            <a:r>
              <a:rPr lang="en-US" altLang="en-US" sz="1000" b="0">
                <a:latin typeface="Garamond" panose="02020404030301010803" pitchFamily="18" charset="0"/>
              </a:rPr>
              <a:t>Copyright © 2004 M. E. Kabay. All rights reserved.                                                                  Page </a:t>
            </a:r>
            <a:fld id="{F49ED78C-FC0D-42E2-8920-273317FBBA9A}" type="slidenum">
              <a:rPr lang="en-US" altLang="en-US" sz="1000" b="0">
                <a:latin typeface="Garamond" panose="02020404030301010803" pitchFamily="18" charset="0"/>
              </a:rPr>
              <a:pPr algn="l"/>
              <a:t>5</a:t>
            </a:fld>
            <a:endParaRPr lang="en-US" altLang="en-US" sz="1000" b="0">
              <a:latin typeface="Garamond" panose="02020404030301010803" pitchFamily="18" charset="0"/>
            </a:endParaRPr>
          </a:p>
        </p:txBody>
      </p:sp>
      <p:sp>
        <p:nvSpPr>
          <p:cNvPr id="25603" name="Rectangle 2">
            <a:extLst>
              <a:ext uri="{FF2B5EF4-FFF2-40B4-BE49-F238E27FC236}">
                <a16:creationId xmlns:a16="http://schemas.microsoft.com/office/drawing/2014/main" id="{EA46BCCD-7800-4201-8CAB-69D38DFEB138}"/>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A316126A-2617-44D6-BEFB-2146217581E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r>
              <a:rPr lang="en-US" altLang="en-US" b="1"/>
              <a:t>Donn Parker</a:t>
            </a:r>
          </a:p>
          <a:p>
            <a:r>
              <a:rPr lang="en-US" altLang="en-US"/>
              <a:t>Donn B. Parker is a retired (1997) senior management consultant at SRI International in Menlo Park, California who has specialized in Information security and computer crime research for 30 of his 47 years in the computer field. He has written numerous books, papers, articles, and reports in his specialty based on interviews of over 200 computer criminals and reviews of the security of many large corporations. </a:t>
            </a:r>
          </a:p>
          <a:p>
            <a:r>
              <a:rPr lang="en-US" altLang="en-US"/>
              <a:t>He received the 1992 Award for Outstanding Individual Achievement from the Information Systems Security Association and the 1994 National Computer System Security Award from U.S. NIST/NCSC, The Aerospace Computer Security Associates 1994 Distinguished Lecturer award, and The MIS Training Institute </a:t>
            </a:r>
            <a:r>
              <a:rPr lang="en-US" altLang="en-US" i="1"/>
              <a:t>Infosecurity News</a:t>
            </a:r>
            <a:r>
              <a:rPr lang="en-US" altLang="en-US"/>
              <a:t> 1996 Lifetime Achievement Award. He was appointed to the Information Systems Security Association (ISSA) Hall of Fame in 1999.</a:t>
            </a:r>
          </a:p>
          <a:p>
            <a:r>
              <a:rPr lang="en-US" altLang="en-US"/>
              <a:t>The </a:t>
            </a:r>
            <a:r>
              <a:rPr lang="en-US" altLang="en-US" i="1"/>
              <a:t>Information Security Magazine</a:t>
            </a:r>
            <a:r>
              <a:rPr lang="en-US" altLang="en-US"/>
              <a:t> identified him as one of the five top Infosecurity Pioneers (1998). He formed the International Information Integrity Institute (I-4, &lt; https://i4online.com/ &gt;) at SRI in that has been serving over 75 large corporate members since 1986 to keep them aware of the most advanced information security concepts and controls. </a:t>
            </a:r>
          </a:p>
          <a:p>
            <a:endParaRPr lang="en-US" altLang="en-US"/>
          </a:p>
          <a:p>
            <a:r>
              <a:rPr lang="en-US" altLang="en-US"/>
              <a:t>* * *</a:t>
            </a:r>
          </a:p>
          <a:p>
            <a:r>
              <a:rPr lang="en-US" altLang="en-US"/>
              <a:t>Listen to (or watch) a 1 hour 49 minute audio conference on </a:t>
            </a:r>
            <a:r>
              <a:rPr lang="en-US" altLang="en-US" i="1"/>
              <a:t>Early Computer Crime</a:t>
            </a:r>
            <a:r>
              <a:rPr lang="en-US" altLang="en-US"/>
              <a:t> moderated by Donn Parker with pioneer researchers Whitfield Diffie (Sun Microsystems), John Markoff (The New York Times), Peter Neumann (Computer Science Lab at SRI) and Cliff Stoll (author of </a:t>
            </a:r>
            <a:r>
              <a:rPr lang="en-US" altLang="en-US" i="1"/>
              <a:t>The Cuckoo’s Egg)</a:t>
            </a:r>
            <a:r>
              <a:rPr lang="en-US" altLang="en-US"/>
              <a:t> recorded on 2000-03-27.  See page  </a:t>
            </a:r>
          </a:p>
          <a:p>
            <a:r>
              <a:rPr lang="en-US" altLang="en-US"/>
              <a:t>http://technetcast.ddj.com/tnc_program.html?program_id=79</a:t>
            </a:r>
          </a:p>
          <a:p>
            <a:r>
              <a:rPr lang="en-US" altLang="en-US"/>
              <a:t>for various audio and video streaming formats.</a:t>
            </a:r>
          </a:p>
          <a:p>
            <a:endParaRPr lang="en-US" altLang="en-US"/>
          </a:p>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6">
            <a:extLst>
              <a:ext uri="{FF2B5EF4-FFF2-40B4-BE49-F238E27FC236}">
                <a16:creationId xmlns:a16="http://schemas.microsoft.com/office/drawing/2014/main" id="{E0EC275B-C6E4-406E-AEE7-1A31B7EE7448}"/>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lgn="ctr" defTabSz="966788" eaLnBrk="0" hangingPunct="0">
              <a:defRPr sz="2000" b="1">
                <a:solidFill>
                  <a:schemeClr val="tx1"/>
                </a:solidFill>
                <a:latin typeface="Arial" panose="020B0604020202020204" pitchFamily="34" charset="0"/>
              </a:defRPr>
            </a:lvl1pPr>
            <a:lvl2pPr marL="742950" indent="-285750" algn="ctr" defTabSz="966788" eaLnBrk="0" hangingPunct="0">
              <a:defRPr sz="2000" b="1">
                <a:solidFill>
                  <a:schemeClr val="tx1"/>
                </a:solidFill>
                <a:latin typeface="Arial" panose="020B0604020202020204" pitchFamily="34" charset="0"/>
              </a:defRPr>
            </a:lvl2pPr>
            <a:lvl3pPr marL="1143000" indent="-228600" algn="ctr" defTabSz="966788" eaLnBrk="0" hangingPunct="0">
              <a:defRPr sz="2000" b="1">
                <a:solidFill>
                  <a:schemeClr val="tx1"/>
                </a:solidFill>
                <a:latin typeface="Arial" panose="020B0604020202020204" pitchFamily="34" charset="0"/>
              </a:defRPr>
            </a:lvl3pPr>
            <a:lvl4pPr marL="1600200" indent="-228600" algn="ctr" defTabSz="966788" eaLnBrk="0" hangingPunct="0">
              <a:defRPr sz="2000" b="1">
                <a:solidFill>
                  <a:schemeClr val="tx1"/>
                </a:solidFill>
                <a:latin typeface="Arial" panose="020B0604020202020204" pitchFamily="34" charset="0"/>
              </a:defRPr>
            </a:lvl4pPr>
            <a:lvl5pPr marL="2057400" indent="-228600" algn="ctr" defTabSz="966788" eaLnBrk="0" hangingPunct="0">
              <a:defRPr sz="2000" b="1">
                <a:solidFill>
                  <a:schemeClr val="tx1"/>
                </a:solidFill>
                <a:latin typeface="Arial" panose="020B0604020202020204" pitchFamily="34" charset="0"/>
              </a:defRPr>
            </a:lvl5pPr>
            <a:lvl6pPr marL="2514600" indent="-228600" algn="ctr" defTabSz="966788" eaLnBrk="0" fontAlgn="base" hangingPunct="0">
              <a:spcBef>
                <a:spcPct val="0"/>
              </a:spcBef>
              <a:spcAft>
                <a:spcPct val="0"/>
              </a:spcAft>
              <a:defRPr sz="2000" b="1">
                <a:solidFill>
                  <a:schemeClr val="tx1"/>
                </a:solidFill>
                <a:latin typeface="Arial" panose="020B0604020202020204" pitchFamily="34" charset="0"/>
              </a:defRPr>
            </a:lvl6pPr>
            <a:lvl7pPr marL="2971800" indent="-228600" algn="ctr" defTabSz="966788" eaLnBrk="0" fontAlgn="base" hangingPunct="0">
              <a:spcBef>
                <a:spcPct val="0"/>
              </a:spcBef>
              <a:spcAft>
                <a:spcPct val="0"/>
              </a:spcAft>
              <a:defRPr sz="2000" b="1">
                <a:solidFill>
                  <a:schemeClr val="tx1"/>
                </a:solidFill>
                <a:latin typeface="Arial" panose="020B0604020202020204" pitchFamily="34" charset="0"/>
              </a:defRPr>
            </a:lvl7pPr>
            <a:lvl8pPr marL="3429000" indent="-228600" algn="ctr" defTabSz="966788" eaLnBrk="0" fontAlgn="base" hangingPunct="0">
              <a:spcBef>
                <a:spcPct val="0"/>
              </a:spcBef>
              <a:spcAft>
                <a:spcPct val="0"/>
              </a:spcAft>
              <a:defRPr sz="2000" b="1">
                <a:solidFill>
                  <a:schemeClr val="tx1"/>
                </a:solidFill>
                <a:latin typeface="Arial" panose="020B0604020202020204" pitchFamily="34" charset="0"/>
              </a:defRPr>
            </a:lvl8pPr>
            <a:lvl9pPr marL="3886200" indent="-228600" algn="ctr" defTabSz="966788" eaLnBrk="0" fontAlgn="base" hangingPunct="0">
              <a:spcBef>
                <a:spcPct val="0"/>
              </a:spcBef>
              <a:spcAft>
                <a:spcPct val="0"/>
              </a:spcAft>
              <a:defRPr sz="2000" b="1">
                <a:solidFill>
                  <a:schemeClr val="tx1"/>
                </a:solidFill>
                <a:latin typeface="Arial" panose="020B0604020202020204" pitchFamily="34" charset="0"/>
              </a:defRPr>
            </a:lvl9pPr>
          </a:lstStyle>
          <a:p>
            <a:pPr algn="l"/>
            <a:r>
              <a:rPr lang="en-US" altLang="en-US" sz="1000" b="0">
                <a:latin typeface="Garamond" panose="02020404030301010803" pitchFamily="18" charset="0"/>
              </a:rPr>
              <a:t>Copyright © 2004 M. E. Kabay. All rights reserved.                                                                  Page </a:t>
            </a:r>
            <a:fld id="{32C19F7E-5E8B-4E92-BC17-5E8F2B7ADEF6}" type="slidenum">
              <a:rPr lang="en-US" altLang="en-US" sz="1000" b="0">
                <a:latin typeface="Garamond" panose="02020404030301010803" pitchFamily="18" charset="0"/>
              </a:rPr>
              <a:pPr algn="l"/>
              <a:t>6</a:t>
            </a:fld>
            <a:endParaRPr lang="en-US" altLang="en-US" sz="1000" b="0">
              <a:latin typeface="Garamond" panose="02020404030301010803" pitchFamily="18" charset="0"/>
            </a:endParaRPr>
          </a:p>
        </p:txBody>
      </p:sp>
      <p:sp>
        <p:nvSpPr>
          <p:cNvPr id="26627" name="Rectangle 2">
            <a:extLst>
              <a:ext uri="{FF2B5EF4-FFF2-40B4-BE49-F238E27FC236}">
                <a16:creationId xmlns:a16="http://schemas.microsoft.com/office/drawing/2014/main" id="{CE86E824-F480-4DFF-9895-8BB9C92ABEC8}"/>
              </a:ext>
            </a:extLst>
          </p:cNvPr>
          <p:cNvSpPr>
            <a:spLocks noGrp="1" noRot="1" noChangeAspect="1" noChangeArrowheads="1" noTextEdit="1"/>
          </p:cNvSpPr>
          <p:nvPr>
            <p:ph type="sldImg"/>
          </p:nvPr>
        </p:nvSpPr>
        <p:spPr>
          <a:xfrm>
            <a:off x="1266825" y="730250"/>
            <a:ext cx="4781550" cy="3586163"/>
          </a:xfrm>
          <a:ln w="12700" cap="flat">
            <a:solidFill>
              <a:schemeClr val="tx1"/>
            </a:solidFill>
          </a:ln>
        </p:spPr>
      </p:sp>
      <p:sp>
        <p:nvSpPr>
          <p:cNvPr id="26628" name="Rectangle 3">
            <a:extLst>
              <a:ext uri="{FF2B5EF4-FFF2-40B4-BE49-F238E27FC236}">
                <a16:creationId xmlns:a16="http://schemas.microsoft.com/office/drawing/2014/main" id="{14104D5E-1271-4C74-A40C-86562B2AC2F0}"/>
              </a:ext>
            </a:extLst>
          </p:cNvPr>
          <p:cNvSpPr>
            <a:spLocks noGrp="1" noChangeArrowheads="1"/>
          </p:cNvSpPr>
          <p:nvPr>
            <p:ph type="body" idx="1"/>
          </p:nvPr>
        </p:nvSpPr>
        <p:spPr>
          <a:xfrm>
            <a:off x="1138238" y="4573588"/>
            <a:ext cx="5038725" cy="3041650"/>
          </a:xfrm>
          <a:solidFill>
            <a:schemeClr val="bg1"/>
          </a:solidFill>
          <a:ln w="9525">
            <a:noFill/>
          </a:ln>
          <a:extLst>
            <a:ext uri="{91240B29-F687-4F45-9708-019B960494DF}">
              <a14:hiddenLine xmlns:a14="http://schemas.microsoft.com/office/drawing/2010/main" w="9525">
                <a:solidFill>
                  <a:schemeClr val="bg1"/>
                </a:solidFill>
                <a:miter lim="800000"/>
                <a:headEnd type="none" w="sm" len="sm"/>
                <a:tailEnd type="none" w="sm" len="sm"/>
              </a14:hiddenLine>
            </a:ext>
          </a:extLst>
        </p:spPr>
        <p:txBody>
          <a:bodyPr lIns="96773" tIns="48387" rIns="96773" bIns="48387"/>
          <a:lstStyle/>
          <a:p>
            <a:r>
              <a:rPr lang="en-US" altLang="en-US"/>
              <a:t>1.	The Canadian consumer-tracking service Air Miles inadvertently left 50,000 records of applicants for its loyalty program publicly accessible on their Web site for an undetermined length of time.  The Web site was offline as of 21 January until the problem was fixed.</a:t>
            </a:r>
          </a:p>
          <a:p>
            <a:r>
              <a:rPr lang="en-US" altLang="en-US"/>
              <a:t>2.	An error in the configuration or programming of the F. A. O. Schwarz Web site resulted paradoxically in weakening the security of transactions deliberately completed by FAX instead of through SSL.  Customers who declined to send their credit-card numbers via SSL ended up having their personal details — address and so forth — stored in a Web page that could be accessed by anyone entering a URL with an appropriate (even if randomly chosen) numerical component.</a:t>
            </a:r>
          </a:p>
          <a:p>
            <a:r>
              <a:rPr lang="en-US" altLang="en-US"/>
              <a:t>3.	Prof. Ross Anderson of Cambridge University analyzed requirements on the AMAZON.COM online bookstore for credit card number, password, and personal details such as phone number.  He identified several risks:  (1) merchant retention of credit card numbers poses a far higher risk of capture than of capture in transit; (2) adding a password increases the likelihood of compromise because so many naïve users choose bad passwords and then write them down; (3) even the British site for Amazon contravenes European rules on protecting consumer privacy; (3) such practices make it easier for banks to reject their clients' claims of fraudulent use of their credit-card numbers.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6">
            <a:extLst>
              <a:ext uri="{FF2B5EF4-FFF2-40B4-BE49-F238E27FC236}">
                <a16:creationId xmlns:a16="http://schemas.microsoft.com/office/drawing/2014/main" id="{F67EE74C-AA34-4C71-BE1D-69045C6B73EF}"/>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lgn="ctr" defTabSz="966788" eaLnBrk="0" hangingPunct="0">
              <a:defRPr sz="2000" b="1">
                <a:solidFill>
                  <a:schemeClr val="tx1"/>
                </a:solidFill>
                <a:latin typeface="Arial" panose="020B0604020202020204" pitchFamily="34" charset="0"/>
              </a:defRPr>
            </a:lvl1pPr>
            <a:lvl2pPr marL="742950" indent="-285750" algn="ctr" defTabSz="966788" eaLnBrk="0" hangingPunct="0">
              <a:defRPr sz="2000" b="1">
                <a:solidFill>
                  <a:schemeClr val="tx1"/>
                </a:solidFill>
                <a:latin typeface="Arial" panose="020B0604020202020204" pitchFamily="34" charset="0"/>
              </a:defRPr>
            </a:lvl2pPr>
            <a:lvl3pPr marL="1143000" indent="-228600" algn="ctr" defTabSz="966788" eaLnBrk="0" hangingPunct="0">
              <a:defRPr sz="2000" b="1">
                <a:solidFill>
                  <a:schemeClr val="tx1"/>
                </a:solidFill>
                <a:latin typeface="Arial" panose="020B0604020202020204" pitchFamily="34" charset="0"/>
              </a:defRPr>
            </a:lvl3pPr>
            <a:lvl4pPr marL="1600200" indent="-228600" algn="ctr" defTabSz="966788" eaLnBrk="0" hangingPunct="0">
              <a:defRPr sz="2000" b="1">
                <a:solidFill>
                  <a:schemeClr val="tx1"/>
                </a:solidFill>
                <a:latin typeface="Arial" panose="020B0604020202020204" pitchFamily="34" charset="0"/>
              </a:defRPr>
            </a:lvl4pPr>
            <a:lvl5pPr marL="2057400" indent="-228600" algn="ctr" defTabSz="966788" eaLnBrk="0" hangingPunct="0">
              <a:defRPr sz="2000" b="1">
                <a:solidFill>
                  <a:schemeClr val="tx1"/>
                </a:solidFill>
                <a:latin typeface="Arial" panose="020B0604020202020204" pitchFamily="34" charset="0"/>
              </a:defRPr>
            </a:lvl5pPr>
            <a:lvl6pPr marL="2514600" indent="-228600" algn="ctr" defTabSz="966788" eaLnBrk="0" fontAlgn="base" hangingPunct="0">
              <a:spcBef>
                <a:spcPct val="0"/>
              </a:spcBef>
              <a:spcAft>
                <a:spcPct val="0"/>
              </a:spcAft>
              <a:defRPr sz="2000" b="1">
                <a:solidFill>
                  <a:schemeClr val="tx1"/>
                </a:solidFill>
                <a:latin typeface="Arial" panose="020B0604020202020204" pitchFamily="34" charset="0"/>
              </a:defRPr>
            </a:lvl6pPr>
            <a:lvl7pPr marL="2971800" indent="-228600" algn="ctr" defTabSz="966788" eaLnBrk="0" fontAlgn="base" hangingPunct="0">
              <a:spcBef>
                <a:spcPct val="0"/>
              </a:spcBef>
              <a:spcAft>
                <a:spcPct val="0"/>
              </a:spcAft>
              <a:defRPr sz="2000" b="1">
                <a:solidFill>
                  <a:schemeClr val="tx1"/>
                </a:solidFill>
                <a:latin typeface="Arial" panose="020B0604020202020204" pitchFamily="34" charset="0"/>
              </a:defRPr>
            </a:lvl7pPr>
            <a:lvl8pPr marL="3429000" indent="-228600" algn="ctr" defTabSz="966788" eaLnBrk="0" fontAlgn="base" hangingPunct="0">
              <a:spcBef>
                <a:spcPct val="0"/>
              </a:spcBef>
              <a:spcAft>
                <a:spcPct val="0"/>
              </a:spcAft>
              <a:defRPr sz="2000" b="1">
                <a:solidFill>
                  <a:schemeClr val="tx1"/>
                </a:solidFill>
                <a:latin typeface="Arial" panose="020B0604020202020204" pitchFamily="34" charset="0"/>
              </a:defRPr>
            </a:lvl8pPr>
            <a:lvl9pPr marL="3886200" indent="-228600" algn="ctr" defTabSz="966788" eaLnBrk="0" fontAlgn="base" hangingPunct="0">
              <a:spcBef>
                <a:spcPct val="0"/>
              </a:spcBef>
              <a:spcAft>
                <a:spcPct val="0"/>
              </a:spcAft>
              <a:defRPr sz="2000" b="1">
                <a:solidFill>
                  <a:schemeClr val="tx1"/>
                </a:solidFill>
                <a:latin typeface="Arial" panose="020B0604020202020204" pitchFamily="34" charset="0"/>
              </a:defRPr>
            </a:lvl9pPr>
          </a:lstStyle>
          <a:p>
            <a:pPr algn="l"/>
            <a:r>
              <a:rPr lang="en-US" altLang="en-US" sz="1000" b="0">
                <a:latin typeface="Garamond" panose="02020404030301010803" pitchFamily="18" charset="0"/>
              </a:rPr>
              <a:t>Copyright © 2004 M. E. Kabay. All rights reserved.                                                                  Page </a:t>
            </a:r>
            <a:fld id="{4EBD9B44-5910-4AB1-B2D9-AF206C568839}" type="slidenum">
              <a:rPr lang="en-US" altLang="en-US" sz="1000" b="0">
                <a:latin typeface="Garamond" panose="02020404030301010803" pitchFamily="18" charset="0"/>
              </a:rPr>
              <a:pPr algn="l"/>
              <a:t>7</a:t>
            </a:fld>
            <a:endParaRPr lang="en-US" altLang="en-US" sz="1000" b="0">
              <a:latin typeface="Garamond" panose="02020404030301010803" pitchFamily="18" charset="0"/>
            </a:endParaRPr>
          </a:p>
        </p:txBody>
      </p:sp>
      <p:sp>
        <p:nvSpPr>
          <p:cNvPr id="27651" name="Rectangle 2">
            <a:extLst>
              <a:ext uri="{FF2B5EF4-FFF2-40B4-BE49-F238E27FC236}">
                <a16:creationId xmlns:a16="http://schemas.microsoft.com/office/drawing/2014/main" id="{F2F687C4-E828-4914-BDB4-BCBD24C75029}"/>
              </a:ext>
            </a:extLst>
          </p:cNvPr>
          <p:cNvSpPr>
            <a:spLocks noGrp="1" noRot="1" noChangeAspect="1" noChangeArrowheads="1" noTextEdit="1"/>
          </p:cNvSpPr>
          <p:nvPr>
            <p:ph type="sldImg"/>
          </p:nvPr>
        </p:nvSpPr>
        <p:spPr>
          <a:xfrm>
            <a:off x="1266825" y="730250"/>
            <a:ext cx="4781550" cy="3586163"/>
          </a:xfrm>
          <a:ln w="12700" cap="flat">
            <a:solidFill>
              <a:schemeClr val="tx1"/>
            </a:solidFill>
          </a:ln>
        </p:spPr>
      </p:sp>
      <p:sp>
        <p:nvSpPr>
          <p:cNvPr id="27652" name="Rectangle 3">
            <a:extLst>
              <a:ext uri="{FF2B5EF4-FFF2-40B4-BE49-F238E27FC236}">
                <a16:creationId xmlns:a16="http://schemas.microsoft.com/office/drawing/2014/main" id="{DFD9F0DB-AC41-42A3-9898-CB752B7EF73F}"/>
              </a:ext>
            </a:extLst>
          </p:cNvPr>
          <p:cNvSpPr>
            <a:spLocks noGrp="1" noChangeArrowheads="1"/>
          </p:cNvSpPr>
          <p:nvPr>
            <p:ph type="body" idx="1"/>
          </p:nvPr>
        </p:nvSpPr>
        <p:spPr>
          <a:xfrm>
            <a:off x="1138238" y="4605338"/>
            <a:ext cx="5038725" cy="2771775"/>
          </a:xfrm>
          <a:solidFill>
            <a:schemeClr val="bg1"/>
          </a:solidFill>
          <a:ln w="9525">
            <a:noFill/>
          </a:ln>
          <a:extLst>
            <a:ext uri="{91240B29-F687-4F45-9708-019B960494DF}">
              <a14:hiddenLine xmlns:a14="http://schemas.microsoft.com/office/drawing/2010/main" w="9525">
                <a:solidFill>
                  <a:schemeClr val="bg1"/>
                </a:solidFill>
                <a:miter lim="800000"/>
                <a:headEnd type="none" w="sm" len="sm"/>
                <a:tailEnd type="none" w="sm" len="sm"/>
              </a14:hiddenLine>
            </a:ext>
          </a:extLst>
        </p:spPr>
        <p:txBody>
          <a:bodyPr lIns="96773" tIns="48387" rIns="96773" bIns="48387"/>
          <a:lstStyle/>
          <a:p>
            <a:r>
              <a:rPr lang="en-US" altLang="en-US"/>
              <a:t>1.	In Beijing, a court ordered two software pirates to compensate Microsoft for stealing their software and making illegal copies.  This was the first case in which the Chinese justice system condemned miscreants for violations of intellectual property rights.</a:t>
            </a:r>
          </a:p>
          <a:p>
            <a:r>
              <a:rPr lang="en-US" altLang="en-US"/>
              <a:t>2.	Hitachi, IBM, NEC, Pioneer and Sony (the ""Galaxy Group"") announced their agreement on a new digital watermark standard that would embed a cryptographic code in every frame of a digitial multimedia work.  New digital equipment would not allow copies of such works."</a:t>
            </a:r>
          </a:p>
          <a:p>
            <a:r>
              <a:rPr lang="en-US" altLang="en-US"/>
              <a:t>3.	The Norwegian company FAST makes software that can download MP3 files.  The International Federation of the Phonographic Industry (IFPI) lodged a complaint that resulted in criminal prosecution of FAST for facilitating the theft of illegally posted copyrighted music from the Web.  The IFPI was also contemplating a complaint against Lycos, whose search engine catalogs these illegal snippets of intellectual property.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6">
            <a:extLst>
              <a:ext uri="{FF2B5EF4-FFF2-40B4-BE49-F238E27FC236}">
                <a16:creationId xmlns:a16="http://schemas.microsoft.com/office/drawing/2014/main" id="{6E94DC0D-ACDA-4120-92E8-443D30AD7237}"/>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lgn="ctr" defTabSz="966788" eaLnBrk="0" hangingPunct="0">
              <a:defRPr sz="2000" b="1">
                <a:solidFill>
                  <a:schemeClr val="tx1"/>
                </a:solidFill>
                <a:latin typeface="Arial" panose="020B0604020202020204" pitchFamily="34" charset="0"/>
              </a:defRPr>
            </a:lvl1pPr>
            <a:lvl2pPr marL="742950" indent="-285750" algn="ctr" defTabSz="966788" eaLnBrk="0" hangingPunct="0">
              <a:defRPr sz="2000" b="1">
                <a:solidFill>
                  <a:schemeClr val="tx1"/>
                </a:solidFill>
                <a:latin typeface="Arial" panose="020B0604020202020204" pitchFamily="34" charset="0"/>
              </a:defRPr>
            </a:lvl2pPr>
            <a:lvl3pPr marL="1143000" indent="-228600" algn="ctr" defTabSz="966788" eaLnBrk="0" hangingPunct="0">
              <a:defRPr sz="2000" b="1">
                <a:solidFill>
                  <a:schemeClr val="tx1"/>
                </a:solidFill>
                <a:latin typeface="Arial" panose="020B0604020202020204" pitchFamily="34" charset="0"/>
              </a:defRPr>
            </a:lvl3pPr>
            <a:lvl4pPr marL="1600200" indent="-228600" algn="ctr" defTabSz="966788" eaLnBrk="0" hangingPunct="0">
              <a:defRPr sz="2000" b="1">
                <a:solidFill>
                  <a:schemeClr val="tx1"/>
                </a:solidFill>
                <a:latin typeface="Arial" panose="020B0604020202020204" pitchFamily="34" charset="0"/>
              </a:defRPr>
            </a:lvl4pPr>
            <a:lvl5pPr marL="2057400" indent="-228600" algn="ctr" defTabSz="966788" eaLnBrk="0" hangingPunct="0">
              <a:defRPr sz="2000" b="1">
                <a:solidFill>
                  <a:schemeClr val="tx1"/>
                </a:solidFill>
                <a:latin typeface="Arial" panose="020B0604020202020204" pitchFamily="34" charset="0"/>
              </a:defRPr>
            </a:lvl5pPr>
            <a:lvl6pPr marL="2514600" indent="-228600" algn="ctr" defTabSz="966788" eaLnBrk="0" fontAlgn="base" hangingPunct="0">
              <a:spcBef>
                <a:spcPct val="0"/>
              </a:spcBef>
              <a:spcAft>
                <a:spcPct val="0"/>
              </a:spcAft>
              <a:defRPr sz="2000" b="1">
                <a:solidFill>
                  <a:schemeClr val="tx1"/>
                </a:solidFill>
                <a:latin typeface="Arial" panose="020B0604020202020204" pitchFamily="34" charset="0"/>
              </a:defRPr>
            </a:lvl6pPr>
            <a:lvl7pPr marL="2971800" indent="-228600" algn="ctr" defTabSz="966788" eaLnBrk="0" fontAlgn="base" hangingPunct="0">
              <a:spcBef>
                <a:spcPct val="0"/>
              </a:spcBef>
              <a:spcAft>
                <a:spcPct val="0"/>
              </a:spcAft>
              <a:defRPr sz="2000" b="1">
                <a:solidFill>
                  <a:schemeClr val="tx1"/>
                </a:solidFill>
                <a:latin typeface="Arial" panose="020B0604020202020204" pitchFamily="34" charset="0"/>
              </a:defRPr>
            </a:lvl7pPr>
            <a:lvl8pPr marL="3429000" indent="-228600" algn="ctr" defTabSz="966788" eaLnBrk="0" fontAlgn="base" hangingPunct="0">
              <a:spcBef>
                <a:spcPct val="0"/>
              </a:spcBef>
              <a:spcAft>
                <a:spcPct val="0"/>
              </a:spcAft>
              <a:defRPr sz="2000" b="1">
                <a:solidFill>
                  <a:schemeClr val="tx1"/>
                </a:solidFill>
                <a:latin typeface="Arial" panose="020B0604020202020204" pitchFamily="34" charset="0"/>
              </a:defRPr>
            </a:lvl8pPr>
            <a:lvl9pPr marL="3886200" indent="-228600" algn="ctr" defTabSz="966788" eaLnBrk="0" fontAlgn="base" hangingPunct="0">
              <a:spcBef>
                <a:spcPct val="0"/>
              </a:spcBef>
              <a:spcAft>
                <a:spcPct val="0"/>
              </a:spcAft>
              <a:defRPr sz="2000" b="1">
                <a:solidFill>
                  <a:schemeClr val="tx1"/>
                </a:solidFill>
                <a:latin typeface="Arial" panose="020B0604020202020204" pitchFamily="34" charset="0"/>
              </a:defRPr>
            </a:lvl9pPr>
          </a:lstStyle>
          <a:p>
            <a:pPr algn="l"/>
            <a:r>
              <a:rPr lang="en-US" altLang="en-US" sz="1000" b="0">
                <a:latin typeface="Garamond" panose="02020404030301010803" pitchFamily="18" charset="0"/>
              </a:rPr>
              <a:t>Copyright © 2004 M. E. Kabay. All rights reserved.                                                                  Page </a:t>
            </a:r>
            <a:fld id="{549B0D3A-E548-470A-A917-640313125602}" type="slidenum">
              <a:rPr lang="en-US" altLang="en-US" sz="1000" b="0">
                <a:latin typeface="Garamond" panose="02020404030301010803" pitchFamily="18" charset="0"/>
              </a:rPr>
              <a:pPr algn="l"/>
              <a:t>8</a:t>
            </a:fld>
            <a:endParaRPr lang="en-US" altLang="en-US" sz="1000" b="0">
              <a:latin typeface="Garamond" panose="02020404030301010803" pitchFamily="18" charset="0"/>
            </a:endParaRPr>
          </a:p>
        </p:txBody>
      </p:sp>
      <p:sp>
        <p:nvSpPr>
          <p:cNvPr id="28675" name="Rectangle 2">
            <a:extLst>
              <a:ext uri="{FF2B5EF4-FFF2-40B4-BE49-F238E27FC236}">
                <a16:creationId xmlns:a16="http://schemas.microsoft.com/office/drawing/2014/main" id="{A54344EC-EE73-4E86-A47C-F08DEF363444}"/>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A86FB2FD-FBD8-41A3-A57F-2D5A213FDD5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6">
            <a:extLst>
              <a:ext uri="{FF2B5EF4-FFF2-40B4-BE49-F238E27FC236}">
                <a16:creationId xmlns:a16="http://schemas.microsoft.com/office/drawing/2014/main" id="{3F9235DA-A5C3-494A-B03C-C4B9091BC106}"/>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lgn="ctr" defTabSz="966788" eaLnBrk="0" hangingPunct="0">
              <a:defRPr sz="2000" b="1">
                <a:solidFill>
                  <a:schemeClr val="tx1"/>
                </a:solidFill>
                <a:latin typeface="Arial" panose="020B0604020202020204" pitchFamily="34" charset="0"/>
              </a:defRPr>
            </a:lvl1pPr>
            <a:lvl2pPr marL="742950" indent="-285750" algn="ctr" defTabSz="966788" eaLnBrk="0" hangingPunct="0">
              <a:defRPr sz="2000" b="1">
                <a:solidFill>
                  <a:schemeClr val="tx1"/>
                </a:solidFill>
                <a:latin typeface="Arial" panose="020B0604020202020204" pitchFamily="34" charset="0"/>
              </a:defRPr>
            </a:lvl2pPr>
            <a:lvl3pPr marL="1143000" indent="-228600" algn="ctr" defTabSz="966788" eaLnBrk="0" hangingPunct="0">
              <a:defRPr sz="2000" b="1">
                <a:solidFill>
                  <a:schemeClr val="tx1"/>
                </a:solidFill>
                <a:latin typeface="Arial" panose="020B0604020202020204" pitchFamily="34" charset="0"/>
              </a:defRPr>
            </a:lvl3pPr>
            <a:lvl4pPr marL="1600200" indent="-228600" algn="ctr" defTabSz="966788" eaLnBrk="0" hangingPunct="0">
              <a:defRPr sz="2000" b="1">
                <a:solidFill>
                  <a:schemeClr val="tx1"/>
                </a:solidFill>
                <a:latin typeface="Arial" panose="020B0604020202020204" pitchFamily="34" charset="0"/>
              </a:defRPr>
            </a:lvl4pPr>
            <a:lvl5pPr marL="2057400" indent="-228600" algn="ctr" defTabSz="966788" eaLnBrk="0" hangingPunct="0">
              <a:defRPr sz="2000" b="1">
                <a:solidFill>
                  <a:schemeClr val="tx1"/>
                </a:solidFill>
                <a:latin typeface="Arial" panose="020B0604020202020204" pitchFamily="34" charset="0"/>
              </a:defRPr>
            </a:lvl5pPr>
            <a:lvl6pPr marL="2514600" indent="-228600" algn="ctr" defTabSz="966788" eaLnBrk="0" fontAlgn="base" hangingPunct="0">
              <a:spcBef>
                <a:spcPct val="0"/>
              </a:spcBef>
              <a:spcAft>
                <a:spcPct val="0"/>
              </a:spcAft>
              <a:defRPr sz="2000" b="1">
                <a:solidFill>
                  <a:schemeClr val="tx1"/>
                </a:solidFill>
                <a:latin typeface="Arial" panose="020B0604020202020204" pitchFamily="34" charset="0"/>
              </a:defRPr>
            </a:lvl6pPr>
            <a:lvl7pPr marL="2971800" indent="-228600" algn="ctr" defTabSz="966788" eaLnBrk="0" fontAlgn="base" hangingPunct="0">
              <a:spcBef>
                <a:spcPct val="0"/>
              </a:spcBef>
              <a:spcAft>
                <a:spcPct val="0"/>
              </a:spcAft>
              <a:defRPr sz="2000" b="1">
                <a:solidFill>
                  <a:schemeClr val="tx1"/>
                </a:solidFill>
                <a:latin typeface="Arial" panose="020B0604020202020204" pitchFamily="34" charset="0"/>
              </a:defRPr>
            </a:lvl7pPr>
            <a:lvl8pPr marL="3429000" indent="-228600" algn="ctr" defTabSz="966788" eaLnBrk="0" fontAlgn="base" hangingPunct="0">
              <a:spcBef>
                <a:spcPct val="0"/>
              </a:spcBef>
              <a:spcAft>
                <a:spcPct val="0"/>
              </a:spcAft>
              <a:defRPr sz="2000" b="1">
                <a:solidFill>
                  <a:schemeClr val="tx1"/>
                </a:solidFill>
                <a:latin typeface="Arial" panose="020B0604020202020204" pitchFamily="34" charset="0"/>
              </a:defRPr>
            </a:lvl8pPr>
            <a:lvl9pPr marL="3886200" indent="-228600" algn="ctr" defTabSz="966788" eaLnBrk="0" fontAlgn="base" hangingPunct="0">
              <a:spcBef>
                <a:spcPct val="0"/>
              </a:spcBef>
              <a:spcAft>
                <a:spcPct val="0"/>
              </a:spcAft>
              <a:defRPr sz="2000" b="1">
                <a:solidFill>
                  <a:schemeClr val="tx1"/>
                </a:solidFill>
                <a:latin typeface="Arial" panose="020B0604020202020204" pitchFamily="34" charset="0"/>
              </a:defRPr>
            </a:lvl9pPr>
          </a:lstStyle>
          <a:p>
            <a:pPr algn="l"/>
            <a:r>
              <a:rPr lang="en-US" altLang="en-US" sz="1000" b="0">
                <a:latin typeface="Garamond" panose="02020404030301010803" pitchFamily="18" charset="0"/>
              </a:rPr>
              <a:t>Copyright © 2004 M. E. Kabay. All rights reserved.                                                                  Page </a:t>
            </a:r>
            <a:fld id="{A9C6A3A7-F256-452C-95D4-388288EAD85F}" type="slidenum">
              <a:rPr lang="en-US" altLang="en-US" sz="1000" b="0">
                <a:latin typeface="Garamond" panose="02020404030301010803" pitchFamily="18" charset="0"/>
              </a:rPr>
              <a:pPr algn="l"/>
              <a:t>9</a:t>
            </a:fld>
            <a:endParaRPr lang="en-US" altLang="en-US" sz="1000" b="0">
              <a:latin typeface="Garamond" panose="02020404030301010803" pitchFamily="18" charset="0"/>
            </a:endParaRPr>
          </a:p>
        </p:txBody>
      </p:sp>
      <p:sp>
        <p:nvSpPr>
          <p:cNvPr id="29699" name="Rectangle 2">
            <a:extLst>
              <a:ext uri="{FF2B5EF4-FFF2-40B4-BE49-F238E27FC236}">
                <a16:creationId xmlns:a16="http://schemas.microsoft.com/office/drawing/2014/main" id="{FC5412F4-CE48-4C9E-9E92-99FC9CC7A988}"/>
              </a:ext>
            </a:extLst>
          </p:cNvPr>
          <p:cNvSpPr>
            <a:spLocks noGrp="1" noRot="1" noChangeAspect="1" noChangeArrowheads="1" noTextEdit="1"/>
          </p:cNvSpPr>
          <p:nvPr>
            <p:ph type="sldImg"/>
          </p:nvPr>
        </p:nvSpPr>
        <p:spPr>
          <a:xfrm>
            <a:off x="1266825" y="730250"/>
            <a:ext cx="4781550" cy="3586163"/>
          </a:xfrm>
          <a:ln w="12700" cap="flat">
            <a:solidFill>
              <a:schemeClr val="tx1"/>
            </a:solidFill>
          </a:ln>
        </p:spPr>
      </p:sp>
      <p:sp>
        <p:nvSpPr>
          <p:cNvPr id="29700" name="Rectangle 3">
            <a:extLst>
              <a:ext uri="{FF2B5EF4-FFF2-40B4-BE49-F238E27FC236}">
                <a16:creationId xmlns:a16="http://schemas.microsoft.com/office/drawing/2014/main" id="{3C76A618-4A6D-4C67-89C3-C8691EF1E851}"/>
              </a:ext>
            </a:extLst>
          </p:cNvPr>
          <p:cNvSpPr>
            <a:spLocks noGrp="1" noChangeArrowheads="1"/>
          </p:cNvSpPr>
          <p:nvPr>
            <p:ph type="body" idx="1"/>
          </p:nvPr>
        </p:nvSpPr>
        <p:spPr>
          <a:xfrm>
            <a:off x="1138238" y="4573588"/>
            <a:ext cx="5038725" cy="4316412"/>
          </a:xfrm>
          <a:solidFill>
            <a:schemeClr val="bg1"/>
          </a:solidFill>
          <a:ln w="9525">
            <a:noFill/>
          </a:ln>
          <a:extLst>
            <a:ext uri="{91240B29-F687-4F45-9708-019B960494DF}">
              <a14:hiddenLine xmlns:a14="http://schemas.microsoft.com/office/drawing/2010/main" w="9525">
                <a:solidFill>
                  <a:schemeClr val="bg1"/>
                </a:solidFill>
                <a:miter lim="800000"/>
                <a:headEnd type="none" w="sm" len="sm"/>
                <a:tailEnd type="none" w="sm" len="sm"/>
              </a14:hiddenLine>
            </a:ext>
          </a:extLst>
        </p:spPr>
        <p:txBody>
          <a:bodyPr lIns="96773" tIns="48387" rIns="96773" bIns="48387"/>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55242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5091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2700" y="152400"/>
            <a:ext cx="1790700"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90600" y="152400"/>
            <a:ext cx="521970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0567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7162800" cy="1143000"/>
          </a:xfrm>
        </p:spPr>
        <p:txBody>
          <a:bodyPr/>
          <a:lstStyle/>
          <a:p>
            <a:r>
              <a:rPr lang="en-US"/>
              <a:t>Click to edit Master title style</a:t>
            </a:r>
          </a:p>
        </p:txBody>
      </p:sp>
      <p:sp>
        <p:nvSpPr>
          <p:cNvPr id="3" name="Content Placeholder 2"/>
          <p:cNvSpPr>
            <a:spLocks noGrp="1"/>
          </p:cNvSpPr>
          <p:nvPr>
            <p:ph sz="half" idx="1"/>
          </p:nvPr>
        </p:nvSpPr>
        <p:spPr>
          <a:xfrm>
            <a:off x="990600" y="1676400"/>
            <a:ext cx="35052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76400"/>
            <a:ext cx="3505200" cy="224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076700"/>
            <a:ext cx="3505200" cy="224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0219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8320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56028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1676400"/>
            <a:ext cx="3505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3505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313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4469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44009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331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89812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99993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blue-wave_PPT_background.JPG">
            <a:extLst>
              <a:ext uri="{FF2B5EF4-FFF2-40B4-BE49-F238E27FC236}">
                <a16:creationId xmlns:a16="http://schemas.microsoft.com/office/drawing/2014/main" id="{84E74703-6233-4E6E-9919-882AABB8CAAF}"/>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0E9A5BE2-BDC9-4A5B-95E9-FA602A4B6C91}"/>
              </a:ext>
            </a:extLst>
          </p:cNvPr>
          <p:cNvSpPr>
            <a:spLocks noGrp="1" noChangeArrowheads="1"/>
          </p:cNvSpPr>
          <p:nvPr>
            <p:ph type="title"/>
          </p:nvPr>
        </p:nvSpPr>
        <p:spPr bwMode="auto">
          <a:xfrm>
            <a:off x="990600" y="152400"/>
            <a:ext cx="716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SLIDE TITLE</a:t>
            </a:r>
          </a:p>
        </p:txBody>
      </p:sp>
      <p:sp>
        <p:nvSpPr>
          <p:cNvPr id="1028" name="Rectangle 3">
            <a:extLst>
              <a:ext uri="{FF2B5EF4-FFF2-40B4-BE49-F238E27FC236}">
                <a16:creationId xmlns:a16="http://schemas.microsoft.com/office/drawing/2014/main" id="{19543E12-FFBA-4FA4-8528-16CB3BC2FD3F}"/>
              </a:ext>
            </a:extLst>
          </p:cNvPr>
          <p:cNvSpPr>
            <a:spLocks noGrp="1" noChangeArrowheads="1"/>
          </p:cNvSpPr>
          <p:nvPr>
            <p:ph type="body" idx="1"/>
          </p:nvPr>
        </p:nvSpPr>
        <p:spPr bwMode="auto">
          <a:xfrm>
            <a:off x="990600" y="1676400"/>
            <a:ext cx="7162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Body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89860" name="Rectangle 4">
            <a:extLst>
              <a:ext uri="{FF2B5EF4-FFF2-40B4-BE49-F238E27FC236}">
                <a16:creationId xmlns:a16="http://schemas.microsoft.com/office/drawing/2014/main" id="{6CDE8A29-92BE-47A2-A0A0-6C50E8BAE7F6}"/>
              </a:ext>
            </a:extLst>
          </p:cNvPr>
          <p:cNvSpPr>
            <a:spLocks noChangeArrowheads="1"/>
          </p:cNvSpPr>
          <p:nvPr/>
        </p:nvSpPr>
        <p:spPr bwMode="auto">
          <a:xfrm>
            <a:off x="0" y="6494463"/>
            <a:ext cx="460375" cy="363537"/>
          </a:xfrm>
          <a:prstGeom prst="rect">
            <a:avLst/>
          </a:prstGeom>
          <a:noFill/>
          <a:ln w="12700">
            <a:noFill/>
            <a:miter lim="800000"/>
            <a:headEnd/>
            <a:tailEnd/>
          </a:ln>
          <a:effectLst/>
        </p:spPr>
        <p:txBody>
          <a:bodyPr wrap="none" lIns="90488" tIns="44450" rIns="90488" bIns="44450">
            <a:spAutoFit/>
          </a:bodyPr>
          <a:lstStyle>
            <a:lvl1pPr algn="ctr" eaLnBrk="0" hangingPunct="0">
              <a:defRPr sz="2000" b="1">
                <a:solidFill>
                  <a:schemeClr val="tx1"/>
                </a:solidFill>
                <a:latin typeface="Arial" panose="020B0604020202020204" pitchFamily="34" charset="0"/>
              </a:defRPr>
            </a:lvl1pPr>
            <a:lvl2pPr marL="742950" indent="-285750" algn="ctr" eaLnBrk="0" hangingPunct="0">
              <a:defRPr sz="2000" b="1">
                <a:solidFill>
                  <a:schemeClr val="tx1"/>
                </a:solidFill>
                <a:latin typeface="Arial" panose="020B0604020202020204" pitchFamily="34" charset="0"/>
              </a:defRPr>
            </a:lvl2pPr>
            <a:lvl3pPr marL="1143000" indent="-228600" algn="ctr" eaLnBrk="0" hangingPunct="0">
              <a:defRPr sz="2000" b="1">
                <a:solidFill>
                  <a:schemeClr val="tx1"/>
                </a:solidFill>
                <a:latin typeface="Arial" panose="020B0604020202020204" pitchFamily="34" charset="0"/>
              </a:defRPr>
            </a:lvl3pPr>
            <a:lvl4pPr marL="1600200" indent="-228600" algn="ctr" eaLnBrk="0" hangingPunct="0">
              <a:defRPr sz="2000" b="1">
                <a:solidFill>
                  <a:schemeClr val="tx1"/>
                </a:solidFill>
                <a:latin typeface="Arial" panose="020B0604020202020204" pitchFamily="34" charset="0"/>
              </a:defRPr>
            </a:lvl4pPr>
            <a:lvl5pPr marL="2057400" indent="-228600" algn="ctr" eaLnBrk="0" hangingPunct="0">
              <a:defRPr sz="2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b="1">
                <a:solidFill>
                  <a:schemeClr val="tx1"/>
                </a:solidFill>
                <a:latin typeface="Arial" panose="020B0604020202020204" pitchFamily="34" charset="0"/>
              </a:defRPr>
            </a:lvl9pPr>
          </a:lstStyle>
          <a:p>
            <a:pPr algn="l"/>
            <a:fld id="{34A52CD9-A8BB-478A-8139-28D28E3412D1}" type="slidenum">
              <a:rPr lang="en-US" altLang="en-US" sz="1800"/>
              <a:pPr algn="l"/>
              <a:t>‹#›</a:t>
            </a:fld>
            <a:endParaRPr lang="en-US" altLang="en-US" sz="1800"/>
          </a:p>
        </p:txBody>
      </p:sp>
      <p:sp>
        <p:nvSpPr>
          <p:cNvPr id="889861" name="Text Box 5">
            <a:extLst>
              <a:ext uri="{FF2B5EF4-FFF2-40B4-BE49-F238E27FC236}">
                <a16:creationId xmlns:a16="http://schemas.microsoft.com/office/drawing/2014/main" id="{CECFE406-047C-43A4-895C-21F819ACCC8E}"/>
              </a:ext>
            </a:extLst>
          </p:cNvPr>
          <p:cNvSpPr txBox="1">
            <a:spLocks noChangeArrowheads="1"/>
          </p:cNvSpPr>
          <p:nvPr/>
        </p:nvSpPr>
        <p:spPr bwMode="auto">
          <a:xfrm>
            <a:off x="8839200" y="152400"/>
            <a:ext cx="184150" cy="457200"/>
          </a:xfrm>
          <a:prstGeom prst="rect">
            <a:avLst/>
          </a:prstGeom>
          <a:noFill/>
          <a:ln w="12700">
            <a:noFill/>
            <a:miter lim="800000"/>
            <a:headEnd type="none" w="sm" len="sm"/>
            <a:tailEnd type="none" w="sm" len="sm"/>
          </a:ln>
          <a:effectLst/>
        </p:spPr>
        <p:txBody>
          <a:bodyPr wrap="none">
            <a:spAutoFit/>
          </a:bodyPr>
          <a:lstStyle/>
          <a:p>
            <a:pPr eaLnBrk="0" hangingPunct="0">
              <a:defRPr/>
            </a:pPr>
            <a:endParaRPr lang="en-US" sz="2400" b="0">
              <a:latin typeface="Times New Roman" charset="0"/>
            </a:endParaRPr>
          </a:p>
        </p:txBody>
      </p:sp>
      <p:sp>
        <p:nvSpPr>
          <p:cNvPr id="889863" name="Text Box 7">
            <a:extLst>
              <a:ext uri="{FF2B5EF4-FFF2-40B4-BE49-F238E27FC236}">
                <a16:creationId xmlns:a16="http://schemas.microsoft.com/office/drawing/2014/main" id="{1C5A6E4C-EE04-4E1B-8F9F-EAC60A34E820}"/>
              </a:ext>
            </a:extLst>
          </p:cNvPr>
          <p:cNvSpPr txBox="1">
            <a:spLocks noChangeArrowheads="1"/>
          </p:cNvSpPr>
          <p:nvPr userDrawn="1"/>
        </p:nvSpPr>
        <p:spPr bwMode="auto">
          <a:xfrm>
            <a:off x="2300288" y="6521450"/>
            <a:ext cx="4543425" cy="336550"/>
          </a:xfrm>
          <a:prstGeom prst="rect">
            <a:avLst/>
          </a:prstGeom>
          <a:noFill/>
          <a:ln w="12700">
            <a:noFill/>
            <a:miter lim="800000"/>
            <a:headEnd type="none" w="sm" len="sm"/>
            <a:tailEnd type="none" w="sm" len="sm"/>
          </a:ln>
          <a:effectLst/>
        </p:spPr>
        <p:txBody>
          <a:bodyPr wrap="none">
            <a:spAutoFit/>
          </a:bodyPr>
          <a:lstStyle/>
          <a:p>
            <a:pPr algn="ctr" eaLnBrk="0" hangingPunct="0">
              <a:defRPr/>
            </a:pPr>
            <a:r>
              <a:rPr lang="en-US" sz="800" b="0" i="1" dirty="0">
                <a:latin typeface="Arial" charset="0"/>
              </a:rPr>
              <a:t>Copyright © 2009 M. E. Kabay.  All rights reserved.</a:t>
            </a:r>
          </a:p>
          <a:p>
            <a:pPr algn="ctr" eaLnBrk="0" hangingPunct="0">
              <a:defRPr/>
            </a:pPr>
            <a:r>
              <a:rPr lang="en-US" sz="800" b="0" i="1" dirty="0">
                <a:latin typeface="Arial" charset="0"/>
              </a:rPr>
              <a:t>Nonexclusive license granted to the Trustees of Norwich University for use in the MSIA program.</a:t>
            </a:r>
          </a:p>
        </p:txBody>
      </p:sp>
      <p:pic>
        <p:nvPicPr>
          <p:cNvPr id="1032" name="Picture 9" descr="NWU_2c_stacked_logo">
            <a:extLst>
              <a:ext uri="{FF2B5EF4-FFF2-40B4-BE49-F238E27FC236}">
                <a16:creationId xmlns:a16="http://schemas.microsoft.com/office/drawing/2014/main" id="{F2BAA161-15D7-4268-8725-39B3DC889228}"/>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153400" y="0"/>
            <a:ext cx="9906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txStyles>
    <p:titleStyle>
      <a:lvl1pPr algn="l" defTabSz="917575" rtl="0" eaLnBrk="0" fontAlgn="base" hangingPunct="0">
        <a:lnSpc>
          <a:spcPct val="90000"/>
        </a:lnSpc>
        <a:spcBef>
          <a:spcPct val="0"/>
        </a:spcBef>
        <a:spcAft>
          <a:spcPct val="0"/>
        </a:spcAft>
        <a:defRPr sz="3600" b="1">
          <a:solidFill>
            <a:srgbClr val="92D050"/>
          </a:solidFill>
          <a:latin typeface="+mj-lt"/>
          <a:ea typeface="+mj-ea"/>
          <a:cs typeface="+mj-cs"/>
        </a:defRPr>
      </a:lvl1pPr>
      <a:lvl2pPr algn="l" defTabSz="917575" rtl="0" eaLnBrk="0" fontAlgn="base" hangingPunct="0">
        <a:lnSpc>
          <a:spcPct val="90000"/>
        </a:lnSpc>
        <a:spcBef>
          <a:spcPct val="0"/>
        </a:spcBef>
        <a:spcAft>
          <a:spcPct val="0"/>
        </a:spcAft>
        <a:defRPr sz="3600" b="1">
          <a:solidFill>
            <a:srgbClr val="92D050"/>
          </a:solidFill>
          <a:latin typeface="Bookman Old Style" pitchFamily="18" charset="0"/>
        </a:defRPr>
      </a:lvl2pPr>
      <a:lvl3pPr algn="l" defTabSz="917575" rtl="0" eaLnBrk="0" fontAlgn="base" hangingPunct="0">
        <a:lnSpc>
          <a:spcPct val="90000"/>
        </a:lnSpc>
        <a:spcBef>
          <a:spcPct val="0"/>
        </a:spcBef>
        <a:spcAft>
          <a:spcPct val="0"/>
        </a:spcAft>
        <a:defRPr sz="3600" b="1">
          <a:solidFill>
            <a:srgbClr val="92D050"/>
          </a:solidFill>
          <a:latin typeface="Bookman Old Style" pitchFamily="18" charset="0"/>
        </a:defRPr>
      </a:lvl3pPr>
      <a:lvl4pPr algn="l" defTabSz="917575" rtl="0" eaLnBrk="0" fontAlgn="base" hangingPunct="0">
        <a:lnSpc>
          <a:spcPct val="90000"/>
        </a:lnSpc>
        <a:spcBef>
          <a:spcPct val="0"/>
        </a:spcBef>
        <a:spcAft>
          <a:spcPct val="0"/>
        </a:spcAft>
        <a:defRPr sz="3600" b="1">
          <a:solidFill>
            <a:srgbClr val="92D050"/>
          </a:solidFill>
          <a:latin typeface="Bookman Old Style" pitchFamily="18" charset="0"/>
        </a:defRPr>
      </a:lvl4pPr>
      <a:lvl5pPr algn="l" defTabSz="917575" rtl="0" eaLnBrk="0" fontAlgn="base" hangingPunct="0">
        <a:lnSpc>
          <a:spcPct val="90000"/>
        </a:lnSpc>
        <a:spcBef>
          <a:spcPct val="0"/>
        </a:spcBef>
        <a:spcAft>
          <a:spcPct val="0"/>
        </a:spcAft>
        <a:defRPr sz="3600" b="1">
          <a:solidFill>
            <a:srgbClr val="92D050"/>
          </a:solidFill>
          <a:latin typeface="Bookman Old Style" pitchFamily="18" charset="0"/>
        </a:defRPr>
      </a:lvl5pPr>
      <a:lvl6pPr marL="457200" algn="l" defTabSz="917575" rtl="0" eaLnBrk="0" fontAlgn="base" hangingPunct="0">
        <a:lnSpc>
          <a:spcPct val="90000"/>
        </a:lnSpc>
        <a:spcBef>
          <a:spcPct val="0"/>
        </a:spcBef>
        <a:spcAft>
          <a:spcPct val="0"/>
        </a:spcAft>
        <a:defRPr sz="3600" b="1">
          <a:solidFill>
            <a:srgbClr val="800000"/>
          </a:solidFill>
          <a:latin typeface="Bookman Old Style" pitchFamily="18" charset="0"/>
        </a:defRPr>
      </a:lvl6pPr>
      <a:lvl7pPr marL="914400" algn="l" defTabSz="917575" rtl="0" eaLnBrk="0" fontAlgn="base" hangingPunct="0">
        <a:lnSpc>
          <a:spcPct val="90000"/>
        </a:lnSpc>
        <a:spcBef>
          <a:spcPct val="0"/>
        </a:spcBef>
        <a:spcAft>
          <a:spcPct val="0"/>
        </a:spcAft>
        <a:defRPr sz="3600" b="1">
          <a:solidFill>
            <a:srgbClr val="800000"/>
          </a:solidFill>
          <a:latin typeface="Bookman Old Style" pitchFamily="18" charset="0"/>
        </a:defRPr>
      </a:lvl7pPr>
      <a:lvl8pPr marL="1371600" algn="l" defTabSz="917575" rtl="0" eaLnBrk="0" fontAlgn="base" hangingPunct="0">
        <a:lnSpc>
          <a:spcPct val="90000"/>
        </a:lnSpc>
        <a:spcBef>
          <a:spcPct val="0"/>
        </a:spcBef>
        <a:spcAft>
          <a:spcPct val="0"/>
        </a:spcAft>
        <a:defRPr sz="3600" b="1">
          <a:solidFill>
            <a:srgbClr val="800000"/>
          </a:solidFill>
          <a:latin typeface="Bookman Old Style" pitchFamily="18" charset="0"/>
        </a:defRPr>
      </a:lvl8pPr>
      <a:lvl9pPr marL="1828800" algn="l" defTabSz="917575" rtl="0" eaLnBrk="0" fontAlgn="base" hangingPunct="0">
        <a:lnSpc>
          <a:spcPct val="90000"/>
        </a:lnSpc>
        <a:spcBef>
          <a:spcPct val="0"/>
        </a:spcBef>
        <a:spcAft>
          <a:spcPct val="0"/>
        </a:spcAft>
        <a:defRPr sz="3600" b="1">
          <a:solidFill>
            <a:srgbClr val="800000"/>
          </a:solidFill>
          <a:latin typeface="Bookman Old Style" pitchFamily="18" charset="0"/>
        </a:defRPr>
      </a:lvl9pPr>
    </p:titleStyle>
    <p:bodyStyle>
      <a:lvl1pPr marL="285750" indent="-285750" algn="l" rtl="0" eaLnBrk="0" fontAlgn="base" hangingPunct="0">
        <a:lnSpc>
          <a:spcPct val="90000"/>
        </a:lnSpc>
        <a:spcBef>
          <a:spcPct val="30000"/>
        </a:spcBef>
        <a:spcAft>
          <a:spcPct val="0"/>
        </a:spcAft>
        <a:buClr>
          <a:schemeClr val="tx1"/>
        </a:buClr>
        <a:buFont typeface="Wingdings" panose="05000000000000000000" pitchFamily="2" charset="2"/>
        <a:buChar char="Ø"/>
        <a:defRPr sz="2400" b="1">
          <a:solidFill>
            <a:schemeClr val="tx1"/>
          </a:solidFill>
          <a:latin typeface="+mn-lt"/>
          <a:ea typeface="+mn-ea"/>
          <a:cs typeface="+mn-cs"/>
        </a:defRPr>
      </a:lvl1pPr>
      <a:lvl2pPr marL="685800" indent="-228600" algn="l" rtl="0" eaLnBrk="0" fontAlgn="base" hangingPunct="0">
        <a:lnSpc>
          <a:spcPct val="90000"/>
        </a:lnSpc>
        <a:spcBef>
          <a:spcPct val="30000"/>
        </a:spcBef>
        <a:spcAft>
          <a:spcPct val="0"/>
        </a:spcAft>
        <a:buClr>
          <a:schemeClr val="tx1"/>
        </a:buClr>
        <a:buSzPct val="85000"/>
        <a:buFont typeface="Wingdings" panose="05000000000000000000" pitchFamily="2" charset="2"/>
        <a:buChar char="q"/>
        <a:defRPr sz="2400" b="1">
          <a:solidFill>
            <a:schemeClr val="tx1"/>
          </a:solidFill>
          <a:latin typeface="+mn-lt"/>
        </a:defRPr>
      </a:lvl2pPr>
      <a:lvl3pPr marL="1143000" indent="-228600" algn="l" rtl="0" eaLnBrk="0" fontAlgn="base" hangingPunct="0">
        <a:lnSpc>
          <a:spcPct val="90000"/>
        </a:lnSpc>
        <a:spcBef>
          <a:spcPct val="30000"/>
        </a:spcBef>
        <a:spcAft>
          <a:spcPct val="0"/>
        </a:spcAft>
        <a:buClr>
          <a:schemeClr val="tx1"/>
        </a:buClr>
        <a:buSzPct val="100000"/>
        <a:buFont typeface="Wingdings" panose="05000000000000000000" pitchFamily="2" charset="2"/>
        <a:buChar char="ü"/>
        <a:defRPr sz="2400" b="1">
          <a:solidFill>
            <a:schemeClr val="tx1"/>
          </a:solidFill>
          <a:latin typeface="+mn-lt"/>
        </a:defRPr>
      </a:lvl3pPr>
      <a:lvl4pPr marL="1543050" indent="-171450" algn="l" rtl="0" eaLnBrk="0" fontAlgn="base" hangingPunct="0">
        <a:lnSpc>
          <a:spcPct val="90000"/>
        </a:lnSpc>
        <a:spcBef>
          <a:spcPct val="30000"/>
        </a:spcBef>
        <a:spcAft>
          <a:spcPct val="0"/>
        </a:spcAft>
        <a:buClr>
          <a:schemeClr val="tx1"/>
        </a:buClr>
        <a:buSzPct val="100000"/>
        <a:buFont typeface="Wingdings" panose="05000000000000000000" pitchFamily="2" charset="2"/>
        <a:buChar char="§"/>
        <a:defRPr sz="2400" b="1">
          <a:solidFill>
            <a:schemeClr val="tx1"/>
          </a:solidFill>
          <a:latin typeface="+mn-lt"/>
        </a:defRPr>
      </a:lvl4pPr>
      <a:lvl5pPr marL="2000250" indent="-171450" algn="l" rtl="0" eaLnBrk="0" fontAlgn="base" hangingPunct="0">
        <a:lnSpc>
          <a:spcPct val="90000"/>
        </a:lnSpc>
        <a:spcBef>
          <a:spcPct val="30000"/>
        </a:spcBef>
        <a:spcAft>
          <a:spcPct val="0"/>
        </a:spcAft>
        <a:buClr>
          <a:schemeClr val="tx1"/>
        </a:buClr>
        <a:buSzPct val="100000"/>
        <a:buChar char="•"/>
        <a:defRPr sz="2400" b="1">
          <a:solidFill>
            <a:schemeClr val="tx1"/>
          </a:solidFill>
          <a:latin typeface="+mn-lt"/>
        </a:defRPr>
      </a:lvl5pPr>
      <a:lvl6pPr marL="2457450" indent="-171450" algn="l" rtl="0" eaLnBrk="0" fontAlgn="base" hangingPunct="0">
        <a:lnSpc>
          <a:spcPct val="90000"/>
        </a:lnSpc>
        <a:spcBef>
          <a:spcPct val="30000"/>
        </a:spcBef>
        <a:spcAft>
          <a:spcPct val="0"/>
        </a:spcAft>
        <a:buClr>
          <a:schemeClr val="tx1"/>
        </a:buClr>
        <a:buSzPct val="100000"/>
        <a:buChar char="•"/>
        <a:defRPr sz="2400" b="1">
          <a:solidFill>
            <a:schemeClr val="tx1"/>
          </a:solidFill>
          <a:latin typeface="+mn-lt"/>
        </a:defRPr>
      </a:lvl6pPr>
      <a:lvl7pPr marL="2914650" indent="-171450" algn="l" rtl="0" eaLnBrk="0" fontAlgn="base" hangingPunct="0">
        <a:lnSpc>
          <a:spcPct val="90000"/>
        </a:lnSpc>
        <a:spcBef>
          <a:spcPct val="30000"/>
        </a:spcBef>
        <a:spcAft>
          <a:spcPct val="0"/>
        </a:spcAft>
        <a:buClr>
          <a:schemeClr val="tx1"/>
        </a:buClr>
        <a:buSzPct val="100000"/>
        <a:buChar char="•"/>
        <a:defRPr sz="2400" b="1">
          <a:solidFill>
            <a:schemeClr val="tx1"/>
          </a:solidFill>
          <a:latin typeface="+mn-lt"/>
        </a:defRPr>
      </a:lvl7pPr>
      <a:lvl8pPr marL="3371850" indent="-171450" algn="l" rtl="0" eaLnBrk="0" fontAlgn="base" hangingPunct="0">
        <a:lnSpc>
          <a:spcPct val="90000"/>
        </a:lnSpc>
        <a:spcBef>
          <a:spcPct val="30000"/>
        </a:spcBef>
        <a:spcAft>
          <a:spcPct val="0"/>
        </a:spcAft>
        <a:buClr>
          <a:schemeClr val="tx1"/>
        </a:buClr>
        <a:buSzPct val="100000"/>
        <a:buChar char="•"/>
        <a:defRPr sz="2400" b="1">
          <a:solidFill>
            <a:schemeClr val="tx1"/>
          </a:solidFill>
          <a:latin typeface="+mn-lt"/>
        </a:defRPr>
      </a:lvl8pPr>
      <a:lvl9pPr marL="3829050" indent="-171450" algn="l" rtl="0" eaLnBrk="0" fontAlgn="base" hangingPunct="0">
        <a:lnSpc>
          <a:spcPct val="90000"/>
        </a:lnSpc>
        <a:spcBef>
          <a:spcPct val="30000"/>
        </a:spcBef>
        <a:spcAft>
          <a:spcPct val="0"/>
        </a:spcAft>
        <a:buClr>
          <a:schemeClr val="tx1"/>
        </a:buClr>
        <a:buSzPct val="100000"/>
        <a:buChar char="•"/>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hyperlink" Target="mailto:mekabay@gmail.com"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media/audio10.wav"/><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audio" Target="../media/audio11.wav"/><Relationship Id="rId5" Type="http://schemas.openxmlformats.org/officeDocument/2006/relationships/image" Target="../media/image10.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media/audio12.wav"/><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audio" Target="../media/audio13.wav"/><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audio" Target="../media/audio14.wav"/><Relationship Id="rId5" Type="http://schemas.openxmlformats.org/officeDocument/2006/relationships/image" Target="../media/image10.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audio" Target="../media/audio15.wav"/><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audio" Target="../media/audio16.wav"/><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audio" Target="../media/audio17.wav"/><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audio" Target="../media/audio18.wav"/><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2.wav"/><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3.wav"/><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4.wav"/><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audio" Target="../media/audio5.wav"/><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media/audio6.wav"/><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audio" Target="../media/audio7.wav"/><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audio" Target="../media/audio8.wav"/><Relationship Id="rId5" Type="http://schemas.openxmlformats.org/officeDocument/2006/relationships/image" Target="../media/image14.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9.wav"/><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a:extLst>
              <a:ext uri="{FF2B5EF4-FFF2-40B4-BE49-F238E27FC236}">
                <a16:creationId xmlns:a16="http://schemas.microsoft.com/office/drawing/2014/main" id="{423493F6-51C9-4A8F-9AA4-4B9D8A549C4C}"/>
              </a:ext>
            </a:extLst>
          </p:cNvPr>
          <p:cNvSpPr>
            <a:spLocks noGrp="1" noChangeArrowheads="1"/>
          </p:cNvSpPr>
          <p:nvPr>
            <p:ph type="title"/>
          </p:nvPr>
        </p:nvSpPr>
        <p:spPr>
          <a:xfrm>
            <a:off x="0" y="609600"/>
            <a:ext cx="9144000" cy="2819400"/>
          </a:xfrm>
        </p:spPr>
        <p:txBody>
          <a:bodyPr/>
          <a:lstStyle/>
          <a:p>
            <a:pPr algn="ctr"/>
            <a:r>
              <a:rPr lang="en-US" altLang="en-US" sz="9600"/>
              <a:t>The Parkerian Hexad</a:t>
            </a:r>
          </a:p>
        </p:txBody>
      </p:sp>
      <p:sp>
        <p:nvSpPr>
          <p:cNvPr id="2051" name="Rectangle 5">
            <a:extLst>
              <a:ext uri="{FF2B5EF4-FFF2-40B4-BE49-F238E27FC236}">
                <a16:creationId xmlns:a16="http://schemas.microsoft.com/office/drawing/2014/main" id="{7CC6D1FB-E4E9-4F41-A9EB-353F22F62E4D}"/>
              </a:ext>
            </a:extLst>
          </p:cNvPr>
          <p:cNvSpPr>
            <a:spLocks noGrp="1" noChangeArrowheads="1"/>
          </p:cNvSpPr>
          <p:nvPr>
            <p:ph type="body" idx="1"/>
          </p:nvPr>
        </p:nvSpPr>
        <p:spPr>
          <a:xfrm>
            <a:off x="0" y="3429000"/>
            <a:ext cx="9144000" cy="3048000"/>
          </a:xfrm>
        </p:spPr>
        <p:txBody>
          <a:bodyPr/>
          <a:lstStyle/>
          <a:p>
            <a:pPr algn="ctr">
              <a:buFont typeface="Wingdings" panose="05000000000000000000" pitchFamily="2" charset="2"/>
              <a:buNone/>
            </a:pPr>
            <a:r>
              <a:rPr lang="en-US" altLang="en-US"/>
              <a:t>MSIA GI512 Seminar 1 Week 9</a:t>
            </a:r>
          </a:p>
          <a:p>
            <a:pPr algn="ctr">
              <a:buFont typeface="Wingdings" panose="05000000000000000000" pitchFamily="2" charset="2"/>
              <a:buNone/>
            </a:pPr>
            <a:endParaRPr lang="en-US" altLang="en-US"/>
          </a:p>
          <a:p>
            <a:pPr algn="ctr">
              <a:buFont typeface="Wingdings" panose="05000000000000000000" pitchFamily="2" charset="2"/>
              <a:buNone/>
            </a:pPr>
            <a:r>
              <a:rPr lang="en-US" altLang="en-US"/>
              <a:t>Prof M. E. Kabay, PhD, CISSP-ISSMP </a:t>
            </a:r>
          </a:p>
          <a:p>
            <a:pPr algn="ctr">
              <a:buFont typeface="Wingdings" panose="05000000000000000000" pitchFamily="2" charset="2"/>
              <a:buNone/>
            </a:pPr>
            <a:r>
              <a:rPr lang="en-US" altLang="en-US"/>
              <a:t>Assoc Prof Information Assurance</a:t>
            </a:r>
            <a:br>
              <a:rPr lang="en-US" altLang="en-US"/>
            </a:br>
            <a:r>
              <a:rPr lang="en-US" altLang="en-US"/>
              <a:t>School of Business &amp; Management</a:t>
            </a:r>
            <a:br>
              <a:rPr lang="en-US" altLang="en-US"/>
            </a:br>
            <a:r>
              <a:rPr lang="en-US" altLang="en-US"/>
              <a:t>Norwich University</a:t>
            </a:r>
          </a:p>
          <a:p>
            <a:pPr algn="ctr">
              <a:buFont typeface="Wingdings" panose="05000000000000000000" pitchFamily="2" charset="2"/>
              <a:buNone/>
            </a:pPr>
            <a:r>
              <a:rPr lang="en-US" altLang="en-US">
                <a:hlinkClick r:id="rId4"/>
              </a:rPr>
              <a:t>mekabay@gmail.com</a:t>
            </a:r>
            <a:endParaRPr lang="en-US" altLang="en-US"/>
          </a:p>
        </p:txBody>
      </p:sp>
      <p:pic>
        <p:nvPicPr>
          <p:cNvPr id="4" name="sound001.wav">
            <a:hlinkClick r:id="" action="ppaction://media"/>
            <a:extLst>
              <a:ext uri="{FF2B5EF4-FFF2-40B4-BE49-F238E27FC236}">
                <a16:creationId xmlns:a16="http://schemas.microsoft.com/office/drawing/2014/main" id="{CF2157FF-4C78-43B4-A9F0-78AB8C3B410B}"/>
              </a:ext>
            </a:extLst>
          </p:cNvPr>
          <p:cNvPicPr>
            <a:picLocks noRot="1" noChangeAspect="1"/>
          </p:cNvPicPr>
          <p:nvPr>
            <a:wavAudioFile r:embed="rId1" name="sound001.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9063">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4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B5D4E4C1-680F-43A5-B056-5DF398B6DF84}"/>
              </a:ext>
            </a:extLst>
          </p:cNvPr>
          <p:cNvSpPr>
            <a:spLocks noGrp="1" noChangeArrowheads="1"/>
          </p:cNvSpPr>
          <p:nvPr>
            <p:ph type="title"/>
          </p:nvPr>
        </p:nvSpPr>
        <p:spPr/>
        <p:txBody>
          <a:bodyPr lIns="92075" tIns="46038" rIns="92075" bIns="46038"/>
          <a:lstStyle/>
          <a:p>
            <a:r>
              <a:rPr lang="en-US" altLang="en-US"/>
              <a:t>Authenticity</a:t>
            </a:r>
          </a:p>
        </p:txBody>
      </p:sp>
      <p:sp>
        <p:nvSpPr>
          <p:cNvPr id="11267" name="Rectangle 3">
            <a:extLst>
              <a:ext uri="{FF2B5EF4-FFF2-40B4-BE49-F238E27FC236}">
                <a16:creationId xmlns:a16="http://schemas.microsoft.com/office/drawing/2014/main" id="{3C17AAB1-D890-413B-A5A8-A38FD6E433B7}"/>
              </a:ext>
            </a:extLst>
          </p:cNvPr>
          <p:cNvSpPr>
            <a:spLocks noGrp="1" noChangeArrowheads="1"/>
          </p:cNvSpPr>
          <p:nvPr>
            <p:ph type="body" idx="1"/>
          </p:nvPr>
        </p:nvSpPr>
        <p:spPr/>
        <p:txBody>
          <a:bodyPr lIns="92075" tIns="46038" rIns="92075" bIns="46038"/>
          <a:lstStyle/>
          <a:p>
            <a:pPr>
              <a:buFont typeface="Wingdings" panose="05000000000000000000" pitchFamily="2" charset="2"/>
              <a:buNone/>
            </a:pPr>
            <a:r>
              <a:rPr lang="en-US" altLang="en-US"/>
              <a:t>Correspondence to intended meaning</a:t>
            </a:r>
          </a:p>
          <a:p>
            <a:r>
              <a:rPr lang="en-US" altLang="en-US"/>
              <a:t>Appropriate labeling or description of information</a:t>
            </a:r>
          </a:p>
          <a:p>
            <a:r>
              <a:rPr lang="en-US" altLang="en-US"/>
              <a:t>Avoiding nonsense</a:t>
            </a:r>
          </a:p>
          <a:p>
            <a:pPr lvl="1"/>
            <a:r>
              <a:rPr lang="en-US" altLang="en-US"/>
              <a:t>E.g., part number field actually contains cost</a:t>
            </a:r>
          </a:p>
          <a:p>
            <a:r>
              <a:rPr lang="en-US" altLang="en-US"/>
              <a:t>Avoiding fraud</a:t>
            </a:r>
          </a:p>
          <a:p>
            <a:pPr lvl="1"/>
            <a:r>
              <a:rPr lang="en-US" altLang="en-US"/>
              <a:t>E.g., sender’s name on e-mail is changed to someone else’s</a:t>
            </a:r>
          </a:p>
        </p:txBody>
      </p:sp>
      <p:pic>
        <p:nvPicPr>
          <p:cNvPr id="11268" name="Picture 2">
            <a:extLst>
              <a:ext uri="{FF2B5EF4-FFF2-40B4-BE49-F238E27FC236}">
                <a16:creationId xmlns:a16="http://schemas.microsoft.com/office/drawing/2014/main" id="{69EC64F4-76B0-4787-88A8-8D7DB8F53E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5181600"/>
            <a:ext cx="22955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ound010.wav">
            <a:hlinkClick r:id="" action="ppaction://media"/>
            <a:extLst>
              <a:ext uri="{FF2B5EF4-FFF2-40B4-BE49-F238E27FC236}">
                <a16:creationId xmlns:a16="http://schemas.microsoft.com/office/drawing/2014/main" id="{BE767CD4-3DE2-4497-B45E-12577BB07076}"/>
              </a:ext>
            </a:extLst>
          </p:cNvPr>
          <p:cNvPicPr>
            <a:picLocks noRot="1" noChangeAspect="1"/>
          </p:cNvPicPr>
          <p:nvPr>
            <a:wavAudioFile r:embed="rId1" name="sound010.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09516">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354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7A6A832-A5F6-42A3-B6F8-F275123589AA}"/>
              </a:ext>
            </a:extLst>
          </p:cNvPr>
          <p:cNvSpPr>
            <a:spLocks noGrp="1" noChangeArrowheads="1"/>
          </p:cNvSpPr>
          <p:nvPr>
            <p:ph type="title"/>
          </p:nvPr>
        </p:nvSpPr>
        <p:spPr/>
        <p:txBody>
          <a:bodyPr/>
          <a:lstStyle/>
          <a:p>
            <a:r>
              <a:rPr lang="en-US" altLang="en-US"/>
              <a:t>Integrity &amp; Authenticity Losses</a:t>
            </a:r>
          </a:p>
        </p:txBody>
      </p:sp>
      <p:sp>
        <p:nvSpPr>
          <p:cNvPr id="12291" name="Rectangle 3">
            <a:extLst>
              <a:ext uri="{FF2B5EF4-FFF2-40B4-BE49-F238E27FC236}">
                <a16:creationId xmlns:a16="http://schemas.microsoft.com/office/drawing/2014/main" id="{60FC46A6-729B-4A1C-A9DD-E068D69B2AB3}"/>
              </a:ext>
            </a:extLst>
          </p:cNvPr>
          <p:cNvSpPr>
            <a:spLocks noGrp="1" noChangeArrowheads="1"/>
          </p:cNvSpPr>
          <p:nvPr>
            <p:ph type="body" idx="1"/>
          </p:nvPr>
        </p:nvSpPr>
        <p:spPr/>
        <p:txBody>
          <a:bodyPr/>
          <a:lstStyle/>
          <a:p>
            <a:r>
              <a:rPr lang="en-US" altLang="en-US"/>
              <a:t>Insertion, use, or production of false or unacceptable data</a:t>
            </a:r>
          </a:p>
          <a:p>
            <a:r>
              <a:rPr lang="en-US" altLang="en-US"/>
              <a:t>Modification, replacement, removal, appending, aggregating, separating, or reordering</a:t>
            </a:r>
          </a:p>
          <a:p>
            <a:r>
              <a:rPr lang="en-US" altLang="en-US"/>
              <a:t>Misrepresentation</a:t>
            </a:r>
          </a:p>
          <a:p>
            <a:r>
              <a:rPr lang="en-US" altLang="en-US"/>
              <a:t>Repudiation (rejecting as untrue)</a:t>
            </a:r>
          </a:p>
          <a:p>
            <a:r>
              <a:rPr lang="en-US" altLang="en-US"/>
              <a:t>Misuse or failure to use as required</a:t>
            </a:r>
          </a:p>
        </p:txBody>
      </p:sp>
      <p:pic>
        <p:nvPicPr>
          <p:cNvPr id="12292" name="Picture 2">
            <a:extLst>
              <a:ext uri="{FF2B5EF4-FFF2-40B4-BE49-F238E27FC236}">
                <a16:creationId xmlns:a16="http://schemas.microsoft.com/office/drawing/2014/main" id="{88560D03-7AAE-4663-BAA6-B90498B695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5181600"/>
            <a:ext cx="22955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ound007.wav">
            <a:hlinkClick r:id="" action="ppaction://media"/>
            <a:extLst>
              <a:ext uri="{FF2B5EF4-FFF2-40B4-BE49-F238E27FC236}">
                <a16:creationId xmlns:a16="http://schemas.microsoft.com/office/drawing/2014/main" id="{ACA62C62-8A69-4D21-BE53-B71135771B39}"/>
              </a:ext>
            </a:extLst>
          </p:cNvPr>
          <p:cNvPicPr>
            <a:picLocks noRot="1" noChangeAspect="1"/>
          </p:cNvPicPr>
          <p:nvPr>
            <a:wavAudioFile r:embed="rId1" name="sound007.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6328">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9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0B26749A-6992-45C1-9592-D80AD3876851}"/>
              </a:ext>
            </a:extLst>
          </p:cNvPr>
          <p:cNvSpPr>
            <a:spLocks noGrp="1" noChangeArrowheads="1"/>
          </p:cNvSpPr>
          <p:nvPr>
            <p:ph type="title"/>
          </p:nvPr>
        </p:nvSpPr>
        <p:spPr/>
        <p:txBody>
          <a:bodyPr lIns="92075" tIns="46038" rIns="92075" bIns="46038"/>
          <a:lstStyle/>
          <a:p>
            <a:r>
              <a:rPr lang="en-US" altLang="en-US"/>
              <a:t>Availability</a:t>
            </a:r>
          </a:p>
        </p:txBody>
      </p:sp>
      <p:sp>
        <p:nvSpPr>
          <p:cNvPr id="13315" name="Rectangle 3">
            <a:extLst>
              <a:ext uri="{FF2B5EF4-FFF2-40B4-BE49-F238E27FC236}">
                <a16:creationId xmlns:a16="http://schemas.microsoft.com/office/drawing/2014/main" id="{BAE8DACD-13A3-4EE6-9DEA-0E6F028032CF}"/>
              </a:ext>
            </a:extLst>
          </p:cNvPr>
          <p:cNvSpPr>
            <a:spLocks noGrp="1" noChangeArrowheads="1"/>
          </p:cNvSpPr>
          <p:nvPr>
            <p:ph type="body" idx="1"/>
          </p:nvPr>
        </p:nvSpPr>
        <p:spPr>
          <a:xfrm>
            <a:off x="990600" y="1371600"/>
            <a:ext cx="7162800" cy="4953000"/>
          </a:xfrm>
        </p:spPr>
        <p:txBody>
          <a:bodyPr lIns="92075" tIns="46038" rIns="92075" bIns="46038"/>
          <a:lstStyle/>
          <a:p>
            <a:pPr>
              <a:buFont typeface="Wingdings" panose="05000000000000000000" pitchFamily="2" charset="2"/>
              <a:buNone/>
            </a:pPr>
            <a:r>
              <a:rPr lang="en-US" altLang="en-US"/>
              <a:t>Timely access to data</a:t>
            </a:r>
          </a:p>
          <a:p>
            <a:r>
              <a:rPr lang="en-US" altLang="en-US"/>
              <a:t>Defined for a specific context</a:t>
            </a:r>
          </a:p>
          <a:p>
            <a:r>
              <a:rPr lang="en-US" altLang="en-US"/>
              <a:t>May change over time (e.g., stock-market data)</a:t>
            </a:r>
          </a:p>
          <a:p>
            <a:r>
              <a:rPr lang="en-US" altLang="en-US"/>
              <a:t>Avoid delays</a:t>
            </a:r>
          </a:p>
          <a:p>
            <a:pPr lvl="1"/>
            <a:r>
              <a:rPr lang="en-US" altLang="en-US"/>
              <a:t>E.g., prevent system crashes &amp; arrange for recovery plans</a:t>
            </a:r>
          </a:p>
          <a:p>
            <a:pPr lvl="1"/>
            <a:r>
              <a:rPr lang="en-US" altLang="en-US"/>
              <a:t>Ensure sufficient bandwidth for suitably fast data transmissions</a:t>
            </a:r>
          </a:p>
          <a:p>
            <a:pPr lvl="1"/>
            <a:r>
              <a:rPr lang="en-US" altLang="en-US"/>
              <a:t>Provide sufficient processing power</a:t>
            </a:r>
            <a:br>
              <a:rPr lang="en-US" altLang="en-US"/>
            </a:br>
            <a:r>
              <a:rPr lang="en-US" altLang="en-US"/>
              <a:t>for timely response to customers</a:t>
            </a:r>
          </a:p>
        </p:txBody>
      </p:sp>
      <p:pic>
        <p:nvPicPr>
          <p:cNvPr id="13316" name="Picture 2">
            <a:extLst>
              <a:ext uri="{FF2B5EF4-FFF2-40B4-BE49-F238E27FC236}">
                <a16:creationId xmlns:a16="http://schemas.microsoft.com/office/drawing/2014/main" id="{144CA0CE-543D-4C5D-8B44-5D709A62F0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5257800"/>
            <a:ext cx="22955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ound012.wav">
            <a:hlinkClick r:id="" action="ppaction://media"/>
            <a:extLst>
              <a:ext uri="{FF2B5EF4-FFF2-40B4-BE49-F238E27FC236}">
                <a16:creationId xmlns:a16="http://schemas.microsoft.com/office/drawing/2014/main" id="{22C78545-B116-48F7-B37C-682A90481D94}"/>
              </a:ext>
            </a:extLst>
          </p:cNvPr>
          <p:cNvPicPr>
            <a:picLocks noRot="1" noChangeAspect="1"/>
          </p:cNvPicPr>
          <p:nvPr>
            <a:wavAudioFile r:embed="rId1" name="sound012.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89063">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68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0363D709-0439-4F44-AFDF-29356FB7AEC1}"/>
              </a:ext>
            </a:extLst>
          </p:cNvPr>
          <p:cNvSpPr>
            <a:spLocks noGrp="1" noChangeArrowheads="1"/>
          </p:cNvSpPr>
          <p:nvPr>
            <p:ph type="title"/>
          </p:nvPr>
        </p:nvSpPr>
        <p:spPr/>
        <p:txBody>
          <a:bodyPr lIns="92075" tIns="46038" rIns="92075" bIns="46038"/>
          <a:lstStyle/>
          <a:p>
            <a:r>
              <a:rPr lang="en-US" altLang="en-US"/>
              <a:t>Utility</a:t>
            </a:r>
          </a:p>
        </p:txBody>
      </p:sp>
      <p:sp>
        <p:nvSpPr>
          <p:cNvPr id="14339" name="Rectangle 3">
            <a:extLst>
              <a:ext uri="{FF2B5EF4-FFF2-40B4-BE49-F238E27FC236}">
                <a16:creationId xmlns:a16="http://schemas.microsoft.com/office/drawing/2014/main" id="{E6D43F3B-6981-40E7-8605-8FEC804B40EA}"/>
              </a:ext>
            </a:extLst>
          </p:cNvPr>
          <p:cNvSpPr>
            <a:spLocks noGrp="1" noChangeArrowheads="1"/>
          </p:cNvSpPr>
          <p:nvPr>
            <p:ph type="body" idx="1"/>
          </p:nvPr>
        </p:nvSpPr>
        <p:spPr>
          <a:xfrm>
            <a:off x="1066800" y="1371600"/>
            <a:ext cx="7239000" cy="4800600"/>
          </a:xfrm>
        </p:spPr>
        <p:txBody>
          <a:bodyPr lIns="92075" tIns="46038" rIns="92075" bIns="46038"/>
          <a:lstStyle/>
          <a:p>
            <a:pPr>
              <a:buFont typeface="Wingdings" panose="05000000000000000000" pitchFamily="2" charset="2"/>
              <a:buNone/>
            </a:pPr>
            <a:r>
              <a:rPr lang="en-US" altLang="en-US"/>
              <a:t>Usefulness for specific purposes</a:t>
            </a:r>
          </a:p>
          <a:p>
            <a:r>
              <a:rPr lang="en-US" altLang="en-US"/>
              <a:t>Avoid conversion to less useful form</a:t>
            </a:r>
          </a:p>
          <a:p>
            <a:pPr lvl="1"/>
            <a:r>
              <a:rPr lang="en-US" altLang="en-US"/>
              <a:t>E.g., replacing dollar amounts by foreign currency equivalent by mistake</a:t>
            </a:r>
          </a:p>
          <a:p>
            <a:pPr lvl="1"/>
            <a:r>
              <a:rPr lang="en-US" altLang="en-US"/>
              <a:t>Showing salary in daily value instead of monthly total contrary to expectation</a:t>
            </a:r>
          </a:p>
          <a:p>
            <a:r>
              <a:rPr lang="en-US" altLang="en-US"/>
              <a:t>Prevent impenetrable coding</a:t>
            </a:r>
          </a:p>
          <a:p>
            <a:pPr lvl="1"/>
            <a:r>
              <a:rPr lang="en-US" altLang="en-US"/>
              <a:t>E.g., employee encrypts source code and "forgets" decryption key</a:t>
            </a:r>
          </a:p>
          <a:p>
            <a:pPr lvl="1"/>
            <a:r>
              <a:rPr lang="en-US" altLang="en-US"/>
              <a:t>Storing data in EBCDIC when</a:t>
            </a:r>
            <a:br>
              <a:rPr lang="en-US" altLang="en-US"/>
            </a:br>
            <a:r>
              <a:rPr lang="en-US" altLang="en-US"/>
              <a:t>equipment reads ASCII only</a:t>
            </a:r>
          </a:p>
        </p:txBody>
      </p:sp>
      <p:pic>
        <p:nvPicPr>
          <p:cNvPr id="14340" name="Picture 2">
            <a:extLst>
              <a:ext uri="{FF2B5EF4-FFF2-40B4-BE49-F238E27FC236}">
                <a16:creationId xmlns:a16="http://schemas.microsoft.com/office/drawing/2014/main" id="{9AAACD59-E069-4833-9E27-DA2577685E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4648200"/>
            <a:ext cx="229552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ound013.wav">
            <a:hlinkClick r:id="" action="ppaction://media"/>
            <a:extLst>
              <a:ext uri="{FF2B5EF4-FFF2-40B4-BE49-F238E27FC236}">
                <a16:creationId xmlns:a16="http://schemas.microsoft.com/office/drawing/2014/main" id="{4D1BF128-9EF8-4552-8D8F-8FE3FF9E4BC8}"/>
              </a:ext>
            </a:extLst>
          </p:cNvPr>
          <p:cNvPicPr>
            <a:picLocks noRot="1" noChangeAspect="1"/>
          </p:cNvPicPr>
          <p:nvPr>
            <a:wavAudioFile r:embed="rId1" name="sound013.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27562">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75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8BFF8FBA-8C2F-4CC2-875F-2174F49587A9}"/>
              </a:ext>
            </a:extLst>
          </p:cNvPr>
          <p:cNvSpPr>
            <a:spLocks noGrp="1" noChangeArrowheads="1"/>
          </p:cNvSpPr>
          <p:nvPr>
            <p:ph type="title"/>
          </p:nvPr>
        </p:nvSpPr>
        <p:spPr/>
        <p:txBody>
          <a:bodyPr/>
          <a:lstStyle/>
          <a:p>
            <a:r>
              <a:rPr lang="en-US" altLang="en-US"/>
              <a:t>Availability &amp; Utility Losses</a:t>
            </a:r>
          </a:p>
        </p:txBody>
      </p:sp>
      <p:sp>
        <p:nvSpPr>
          <p:cNvPr id="15363" name="Rectangle 3">
            <a:extLst>
              <a:ext uri="{FF2B5EF4-FFF2-40B4-BE49-F238E27FC236}">
                <a16:creationId xmlns:a16="http://schemas.microsoft.com/office/drawing/2014/main" id="{8A29C12F-8543-48E4-B03D-B12B207A3740}"/>
              </a:ext>
            </a:extLst>
          </p:cNvPr>
          <p:cNvSpPr>
            <a:spLocks noGrp="1" noChangeArrowheads="1"/>
          </p:cNvSpPr>
          <p:nvPr>
            <p:ph type="body" idx="1"/>
          </p:nvPr>
        </p:nvSpPr>
        <p:spPr/>
        <p:txBody>
          <a:bodyPr/>
          <a:lstStyle/>
          <a:p>
            <a:r>
              <a:rPr lang="en-US" altLang="en-US"/>
              <a:t>Destruction , damage, or contamination</a:t>
            </a:r>
          </a:p>
          <a:p>
            <a:r>
              <a:rPr lang="en-US" altLang="en-US"/>
              <a:t>Denial, prolongation, acceleration, or delay in use or acquisition</a:t>
            </a:r>
          </a:p>
          <a:p>
            <a:r>
              <a:rPr lang="en-US" altLang="en-US"/>
              <a:t>Movement or misplacement</a:t>
            </a:r>
          </a:p>
          <a:p>
            <a:r>
              <a:rPr lang="en-US" altLang="en-US"/>
              <a:t>Conversion or obscuration</a:t>
            </a:r>
          </a:p>
        </p:txBody>
      </p:sp>
      <p:pic>
        <p:nvPicPr>
          <p:cNvPr id="15364" name="Picture 2">
            <a:extLst>
              <a:ext uri="{FF2B5EF4-FFF2-40B4-BE49-F238E27FC236}">
                <a16:creationId xmlns:a16="http://schemas.microsoft.com/office/drawing/2014/main" id="{727D12D8-DAEC-43AF-8B59-CEA78594C5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4648200"/>
            <a:ext cx="229552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ound008.wav">
            <a:hlinkClick r:id="" action="ppaction://media"/>
            <a:extLst>
              <a:ext uri="{FF2B5EF4-FFF2-40B4-BE49-F238E27FC236}">
                <a16:creationId xmlns:a16="http://schemas.microsoft.com/office/drawing/2014/main" id="{99CD357A-B2E4-44BF-97B5-F7819031A3CF}"/>
              </a:ext>
            </a:extLst>
          </p:cNvPr>
          <p:cNvPicPr>
            <a:picLocks noRot="1" noChangeAspect="1"/>
          </p:cNvPicPr>
          <p:nvPr>
            <a:wavAudioFile r:embed="rId1" name="sound008.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9613">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6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5BB42421-11F3-4C22-A8CB-62A69DAE6C21}"/>
              </a:ext>
            </a:extLst>
          </p:cNvPr>
          <p:cNvSpPr>
            <a:spLocks noGrp="1" noChangeArrowheads="1"/>
          </p:cNvSpPr>
          <p:nvPr>
            <p:ph type="title"/>
          </p:nvPr>
        </p:nvSpPr>
        <p:spPr/>
        <p:txBody>
          <a:bodyPr/>
          <a:lstStyle/>
          <a:p>
            <a:r>
              <a:rPr lang="en-US" altLang="en-US"/>
              <a:t>Functions of IA Personnel (1)</a:t>
            </a:r>
          </a:p>
        </p:txBody>
      </p:sp>
      <p:sp>
        <p:nvSpPr>
          <p:cNvPr id="16387" name="Rectangle 3">
            <a:extLst>
              <a:ext uri="{FF2B5EF4-FFF2-40B4-BE49-F238E27FC236}">
                <a16:creationId xmlns:a16="http://schemas.microsoft.com/office/drawing/2014/main" id="{3228FB94-4128-49DB-AA36-7C4B47AD8399}"/>
              </a:ext>
            </a:extLst>
          </p:cNvPr>
          <p:cNvSpPr>
            <a:spLocks noGrp="1" noChangeArrowheads="1"/>
          </p:cNvSpPr>
          <p:nvPr>
            <p:ph type="body" idx="1"/>
          </p:nvPr>
        </p:nvSpPr>
        <p:spPr/>
        <p:txBody>
          <a:bodyPr/>
          <a:lstStyle/>
          <a:p>
            <a:r>
              <a:rPr lang="en-US" altLang="en-US">
                <a:cs typeface="Times New Roman" panose="02020603050405020304" pitchFamily="18" charset="0"/>
              </a:rPr>
              <a:t>Avoidance:  e.g., prevent vulnerabilities and exposures</a:t>
            </a:r>
          </a:p>
          <a:p>
            <a:r>
              <a:rPr lang="en-US" altLang="en-US">
                <a:cs typeface="Times New Roman" panose="02020603050405020304" pitchFamily="18" charset="0"/>
              </a:rPr>
              <a:t>Deterrence:  make attack less likely</a:t>
            </a:r>
          </a:p>
          <a:p>
            <a:r>
              <a:rPr lang="en-US" altLang="en-US">
                <a:cs typeface="Times New Roman" panose="02020603050405020304" pitchFamily="18" charset="0"/>
              </a:rPr>
              <a:t>Detection:  quickly spot attack</a:t>
            </a:r>
          </a:p>
          <a:p>
            <a:r>
              <a:rPr lang="en-US" altLang="en-US">
                <a:cs typeface="Times New Roman" panose="02020603050405020304" pitchFamily="18" charset="0"/>
              </a:rPr>
              <a:t>Prevention:  prevent exploit</a:t>
            </a:r>
          </a:p>
          <a:p>
            <a:r>
              <a:rPr lang="en-US" altLang="en-US">
                <a:cs typeface="Times New Roman" panose="02020603050405020304" pitchFamily="18" charset="0"/>
              </a:rPr>
              <a:t>Mitigation:  reduce damage</a:t>
            </a:r>
          </a:p>
          <a:p>
            <a:r>
              <a:rPr lang="en-US" altLang="en-US">
                <a:cs typeface="Times New Roman" panose="02020603050405020304" pitchFamily="18" charset="0"/>
              </a:rPr>
              <a:t>Transference: shift control for resolution</a:t>
            </a:r>
          </a:p>
        </p:txBody>
      </p:sp>
      <p:pic>
        <p:nvPicPr>
          <p:cNvPr id="4" name="sound009.wav">
            <a:hlinkClick r:id="" action="ppaction://media"/>
            <a:extLst>
              <a:ext uri="{FF2B5EF4-FFF2-40B4-BE49-F238E27FC236}">
                <a16:creationId xmlns:a16="http://schemas.microsoft.com/office/drawing/2014/main" id="{57003099-FD27-4794-802B-7E48C358CBCF}"/>
              </a:ext>
            </a:extLst>
          </p:cNvPr>
          <p:cNvPicPr>
            <a:picLocks noRot="1" noChangeAspect="1"/>
          </p:cNvPicPr>
          <p:nvPr>
            <a:wavAudioFile r:embed="rId1" name="sound009.wav"/>
          </p:nvPr>
        </p:nvPicPr>
        <p:blipFill>
          <a:blip r:embed="rId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8298">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14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FDFBC762-C885-408B-87EF-56C9EB3820FE}"/>
              </a:ext>
            </a:extLst>
          </p:cNvPr>
          <p:cNvSpPr>
            <a:spLocks noGrp="1" noChangeArrowheads="1"/>
          </p:cNvSpPr>
          <p:nvPr>
            <p:ph type="title"/>
          </p:nvPr>
        </p:nvSpPr>
        <p:spPr/>
        <p:txBody>
          <a:bodyPr/>
          <a:lstStyle/>
          <a:p>
            <a:r>
              <a:rPr lang="en-US" altLang="en-US">
                <a:cs typeface="Times New Roman" panose="02020603050405020304" pitchFamily="18" charset="0"/>
              </a:rPr>
              <a:t>Functions of IA Personnel (2)</a:t>
            </a:r>
          </a:p>
        </p:txBody>
      </p:sp>
      <p:sp>
        <p:nvSpPr>
          <p:cNvPr id="17411" name="Rectangle 3">
            <a:extLst>
              <a:ext uri="{FF2B5EF4-FFF2-40B4-BE49-F238E27FC236}">
                <a16:creationId xmlns:a16="http://schemas.microsoft.com/office/drawing/2014/main" id="{299B6273-E1E2-4EEC-842D-667D778407C6}"/>
              </a:ext>
            </a:extLst>
          </p:cNvPr>
          <p:cNvSpPr>
            <a:spLocks noGrp="1" noChangeArrowheads="1"/>
          </p:cNvSpPr>
          <p:nvPr>
            <p:ph type="body" idx="1"/>
          </p:nvPr>
        </p:nvSpPr>
        <p:spPr/>
        <p:txBody>
          <a:bodyPr/>
          <a:lstStyle/>
          <a:p>
            <a:r>
              <a:rPr lang="en-US" altLang="en-US">
                <a:cs typeface="Times New Roman" panose="02020603050405020304" pitchFamily="18" charset="0"/>
              </a:rPr>
              <a:t>Investigation:  characterize incident</a:t>
            </a:r>
          </a:p>
          <a:p>
            <a:r>
              <a:rPr lang="en-US" altLang="en-US">
                <a:cs typeface="Times New Roman" panose="02020603050405020304" pitchFamily="18" charset="0"/>
              </a:rPr>
              <a:t>Sanctions &amp; rewards: punish guilty, encourage effective responders</a:t>
            </a:r>
          </a:p>
          <a:p>
            <a:r>
              <a:rPr lang="en-US" altLang="en-US">
                <a:cs typeface="Times New Roman" panose="02020603050405020304" pitchFamily="18" charset="0"/>
              </a:rPr>
              <a:t>Recovery:  immediate response, repair</a:t>
            </a:r>
          </a:p>
          <a:p>
            <a:r>
              <a:rPr lang="en-US" altLang="en-US">
                <a:cs typeface="Times New Roman" panose="02020603050405020304" pitchFamily="18" charset="0"/>
              </a:rPr>
              <a:t>Correction:  never again</a:t>
            </a:r>
          </a:p>
          <a:p>
            <a:r>
              <a:rPr lang="en-US" altLang="en-US">
                <a:cs typeface="Times New Roman" panose="02020603050405020304" pitchFamily="18" charset="0"/>
              </a:rPr>
              <a:t>Education:  advance knowledge and teach others</a:t>
            </a:r>
          </a:p>
        </p:txBody>
      </p:sp>
      <p:pic>
        <p:nvPicPr>
          <p:cNvPr id="4" name="sound010.wav">
            <a:hlinkClick r:id="" action="ppaction://media"/>
            <a:extLst>
              <a:ext uri="{FF2B5EF4-FFF2-40B4-BE49-F238E27FC236}">
                <a16:creationId xmlns:a16="http://schemas.microsoft.com/office/drawing/2014/main" id="{0EC2C3BD-0C54-4DBA-8487-216D59F11D85}"/>
              </a:ext>
            </a:extLst>
          </p:cNvPr>
          <p:cNvPicPr>
            <a:picLocks noRot="1" noChangeAspect="1"/>
          </p:cNvPicPr>
          <p:nvPr>
            <a:wavAudioFile r:embed="rId1" name="sound010.wav"/>
          </p:nvPr>
        </p:nvPicPr>
        <p:blipFill>
          <a:blip r:embed="rId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049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53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D7C51277-A72D-4A39-B5AB-0FFD9865DA7A}"/>
              </a:ext>
            </a:extLst>
          </p:cNvPr>
          <p:cNvSpPr>
            <a:spLocks noGrp="1" noChangeArrowheads="1"/>
          </p:cNvSpPr>
          <p:nvPr>
            <p:ph type="title"/>
          </p:nvPr>
        </p:nvSpPr>
        <p:spPr>
          <a:xfrm>
            <a:off x="990600" y="152400"/>
            <a:ext cx="7162800" cy="762000"/>
          </a:xfrm>
        </p:spPr>
        <p:txBody>
          <a:bodyPr/>
          <a:lstStyle/>
          <a:p>
            <a:r>
              <a:rPr lang="en-US" altLang="en-US"/>
              <a:t>Functions of IA Personnel (3)</a:t>
            </a:r>
          </a:p>
        </p:txBody>
      </p:sp>
      <p:sp>
        <p:nvSpPr>
          <p:cNvPr id="18435" name="AutoShape 4">
            <a:extLst>
              <a:ext uri="{FF2B5EF4-FFF2-40B4-BE49-F238E27FC236}">
                <a16:creationId xmlns:a16="http://schemas.microsoft.com/office/drawing/2014/main" id="{4AA57ED1-8258-4250-83AC-69C456319E86}"/>
              </a:ext>
            </a:extLst>
          </p:cNvPr>
          <p:cNvSpPr>
            <a:spLocks noChangeArrowheads="1"/>
          </p:cNvSpPr>
          <p:nvPr/>
        </p:nvSpPr>
        <p:spPr bwMode="auto">
          <a:xfrm>
            <a:off x="2171700" y="1295400"/>
            <a:ext cx="4800600" cy="48006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250" y="10800"/>
                </a:moveTo>
                <a:cubicBezTo>
                  <a:pt x="7250" y="12761"/>
                  <a:pt x="8839" y="14350"/>
                  <a:pt x="10800" y="14350"/>
                </a:cubicBezTo>
                <a:cubicBezTo>
                  <a:pt x="12761" y="14350"/>
                  <a:pt x="14350" y="12761"/>
                  <a:pt x="14350" y="10800"/>
                </a:cubicBezTo>
                <a:cubicBezTo>
                  <a:pt x="14350" y="8839"/>
                  <a:pt x="12761" y="7250"/>
                  <a:pt x="10800" y="7250"/>
                </a:cubicBezTo>
                <a:cubicBezTo>
                  <a:pt x="8839" y="7250"/>
                  <a:pt x="7250" y="8839"/>
                  <a:pt x="7250" y="10800"/>
                </a:cubicBezTo>
                <a:close/>
              </a:path>
            </a:pathLst>
          </a:custGeom>
          <a:solidFill>
            <a:schemeClr val="accent2"/>
          </a:solidFill>
          <a:ln w="12700">
            <a:solidFill>
              <a:schemeClr val="tx1"/>
            </a:solidFill>
            <a:round/>
            <a:headEnd type="none" w="sm" len="sm"/>
            <a:tailEnd type="none" w="sm" len="sm"/>
          </a:ln>
        </p:spPr>
        <p:txBody>
          <a:bodyPr wrap="none" anchor="ctr"/>
          <a:lstStyle>
            <a:lvl1pPr algn="ctr" eaLnBrk="0" hangingPunct="0">
              <a:defRPr sz="2000" b="1">
                <a:solidFill>
                  <a:schemeClr val="tx1"/>
                </a:solidFill>
                <a:latin typeface="Arial" panose="020B0604020202020204" pitchFamily="34" charset="0"/>
              </a:defRPr>
            </a:lvl1pPr>
            <a:lvl2pPr marL="742950" indent="-285750" algn="ctr" eaLnBrk="0" hangingPunct="0">
              <a:defRPr sz="2000" b="1">
                <a:solidFill>
                  <a:schemeClr val="tx1"/>
                </a:solidFill>
                <a:latin typeface="Arial" panose="020B0604020202020204" pitchFamily="34" charset="0"/>
              </a:defRPr>
            </a:lvl2pPr>
            <a:lvl3pPr marL="1143000" indent="-228600" algn="ctr" eaLnBrk="0" hangingPunct="0">
              <a:defRPr sz="2000" b="1">
                <a:solidFill>
                  <a:schemeClr val="tx1"/>
                </a:solidFill>
                <a:latin typeface="Arial" panose="020B0604020202020204" pitchFamily="34" charset="0"/>
              </a:defRPr>
            </a:lvl3pPr>
            <a:lvl4pPr marL="1600200" indent="-228600" algn="ctr" eaLnBrk="0" hangingPunct="0">
              <a:defRPr sz="2000" b="1">
                <a:solidFill>
                  <a:schemeClr val="tx1"/>
                </a:solidFill>
                <a:latin typeface="Arial" panose="020B0604020202020204" pitchFamily="34" charset="0"/>
              </a:defRPr>
            </a:lvl4pPr>
            <a:lvl5pPr marL="2057400" indent="-228600" algn="ctr" eaLnBrk="0" hangingPunct="0">
              <a:defRPr sz="2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18436" name="Text Box 5">
            <a:extLst>
              <a:ext uri="{FF2B5EF4-FFF2-40B4-BE49-F238E27FC236}">
                <a16:creationId xmlns:a16="http://schemas.microsoft.com/office/drawing/2014/main" id="{1BABB19C-FC14-4B98-B1A8-7EFB47014040}"/>
              </a:ext>
            </a:extLst>
          </p:cNvPr>
          <p:cNvSpPr txBox="1">
            <a:spLocks noChangeArrowheads="1"/>
          </p:cNvSpPr>
          <p:nvPr/>
        </p:nvSpPr>
        <p:spPr bwMode="auto">
          <a:xfrm>
            <a:off x="4125913" y="1676400"/>
            <a:ext cx="890587" cy="39687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ctr" eaLnBrk="0" hangingPunct="0">
              <a:defRPr sz="2000" b="1">
                <a:solidFill>
                  <a:schemeClr val="tx1"/>
                </a:solidFill>
                <a:latin typeface="Arial" panose="020B0604020202020204" pitchFamily="34" charset="0"/>
              </a:defRPr>
            </a:lvl1pPr>
            <a:lvl2pPr marL="742950" indent="-285750" algn="ctr" eaLnBrk="0" hangingPunct="0">
              <a:defRPr sz="2000" b="1">
                <a:solidFill>
                  <a:schemeClr val="tx1"/>
                </a:solidFill>
                <a:latin typeface="Arial" panose="020B0604020202020204" pitchFamily="34" charset="0"/>
              </a:defRPr>
            </a:lvl2pPr>
            <a:lvl3pPr marL="1143000" indent="-228600" algn="ctr" eaLnBrk="0" hangingPunct="0">
              <a:defRPr sz="2000" b="1">
                <a:solidFill>
                  <a:schemeClr val="tx1"/>
                </a:solidFill>
                <a:latin typeface="Arial" panose="020B0604020202020204" pitchFamily="34" charset="0"/>
              </a:defRPr>
            </a:lvl3pPr>
            <a:lvl4pPr marL="1600200" indent="-228600" algn="ctr" eaLnBrk="0" hangingPunct="0">
              <a:defRPr sz="2000" b="1">
                <a:solidFill>
                  <a:schemeClr val="tx1"/>
                </a:solidFill>
                <a:latin typeface="Arial" panose="020B0604020202020204" pitchFamily="34" charset="0"/>
              </a:defRPr>
            </a:lvl4pPr>
            <a:lvl5pPr marL="2057400" indent="-228600" algn="ctr" eaLnBrk="0" hangingPunct="0">
              <a:defRPr sz="2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b="1">
                <a:solidFill>
                  <a:schemeClr val="tx1"/>
                </a:solidFill>
                <a:latin typeface="Arial" panose="020B0604020202020204" pitchFamily="34" charset="0"/>
              </a:defRPr>
            </a:lvl9pPr>
          </a:lstStyle>
          <a:p>
            <a:pPr algn="l"/>
            <a:r>
              <a:rPr lang="en-US" altLang="en-US"/>
              <a:t>Avoid</a:t>
            </a:r>
          </a:p>
        </p:txBody>
      </p:sp>
      <p:sp>
        <p:nvSpPr>
          <p:cNvPr id="18437" name="Text Box 6">
            <a:extLst>
              <a:ext uri="{FF2B5EF4-FFF2-40B4-BE49-F238E27FC236}">
                <a16:creationId xmlns:a16="http://schemas.microsoft.com/office/drawing/2014/main" id="{CDCF8AD0-BF4E-42AD-B640-2E3C0DB71B52}"/>
              </a:ext>
            </a:extLst>
          </p:cNvPr>
          <p:cNvSpPr txBox="1">
            <a:spLocks noChangeArrowheads="1"/>
          </p:cNvSpPr>
          <p:nvPr/>
        </p:nvSpPr>
        <p:spPr bwMode="auto">
          <a:xfrm>
            <a:off x="5334000" y="2057400"/>
            <a:ext cx="833438" cy="39687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ctr" eaLnBrk="0" hangingPunct="0">
              <a:defRPr sz="2000" b="1">
                <a:solidFill>
                  <a:schemeClr val="tx1"/>
                </a:solidFill>
                <a:latin typeface="Arial" panose="020B0604020202020204" pitchFamily="34" charset="0"/>
              </a:defRPr>
            </a:lvl1pPr>
            <a:lvl2pPr marL="742950" indent="-285750" algn="ctr" eaLnBrk="0" hangingPunct="0">
              <a:defRPr sz="2000" b="1">
                <a:solidFill>
                  <a:schemeClr val="tx1"/>
                </a:solidFill>
                <a:latin typeface="Arial" panose="020B0604020202020204" pitchFamily="34" charset="0"/>
              </a:defRPr>
            </a:lvl2pPr>
            <a:lvl3pPr marL="1143000" indent="-228600" algn="ctr" eaLnBrk="0" hangingPunct="0">
              <a:defRPr sz="2000" b="1">
                <a:solidFill>
                  <a:schemeClr val="tx1"/>
                </a:solidFill>
                <a:latin typeface="Arial" panose="020B0604020202020204" pitchFamily="34" charset="0"/>
              </a:defRPr>
            </a:lvl3pPr>
            <a:lvl4pPr marL="1600200" indent="-228600" algn="ctr" eaLnBrk="0" hangingPunct="0">
              <a:defRPr sz="2000" b="1">
                <a:solidFill>
                  <a:schemeClr val="tx1"/>
                </a:solidFill>
                <a:latin typeface="Arial" panose="020B0604020202020204" pitchFamily="34" charset="0"/>
              </a:defRPr>
            </a:lvl4pPr>
            <a:lvl5pPr marL="2057400" indent="-228600" algn="ctr" eaLnBrk="0" hangingPunct="0">
              <a:defRPr sz="2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b="1">
                <a:solidFill>
                  <a:schemeClr val="tx1"/>
                </a:solidFill>
                <a:latin typeface="Arial" panose="020B0604020202020204" pitchFamily="34" charset="0"/>
              </a:defRPr>
            </a:lvl9pPr>
          </a:lstStyle>
          <a:p>
            <a:pPr algn="l"/>
            <a:r>
              <a:rPr lang="en-US" altLang="en-US"/>
              <a:t>Deter</a:t>
            </a:r>
          </a:p>
        </p:txBody>
      </p:sp>
      <p:sp>
        <p:nvSpPr>
          <p:cNvPr id="18438" name="Text Box 7">
            <a:extLst>
              <a:ext uri="{FF2B5EF4-FFF2-40B4-BE49-F238E27FC236}">
                <a16:creationId xmlns:a16="http://schemas.microsoft.com/office/drawing/2014/main" id="{34B7555F-076B-47C8-8871-CC9B2053FD15}"/>
              </a:ext>
            </a:extLst>
          </p:cNvPr>
          <p:cNvSpPr txBox="1">
            <a:spLocks noChangeArrowheads="1"/>
          </p:cNvSpPr>
          <p:nvPr/>
        </p:nvSpPr>
        <p:spPr bwMode="auto">
          <a:xfrm>
            <a:off x="5715000" y="2743200"/>
            <a:ext cx="960438" cy="39687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ctr" eaLnBrk="0" hangingPunct="0">
              <a:defRPr sz="2000" b="1">
                <a:solidFill>
                  <a:schemeClr val="tx1"/>
                </a:solidFill>
                <a:latin typeface="Arial" panose="020B0604020202020204" pitchFamily="34" charset="0"/>
              </a:defRPr>
            </a:lvl1pPr>
            <a:lvl2pPr marL="742950" indent="-285750" algn="ctr" eaLnBrk="0" hangingPunct="0">
              <a:defRPr sz="2000" b="1">
                <a:solidFill>
                  <a:schemeClr val="tx1"/>
                </a:solidFill>
                <a:latin typeface="Arial" panose="020B0604020202020204" pitchFamily="34" charset="0"/>
              </a:defRPr>
            </a:lvl2pPr>
            <a:lvl3pPr marL="1143000" indent="-228600" algn="ctr" eaLnBrk="0" hangingPunct="0">
              <a:defRPr sz="2000" b="1">
                <a:solidFill>
                  <a:schemeClr val="tx1"/>
                </a:solidFill>
                <a:latin typeface="Arial" panose="020B0604020202020204" pitchFamily="34" charset="0"/>
              </a:defRPr>
            </a:lvl3pPr>
            <a:lvl4pPr marL="1600200" indent="-228600" algn="ctr" eaLnBrk="0" hangingPunct="0">
              <a:defRPr sz="2000" b="1">
                <a:solidFill>
                  <a:schemeClr val="tx1"/>
                </a:solidFill>
                <a:latin typeface="Arial" panose="020B0604020202020204" pitchFamily="34" charset="0"/>
              </a:defRPr>
            </a:lvl4pPr>
            <a:lvl5pPr marL="2057400" indent="-228600" algn="ctr" eaLnBrk="0" hangingPunct="0">
              <a:defRPr sz="2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b="1">
                <a:solidFill>
                  <a:schemeClr val="tx1"/>
                </a:solidFill>
                <a:latin typeface="Arial" panose="020B0604020202020204" pitchFamily="34" charset="0"/>
              </a:defRPr>
            </a:lvl9pPr>
          </a:lstStyle>
          <a:p>
            <a:pPr algn="l"/>
            <a:r>
              <a:rPr lang="en-US" altLang="en-US"/>
              <a:t>Detect</a:t>
            </a:r>
          </a:p>
        </p:txBody>
      </p:sp>
      <p:sp>
        <p:nvSpPr>
          <p:cNvPr id="18439" name="Text Box 8">
            <a:extLst>
              <a:ext uri="{FF2B5EF4-FFF2-40B4-BE49-F238E27FC236}">
                <a16:creationId xmlns:a16="http://schemas.microsoft.com/office/drawing/2014/main" id="{F9FD92FB-E614-45EC-9AC4-6D7E993438A0}"/>
              </a:ext>
            </a:extLst>
          </p:cNvPr>
          <p:cNvSpPr txBox="1">
            <a:spLocks noChangeArrowheads="1"/>
          </p:cNvSpPr>
          <p:nvPr/>
        </p:nvSpPr>
        <p:spPr bwMode="auto">
          <a:xfrm>
            <a:off x="5791200" y="3429000"/>
            <a:ext cx="1116013" cy="39687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ctr" eaLnBrk="0" hangingPunct="0">
              <a:defRPr sz="2000" b="1">
                <a:solidFill>
                  <a:schemeClr val="tx1"/>
                </a:solidFill>
                <a:latin typeface="Arial" panose="020B0604020202020204" pitchFamily="34" charset="0"/>
              </a:defRPr>
            </a:lvl1pPr>
            <a:lvl2pPr marL="742950" indent="-285750" algn="ctr" eaLnBrk="0" hangingPunct="0">
              <a:defRPr sz="2000" b="1">
                <a:solidFill>
                  <a:schemeClr val="tx1"/>
                </a:solidFill>
                <a:latin typeface="Arial" panose="020B0604020202020204" pitchFamily="34" charset="0"/>
              </a:defRPr>
            </a:lvl2pPr>
            <a:lvl3pPr marL="1143000" indent="-228600" algn="ctr" eaLnBrk="0" hangingPunct="0">
              <a:defRPr sz="2000" b="1">
                <a:solidFill>
                  <a:schemeClr val="tx1"/>
                </a:solidFill>
                <a:latin typeface="Arial" panose="020B0604020202020204" pitchFamily="34" charset="0"/>
              </a:defRPr>
            </a:lvl3pPr>
            <a:lvl4pPr marL="1600200" indent="-228600" algn="ctr" eaLnBrk="0" hangingPunct="0">
              <a:defRPr sz="2000" b="1">
                <a:solidFill>
                  <a:schemeClr val="tx1"/>
                </a:solidFill>
                <a:latin typeface="Arial" panose="020B0604020202020204" pitchFamily="34" charset="0"/>
              </a:defRPr>
            </a:lvl4pPr>
            <a:lvl5pPr marL="2057400" indent="-228600" algn="ctr" eaLnBrk="0" hangingPunct="0">
              <a:defRPr sz="2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b="1">
                <a:solidFill>
                  <a:schemeClr val="tx1"/>
                </a:solidFill>
                <a:latin typeface="Arial" panose="020B0604020202020204" pitchFamily="34" charset="0"/>
              </a:defRPr>
            </a:lvl9pPr>
          </a:lstStyle>
          <a:p>
            <a:pPr algn="l"/>
            <a:r>
              <a:rPr lang="en-US" altLang="en-US"/>
              <a:t>Prevent</a:t>
            </a:r>
          </a:p>
        </p:txBody>
      </p:sp>
      <p:sp>
        <p:nvSpPr>
          <p:cNvPr id="18440" name="Text Box 9">
            <a:extLst>
              <a:ext uri="{FF2B5EF4-FFF2-40B4-BE49-F238E27FC236}">
                <a16:creationId xmlns:a16="http://schemas.microsoft.com/office/drawing/2014/main" id="{A047D245-72F1-4D4E-881E-62464E90FB43}"/>
              </a:ext>
            </a:extLst>
          </p:cNvPr>
          <p:cNvSpPr txBox="1">
            <a:spLocks noChangeArrowheads="1"/>
          </p:cNvSpPr>
          <p:nvPr/>
        </p:nvSpPr>
        <p:spPr bwMode="auto">
          <a:xfrm>
            <a:off x="5715000" y="4114800"/>
            <a:ext cx="1141413" cy="39687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ctr" eaLnBrk="0" hangingPunct="0">
              <a:defRPr sz="2000" b="1">
                <a:solidFill>
                  <a:schemeClr val="tx1"/>
                </a:solidFill>
                <a:latin typeface="Arial" panose="020B0604020202020204" pitchFamily="34" charset="0"/>
              </a:defRPr>
            </a:lvl1pPr>
            <a:lvl2pPr marL="742950" indent="-285750" algn="ctr" eaLnBrk="0" hangingPunct="0">
              <a:defRPr sz="2000" b="1">
                <a:solidFill>
                  <a:schemeClr val="tx1"/>
                </a:solidFill>
                <a:latin typeface="Arial" panose="020B0604020202020204" pitchFamily="34" charset="0"/>
              </a:defRPr>
            </a:lvl2pPr>
            <a:lvl3pPr marL="1143000" indent="-228600" algn="ctr" eaLnBrk="0" hangingPunct="0">
              <a:defRPr sz="2000" b="1">
                <a:solidFill>
                  <a:schemeClr val="tx1"/>
                </a:solidFill>
                <a:latin typeface="Arial" panose="020B0604020202020204" pitchFamily="34" charset="0"/>
              </a:defRPr>
            </a:lvl3pPr>
            <a:lvl4pPr marL="1600200" indent="-228600" algn="ctr" eaLnBrk="0" hangingPunct="0">
              <a:defRPr sz="2000" b="1">
                <a:solidFill>
                  <a:schemeClr val="tx1"/>
                </a:solidFill>
                <a:latin typeface="Arial" panose="020B0604020202020204" pitchFamily="34" charset="0"/>
              </a:defRPr>
            </a:lvl4pPr>
            <a:lvl5pPr marL="2057400" indent="-228600" algn="ctr" eaLnBrk="0" hangingPunct="0">
              <a:defRPr sz="2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b="1">
                <a:solidFill>
                  <a:schemeClr val="tx1"/>
                </a:solidFill>
                <a:latin typeface="Arial" panose="020B0604020202020204" pitchFamily="34" charset="0"/>
              </a:defRPr>
            </a:lvl9pPr>
          </a:lstStyle>
          <a:p>
            <a:pPr algn="l"/>
            <a:r>
              <a:rPr lang="en-US" altLang="en-US"/>
              <a:t>Mitigate</a:t>
            </a:r>
          </a:p>
        </p:txBody>
      </p:sp>
      <p:sp>
        <p:nvSpPr>
          <p:cNvPr id="18441" name="Text Box 10">
            <a:extLst>
              <a:ext uri="{FF2B5EF4-FFF2-40B4-BE49-F238E27FC236}">
                <a16:creationId xmlns:a16="http://schemas.microsoft.com/office/drawing/2014/main" id="{B655C418-09E3-4128-AA20-476232CF9381}"/>
              </a:ext>
            </a:extLst>
          </p:cNvPr>
          <p:cNvSpPr txBox="1">
            <a:spLocks noChangeArrowheads="1"/>
          </p:cNvSpPr>
          <p:nvPr/>
        </p:nvSpPr>
        <p:spPr bwMode="auto">
          <a:xfrm>
            <a:off x="5105400" y="4800600"/>
            <a:ext cx="1200150" cy="39687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ctr" eaLnBrk="0" hangingPunct="0">
              <a:defRPr sz="2000" b="1">
                <a:solidFill>
                  <a:schemeClr val="tx1"/>
                </a:solidFill>
                <a:latin typeface="Arial" panose="020B0604020202020204" pitchFamily="34" charset="0"/>
              </a:defRPr>
            </a:lvl1pPr>
            <a:lvl2pPr marL="742950" indent="-285750" algn="ctr" eaLnBrk="0" hangingPunct="0">
              <a:defRPr sz="2000" b="1">
                <a:solidFill>
                  <a:schemeClr val="tx1"/>
                </a:solidFill>
                <a:latin typeface="Arial" panose="020B0604020202020204" pitchFamily="34" charset="0"/>
              </a:defRPr>
            </a:lvl2pPr>
            <a:lvl3pPr marL="1143000" indent="-228600" algn="ctr" eaLnBrk="0" hangingPunct="0">
              <a:defRPr sz="2000" b="1">
                <a:solidFill>
                  <a:schemeClr val="tx1"/>
                </a:solidFill>
                <a:latin typeface="Arial" panose="020B0604020202020204" pitchFamily="34" charset="0"/>
              </a:defRPr>
            </a:lvl3pPr>
            <a:lvl4pPr marL="1600200" indent="-228600" algn="ctr" eaLnBrk="0" hangingPunct="0">
              <a:defRPr sz="2000" b="1">
                <a:solidFill>
                  <a:schemeClr val="tx1"/>
                </a:solidFill>
                <a:latin typeface="Arial" panose="020B0604020202020204" pitchFamily="34" charset="0"/>
              </a:defRPr>
            </a:lvl4pPr>
            <a:lvl5pPr marL="2057400" indent="-228600" algn="ctr" eaLnBrk="0" hangingPunct="0">
              <a:defRPr sz="2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b="1">
                <a:solidFill>
                  <a:schemeClr val="tx1"/>
                </a:solidFill>
                <a:latin typeface="Arial" panose="020B0604020202020204" pitchFamily="34" charset="0"/>
              </a:defRPr>
            </a:lvl9pPr>
          </a:lstStyle>
          <a:p>
            <a:pPr algn="l"/>
            <a:r>
              <a:rPr lang="en-US" altLang="en-US"/>
              <a:t>Transfer</a:t>
            </a:r>
          </a:p>
        </p:txBody>
      </p:sp>
      <p:sp>
        <p:nvSpPr>
          <p:cNvPr id="18442" name="Text Box 11">
            <a:extLst>
              <a:ext uri="{FF2B5EF4-FFF2-40B4-BE49-F238E27FC236}">
                <a16:creationId xmlns:a16="http://schemas.microsoft.com/office/drawing/2014/main" id="{DC97E5DE-FCE4-4F25-ADC7-9456C58BF6A4}"/>
              </a:ext>
            </a:extLst>
          </p:cNvPr>
          <p:cNvSpPr txBox="1">
            <a:spLocks noChangeArrowheads="1"/>
          </p:cNvSpPr>
          <p:nvPr/>
        </p:nvSpPr>
        <p:spPr bwMode="auto">
          <a:xfrm>
            <a:off x="3816350" y="5486400"/>
            <a:ext cx="1509713" cy="39687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ctr" eaLnBrk="0" hangingPunct="0">
              <a:defRPr sz="2000" b="1">
                <a:solidFill>
                  <a:schemeClr val="tx1"/>
                </a:solidFill>
                <a:latin typeface="Arial" panose="020B0604020202020204" pitchFamily="34" charset="0"/>
              </a:defRPr>
            </a:lvl1pPr>
            <a:lvl2pPr marL="742950" indent="-285750" algn="ctr" eaLnBrk="0" hangingPunct="0">
              <a:defRPr sz="2000" b="1">
                <a:solidFill>
                  <a:schemeClr val="tx1"/>
                </a:solidFill>
                <a:latin typeface="Arial" panose="020B0604020202020204" pitchFamily="34" charset="0"/>
              </a:defRPr>
            </a:lvl2pPr>
            <a:lvl3pPr marL="1143000" indent="-228600" algn="ctr" eaLnBrk="0" hangingPunct="0">
              <a:defRPr sz="2000" b="1">
                <a:solidFill>
                  <a:schemeClr val="tx1"/>
                </a:solidFill>
                <a:latin typeface="Arial" panose="020B0604020202020204" pitchFamily="34" charset="0"/>
              </a:defRPr>
            </a:lvl3pPr>
            <a:lvl4pPr marL="1600200" indent="-228600" algn="ctr" eaLnBrk="0" hangingPunct="0">
              <a:defRPr sz="2000" b="1">
                <a:solidFill>
                  <a:schemeClr val="tx1"/>
                </a:solidFill>
                <a:latin typeface="Arial" panose="020B0604020202020204" pitchFamily="34" charset="0"/>
              </a:defRPr>
            </a:lvl4pPr>
            <a:lvl5pPr marL="2057400" indent="-228600" algn="ctr" eaLnBrk="0" hangingPunct="0">
              <a:defRPr sz="2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b="1">
                <a:solidFill>
                  <a:schemeClr val="tx1"/>
                </a:solidFill>
                <a:latin typeface="Arial" panose="020B0604020202020204" pitchFamily="34" charset="0"/>
              </a:defRPr>
            </a:lvl9pPr>
          </a:lstStyle>
          <a:p>
            <a:pPr algn="l"/>
            <a:r>
              <a:rPr lang="en-US" altLang="en-US"/>
              <a:t>Investigate</a:t>
            </a:r>
          </a:p>
        </p:txBody>
      </p:sp>
      <p:sp>
        <p:nvSpPr>
          <p:cNvPr id="18443" name="Text Box 12">
            <a:extLst>
              <a:ext uri="{FF2B5EF4-FFF2-40B4-BE49-F238E27FC236}">
                <a16:creationId xmlns:a16="http://schemas.microsoft.com/office/drawing/2014/main" id="{85194DC1-F7EA-4EF8-BF18-2EF4F45036B6}"/>
              </a:ext>
            </a:extLst>
          </p:cNvPr>
          <p:cNvSpPr txBox="1">
            <a:spLocks noChangeArrowheads="1"/>
          </p:cNvSpPr>
          <p:nvPr/>
        </p:nvSpPr>
        <p:spPr bwMode="auto">
          <a:xfrm>
            <a:off x="2819400" y="4724400"/>
            <a:ext cx="1933575" cy="39687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ctr" eaLnBrk="0" hangingPunct="0">
              <a:defRPr sz="2000" b="1">
                <a:solidFill>
                  <a:schemeClr val="tx1"/>
                </a:solidFill>
                <a:latin typeface="Arial" panose="020B0604020202020204" pitchFamily="34" charset="0"/>
              </a:defRPr>
            </a:lvl1pPr>
            <a:lvl2pPr marL="742950" indent="-285750" algn="ctr" eaLnBrk="0" hangingPunct="0">
              <a:defRPr sz="2000" b="1">
                <a:solidFill>
                  <a:schemeClr val="tx1"/>
                </a:solidFill>
                <a:latin typeface="Arial" panose="020B0604020202020204" pitchFamily="34" charset="0"/>
              </a:defRPr>
            </a:lvl2pPr>
            <a:lvl3pPr marL="1143000" indent="-228600" algn="ctr" eaLnBrk="0" hangingPunct="0">
              <a:defRPr sz="2000" b="1">
                <a:solidFill>
                  <a:schemeClr val="tx1"/>
                </a:solidFill>
                <a:latin typeface="Arial" panose="020B0604020202020204" pitchFamily="34" charset="0"/>
              </a:defRPr>
            </a:lvl3pPr>
            <a:lvl4pPr marL="1600200" indent="-228600" algn="ctr" eaLnBrk="0" hangingPunct="0">
              <a:defRPr sz="2000" b="1">
                <a:solidFill>
                  <a:schemeClr val="tx1"/>
                </a:solidFill>
                <a:latin typeface="Arial" panose="020B0604020202020204" pitchFamily="34" charset="0"/>
              </a:defRPr>
            </a:lvl4pPr>
            <a:lvl5pPr marL="2057400" indent="-228600" algn="ctr" eaLnBrk="0" hangingPunct="0">
              <a:defRPr sz="2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b="1">
                <a:solidFill>
                  <a:schemeClr val="tx1"/>
                </a:solidFill>
                <a:latin typeface="Arial" panose="020B0604020202020204" pitchFamily="34" charset="0"/>
              </a:defRPr>
            </a:lvl9pPr>
          </a:lstStyle>
          <a:p>
            <a:pPr algn="l"/>
            <a:r>
              <a:rPr lang="en-US" altLang="en-US"/>
              <a:t>Punish/reward</a:t>
            </a:r>
          </a:p>
        </p:txBody>
      </p:sp>
      <p:sp>
        <p:nvSpPr>
          <p:cNvPr id="18444" name="Text Box 13">
            <a:extLst>
              <a:ext uri="{FF2B5EF4-FFF2-40B4-BE49-F238E27FC236}">
                <a16:creationId xmlns:a16="http://schemas.microsoft.com/office/drawing/2014/main" id="{26D491C4-590B-4AA1-A2CF-E575726CC0B9}"/>
              </a:ext>
            </a:extLst>
          </p:cNvPr>
          <p:cNvSpPr txBox="1">
            <a:spLocks noChangeArrowheads="1"/>
          </p:cNvSpPr>
          <p:nvPr/>
        </p:nvSpPr>
        <p:spPr bwMode="auto">
          <a:xfrm>
            <a:off x="2438400" y="3962400"/>
            <a:ext cx="1187450" cy="39687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ctr" eaLnBrk="0" hangingPunct="0">
              <a:defRPr sz="2000" b="1">
                <a:solidFill>
                  <a:schemeClr val="tx1"/>
                </a:solidFill>
                <a:latin typeface="Arial" panose="020B0604020202020204" pitchFamily="34" charset="0"/>
              </a:defRPr>
            </a:lvl1pPr>
            <a:lvl2pPr marL="742950" indent="-285750" algn="ctr" eaLnBrk="0" hangingPunct="0">
              <a:defRPr sz="2000" b="1">
                <a:solidFill>
                  <a:schemeClr val="tx1"/>
                </a:solidFill>
                <a:latin typeface="Arial" panose="020B0604020202020204" pitchFamily="34" charset="0"/>
              </a:defRPr>
            </a:lvl2pPr>
            <a:lvl3pPr marL="1143000" indent="-228600" algn="ctr" eaLnBrk="0" hangingPunct="0">
              <a:defRPr sz="2000" b="1">
                <a:solidFill>
                  <a:schemeClr val="tx1"/>
                </a:solidFill>
                <a:latin typeface="Arial" panose="020B0604020202020204" pitchFamily="34" charset="0"/>
              </a:defRPr>
            </a:lvl3pPr>
            <a:lvl4pPr marL="1600200" indent="-228600" algn="ctr" eaLnBrk="0" hangingPunct="0">
              <a:defRPr sz="2000" b="1">
                <a:solidFill>
                  <a:schemeClr val="tx1"/>
                </a:solidFill>
                <a:latin typeface="Arial" panose="020B0604020202020204" pitchFamily="34" charset="0"/>
              </a:defRPr>
            </a:lvl4pPr>
            <a:lvl5pPr marL="2057400" indent="-228600" algn="ctr" eaLnBrk="0" hangingPunct="0">
              <a:defRPr sz="2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b="1">
                <a:solidFill>
                  <a:schemeClr val="tx1"/>
                </a:solidFill>
                <a:latin typeface="Arial" panose="020B0604020202020204" pitchFamily="34" charset="0"/>
              </a:defRPr>
            </a:lvl9pPr>
          </a:lstStyle>
          <a:p>
            <a:pPr algn="l"/>
            <a:r>
              <a:rPr lang="en-US" altLang="en-US"/>
              <a:t>Recover</a:t>
            </a:r>
          </a:p>
        </p:txBody>
      </p:sp>
      <p:sp>
        <p:nvSpPr>
          <p:cNvPr id="18445" name="Text Box 14">
            <a:extLst>
              <a:ext uri="{FF2B5EF4-FFF2-40B4-BE49-F238E27FC236}">
                <a16:creationId xmlns:a16="http://schemas.microsoft.com/office/drawing/2014/main" id="{C6E3FD9F-82AB-4C91-93AA-745EEE23C33A}"/>
              </a:ext>
            </a:extLst>
          </p:cNvPr>
          <p:cNvSpPr txBox="1">
            <a:spLocks noChangeArrowheads="1"/>
          </p:cNvSpPr>
          <p:nvPr/>
        </p:nvSpPr>
        <p:spPr bwMode="auto">
          <a:xfrm>
            <a:off x="2438400" y="3032125"/>
            <a:ext cx="1087438" cy="39687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ctr" eaLnBrk="0" hangingPunct="0">
              <a:defRPr sz="2000" b="1">
                <a:solidFill>
                  <a:schemeClr val="tx1"/>
                </a:solidFill>
                <a:latin typeface="Arial" panose="020B0604020202020204" pitchFamily="34" charset="0"/>
              </a:defRPr>
            </a:lvl1pPr>
            <a:lvl2pPr marL="742950" indent="-285750" algn="ctr" eaLnBrk="0" hangingPunct="0">
              <a:defRPr sz="2000" b="1">
                <a:solidFill>
                  <a:schemeClr val="tx1"/>
                </a:solidFill>
                <a:latin typeface="Arial" panose="020B0604020202020204" pitchFamily="34" charset="0"/>
              </a:defRPr>
            </a:lvl2pPr>
            <a:lvl3pPr marL="1143000" indent="-228600" algn="ctr" eaLnBrk="0" hangingPunct="0">
              <a:defRPr sz="2000" b="1">
                <a:solidFill>
                  <a:schemeClr val="tx1"/>
                </a:solidFill>
                <a:latin typeface="Arial" panose="020B0604020202020204" pitchFamily="34" charset="0"/>
              </a:defRPr>
            </a:lvl3pPr>
            <a:lvl4pPr marL="1600200" indent="-228600" algn="ctr" eaLnBrk="0" hangingPunct="0">
              <a:defRPr sz="2000" b="1">
                <a:solidFill>
                  <a:schemeClr val="tx1"/>
                </a:solidFill>
                <a:latin typeface="Arial" panose="020B0604020202020204" pitchFamily="34" charset="0"/>
              </a:defRPr>
            </a:lvl4pPr>
            <a:lvl5pPr marL="2057400" indent="-228600" algn="ctr" eaLnBrk="0" hangingPunct="0">
              <a:defRPr sz="2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b="1">
                <a:solidFill>
                  <a:schemeClr val="tx1"/>
                </a:solidFill>
                <a:latin typeface="Arial" panose="020B0604020202020204" pitchFamily="34" charset="0"/>
              </a:defRPr>
            </a:lvl9pPr>
          </a:lstStyle>
          <a:p>
            <a:pPr algn="l"/>
            <a:r>
              <a:rPr lang="en-US" altLang="en-US"/>
              <a:t>Correct</a:t>
            </a:r>
          </a:p>
        </p:txBody>
      </p:sp>
      <p:sp>
        <p:nvSpPr>
          <p:cNvPr id="18446" name="Text Box 15">
            <a:extLst>
              <a:ext uri="{FF2B5EF4-FFF2-40B4-BE49-F238E27FC236}">
                <a16:creationId xmlns:a16="http://schemas.microsoft.com/office/drawing/2014/main" id="{2C37D6AF-7653-4368-A77A-0F536CC64FE7}"/>
              </a:ext>
            </a:extLst>
          </p:cNvPr>
          <p:cNvSpPr txBox="1">
            <a:spLocks noChangeArrowheads="1"/>
          </p:cNvSpPr>
          <p:nvPr/>
        </p:nvSpPr>
        <p:spPr bwMode="auto">
          <a:xfrm>
            <a:off x="2971800" y="2286000"/>
            <a:ext cx="1173163" cy="39687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ctr" eaLnBrk="0" hangingPunct="0">
              <a:defRPr sz="2000" b="1">
                <a:solidFill>
                  <a:schemeClr val="tx1"/>
                </a:solidFill>
                <a:latin typeface="Arial" panose="020B0604020202020204" pitchFamily="34" charset="0"/>
              </a:defRPr>
            </a:lvl1pPr>
            <a:lvl2pPr marL="742950" indent="-285750" algn="ctr" eaLnBrk="0" hangingPunct="0">
              <a:defRPr sz="2000" b="1">
                <a:solidFill>
                  <a:schemeClr val="tx1"/>
                </a:solidFill>
                <a:latin typeface="Arial" panose="020B0604020202020204" pitchFamily="34" charset="0"/>
              </a:defRPr>
            </a:lvl2pPr>
            <a:lvl3pPr marL="1143000" indent="-228600" algn="ctr" eaLnBrk="0" hangingPunct="0">
              <a:defRPr sz="2000" b="1">
                <a:solidFill>
                  <a:schemeClr val="tx1"/>
                </a:solidFill>
                <a:latin typeface="Arial" panose="020B0604020202020204" pitchFamily="34" charset="0"/>
              </a:defRPr>
            </a:lvl3pPr>
            <a:lvl4pPr marL="1600200" indent="-228600" algn="ctr" eaLnBrk="0" hangingPunct="0">
              <a:defRPr sz="2000" b="1">
                <a:solidFill>
                  <a:schemeClr val="tx1"/>
                </a:solidFill>
                <a:latin typeface="Arial" panose="020B0604020202020204" pitchFamily="34" charset="0"/>
              </a:defRPr>
            </a:lvl4pPr>
            <a:lvl5pPr marL="2057400" indent="-228600" algn="ctr" eaLnBrk="0" hangingPunct="0">
              <a:defRPr sz="2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b="1">
                <a:solidFill>
                  <a:schemeClr val="tx1"/>
                </a:solidFill>
                <a:latin typeface="Arial" panose="020B0604020202020204" pitchFamily="34" charset="0"/>
              </a:defRPr>
            </a:lvl9pPr>
          </a:lstStyle>
          <a:p>
            <a:pPr algn="l"/>
            <a:r>
              <a:rPr lang="en-US" altLang="en-US"/>
              <a:t>Educate</a:t>
            </a:r>
          </a:p>
        </p:txBody>
      </p:sp>
      <p:sp>
        <p:nvSpPr>
          <p:cNvPr id="18447" name="AutoShape 16">
            <a:extLst>
              <a:ext uri="{FF2B5EF4-FFF2-40B4-BE49-F238E27FC236}">
                <a16:creationId xmlns:a16="http://schemas.microsoft.com/office/drawing/2014/main" id="{4CEECC0C-1CA2-4E79-8D16-9E8165E168A0}"/>
              </a:ext>
            </a:extLst>
          </p:cNvPr>
          <p:cNvSpPr>
            <a:spLocks noChangeArrowheads="1"/>
          </p:cNvSpPr>
          <p:nvPr/>
        </p:nvSpPr>
        <p:spPr bwMode="auto">
          <a:xfrm>
            <a:off x="2133600" y="1447800"/>
            <a:ext cx="1676400" cy="1524000"/>
          </a:xfrm>
          <a:custGeom>
            <a:avLst/>
            <a:gdLst>
              <a:gd name="T0" fmla="*/ 1151424679 w 21600"/>
              <a:gd name="T1" fmla="*/ 1381747647 h 21600"/>
              <a:gd name="T2" fmla="*/ 631580212 w 21600"/>
              <a:gd name="T3" fmla="*/ 2147483647 h 21600"/>
              <a:gd name="T4" fmla="*/ 1934935571 w 21600"/>
              <a:gd name="T5" fmla="*/ 1866442689 h 21600"/>
              <a:gd name="T6" fmla="*/ 2147483647 w 21600"/>
              <a:gd name="T7" fmla="*/ -521225450 h 21600"/>
              <a:gd name="T8" fmla="*/ 2147483647 w 21600"/>
              <a:gd name="T9" fmla="*/ 136628561 h 21600"/>
              <a:gd name="T10" fmla="*/ 2147483647 w 21600"/>
              <a:gd name="T11" fmla="*/ 189840716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7220" y="2948"/>
                </a:moveTo>
                <a:cubicBezTo>
                  <a:pt x="4801" y="4051"/>
                  <a:pt x="3026" y="6207"/>
                  <a:pt x="2407" y="8792"/>
                </a:cubicBezTo>
                <a:lnTo>
                  <a:pt x="296" y="8287"/>
                </a:lnTo>
                <a:cubicBezTo>
                  <a:pt x="1070" y="5051"/>
                  <a:pt x="3292" y="2353"/>
                  <a:pt x="6319" y="973"/>
                </a:cubicBezTo>
                <a:lnTo>
                  <a:pt x="5199" y="-1484"/>
                </a:lnTo>
                <a:lnTo>
                  <a:pt x="10214" y="389"/>
                </a:lnTo>
                <a:lnTo>
                  <a:pt x="8340" y="5405"/>
                </a:lnTo>
                <a:lnTo>
                  <a:pt x="7220" y="2948"/>
                </a:lnTo>
                <a:close/>
              </a:path>
            </a:pathLst>
          </a:custGeom>
          <a:solidFill>
            <a:schemeClr val="accent2"/>
          </a:solidFill>
          <a:ln w="12700">
            <a:solidFill>
              <a:schemeClr val="tx1"/>
            </a:solidFill>
            <a:miter lim="800000"/>
            <a:headEnd type="none" w="sm" len="sm"/>
            <a:tailEnd type="none" w="sm" len="sm"/>
          </a:ln>
        </p:spPr>
        <p:txBody>
          <a:bodyPr wrap="none" anchor="ctr"/>
          <a:lstStyle>
            <a:lvl1pPr algn="ctr" eaLnBrk="0" hangingPunct="0">
              <a:defRPr sz="2000" b="1">
                <a:solidFill>
                  <a:schemeClr val="tx1"/>
                </a:solidFill>
                <a:latin typeface="Arial" panose="020B0604020202020204" pitchFamily="34" charset="0"/>
              </a:defRPr>
            </a:lvl1pPr>
            <a:lvl2pPr marL="742950" indent="-285750" algn="ctr" eaLnBrk="0" hangingPunct="0">
              <a:defRPr sz="2000" b="1">
                <a:solidFill>
                  <a:schemeClr val="tx1"/>
                </a:solidFill>
                <a:latin typeface="Arial" panose="020B0604020202020204" pitchFamily="34" charset="0"/>
              </a:defRPr>
            </a:lvl2pPr>
            <a:lvl3pPr marL="1143000" indent="-228600" algn="ctr" eaLnBrk="0" hangingPunct="0">
              <a:defRPr sz="2000" b="1">
                <a:solidFill>
                  <a:schemeClr val="tx1"/>
                </a:solidFill>
                <a:latin typeface="Arial" panose="020B0604020202020204" pitchFamily="34" charset="0"/>
              </a:defRPr>
            </a:lvl3pPr>
            <a:lvl4pPr marL="1600200" indent="-228600" algn="ctr" eaLnBrk="0" hangingPunct="0">
              <a:defRPr sz="2000" b="1">
                <a:solidFill>
                  <a:schemeClr val="tx1"/>
                </a:solidFill>
                <a:latin typeface="Arial" panose="020B0604020202020204" pitchFamily="34" charset="0"/>
              </a:defRPr>
            </a:lvl4pPr>
            <a:lvl5pPr marL="2057400" indent="-228600" algn="ctr" eaLnBrk="0" hangingPunct="0">
              <a:defRPr sz="2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18448" name="AutoShape 17">
            <a:extLst>
              <a:ext uri="{FF2B5EF4-FFF2-40B4-BE49-F238E27FC236}">
                <a16:creationId xmlns:a16="http://schemas.microsoft.com/office/drawing/2014/main" id="{E84B7B47-2B97-40FE-BD90-0E08A648A9B5}"/>
              </a:ext>
            </a:extLst>
          </p:cNvPr>
          <p:cNvSpPr>
            <a:spLocks noChangeArrowheads="1"/>
          </p:cNvSpPr>
          <p:nvPr/>
        </p:nvSpPr>
        <p:spPr bwMode="auto">
          <a:xfrm flipH="1" flipV="1">
            <a:off x="5334000" y="4343400"/>
            <a:ext cx="1676400" cy="1524000"/>
          </a:xfrm>
          <a:custGeom>
            <a:avLst/>
            <a:gdLst>
              <a:gd name="T0" fmla="*/ 1151424679 w 21600"/>
              <a:gd name="T1" fmla="*/ 1381747647 h 21600"/>
              <a:gd name="T2" fmla="*/ 631580212 w 21600"/>
              <a:gd name="T3" fmla="*/ 2147483647 h 21600"/>
              <a:gd name="T4" fmla="*/ 1934935571 w 21600"/>
              <a:gd name="T5" fmla="*/ 1866442689 h 21600"/>
              <a:gd name="T6" fmla="*/ 2147483647 w 21600"/>
              <a:gd name="T7" fmla="*/ -521225450 h 21600"/>
              <a:gd name="T8" fmla="*/ 2147483647 w 21600"/>
              <a:gd name="T9" fmla="*/ 136628561 h 21600"/>
              <a:gd name="T10" fmla="*/ 2147483647 w 21600"/>
              <a:gd name="T11" fmla="*/ 189840716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7220" y="2948"/>
                </a:moveTo>
                <a:cubicBezTo>
                  <a:pt x="4801" y="4051"/>
                  <a:pt x="3026" y="6207"/>
                  <a:pt x="2407" y="8792"/>
                </a:cubicBezTo>
                <a:lnTo>
                  <a:pt x="296" y="8287"/>
                </a:lnTo>
                <a:cubicBezTo>
                  <a:pt x="1070" y="5051"/>
                  <a:pt x="3292" y="2353"/>
                  <a:pt x="6319" y="973"/>
                </a:cubicBezTo>
                <a:lnTo>
                  <a:pt x="5199" y="-1484"/>
                </a:lnTo>
                <a:lnTo>
                  <a:pt x="10214" y="389"/>
                </a:lnTo>
                <a:lnTo>
                  <a:pt x="8340" y="5405"/>
                </a:lnTo>
                <a:lnTo>
                  <a:pt x="7220" y="2948"/>
                </a:lnTo>
                <a:close/>
              </a:path>
            </a:pathLst>
          </a:custGeom>
          <a:solidFill>
            <a:schemeClr val="accent2"/>
          </a:solidFill>
          <a:ln w="12700">
            <a:solidFill>
              <a:schemeClr val="tx1"/>
            </a:solidFill>
            <a:miter lim="800000"/>
            <a:headEnd type="none" w="sm" len="sm"/>
            <a:tailEnd type="none" w="sm" len="sm"/>
          </a:ln>
        </p:spPr>
        <p:txBody>
          <a:bodyPr wrap="none" anchor="ctr"/>
          <a:lstStyle>
            <a:lvl1pPr algn="ctr" eaLnBrk="0" hangingPunct="0">
              <a:defRPr sz="2000" b="1">
                <a:solidFill>
                  <a:schemeClr val="tx1"/>
                </a:solidFill>
                <a:latin typeface="Arial" panose="020B0604020202020204" pitchFamily="34" charset="0"/>
              </a:defRPr>
            </a:lvl1pPr>
            <a:lvl2pPr marL="742950" indent="-285750" algn="ctr" eaLnBrk="0" hangingPunct="0">
              <a:defRPr sz="2000" b="1">
                <a:solidFill>
                  <a:schemeClr val="tx1"/>
                </a:solidFill>
                <a:latin typeface="Arial" panose="020B0604020202020204" pitchFamily="34" charset="0"/>
              </a:defRPr>
            </a:lvl2pPr>
            <a:lvl3pPr marL="1143000" indent="-228600" algn="ctr" eaLnBrk="0" hangingPunct="0">
              <a:defRPr sz="2000" b="1">
                <a:solidFill>
                  <a:schemeClr val="tx1"/>
                </a:solidFill>
                <a:latin typeface="Arial" panose="020B0604020202020204" pitchFamily="34" charset="0"/>
              </a:defRPr>
            </a:lvl3pPr>
            <a:lvl4pPr marL="1600200" indent="-228600" algn="ctr" eaLnBrk="0" hangingPunct="0">
              <a:defRPr sz="2000" b="1">
                <a:solidFill>
                  <a:schemeClr val="tx1"/>
                </a:solidFill>
                <a:latin typeface="Arial" panose="020B0604020202020204" pitchFamily="34" charset="0"/>
              </a:defRPr>
            </a:lvl4pPr>
            <a:lvl5pPr marL="2057400" indent="-228600" algn="ctr" eaLnBrk="0" hangingPunct="0">
              <a:defRPr sz="2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18449" name="AutoShape 18">
            <a:extLst>
              <a:ext uri="{FF2B5EF4-FFF2-40B4-BE49-F238E27FC236}">
                <a16:creationId xmlns:a16="http://schemas.microsoft.com/office/drawing/2014/main" id="{2A87B2B0-BB5A-4D95-878D-14093C8651E7}"/>
              </a:ext>
            </a:extLst>
          </p:cNvPr>
          <p:cNvSpPr>
            <a:spLocks noChangeArrowheads="1"/>
          </p:cNvSpPr>
          <p:nvPr/>
        </p:nvSpPr>
        <p:spPr bwMode="auto">
          <a:xfrm rot="5400000" flipH="1" flipV="1">
            <a:off x="1981200" y="4114800"/>
            <a:ext cx="1676400" cy="1524000"/>
          </a:xfrm>
          <a:custGeom>
            <a:avLst/>
            <a:gdLst>
              <a:gd name="T0" fmla="*/ 1151424679 w 21600"/>
              <a:gd name="T1" fmla="*/ 1381747647 h 21600"/>
              <a:gd name="T2" fmla="*/ 631580212 w 21600"/>
              <a:gd name="T3" fmla="*/ 2147483647 h 21600"/>
              <a:gd name="T4" fmla="*/ 1934935571 w 21600"/>
              <a:gd name="T5" fmla="*/ 1866442689 h 21600"/>
              <a:gd name="T6" fmla="*/ 2147483647 w 21600"/>
              <a:gd name="T7" fmla="*/ -521225450 h 21600"/>
              <a:gd name="T8" fmla="*/ 2147483647 w 21600"/>
              <a:gd name="T9" fmla="*/ 136628561 h 21600"/>
              <a:gd name="T10" fmla="*/ 2147483647 w 21600"/>
              <a:gd name="T11" fmla="*/ 189840716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7220" y="2948"/>
                </a:moveTo>
                <a:cubicBezTo>
                  <a:pt x="4801" y="4051"/>
                  <a:pt x="3026" y="6207"/>
                  <a:pt x="2407" y="8792"/>
                </a:cubicBezTo>
                <a:lnTo>
                  <a:pt x="296" y="8287"/>
                </a:lnTo>
                <a:cubicBezTo>
                  <a:pt x="1070" y="5051"/>
                  <a:pt x="3292" y="2353"/>
                  <a:pt x="6319" y="973"/>
                </a:cubicBezTo>
                <a:lnTo>
                  <a:pt x="5199" y="-1484"/>
                </a:lnTo>
                <a:lnTo>
                  <a:pt x="10214" y="389"/>
                </a:lnTo>
                <a:lnTo>
                  <a:pt x="8340" y="5405"/>
                </a:lnTo>
                <a:lnTo>
                  <a:pt x="7220" y="2948"/>
                </a:lnTo>
                <a:close/>
              </a:path>
            </a:pathLst>
          </a:custGeom>
          <a:solidFill>
            <a:schemeClr val="accent2"/>
          </a:solidFill>
          <a:ln w="12700">
            <a:solidFill>
              <a:schemeClr val="tx1"/>
            </a:solidFill>
            <a:miter lim="800000"/>
            <a:headEnd type="none" w="sm" len="sm"/>
            <a:tailEnd type="none" w="sm" len="sm"/>
          </a:ln>
        </p:spPr>
        <p:txBody>
          <a:bodyPr wrap="none" anchor="ctr"/>
          <a:lstStyle>
            <a:lvl1pPr algn="ctr" eaLnBrk="0" hangingPunct="0">
              <a:defRPr sz="2000" b="1">
                <a:solidFill>
                  <a:schemeClr val="tx1"/>
                </a:solidFill>
                <a:latin typeface="Arial" panose="020B0604020202020204" pitchFamily="34" charset="0"/>
              </a:defRPr>
            </a:lvl1pPr>
            <a:lvl2pPr marL="742950" indent="-285750" algn="ctr" eaLnBrk="0" hangingPunct="0">
              <a:defRPr sz="2000" b="1">
                <a:solidFill>
                  <a:schemeClr val="tx1"/>
                </a:solidFill>
                <a:latin typeface="Arial" panose="020B0604020202020204" pitchFamily="34" charset="0"/>
              </a:defRPr>
            </a:lvl2pPr>
            <a:lvl3pPr marL="1143000" indent="-228600" algn="ctr" eaLnBrk="0" hangingPunct="0">
              <a:defRPr sz="2000" b="1">
                <a:solidFill>
                  <a:schemeClr val="tx1"/>
                </a:solidFill>
                <a:latin typeface="Arial" panose="020B0604020202020204" pitchFamily="34" charset="0"/>
              </a:defRPr>
            </a:lvl3pPr>
            <a:lvl4pPr marL="1600200" indent="-228600" algn="ctr" eaLnBrk="0" hangingPunct="0">
              <a:defRPr sz="2000" b="1">
                <a:solidFill>
                  <a:schemeClr val="tx1"/>
                </a:solidFill>
                <a:latin typeface="Arial" panose="020B0604020202020204" pitchFamily="34" charset="0"/>
              </a:defRPr>
            </a:lvl4pPr>
            <a:lvl5pPr marL="2057400" indent="-228600" algn="ctr" eaLnBrk="0" hangingPunct="0">
              <a:defRPr sz="2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18450" name="AutoShape 19">
            <a:extLst>
              <a:ext uri="{FF2B5EF4-FFF2-40B4-BE49-F238E27FC236}">
                <a16:creationId xmlns:a16="http://schemas.microsoft.com/office/drawing/2014/main" id="{C253B55A-EA6C-4276-9952-9A5F7D5909FA}"/>
              </a:ext>
            </a:extLst>
          </p:cNvPr>
          <p:cNvSpPr>
            <a:spLocks noChangeArrowheads="1"/>
          </p:cNvSpPr>
          <p:nvPr/>
        </p:nvSpPr>
        <p:spPr bwMode="auto">
          <a:xfrm rot="5400000">
            <a:off x="5334000" y="1676400"/>
            <a:ext cx="1676400" cy="1524000"/>
          </a:xfrm>
          <a:custGeom>
            <a:avLst/>
            <a:gdLst>
              <a:gd name="T0" fmla="*/ 1151424679 w 21600"/>
              <a:gd name="T1" fmla="*/ 1381747647 h 21600"/>
              <a:gd name="T2" fmla="*/ 631580212 w 21600"/>
              <a:gd name="T3" fmla="*/ 2147483647 h 21600"/>
              <a:gd name="T4" fmla="*/ 1934935571 w 21600"/>
              <a:gd name="T5" fmla="*/ 1866442689 h 21600"/>
              <a:gd name="T6" fmla="*/ 2147483647 w 21600"/>
              <a:gd name="T7" fmla="*/ -521225450 h 21600"/>
              <a:gd name="T8" fmla="*/ 2147483647 w 21600"/>
              <a:gd name="T9" fmla="*/ 136628561 h 21600"/>
              <a:gd name="T10" fmla="*/ 2147483647 w 21600"/>
              <a:gd name="T11" fmla="*/ 189840716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7220" y="2948"/>
                </a:moveTo>
                <a:cubicBezTo>
                  <a:pt x="4801" y="4051"/>
                  <a:pt x="3026" y="6207"/>
                  <a:pt x="2407" y="8792"/>
                </a:cubicBezTo>
                <a:lnTo>
                  <a:pt x="296" y="8287"/>
                </a:lnTo>
                <a:cubicBezTo>
                  <a:pt x="1070" y="5051"/>
                  <a:pt x="3292" y="2353"/>
                  <a:pt x="6319" y="973"/>
                </a:cubicBezTo>
                <a:lnTo>
                  <a:pt x="5199" y="-1484"/>
                </a:lnTo>
                <a:lnTo>
                  <a:pt x="10214" y="389"/>
                </a:lnTo>
                <a:lnTo>
                  <a:pt x="8340" y="5405"/>
                </a:lnTo>
                <a:lnTo>
                  <a:pt x="7220" y="2948"/>
                </a:lnTo>
                <a:close/>
              </a:path>
            </a:pathLst>
          </a:custGeom>
          <a:solidFill>
            <a:schemeClr val="accent2"/>
          </a:solidFill>
          <a:ln w="12700">
            <a:solidFill>
              <a:schemeClr val="tx1"/>
            </a:solidFill>
            <a:miter lim="800000"/>
            <a:headEnd type="none" w="sm" len="sm"/>
            <a:tailEnd type="none" w="sm" len="sm"/>
          </a:ln>
        </p:spPr>
        <p:txBody>
          <a:bodyPr wrap="none" anchor="ctr"/>
          <a:lstStyle>
            <a:lvl1pPr algn="ctr" eaLnBrk="0" hangingPunct="0">
              <a:defRPr sz="2000" b="1">
                <a:solidFill>
                  <a:schemeClr val="tx1"/>
                </a:solidFill>
                <a:latin typeface="Arial" panose="020B0604020202020204" pitchFamily="34" charset="0"/>
              </a:defRPr>
            </a:lvl1pPr>
            <a:lvl2pPr marL="742950" indent="-285750" algn="ctr" eaLnBrk="0" hangingPunct="0">
              <a:defRPr sz="2000" b="1">
                <a:solidFill>
                  <a:schemeClr val="tx1"/>
                </a:solidFill>
                <a:latin typeface="Arial" panose="020B0604020202020204" pitchFamily="34" charset="0"/>
              </a:defRPr>
            </a:lvl2pPr>
            <a:lvl3pPr marL="1143000" indent="-228600" algn="ctr" eaLnBrk="0" hangingPunct="0">
              <a:defRPr sz="2000" b="1">
                <a:solidFill>
                  <a:schemeClr val="tx1"/>
                </a:solidFill>
                <a:latin typeface="Arial" panose="020B0604020202020204" pitchFamily="34" charset="0"/>
              </a:defRPr>
            </a:lvl3pPr>
            <a:lvl4pPr marL="1600200" indent="-228600" algn="ctr" eaLnBrk="0" hangingPunct="0">
              <a:defRPr sz="2000" b="1">
                <a:solidFill>
                  <a:schemeClr val="tx1"/>
                </a:solidFill>
                <a:latin typeface="Arial" panose="020B0604020202020204" pitchFamily="34" charset="0"/>
              </a:defRPr>
            </a:lvl4pPr>
            <a:lvl5pPr marL="2057400" indent="-228600" algn="ctr" eaLnBrk="0" hangingPunct="0">
              <a:defRPr sz="2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18451" name="AutoShape 20">
            <a:extLst>
              <a:ext uri="{FF2B5EF4-FFF2-40B4-BE49-F238E27FC236}">
                <a16:creationId xmlns:a16="http://schemas.microsoft.com/office/drawing/2014/main" id="{2BF14E03-5B44-4AF0-BABB-800C53093CFA}"/>
              </a:ext>
            </a:extLst>
          </p:cNvPr>
          <p:cNvSpPr>
            <a:spLocks noChangeArrowheads="1"/>
          </p:cNvSpPr>
          <p:nvPr/>
        </p:nvSpPr>
        <p:spPr bwMode="auto">
          <a:xfrm rot="2947179">
            <a:off x="3733800" y="838200"/>
            <a:ext cx="1676400" cy="1524000"/>
          </a:xfrm>
          <a:custGeom>
            <a:avLst/>
            <a:gdLst>
              <a:gd name="T0" fmla="*/ 1146280616 w 21600"/>
              <a:gd name="T1" fmla="*/ 1386311743 h 21600"/>
              <a:gd name="T2" fmla="*/ 628303472 w 21600"/>
              <a:gd name="T3" fmla="*/ 2147483647 h 21600"/>
              <a:gd name="T4" fmla="*/ 1930730913 w 21600"/>
              <a:gd name="T5" fmla="*/ 1869958048 h 21600"/>
              <a:gd name="T6" fmla="*/ 2147483647 w 21600"/>
              <a:gd name="T7" fmla="*/ -521225450 h 21600"/>
              <a:gd name="T8" fmla="*/ 2147483647 w 21600"/>
              <a:gd name="T9" fmla="*/ 136628561 h 21600"/>
              <a:gd name="T10" fmla="*/ 2147483647 w 21600"/>
              <a:gd name="T11" fmla="*/ 189840716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7220" y="2948"/>
                </a:moveTo>
                <a:cubicBezTo>
                  <a:pt x="4793" y="4055"/>
                  <a:pt x="3014" y="6221"/>
                  <a:pt x="2401" y="8817"/>
                </a:cubicBezTo>
                <a:lnTo>
                  <a:pt x="288" y="8319"/>
                </a:lnTo>
                <a:cubicBezTo>
                  <a:pt x="1055" y="5069"/>
                  <a:pt x="3282" y="2358"/>
                  <a:pt x="6319" y="973"/>
                </a:cubicBezTo>
                <a:lnTo>
                  <a:pt x="5199" y="-1484"/>
                </a:lnTo>
                <a:lnTo>
                  <a:pt x="10214" y="389"/>
                </a:lnTo>
                <a:lnTo>
                  <a:pt x="8340" y="5405"/>
                </a:lnTo>
                <a:lnTo>
                  <a:pt x="7220" y="2948"/>
                </a:lnTo>
                <a:close/>
              </a:path>
            </a:pathLst>
          </a:custGeom>
          <a:solidFill>
            <a:schemeClr val="accent2"/>
          </a:solidFill>
          <a:ln w="12700">
            <a:solidFill>
              <a:schemeClr val="tx1"/>
            </a:solidFill>
            <a:miter lim="800000"/>
            <a:headEnd type="none" w="sm" len="sm"/>
            <a:tailEnd type="none" w="sm" len="sm"/>
          </a:ln>
        </p:spPr>
        <p:txBody>
          <a:bodyPr wrap="none" anchor="ctr"/>
          <a:lstStyle>
            <a:lvl1pPr algn="ctr" eaLnBrk="0" hangingPunct="0">
              <a:defRPr sz="2000" b="1">
                <a:solidFill>
                  <a:schemeClr val="tx1"/>
                </a:solidFill>
                <a:latin typeface="Arial" panose="020B0604020202020204" pitchFamily="34" charset="0"/>
              </a:defRPr>
            </a:lvl1pPr>
            <a:lvl2pPr marL="742950" indent="-285750" algn="ctr" eaLnBrk="0" hangingPunct="0">
              <a:defRPr sz="2000" b="1">
                <a:solidFill>
                  <a:schemeClr val="tx1"/>
                </a:solidFill>
                <a:latin typeface="Arial" panose="020B0604020202020204" pitchFamily="34" charset="0"/>
              </a:defRPr>
            </a:lvl2pPr>
            <a:lvl3pPr marL="1143000" indent="-228600" algn="ctr" eaLnBrk="0" hangingPunct="0">
              <a:defRPr sz="2000" b="1">
                <a:solidFill>
                  <a:schemeClr val="tx1"/>
                </a:solidFill>
                <a:latin typeface="Arial" panose="020B0604020202020204" pitchFamily="34" charset="0"/>
              </a:defRPr>
            </a:lvl3pPr>
            <a:lvl4pPr marL="1600200" indent="-228600" algn="ctr" eaLnBrk="0" hangingPunct="0">
              <a:defRPr sz="2000" b="1">
                <a:solidFill>
                  <a:schemeClr val="tx1"/>
                </a:solidFill>
                <a:latin typeface="Arial" panose="020B0604020202020204" pitchFamily="34" charset="0"/>
              </a:defRPr>
            </a:lvl4pPr>
            <a:lvl5pPr marL="2057400" indent="-228600" algn="ctr" eaLnBrk="0" hangingPunct="0">
              <a:defRPr sz="2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18452" name="AutoShape 21">
            <a:extLst>
              <a:ext uri="{FF2B5EF4-FFF2-40B4-BE49-F238E27FC236}">
                <a16:creationId xmlns:a16="http://schemas.microsoft.com/office/drawing/2014/main" id="{345BB841-560C-4330-9EC4-8BA4EFBC79DA}"/>
              </a:ext>
            </a:extLst>
          </p:cNvPr>
          <p:cNvSpPr>
            <a:spLocks noChangeArrowheads="1"/>
          </p:cNvSpPr>
          <p:nvPr/>
        </p:nvSpPr>
        <p:spPr bwMode="auto">
          <a:xfrm rot="2947179" flipH="1" flipV="1">
            <a:off x="3733800" y="5029200"/>
            <a:ext cx="1676400" cy="1524000"/>
          </a:xfrm>
          <a:custGeom>
            <a:avLst/>
            <a:gdLst>
              <a:gd name="T0" fmla="*/ 1146280616 w 21600"/>
              <a:gd name="T1" fmla="*/ 1386311743 h 21600"/>
              <a:gd name="T2" fmla="*/ 628303472 w 21600"/>
              <a:gd name="T3" fmla="*/ 2147483647 h 21600"/>
              <a:gd name="T4" fmla="*/ 1930730913 w 21600"/>
              <a:gd name="T5" fmla="*/ 1869958048 h 21600"/>
              <a:gd name="T6" fmla="*/ 2147483647 w 21600"/>
              <a:gd name="T7" fmla="*/ -521225450 h 21600"/>
              <a:gd name="T8" fmla="*/ 2147483647 w 21600"/>
              <a:gd name="T9" fmla="*/ 136628561 h 21600"/>
              <a:gd name="T10" fmla="*/ 2147483647 w 21600"/>
              <a:gd name="T11" fmla="*/ 189840716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7220" y="2948"/>
                </a:moveTo>
                <a:cubicBezTo>
                  <a:pt x="4793" y="4055"/>
                  <a:pt x="3014" y="6221"/>
                  <a:pt x="2401" y="8817"/>
                </a:cubicBezTo>
                <a:lnTo>
                  <a:pt x="288" y="8319"/>
                </a:lnTo>
                <a:cubicBezTo>
                  <a:pt x="1055" y="5069"/>
                  <a:pt x="3282" y="2358"/>
                  <a:pt x="6319" y="973"/>
                </a:cubicBezTo>
                <a:lnTo>
                  <a:pt x="5199" y="-1484"/>
                </a:lnTo>
                <a:lnTo>
                  <a:pt x="10214" y="389"/>
                </a:lnTo>
                <a:lnTo>
                  <a:pt x="8340" y="5405"/>
                </a:lnTo>
                <a:lnTo>
                  <a:pt x="7220" y="2948"/>
                </a:lnTo>
                <a:close/>
              </a:path>
            </a:pathLst>
          </a:custGeom>
          <a:solidFill>
            <a:schemeClr val="accent2"/>
          </a:solidFill>
          <a:ln w="12700">
            <a:solidFill>
              <a:schemeClr val="tx1"/>
            </a:solidFill>
            <a:miter lim="800000"/>
            <a:headEnd type="none" w="sm" len="sm"/>
            <a:tailEnd type="none" w="sm" len="sm"/>
          </a:ln>
        </p:spPr>
        <p:txBody>
          <a:bodyPr wrap="none" anchor="ctr"/>
          <a:lstStyle>
            <a:lvl1pPr algn="ctr" eaLnBrk="0" hangingPunct="0">
              <a:defRPr sz="2000" b="1">
                <a:solidFill>
                  <a:schemeClr val="tx1"/>
                </a:solidFill>
                <a:latin typeface="Arial" panose="020B0604020202020204" pitchFamily="34" charset="0"/>
              </a:defRPr>
            </a:lvl1pPr>
            <a:lvl2pPr marL="742950" indent="-285750" algn="ctr" eaLnBrk="0" hangingPunct="0">
              <a:defRPr sz="2000" b="1">
                <a:solidFill>
                  <a:schemeClr val="tx1"/>
                </a:solidFill>
                <a:latin typeface="Arial" panose="020B0604020202020204" pitchFamily="34" charset="0"/>
              </a:defRPr>
            </a:lvl2pPr>
            <a:lvl3pPr marL="1143000" indent="-228600" algn="ctr" eaLnBrk="0" hangingPunct="0">
              <a:defRPr sz="2000" b="1">
                <a:solidFill>
                  <a:schemeClr val="tx1"/>
                </a:solidFill>
                <a:latin typeface="Arial" panose="020B0604020202020204" pitchFamily="34" charset="0"/>
              </a:defRPr>
            </a:lvl3pPr>
            <a:lvl4pPr marL="1600200" indent="-228600" algn="ctr" eaLnBrk="0" hangingPunct="0">
              <a:defRPr sz="2000" b="1">
                <a:solidFill>
                  <a:schemeClr val="tx1"/>
                </a:solidFill>
                <a:latin typeface="Arial" panose="020B0604020202020204" pitchFamily="34" charset="0"/>
              </a:defRPr>
            </a:lvl4pPr>
            <a:lvl5pPr marL="2057400" indent="-228600" algn="ctr" eaLnBrk="0" hangingPunct="0">
              <a:defRPr sz="2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18453" name="AutoShape 22">
            <a:extLst>
              <a:ext uri="{FF2B5EF4-FFF2-40B4-BE49-F238E27FC236}">
                <a16:creationId xmlns:a16="http://schemas.microsoft.com/office/drawing/2014/main" id="{D7EAD4C1-5F41-4D38-8D2E-3DE080A8C4D4}"/>
              </a:ext>
            </a:extLst>
          </p:cNvPr>
          <p:cNvSpPr>
            <a:spLocks noChangeArrowheads="1"/>
          </p:cNvSpPr>
          <p:nvPr/>
        </p:nvSpPr>
        <p:spPr bwMode="auto">
          <a:xfrm rot="8347179" flipH="1" flipV="1">
            <a:off x="1600200" y="2819400"/>
            <a:ext cx="1676400" cy="1524000"/>
          </a:xfrm>
          <a:custGeom>
            <a:avLst/>
            <a:gdLst>
              <a:gd name="T0" fmla="*/ 1146280616 w 21600"/>
              <a:gd name="T1" fmla="*/ 1386311743 h 21600"/>
              <a:gd name="T2" fmla="*/ 628303472 w 21600"/>
              <a:gd name="T3" fmla="*/ 2147483647 h 21600"/>
              <a:gd name="T4" fmla="*/ 1930730913 w 21600"/>
              <a:gd name="T5" fmla="*/ 1869958048 h 21600"/>
              <a:gd name="T6" fmla="*/ 2147483647 w 21600"/>
              <a:gd name="T7" fmla="*/ -521225450 h 21600"/>
              <a:gd name="T8" fmla="*/ 2147483647 w 21600"/>
              <a:gd name="T9" fmla="*/ 136628561 h 21600"/>
              <a:gd name="T10" fmla="*/ 2147483647 w 21600"/>
              <a:gd name="T11" fmla="*/ 189840716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7220" y="2948"/>
                </a:moveTo>
                <a:cubicBezTo>
                  <a:pt x="4793" y="4055"/>
                  <a:pt x="3014" y="6221"/>
                  <a:pt x="2401" y="8817"/>
                </a:cubicBezTo>
                <a:lnTo>
                  <a:pt x="288" y="8319"/>
                </a:lnTo>
                <a:cubicBezTo>
                  <a:pt x="1055" y="5069"/>
                  <a:pt x="3282" y="2358"/>
                  <a:pt x="6319" y="973"/>
                </a:cubicBezTo>
                <a:lnTo>
                  <a:pt x="5199" y="-1484"/>
                </a:lnTo>
                <a:lnTo>
                  <a:pt x="10214" y="389"/>
                </a:lnTo>
                <a:lnTo>
                  <a:pt x="8340" y="5405"/>
                </a:lnTo>
                <a:lnTo>
                  <a:pt x="7220" y="2948"/>
                </a:lnTo>
                <a:close/>
              </a:path>
            </a:pathLst>
          </a:custGeom>
          <a:solidFill>
            <a:schemeClr val="accent2"/>
          </a:solidFill>
          <a:ln w="12700">
            <a:solidFill>
              <a:schemeClr val="tx1"/>
            </a:solidFill>
            <a:miter lim="800000"/>
            <a:headEnd type="none" w="sm" len="sm"/>
            <a:tailEnd type="none" w="sm" len="sm"/>
          </a:ln>
        </p:spPr>
        <p:txBody>
          <a:bodyPr wrap="none" anchor="ctr"/>
          <a:lstStyle>
            <a:lvl1pPr algn="ctr" eaLnBrk="0" hangingPunct="0">
              <a:defRPr sz="2000" b="1">
                <a:solidFill>
                  <a:schemeClr val="tx1"/>
                </a:solidFill>
                <a:latin typeface="Arial" panose="020B0604020202020204" pitchFamily="34" charset="0"/>
              </a:defRPr>
            </a:lvl1pPr>
            <a:lvl2pPr marL="742950" indent="-285750" algn="ctr" eaLnBrk="0" hangingPunct="0">
              <a:defRPr sz="2000" b="1">
                <a:solidFill>
                  <a:schemeClr val="tx1"/>
                </a:solidFill>
                <a:latin typeface="Arial" panose="020B0604020202020204" pitchFamily="34" charset="0"/>
              </a:defRPr>
            </a:lvl2pPr>
            <a:lvl3pPr marL="1143000" indent="-228600" algn="ctr" eaLnBrk="0" hangingPunct="0">
              <a:defRPr sz="2000" b="1">
                <a:solidFill>
                  <a:schemeClr val="tx1"/>
                </a:solidFill>
                <a:latin typeface="Arial" panose="020B0604020202020204" pitchFamily="34" charset="0"/>
              </a:defRPr>
            </a:lvl3pPr>
            <a:lvl4pPr marL="1600200" indent="-228600" algn="ctr" eaLnBrk="0" hangingPunct="0">
              <a:defRPr sz="2000" b="1">
                <a:solidFill>
                  <a:schemeClr val="tx1"/>
                </a:solidFill>
                <a:latin typeface="Arial" panose="020B0604020202020204" pitchFamily="34" charset="0"/>
              </a:defRPr>
            </a:lvl4pPr>
            <a:lvl5pPr marL="2057400" indent="-228600" algn="ctr" eaLnBrk="0" hangingPunct="0">
              <a:defRPr sz="2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18454" name="AutoShape 23">
            <a:extLst>
              <a:ext uri="{FF2B5EF4-FFF2-40B4-BE49-F238E27FC236}">
                <a16:creationId xmlns:a16="http://schemas.microsoft.com/office/drawing/2014/main" id="{6DDF8B1A-3D34-4E42-B63A-DFFA6E5194B7}"/>
              </a:ext>
            </a:extLst>
          </p:cNvPr>
          <p:cNvSpPr>
            <a:spLocks noChangeArrowheads="1"/>
          </p:cNvSpPr>
          <p:nvPr/>
        </p:nvSpPr>
        <p:spPr bwMode="auto">
          <a:xfrm rot="8347179">
            <a:off x="5867400" y="2667000"/>
            <a:ext cx="1676400" cy="1524000"/>
          </a:xfrm>
          <a:custGeom>
            <a:avLst/>
            <a:gdLst>
              <a:gd name="T0" fmla="*/ 1146280616 w 21600"/>
              <a:gd name="T1" fmla="*/ 1386311743 h 21600"/>
              <a:gd name="T2" fmla="*/ 628303472 w 21600"/>
              <a:gd name="T3" fmla="*/ 2147483647 h 21600"/>
              <a:gd name="T4" fmla="*/ 1930730913 w 21600"/>
              <a:gd name="T5" fmla="*/ 1869958048 h 21600"/>
              <a:gd name="T6" fmla="*/ 2147483647 w 21600"/>
              <a:gd name="T7" fmla="*/ -521225450 h 21600"/>
              <a:gd name="T8" fmla="*/ 2147483647 w 21600"/>
              <a:gd name="T9" fmla="*/ 136628561 h 21600"/>
              <a:gd name="T10" fmla="*/ 2147483647 w 21600"/>
              <a:gd name="T11" fmla="*/ 189840716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7220" y="2948"/>
                </a:moveTo>
                <a:cubicBezTo>
                  <a:pt x="4793" y="4055"/>
                  <a:pt x="3014" y="6221"/>
                  <a:pt x="2401" y="8817"/>
                </a:cubicBezTo>
                <a:lnTo>
                  <a:pt x="288" y="8319"/>
                </a:lnTo>
                <a:cubicBezTo>
                  <a:pt x="1055" y="5069"/>
                  <a:pt x="3282" y="2358"/>
                  <a:pt x="6319" y="973"/>
                </a:cubicBezTo>
                <a:lnTo>
                  <a:pt x="5199" y="-1484"/>
                </a:lnTo>
                <a:lnTo>
                  <a:pt x="10214" y="389"/>
                </a:lnTo>
                <a:lnTo>
                  <a:pt x="8340" y="5405"/>
                </a:lnTo>
                <a:lnTo>
                  <a:pt x="7220" y="2948"/>
                </a:lnTo>
                <a:close/>
              </a:path>
            </a:pathLst>
          </a:custGeom>
          <a:solidFill>
            <a:schemeClr val="accent2"/>
          </a:solidFill>
          <a:ln w="12700">
            <a:solidFill>
              <a:schemeClr val="tx1"/>
            </a:solidFill>
            <a:miter lim="800000"/>
            <a:headEnd type="none" w="sm" len="sm"/>
            <a:tailEnd type="none" w="sm" len="sm"/>
          </a:ln>
        </p:spPr>
        <p:txBody>
          <a:bodyPr wrap="none" anchor="ctr"/>
          <a:lstStyle>
            <a:lvl1pPr algn="ctr" eaLnBrk="0" hangingPunct="0">
              <a:defRPr sz="2000" b="1">
                <a:solidFill>
                  <a:schemeClr val="tx1"/>
                </a:solidFill>
                <a:latin typeface="Arial" panose="020B0604020202020204" pitchFamily="34" charset="0"/>
              </a:defRPr>
            </a:lvl1pPr>
            <a:lvl2pPr marL="742950" indent="-285750" algn="ctr" eaLnBrk="0" hangingPunct="0">
              <a:defRPr sz="2000" b="1">
                <a:solidFill>
                  <a:schemeClr val="tx1"/>
                </a:solidFill>
                <a:latin typeface="Arial" panose="020B0604020202020204" pitchFamily="34" charset="0"/>
              </a:defRPr>
            </a:lvl2pPr>
            <a:lvl3pPr marL="1143000" indent="-228600" algn="ctr" eaLnBrk="0" hangingPunct="0">
              <a:defRPr sz="2000" b="1">
                <a:solidFill>
                  <a:schemeClr val="tx1"/>
                </a:solidFill>
                <a:latin typeface="Arial" panose="020B0604020202020204" pitchFamily="34" charset="0"/>
              </a:defRPr>
            </a:lvl3pPr>
            <a:lvl4pPr marL="1600200" indent="-228600" algn="ctr" eaLnBrk="0" hangingPunct="0">
              <a:defRPr sz="2000" b="1">
                <a:solidFill>
                  <a:schemeClr val="tx1"/>
                </a:solidFill>
                <a:latin typeface="Arial" panose="020B0604020202020204" pitchFamily="34" charset="0"/>
              </a:defRPr>
            </a:lvl4pPr>
            <a:lvl5pPr marL="2057400" indent="-228600" algn="ctr" eaLnBrk="0" hangingPunct="0">
              <a:defRPr sz="2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pic>
        <p:nvPicPr>
          <p:cNvPr id="23" name="sound011.wav">
            <a:hlinkClick r:id="" action="ppaction://media"/>
            <a:extLst>
              <a:ext uri="{FF2B5EF4-FFF2-40B4-BE49-F238E27FC236}">
                <a16:creationId xmlns:a16="http://schemas.microsoft.com/office/drawing/2014/main" id="{035F4E51-E864-4B4A-862E-1AE3502339D9}"/>
              </a:ext>
            </a:extLst>
          </p:cNvPr>
          <p:cNvPicPr>
            <a:picLocks noRot="1" noChangeAspect="1"/>
          </p:cNvPicPr>
          <p:nvPr>
            <a:wavAudioFile r:embed="rId1" name="sound011.wav"/>
          </p:nvPr>
        </p:nvPicPr>
        <p:blipFill>
          <a:blip r:embed="rId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7786">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3344"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a:extLst>
              <a:ext uri="{FF2B5EF4-FFF2-40B4-BE49-F238E27FC236}">
                <a16:creationId xmlns:a16="http://schemas.microsoft.com/office/drawing/2014/main" id="{E49B8C20-BF7A-41B0-A665-212696BD19CB}"/>
              </a:ext>
            </a:extLst>
          </p:cNvPr>
          <p:cNvSpPr>
            <a:spLocks noGrp="1" noChangeArrowheads="1"/>
          </p:cNvSpPr>
          <p:nvPr>
            <p:ph type="title"/>
          </p:nvPr>
        </p:nvSpPr>
        <p:spPr>
          <a:xfrm>
            <a:off x="990600" y="152400"/>
            <a:ext cx="7162800" cy="5334000"/>
          </a:xfrm>
        </p:spPr>
        <p:txBody>
          <a:bodyPr/>
          <a:lstStyle/>
          <a:p>
            <a:pPr algn="ctr"/>
            <a:r>
              <a:rPr lang="en-US" altLang="en-US" sz="8000"/>
              <a:t>Now go and study</a:t>
            </a:r>
          </a:p>
        </p:txBody>
      </p:sp>
      <p:pic>
        <p:nvPicPr>
          <p:cNvPr id="3" name="sound012.wav">
            <a:hlinkClick r:id="" action="ppaction://media"/>
            <a:extLst>
              <a:ext uri="{FF2B5EF4-FFF2-40B4-BE49-F238E27FC236}">
                <a16:creationId xmlns:a16="http://schemas.microsoft.com/office/drawing/2014/main" id="{E095E325-D673-4539-A46B-43B7161A0DC1}"/>
              </a:ext>
            </a:extLst>
          </p:cNvPr>
          <p:cNvPicPr>
            <a:picLocks noRot="1" noChangeAspect="1"/>
          </p:cNvPicPr>
          <p:nvPr>
            <a:wavAudioFile r:embed="rId1" name="sound012.wav"/>
          </p:nvPr>
        </p:nvPicPr>
        <p:blipFill>
          <a:blip r:embed="rId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952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A02FF90-0CFB-4BCD-872F-DB633D0C92A4}"/>
              </a:ext>
            </a:extLst>
          </p:cNvPr>
          <p:cNvSpPr>
            <a:spLocks noGrp="1" noChangeArrowheads="1"/>
          </p:cNvSpPr>
          <p:nvPr>
            <p:ph type="title"/>
          </p:nvPr>
        </p:nvSpPr>
        <p:spPr/>
        <p:txBody>
          <a:bodyPr/>
          <a:lstStyle/>
          <a:p>
            <a:r>
              <a:rPr lang="en-US" altLang="en-US"/>
              <a:t>Topics</a:t>
            </a:r>
          </a:p>
        </p:txBody>
      </p:sp>
      <p:sp>
        <p:nvSpPr>
          <p:cNvPr id="3075" name="Rectangle 3">
            <a:extLst>
              <a:ext uri="{FF2B5EF4-FFF2-40B4-BE49-F238E27FC236}">
                <a16:creationId xmlns:a16="http://schemas.microsoft.com/office/drawing/2014/main" id="{B6142796-4809-4516-B0B8-DEDBEDD383CD}"/>
              </a:ext>
            </a:extLst>
          </p:cNvPr>
          <p:cNvSpPr>
            <a:spLocks noGrp="1" noChangeArrowheads="1"/>
          </p:cNvSpPr>
          <p:nvPr>
            <p:ph type="body" idx="1"/>
          </p:nvPr>
        </p:nvSpPr>
        <p:spPr>
          <a:xfrm>
            <a:off x="990600" y="1066800"/>
            <a:ext cx="7162800" cy="5410200"/>
          </a:xfrm>
        </p:spPr>
        <p:txBody>
          <a:bodyPr/>
          <a:lstStyle/>
          <a:p>
            <a:r>
              <a:rPr lang="en-US" altLang="en-US"/>
              <a:t>The Classic Triad</a:t>
            </a:r>
          </a:p>
          <a:p>
            <a:r>
              <a:rPr lang="en-US" altLang="en-US"/>
              <a:t>The Parkerian Hexad</a:t>
            </a:r>
          </a:p>
          <a:p>
            <a:pPr lvl="1"/>
            <a:r>
              <a:rPr lang="en-US" altLang="en-US"/>
              <a:t>Confidentiality</a:t>
            </a:r>
          </a:p>
          <a:p>
            <a:pPr lvl="1"/>
            <a:r>
              <a:rPr lang="en-US" altLang="en-US"/>
              <a:t>Possession</a:t>
            </a:r>
          </a:p>
          <a:p>
            <a:pPr lvl="2"/>
            <a:r>
              <a:rPr lang="en-US" altLang="en-US"/>
              <a:t>Confidentiality &amp; Possession Losses</a:t>
            </a:r>
          </a:p>
          <a:p>
            <a:pPr lvl="1"/>
            <a:r>
              <a:rPr lang="en-US" altLang="en-US"/>
              <a:t>Integrity</a:t>
            </a:r>
          </a:p>
          <a:p>
            <a:pPr lvl="1"/>
            <a:r>
              <a:rPr lang="en-US" altLang="en-US"/>
              <a:t>Authenticity</a:t>
            </a:r>
          </a:p>
          <a:p>
            <a:pPr lvl="2"/>
            <a:r>
              <a:rPr lang="en-US" altLang="en-US"/>
              <a:t>Integrity &amp; Authenticity Losses</a:t>
            </a:r>
          </a:p>
          <a:p>
            <a:pPr lvl="1"/>
            <a:r>
              <a:rPr lang="en-US" altLang="en-US"/>
              <a:t>Availability</a:t>
            </a:r>
          </a:p>
          <a:p>
            <a:pPr lvl="1"/>
            <a:r>
              <a:rPr lang="en-US" altLang="en-US"/>
              <a:t>Utility</a:t>
            </a:r>
          </a:p>
          <a:p>
            <a:pPr lvl="2"/>
            <a:r>
              <a:rPr lang="en-US" altLang="en-US"/>
              <a:t>Availability &amp; Utility Losses</a:t>
            </a:r>
          </a:p>
          <a:p>
            <a:r>
              <a:rPr lang="en-US" altLang="en-US"/>
              <a:t>Functions of IA Personnel</a:t>
            </a:r>
          </a:p>
        </p:txBody>
      </p:sp>
      <p:pic>
        <p:nvPicPr>
          <p:cNvPr id="4" name="sound002.wav">
            <a:hlinkClick r:id="" action="ppaction://media"/>
            <a:extLst>
              <a:ext uri="{FF2B5EF4-FFF2-40B4-BE49-F238E27FC236}">
                <a16:creationId xmlns:a16="http://schemas.microsoft.com/office/drawing/2014/main" id="{0760B427-CA49-4276-8655-38D9A4FEE561}"/>
              </a:ext>
            </a:extLst>
          </p:cNvPr>
          <p:cNvPicPr>
            <a:picLocks noRot="1" noChangeAspect="1"/>
          </p:cNvPicPr>
          <p:nvPr>
            <a:wavAudioFile r:embed="rId1" name="sound002.wav"/>
          </p:nvPr>
        </p:nvPicPr>
        <p:blipFill>
          <a:blip r:embed="rId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734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07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47699003-A10B-4830-B53F-22391ABACFAC}"/>
              </a:ext>
            </a:extLst>
          </p:cNvPr>
          <p:cNvSpPr>
            <a:spLocks noGrp="1" noChangeArrowheads="1"/>
          </p:cNvSpPr>
          <p:nvPr>
            <p:ph type="title"/>
          </p:nvPr>
        </p:nvSpPr>
        <p:spPr/>
        <p:txBody>
          <a:bodyPr/>
          <a:lstStyle/>
          <a:p>
            <a:r>
              <a:rPr lang="en-US" altLang="en-US"/>
              <a:t>The Classic Triad</a:t>
            </a:r>
          </a:p>
        </p:txBody>
      </p:sp>
      <p:pic>
        <p:nvPicPr>
          <p:cNvPr id="4099" name="Picture 2">
            <a:extLst>
              <a:ext uri="{FF2B5EF4-FFF2-40B4-BE49-F238E27FC236}">
                <a16:creationId xmlns:a16="http://schemas.microsoft.com/office/drawing/2014/main" id="{78FF4306-8A1E-4179-822C-FA0F3CFA72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538" y="1066800"/>
            <a:ext cx="7400925"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sound003.wav">
            <a:hlinkClick r:id="" action="ppaction://media"/>
            <a:extLst>
              <a:ext uri="{FF2B5EF4-FFF2-40B4-BE49-F238E27FC236}">
                <a16:creationId xmlns:a16="http://schemas.microsoft.com/office/drawing/2014/main" id="{DCF3A1FF-3D7B-41B9-BE5C-E8392900676E}"/>
              </a:ext>
            </a:extLst>
          </p:cNvPr>
          <p:cNvPicPr>
            <a:picLocks noRot="1" noChangeAspect="1"/>
          </p:cNvPicPr>
          <p:nvPr>
            <a:wavAudioFile r:embed="rId1" name="sound003.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884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42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26">
            <a:extLst>
              <a:ext uri="{FF2B5EF4-FFF2-40B4-BE49-F238E27FC236}">
                <a16:creationId xmlns:a16="http://schemas.microsoft.com/office/drawing/2014/main" id="{BE6A4874-8C54-48EB-A1A6-49B5DE293900}"/>
              </a:ext>
            </a:extLst>
          </p:cNvPr>
          <p:cNvSpPr>
            <a:spLocks noGrp="1" noChangeArrowheads="1"/>
          </p:cNvSpPr>
          <p:nvPr>
            <p:ph type="title"/>
          </p:nvPr>
        </p:nvSpPr>
        <p:spPr/>
        <p:txBody>
          <a:bodyPr lIns="92075" tIns="46038" rIns="92075" bIns="46038"/>
          <a:lstStyle/>
          <a:p>
            <a:r>
              <a:rPr lang="en-US" altLang="en-US"/>
              <a:t>The Parkerian Hexad</a:t>
            </a:r>
          </a:p>
        </p:txBody>
      </p:sp>
      <p:sp>
        <p:nvSpPr>
          <p:cNvPr id="5123" name="Rectangle 1027">
            <a:extLst>
              <a:ext uri="{FF2B5EF4-FFF2-40B4-BE49-F238E27FC236}">
                <a16:creationId xmlns:a16="http://schemas.microsoft.com/office/drawing/2014/main" id="{F95EF5A7-DA17-4F2D-9307-4E9E6C46277B}"/>
              </a:ext>
            </a:extLst>
          </p:cNvPr>
          <p:cNvSpPr>
            <a:spLocks noGrp="1" noChangeArrowheads="1"/>
          </p:cNvSpPr>
          <p:nvPr>
            <p:ph type="body" idx="1"/>
          </p:nvPr>
        </p:nvSpPr>
        <p:spPr/>
        <p:txBody>
          <a:bodyPr lIns="92075" tIns="46038" rIns="92075" bIns="46038"/>
          <a:lstStyle/>
          <a:p>
            <a:pPr>
              <a:buFont typeface="Wingdings" panose="05000000000000000000" pitchFamily="2" charset="2"/>
              <a:buNone/>
            </a:pPr>
            <a:r>
              <a:rPr lang="en-US" altLang="en-US"/>
              <a:t>Protect the 6 </a:t>
            </a:r>
            <a:r>
              <a:rPr lang="en-US" altLang="en-US" i="1"/>
              <a:t>atomic</a:t>
            </a:r>
            <a:r>
              <a:rPr lang="en-US" altLang="en-US"/>
              <a:t> </a:t>
            </a:r>
            <a:r>
              <a:rPr lang="en-US" altLang="en-US" i="1"/>
              <a:t>elements</a:t>
            </a:r>
            <a:r>
              <a:rPr lang="en-US" altLang="en-US"/>
              <a:t> of INFOSEC:</a:t>
            </a:r>
          </a:p>
          <a:p>
            <a:r>
              <a:rPr lang="en-US" altLang="en-US"/>
              <a:t>Confidentiality</a:t>
            </a:r>
          </a:p>
          <a:p>
            <a:r>
              <a:rPr lang="en-US" altLang="en-US"/>
              <a:t>Possession or control</a:t>
            </a:r>
          </a:p>
          <a:p>
            <a:r>
              <a:rPr lang="en-US" altLang="en-US"/>
              <a:t>Integrity</a:t>
            </a:r>
          </a:p>
          <a:p>
            <a:r>
              <a:rPr lang="en-US" altLang="en-US"/>
              <a:t>Authenticity</a:t>
            </a:r>
          </a:p>
          <a:p>
            <a:r>
              <a:rPr lang="en-US" altLang="en-US"/>
              <a:t>Availability</a:t>
            </a:r>
          </a:p>
          <a:p>
            <a:r>
              <a:rPr lang="en-US" altLang="en-US"/>
              <a:t>Utility</a:t>
            </a:r>
          </a:p>
        </p:txBody>
      </p:sp>
      <p:pic>
        <p:nvPicPr>
          <p:cNvPr id="5124" name="Picture 2">
            <a:extLst>
              <a:ext uri="{FF2B5EF4-FFF2-40B4-BE49-F238E27FC236}">
                <a16:creationId xmlns:a16="http://schemas.microsoft.com/office/drawing/2014/main" id="{FA103264-5C1C-4CB5-AAA9-CD2995111A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114800"/>
            <a:ext cx="230505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ound004.wav">
            <a:hlinkClick r:id="" action="ppaction://media"/>
            <a:extLst>
              <a:ext uri="{FF2B5EF4-FFF2-40B4-BE49-F238E27FC236}">
                <a16:creationId xmlns:a16="http://schemas.microsoft.com/office/drawing/2014/main" id="{798D2284-A6AF-42C4-B1DE-E4135CF947EE}"/>
              </a:ext>
            </a:extLst>
          </p:cNvPr>
          <p:cNvPicPr>
            <a:picLocks noRot="1" noChangeAspect="1"/>
          </p:cNvPicPr>
          <p:nvPr>
            <a:wavAudioFile r:embed="rId1" name="sound004.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8406">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30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D7B01EC-8E91-4955-9ED3-BFAB4B0421B5}"/>
              </a:ext>
            </a:extLst>
          </p:cNvPr>
          <p:cNvSpPr>
            <a:spLocks noGrp="1" noChangeArrowheads="1"/>
          </p:cNvSpPr>
          <p:nvPr>
            <p:ph type="title"/>
          </p:nvPr>
        </p:nvSpPr>
        <p:spPr/>
        <p:txBody>
          <a:bodyPr/>
          <a:lstStyle/>
          <a:p>
            <a:r>
              <a:rPr lang="en-US" altLang="en-US"/>
              <a:t>Why “Parkerian?”</a:t>
            </a:r>
          </a:p>
        </p:txBody>
      </p:sp>
      <p:pic>
        <p:nvPicPr>
          <p:cNvPr id="6147" name="Content Placeholder 12" descr="donnparker.jpg">
            <a:extLst>
              <a:ext uri="{FF2B5EF4-FFF2-40B4-BE49-F238E27FC236}">
                <a16:creationId xmlns:a16="http://schemas.microsoft.com/office/drawing/2014/main" id="{B7E64665-B8A5-4A2D-8408-D27069E49EC4}"/>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5105400" y="990600"/>
            <a:ext cx="3886200" cy="5489575"/>
          </a:xfrm>
        </p:spPr>
      </p:pic>
      <p:sp>
        <p:nvSpPr>
          <p:cNvPr id="6148" name="Content Placeholder 15">
            <a:extLst>
              <a:ext uri="{FF2B5EF4-FFF2-40B4-BE49-F238E27FC236}">
                <a16:creationId xmlns:a16="http://schemas.microsoft.com/office/drawing/2014/main" id="{DCA48694-0D63-44E6-82CA-064CCC19E8C4}"/>
              </a:ext>
            </a:extLst>
          </p:cNvPr>
          <p:cNvSpPr>
            <a:spLocks noGrp="1"/>
          </p:cNvSpPr>
          <p:nvPr>
            <p:ph sz="quarter" idx="2"/>
          </p:nvPr>
        </p:nvSpPr>
        <p:spPr>
          <a:xfrm>
            <a:off x="762000" y="1181100"/>
            <a:ext cx="4267200" cy="5295900"/>
          </a:xfrm>
        </p:spPr>
        <p:txBody>
          <a:bodyPr/>
          <a:lstStyle/>
          <a:p>
            <a:r>
              <a:rPr lang="en-US" altLang="en-US" sz="1600"/>
              <a:t>Donn B. Parker, CISSP</a:t>
            </a:r>
          </a:p>
          <a:p>
            <a:r>
              <a:rPr lang="en-US" altLang="en-US" sz="1600"/>
              <a:t>MA (mathematics) </a:t>
            </a:r>
            <a:br>
              <a:rPr lang="en-US" altLang="en-US" sz="1600"/>
            </a:br>
            <a:r>
              <a:rPr lang="en-US" altLang="en-US" sz="1600"/>
              <a:t>UCAL Berkeley 1954</a:t>
            </a:r>
          </a:p>
          <a:p>
            <a:r>
              <a:rPr lang="en-US" altLang="en-US" sz="1600"/>
              <a:t>1992 Award for Outstanding Individual Achievement – Information Systems Security Association </a:t>
            </a:r>
          </a:p>
          <a:p>
            <a:r>
              <a:rPr lang="en-US" altLang="en-US" sz="1600"/>
              <a:t>1994 National Computer System Security Award –U.S. NIST/NCSC</a:t>
            </a:r>
          </a:p>
          <a:p>
            <a:r>
              <a:rPr lang="en-US" altLang="en-US" sz="1600"/>
              <a:t>The Aerospace Computer Security Associates 1994 Distinguished Lecturer award</a:t>
            </a:r>
          </a:p>
          <a:p>
            <a:r>
              <a:rPr lang="en-US" altLang="en-US" sz="1600"/>
              <a:t>MIS Training Institute Infosecurity News 1996 Lifetime Achievement Award</a:t>
            </a:r>
          </a:p>
          <a:p>
            <a:r>
              <a:rPr lang="en-US" altLang="en-US" sz="1600"/>
              <a:t>ISSA Hall of Fame 2000</a:t>
            </a:r>
          </a:p>
          <a:p>
            <a:r>
              <a:rPr lang="en-US" altLang="en-US" sz="1600"/>
              <a:t>SRI Intl Hall of Fame 2002</a:t>
            </a:r>
          </a:p>
          <a:p>
            <a:r>
              <a:rPr lang="en-US" altLang="en-US" sz="1600"/>
              <a:t>Fellow of ACM 2002</a:t>
            </a:r>
          </a:p>
          <a:p>
            <a:r>
              <a:rPr lang="en-US" altLang="en-US" sz="1600"/>
              <a:t>(ISC)2 Harold F. Tipton Lifetime Achievement Award</a:t>
            </a:r>
          </a:p>
          <a:p>
            <a:endParaRPr lang="en-US" altLang="en-US" sz="1600"/>
          </a:p>
        </p:txBody>
      </p:sp>
      <p:pic>
        <p:nvPicPr>
          <p:cNvPr id="5" name="sound005.wav">
            <a:hlinkClick r:id="" action="ppaction://media"/>
            <a:extLst>
              <a:ext uri="{FF2B5EF4-FFF2-40B4-BE49-F238E27FC236}">
                <a16:creationId xmlns:a16="http://schemas.microsoft.com/office/drawing/2014/main" id="{3140904D-06D6-448F-B3CD-CC8FCCA861B9}"/>
              </a:ext>
            </a:extLst>
          </p:cNvPr>
          <p:cNvPicPr>
            <a:picLocks noRot="1" noChangeAspect="1"/>
          </p:cNvPicPr>
          <p:nvPr>
            <a:wavAudioFile r:embed="rId1" name="sound005.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6293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66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4811E20B-18D1-42BD-8AEC-71F0C81AF1EC}"/>
              </a:ext>
            </a:extLst>
          </p:cNvPr>
          <p:cNvSpPr>
            <a:spLocks noGrp="1" noChangeArrowheads="1"/>
          </p:cNvSpPr>
          <p:nvPr>
            <p:ph type="title"/>
          </p:nvPr>
        </p:nvSpPr>
        <p:spPr/>
        <p:txBody>
          <a:bodyPr lIns="92075" tIns="46038" rIns="92075" bIns="46038"/>
          <a:lstStyle/>
          <a:p>
            <a:r>
              <a:rPr lang="en-US" altLang="en-US"/>
              <a:t>Confidentiality</a:t>
            </a:r>
          </a:p>
        </p:txBody>
      </p:sp>
      <p:sp>
        <p:nvSpPr>
          <p:cNvPr id="7171" name="Rectangle 3">
            <a:extLst>
              <a:ext uri="{FF2B5EF4-FFF2-40B4-BE49-F238E27FC236}">
                <a16:creationId xmlns:a16="http://schemas.microsoft.com/office/drawing/2014/main" id="{D52CEB45-4B04-4534-A5BF-A8B8284D41E8}"/>
              </a:ext>
            </a:extLst>
          </p:cNvPr>
          <p:cNvSpPr>
            <a:spLocks noGrp="1" noChangeArrowheads="1"/>
          </p:cNvSpPr>
          <p:nvPr>
            <p:ph type="body" idx="1"/>
          </p:nvPr>
        </p:nvSpPr>
        <p:spPr/>
        <p:txBody>
          <a:bodyPr lIns="92075" tIns="46038" rIns="92075" bIns="46038"/>
          <a:lstStyle/>
          <a:p>
            <a:pPr>
              <a:buFont typeface="Wingdings" panose="05000000000000000000" pitchFamily="2" charset="2"/>
              <a:buNone/>
            </a:pPr>
            <a:r>
              <a:rPr lang="en-US" altLang="en-US"/>
              <a:t>Restricting access to data</a:t>
            </a:r>
          </a:p>
          <a:p>
            <a:r>
              <a:rPr lang="en-US" altLang="en-US"/>
              <a:t>Protecting against unauthorized disclosure of </a:t>
            </a:r>
            <a:r>
              <a:rPr lang="en-US" altLang="en-US" i="1"/>
              <a:t>existence</a:t>
            </a:r>
            <a:r>
              <a:rPr lang="en-US" altLang="en-US"/>
              <a:t> of data</a:t>
            </a:r>
          </a:p>
          <a:p>
            <a:pPr lvl="1"/>
            <a:r>
              <a:rPr lang="en-US" altLang="en-US"/>
              <a:t>E.g., allowing industrial spy to deduce nature of clientele by looking at directory names</a:t>
            </a:r>
          </a:p>
          <a:p>
            <a:r>
              <a:rPr lang="en-US" altLang="en-US"/>
              <a:t>Protecting against unauthorized disclosure of </a:t>
            </a:r>
            <a:r>
              <a:rPr lang="en-US" altLang="en-US" i="1"/>
              <a:t>details</a:t>
            </a:r>
            <a:r>
              <a:rPr lang="en-US" altLang="en-US"/>
              <a:t> of data</a:t>
            </a:r>
          </a:p>
          <a:p>
            <a:pPr lvl="1"/>
            <a:r>
              <a:rPr lang="en-US" altLang="en-US"/>
              <a:t>E.g., allowing 13-yr old girl to examine HIV+ records in Florida clinic</a:t>
            </a:r>
          </a:p>
        </p:txBody>
      </p:sp>
      <p:sp>
        <p:nvSpPr>
          <p:cNvPr id="7172" name="AutoShape 4">
            <a:extLst>
              <a:ext uri="{FF2B5EF4-FFF2-40B4-BE49-F238E27FC236}">
                <a16:creationId xmlns:a16="http://schemas.microsoft.com/office/drawing/2014/main" id="{E7F9536C-2BFA-495D-8B1D-5D23EA0E1CE8}"/>
              </a:ext>
            </a:extLst>
          </p:cNvPr>
          <p:cNvSpPr>
            <a:spLocks noChangeArrowheads="1"/>
          </p:cNvSpPr>
          <p:nvPr/>
        </p:nvSpPr>
        <p:spPr bwMode="auto">
          <a:xfrm>
            <a:off x="6940550" y="5797550"/>
            <a:ext cx="901700" cy="825500"/>
          </a:xfrm>
          <a:prstGeom prst="cube">
            <a:avLst>
              <a:gd name="adj" fmla="val 24995"/>
            </a:avLst>
          </a:prstGeom>
          <a:solidFill>
            <a:srgbClr val="CC0099"/>
          </a:solidFill>
          <a:ln w="12700">
            <a:solidFill>
              <a:schemeClr val="tx1"/>
            </a:solidFill>
            <a:miter lim="800000"/>
            <a:headEnd/>
            <a:tailEnd/>
          </a:ln>
        </p:spPr>
        <p:txBody>
          <a:bodyPr wrap="none" anchor="ctr"/>
          <a:lstStyle>
            <a:lvl1pPr algn="ctr" eaLnBrk="0" hangingPunct="0">
              <a:defRPr sz="2000" b="1">
                <a:solidFill>
                  <a:schemeClr val="tx1"/>
                </a:solidFill>
                <a:latin typeface="Arial" panose="020B0604020202020204" pitchFamily="34" charset="0"/>
              </a:defRPr>
            </a:lvl1pPr>
            <a:lvl2pPr marL="742950" indent="-285750" algn="ctr" eaLnBrk="0" hangingPunct="0">
              <a:defRPr sz="2000" b="1">
                <a:solidFill>
                  <a:schemeClr val="tx1"/>
                </a:solidFill>
                <a:latin typeface="Arial" panose="020B0604020202020204" pitchFamily="34" charset="0"/>
              </a:defRPr>
            </a:lvl2pPr>
            <a:lvl3pPr marL="1143000" indent="-228600" algn="ctr" eaLnBrk="0" hangingPunct="0">
              <a:defRPr sz="2000" b="1">
                <a:solidFill>
                  <a:schemeClr val="tx1"/>
                </a:solidFill>
                <a:latin typeface="Arial" panose="020B0604020202020204" pitchFamily="34" charset="0"/>
              </a:defRPr>
            </a:lvl3pPr>
            <a:lvl4pPr marL="1600200" indent="-228600" algn="ctr" eaLnBrk="0" hangingPunct="0">
              <a:defRPr sz="2000" b="1">
                <a:solidFill>
                  <a:schemeClr val="tx1"/>
                </a:solidFill>
                <a:latin typeface="Arial" panose="020B0604020202020204" pitchFamily="34" charset="0"/>
              </a:defRPr>
            </a:lvl4pPr>
            <a:lvl5pPr marL="2057400" indent="-228600" algn="ctr" eaLnBrk="0" hangingPunct="0">
              <a:defRPr sz="2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pic>
        <p:nvPicPr>
          <p:cNvPr id="5" name="sound006.wav">
            <a:hlinkClick r:id="" action="ppaction://media"/>
            <a:extLst>
              <a:ext uri="{FF2B5EF4-FFF2-40B4-BE49-F238E27FC236}">
                <a16:creationId xmlns:a16="http://schemas.microsoft.com/office/drawing/2014/main" id="{E550BFC4-463C-4A3A-85ED-24EF14B7E39C}"/>
              </a:ext>
            </a:extLst>
          </p:cNvPr>
          <p:cNvPicPr>
            <a:picLocks noRot="1" noChangeAspect="1"/>
          </p:cNvPicPr>
          <p:nvPr>
            <a:wavAudioFile r:embed="rId1" name="sound006.wav"/>
          </p:nvPr>
        </p:nvPicPr>
        <p:blipFill>
          <a:blip r:embed="rId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73531">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4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BCA5F5F1-8F79-4690-8EC1-B5721B6A9A6A}"/>
              </a:ext>
            </a:extLst>
          </p:cNvPr>
          <p:cNvSpPr>
            <a:spLocks noGrp="1" noChangeArrowheads="1"/>
          </p:cNvSpPr>
          <p:nvPr>
            <p:ph type="title"/>
          </p:nvPr>
        </p:nvSpPr>
        <p:spPr/>
        <p:txBody>
          <a:bodyPr lIns="92075" tIns="46038" rIns="92075" bIns="46038"/>
          <a:lstStyle/>
          <a:p>
            <a:r>
              <a:rPr lang="en-US" altLang="en-US"/>
              <a:t>Possession or Control</a:t>
            </a:r>
          </a:p>
        </p:txBody>
      </p:sp>
      <p:sp>
        <p:nvSpPr>
          <p:cNvPr id="8195" name="Rectangle 3">
            <a:extLst>
              <a:ext uri="{FF2B5EF4-FFF2-40B4-BE49-F238E27FC236}">
                <a16:creationId xmlns:a16="http://schemas.microsoft.com/office/drawing/2014/main" id="{5805C74E-584C-4FC0-90DE-F4C1DBD53679}"/>
              </a:ext>
            </a:extLst>
          </p:cNvPr>
          <p:cNvSpPr>
            <a:spLocks noGrp="1" noChangeArrowheads="1"/>
          </p:cNvSpPr>
          <p:nvPr>
            <p:ph type="body" idx="1"/>
          </p:nvPr>
        </p:nvSpPr>
        <p:spPr/>
        <p:txBody>
          <a:bodyPr lIns="92075" tIns="46038" rIns="92075" bIns="46038"/>
          <a:lstStyle/>
          <a:p>
            <a:pPr>
              <a:buFont typeface="Wingdings" panose="05000000000000000000" pitchFamily="2" charset="2"/>
              <a:buNone/>
            </a:pPr>
            <a:r>
              <a:rPr lang="en-US" altLang="en-US"/>
              <a:t>Control over information</a:t>
            </a:r>
          </a:p>
          <a:p>
            <a:r>
              <a:rPr lang="en-US" altLang="en-US"/>
              <a:t>Preventing physical contact with data</a:t>
            </a:r>
          </a:p>
          <a:p>
            <a:pPr lvl="1"/>
            <a:r>
              <a:rPr lang="en-US" altLang="en-US"/>
              <a:t>E.g., case of thief who recorded ATM PINs by radio (but never looked at them)</a:t>
            </a:r>
          </a:p>
          <a:p>
            <a:r>
              <a:rPr lang="en-US" altLang="en-US"/>
              <a:t>Preventing copying or unauthorized use of intellectual property</a:t>
            </a:r>
          </a:p>
          <a:p>
            <a:pPr lvl="1"/>
            <a:r>
              <a:rPr lang="en-US" altLang="en-US"/>
              <a:t>E.g., violations by software pirates</a:t>
            </a:r>
          </a:p>
        </p:txBody>
      </p:sp>
      <p:pic>
        <p:nvPicPr>
          <p:cNvPr id="8196" name="Picture 2">
            <a:extLst>
              <a:ext uri="{FF2B5EF4-FFF2-40B4-BE49-F238E27FC236}">
                <a16:creationId xmlns:a16="http://schemas.microsoft.com/office/drawing/2014/main" id="{2AAF3F88-1375-4191-A85B-6E82468522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5715000"/>
            <a:ext cx="16097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ound007.wav">
            <a:hlinkClick r:id="" action="ppaction://media"/>
            <a:extLst>
              <a:ext uri="{FF2B5EF4-FFF2-40B4-BE49-F238E27FC236}">
                <a16:creationId xmlns:a16="http://schemas.microsoft.com/office/drawing/2014/main" id="{43339443-FCD7-4A2C-829F-0AC061F95BCA}"/>
              </a:ext>
            </a:extLst>
          </p:cNvPr>
          <p:cNvPicPr>
            <a:picLocks noRot="1" noChangeAspect="1"/>
          </p:cNvPicPr>
          <p:nvPr>
            <a:wavAudioFile r:embed="rId1" name="sound007.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98046">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63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63A87528-CD8A-42CD-9AF4-0A1CD283A693}"/>
              </a:ext>
            </a:extLst>
          </p:cNvPr>
          <p:cNvSpPr>
            <a:spLocks noGrp="1" noChangeArrowheads="1"/>
          </p:cNvSpPr>
          <p:nvPr>
            <p:ph type="title"/>
          </p:nvPr>
        </p:nvSpPr>
        <p:spPr/>
        <p:txBody>
          <a:bodyPr/>
          <a:lstStyle/>
          <a:p>
            <a:r>
              <a:rPr lang="en-US" altLang="en-US"/>
              <a:t>Confidentiality &amp; Possession Losses</a:t>
            </a:r>
          </a:p>
        </p:txBody>
      </p:sp>
      <p:sp>
        <p:nvSpPr>
          <p:cNvPr id="9219" name="Rectangle 3">
            <a:extLst>
              <a:ext uri="{FF2B5EF4-FFF2-40B4-BE49-F238E27FC236}">
                <a16:creationId xmlns:a16="http://schemas.microsoft.com/office/drawing/2014/main" id="{9AE4687E-D17A-4F78-B21F-CB2DE002C10E}"/>
              </a:ext>
            </a:extLst>
          </p:cNvPr>
          <p:cNvSpPr>
            <a:spLocks noGrp="1" noChangeArrowheads="1"/>
          </p:cNvSpPr>
          <p:nvPr>
            <p:ph type="body" idx="1"/>
          </p:nvPr>
        </p:nvSpPr>
        <p:spPr/>
        <p:txBody>
          <a:bodyPr/>
          <a:lstStyle/>
          <a:p>
            <a:r>
              <a:rPr lang="en-US" altLang="en-US" sz="2000"/>
              <a:t>Locating</a:t>
            </a:r>
          </a:p>
          <a:p>
            <a:r>
              <a:rPr lang="en-US" altLang="en-US" sz="2000"/>
              <a:t>Disclosing</a:t>
            </a:r>
          </a:p>
          <a:p>
            <a:r>
              <a:rPr lang="en-US" altLang="en-US" sz="2000"/>
              <a:t>Observing, monitoring, and acquiring</a:t>
            </a:r>
          </a:p>
          <a:p>
            <a:r>
              <a:rPr lang="en-US" altLang="en-US" sz="2000"/>
              <a:t>Copying</a:t>
            </a:r>
          </a:p>
          <a:p>
            <a:r>
              <a:rPr lang="en-US" altLang="en-US" sz="2000"/>
              <a:t>Taking or controlling</a:t>
            </a:r>
          </a:p>
          <a:p>
            <a:r>
              <a:rPr lang="en-US" altLang="en-US" sz="2000"/>
              <a:t>Claiming ownership or custodianship</a:t>
            </a:r>
          </a:p>
          <a:p>
            <a:r>
              <a:rPr lang="en-US" altLang="en-US" sz="2000"/>
              <a:t>Inferring</a:t>
            </a:r>
          </a:p>
          <a:p>
            <a:r>
              <a:rPr lang="en-US" altLang="en-US" sz="2000"/>
              <a:t>Exposing to all of the other losses</a:t>
            </a:r>
          </a:p>
          <a:p>
            <a:r>
              <a:rPr lang="en-US" altLang="en-US" sz="2000"/>
              <a:t>Endangering by exposing to any of the other losses</a:t>
            </a:r>
          </a:p>
          <a:p>
            <a:r>
              <a:rPr lang="en-US" altLang="en-US" sz="2000"/>
              <a:t>Failure to engage in or to allow any of the other losses to occur when instructed to do so </a:t>
            </a:r>
          </a:p>
        </p:txBody>
      </p:sp>
      <p:pic>
        <p:nvPicPr>
          <p:cNvPr id="9220" name="Picture 2">
            <a:extLst>
              <a:ext uri="{FF2B5EF4-FFF2-40B4-BE49-F238E27FC236}">
                <a16:creationId xmlns:a16="http://schemas.microsoft.com/office/drawing/2014/main" id="{BB0BAEFE-C132-4A61-90A9-0CA0898ADE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5715000"/>
            <a:ext cx="16097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ound006.wav">
            <a:hlinkClick r:id="" action="ppaction://media"/>
            <a:extLst>
              <a:ext uri="{FF2B5EF4-FFF2-40B4-BE49-F238E27FC236}">
                <a16:creationId xmlns:a16="http://schemas.microsoft.com/office/drawing/2014/main" id="{ED887380-1972-4411-8320-644C59B59995}"/>
              </a:ext>
            </a:extLst>
          </p:cNvPr>
          <p:cNvPicPr>
            <a:picLocks noRot="1" noChangeAspect="1"/>
          </p:cNvPicPr>
          <p:nvPr>
            <a:wavAudioFile r:embed="rId1" name="sound006.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9453">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38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8EC86261-D040-4F17-8758-45D9BAEEB4FC}"/>
              </a:ext>
            </a:extLst>
          </p:cNvPr>
          <p:cNvSpPr>
            <a:spLocks noGrp="1" noChangeArrowheads="1"/>
          </p:cNvSpPr>
          <p:nvPr>
            <p:ph type="title"/>
          </p:nvPr>
        </p:nvSpPr>
        <p:spPr/>
        <p:txBody>
          <a:bodyPr lIns="92075" tIns="46038" rIns="92075" bIns="46038"/>
          <a:lstStyle/>
          <a:p>
            <a:r>
              <a:rPr lang="en-US" altLang="en-US"/>
              <a:t>Integrity</a:t>
            </a:r>
          </a:p>
        </p:txBody>
      </p:sp>
      <p:sp>
        <p:nvSpPr>
          <p:cNvPr id="10243" name="Rectangle 3">
            <a:extLst>
              <a:ext uri="{FF2B5EF4-FFF2-40B4-BE49-F238E27FC236}">
                <a16:creationId xmlns:a16="http://schemas.microsoft.com/office/drawing/2014/main" id="{DD0DB1AA-1CF9-4DEB-ACDD-1E5D72B2B7B4}"/>
              </a:ext>
            </a:extLst>
          </p:cNvPr>
          <p:cNvSpPr>
            <a:spLocks noGrp="1" noChangeArrowheads="1"/>
          </p:cNvSpPr>
          <p:nvPr>
            <p:ph type="body" idx="1"/>
          </p:nvPr>
        </p:nvSpPr>
        <p:spPr/>
        <p:txBody>
          <a:bodyPr lIns="92075" tIns="46038" rIns="92075" bIns="46038"/>
          <a:lstStyle/>
          <a:p>
            <a:pPr>
              <a:buFont typeface="Wingdings" panose="05000000000000000000" pitchFamily="2" charset="2"/>
              <a:buNone/>
            </a:pPr>
            <a:r>
              <a:rPr lang="en-US" altLang="en-US"/>
              <a:t>Internal consistency, validity, fitness for use</a:t>
            </a:r>
          </a:p>
          <a:p>
            <a:r>
              <a:rPr lang="en-US" altLang="en-US"/>
              <a:t>Avoiding physical corruption</a:t>
            </a:r>
          </a:p>
          <a:p>
            <a:pPr lvl="1"/>
            <a:r>
              <a:rPr lang="en-US" altLang="en-US"/>
              <a:t>E.g., database pointers trashed or data garbled</a:t>
            </a:r>
          </a:p>
          <a:p>
            <a:r>
              <a:rPr lang="en-US" altLang="en-US"/>
              <a:t>Avoiding logical corruption</a:t>
            </a:r>
          </a:p>
          <a:p>
            <a:pPr lvl="1"/>
            <a:r>
              <a:rPr lang="en-US" altLang="en-US"/>
              <a:t>E.g., inconsistencies between order header total sale &amp; sum of costs of details </a:t>
            </a:r>
          </a:p>
        </p:txBody>
      </p:sp>
      <p:pic>
        <p:nvPicPr>
          <p:cNvPr id="10244" name="Picture 2">
            <a:extLst>
              <a:ext uri="{FF2B5EF4-FFF2-40B4-BE49-F238E27FC236}">
                <a16:creationId xmlns:a16="http://schemas.microsoft.com/office/drawing/2014/main" id="{88C0E482-1E5F-4250-96E0-E062D39BA3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5715000"/>
            <a:ext cx="22955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ound009.wav">
            <a:hlinkClick r:id="" action="ppaction://media"/>
            <a:extLst>
              <a:ext uri="{FF2B5EF4-FFF2-40B4-BE49-F238E27FC236}">
                <a16:creationId xmlns:a16="http://schemas.microsoft.com/office/drawing/2014/main" id="{9FE2FE9E-82F1-4CC5-B629-3C29B9AA688C}"/>
              </a:ext>
            </a:extLst>
          </p:cNvPr>
          <p:cNvPicPr>
            <a:picLocks noRot="1" noChangeAspect="1"/>
          </p:cNvPicPr>
          <p:nvPr>
            <a:wavAudioFile r:embed="rId1" name="sound009.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63844">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98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IS 340 Class Notes">
  <a:themeElements>
    <a:clrScheme name="IS 340 Class Notes 9">
      <a:dk1>
        <a:srgbClr val="000000"/>
      </a:dk1>
      <a:lt1>
        <a:srgbClr val="FFFFFF"/>
      </a:lt1>
      <a:dk2>
        <a:srgbClr val="800000"/>
      </a:dk2>
      <a:lt2>
        <a:srgbClr val="A0A0A0"/>
      </a:lt2>
      <a:accent1>
        <a:srgbClr val="FFFFFF"/>
      </a:accent1>
      <a:accent2>
        <a:srgbClr val="0000FF"/>
      </a:accent2>
      <a:accent3>
        <a:srgbClr val="FFFFFF"/>
      </a:accent3>
      <a:accent4>
        <a:srgbClr val="000000"/>
      </a:accent4>
      <a:accent5>
        <a:srgbClr val="FFFFFF"/>
      </a:accent5>
      <a:accent6>
        <a:srgbClr val="0000E7"/>
      </a:accent6>
      <a:hlink>
        <a:srgbClr val="000000"/>
      </a:hlink>
      <a:folHlink>
        <a:srgbClr val="000000"/>
      </a:folHlink>
    </a:clrScheme>
    <a:fontScheme name="IS 340 Class Notes">
      <a:majorFont>
        <a:latin typeface="Bookman Old Style"/>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CC66"/>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CC66"/>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IS 340 Class Not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S 340 Class Not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S 340 Class Not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S 340 Class Not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S 340 Class Not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S 340 Class Not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S 340 Class Not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S 340 Class Notes 8">
        <a:dk1>
          <a:srgbClr val="000000"/>
        </a:dk1>
        <a:lt1>
          <a:srgbClr val="FFFFFF"/>
        </a:lt1>
        <a:dk2>
          <a:srgbClr val="FF0000"/>
        </a:dk2>
        <a:lt2>
          <a:srgbClr val="A0A0A0"/>
        </a:lt2>
        <a:accent1>
          <a:srgbClr val="FFFFFF"/>
        </a:accent1>
        <a:accent2>
          <a:srgbClr val="0000FF"/>
        </a:accent2>
        <a:accent3>
          <a:srgbClr val="FFFFFF"/>
        </a:accent3>
        <a:accent4>
          <a:srgbClr val="000000"/>
        </a:accent4>
        <a:accent5>
          <a:srgbClr val="FFFFFF"/>
        </a:accent5>
        <a:accent6>
          <a:srgbClr val="0000E7"/>
        </a:accent6>
        <a:hlink>
          <a:srgbClr val="000000"/>
        </a:hlink>
        <a:folHlink>
          <a:srgbClr val="000000"/>
        </a:folHlink>
      </a:clrScheme>
      <a:clrMap bg1="lt1" tx1="dk1" bg2="lt2" tx2="dk2" accent1="accent1" accent2="accent2" accent3="accent3" accent4="accent4" accent5="accent5" accent6="accent6" hlink="hlink" folHlink="folHlink"/>
    </a:extraClrScheme>
    <a:extraClrScheme>
      <a:clrScheme name="IS 340 Class Notes 9">
        <a:dk1>
          <a:srgbClr val="000000"/>
        </a:dk1>
        <a:lt1>
          <a:srgbClr val="FFFFFF"/>
        </a:lt1>
        <a:dk2>
          <a:srgbClr val="800000"/>
        </a:dk2>
        <a:lt2>
          <a:srgbClr val="A0A0A0"/>
        </a:lt2>
        <a:accent1>
          <a:srgbClr val="FFFFFF"/>
        </a:accent1>
        <a:accent2>
          <a:srgbClr val="0000FF"/>
        </a:accent2>
        <a:accent3>
          <a:srgbClr val="FFFFFF"/>
        </a:accent3>
        <a:accent4>
          <a:srgbClr val="000000"/>
        </a:accent4>
        <a:accent5>
          <a:srgbClr val="FFFFFF"/>
        </a:accent5>
        <a:accent6>
          <a:srgbClr val="0000E7"/>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C:\WINDOWS\Application Data\Microsoft\Templates\IS 340 Class Notes.pot</Template>
  <TotalTime>602</TotalTime>
  <Words>1704</Words>
  <Application>Microsoft Office PowerPoint</Application>
  <PresentationFormat>On-screen Show (4:3)</PresentationFormat>
  <Paragraphs>161</Paragraphs>
  <Slides>18</Slides>
  <Notes>18</Notes>
  <HiddenSlides>0</HiddenSlides>
  <MMClips>18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Bookman Old Style</vt:lpstr>
      <vt:lpstr>Garamond</vt:lpstr>
      <vt:lpstr>Times New Roman</vt:lpstr>
      <vt:lpstr>Wingdings</vt:lpstr>
      <vt:lpstr>IS 340 Class Notes</vt:lpstr>
      <vt:lpstr>The Parkerian Hexad</vt:lpstr>
      <vt:lpstr>Topics</vt:lpstr>
      <vt:lpstr>The Classic Triad</vt:lpstr>
      <vt:lpstr>The Parkerian Hexad</vt:lpstr>
      <vt:lpstr>Why “Parkerian?”</vt:lpstr>
      <vt:lpstr>Confidentiality</vt:lpstr>
      <vt:lpstr>Possession or Control</vt:lpstr>
      <vt:lpstr>Confidentiality &amp; Possession Losses</vt:lpstr>
      <vt:lpstr>Integrity</vt:lpstr>
      <vt:lpstr>Authenticity</vt:lpstr>
      <vt:lpstr>Integrity &amp; Authenticity Losses</vt:lpstr>
      <vt:lpstr>Availability</vt:lpstr>
      <vt:lpstr>Utility</vt:lpstr>
      <vt:lpstr>Availability &amp; Utility Losses</vt:lpstr>
      <vt:lpstr>Functions of IA Personnel (1)</vt:lpstr>
      <vt:lpstr>Functions of IA Personnel (2)</vt:lpstr>
      <vt:lpstr>Functions of IA Personnel (3)</vt:lpstr>
      <vt:lpstr>Now go and study</vt:lpstr>
    </vt:vector>
  </TitlesOfParts>
  <Manager>P. R. Stephenson</Manager>
  <Company>Norwich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Parkerian Hexad</dc:title>
  <dc:subject>MSIA Seminar 1 Week 9</dc:subject>
  <dc:creator>M. E. Kabay</dc:creator>
  <cp:keywords/>
  <dc:description>2009-03-08 updated by MK</dc:description>
  <cp:lastModifiedBy>Mich Kabay</cp:lastModifiedBy>
  <cp:revision>128</cp:revision>
  <cp:lastPrinted>2000-03-28T00:08:39Z</cp:lastPrinted>
  <dcterms:created xsi:type="dcterms:W3CDTF">2002-09-06T15:18:15Z</dcterms:created>
  <dcterms:modified xsi:type="dcterms:W3CDTF">2021-02-05T20:08:15Z</dcterms:modified>
  <cp:category/>
</cp:coreProperties>
</file>